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6" r:id="rId2"/>
    <p:sldId id="311" r:id="rId3"/>
    <p:sldId id="273" r:id="rId4"/>
    <p:sldId id="279" r:id="rId5"/>
    <p:sldId id="276" r:id="rId6"/>
    <p:sldId id="277" r:id="rId7"/>
    <p:sldId id="278" r:id="rId8"/>
    <p:sldId id="275" r:id="rId9"/>
    <p:sldId id="268" r:id="rId10"/>
    <p:sldId id="287" r:id="rId11"/>
    <p:sldId id="282" r:id="rId12"/>
    <p:sldId id="283" r:id="rId13"/>
    <p:sldId id="288" r:id="rId14"/>
    <p:sldId id="289" r:id="rId15"/>
    <p:sldId id="290" r:id="rId16"/>
    <p:sldId id="291" r:id="rId17"/>
    <p:sldId id="292" r:id="rId18"/>
    <p:sldId id="312" r:id="rId19"/>
    <p:sldId id="313"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E1"/>
    <a:srgbClr val="56B25F"/>
    <a:srgbClr val="73B04A"/>
    <a:srgbClr val="5E903C"/>
    <a:srgbClr val="78B64E"/>
    <a:srgbClr val="FFCC00"/>
    <a:srgbClr val="3333CC"/>
    <a:srgbClr val="0099FF"/>
    <a:srgbClr val="FF33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798" y="9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33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E5B27DB-DBA9-4898-B9BF-1430CD00D0F9}" type="slidenum">
              <a:rPr lang="en-US" altLang="en-US" smtClean="0"/>
              <a:pPr>
                <a:defRPr/>
              </a:pPr>
              <a:t>‹#›</a:t>
            </a:fld>
            <a:endParaRPr lang="en-US" altLang="en-US"/>
          </a:p>
        </p:txBody>
      </p:sp>
    </p:spTree>
    <p:extLst>
      <p:ext uri="{BB962C8B-B14F-4D97-AF65-F5344CB8AC3E}">
        <p14:creationId xmlns:p14="http://schemas.microsoft.com/office/powerpoint/2010/main" val="212651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37F0B41-B1D2-46F5-B659-8422330EED52}" type="slidenum">
              <a:rPr lang="en-US" altLang="en-US" smtClean="0"/>
              <a:pPr>
                <a:defRPr/>
              </a:pPr>
              <a:t>‹#›</a:t>
            </a:fld>
            <a:endParaRPr lang="en-US" altLang="en-US"/>
          </a:p>
        </p:txBody>
      </p:sp>
    </p:spTree>
    <p:extLst>
      <p:ext uri="{BB962C8B-B14F-4D97-AF65-F5344CB8AC3E}">
        <p14:creationId xmlns:p14="http://schemas.microsoft.com/office/powerpoint/2010/main" val="1988679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DC2C58C-2055-4E8A-81CB-B35A72E62677}" type="slidenum">
              <a:rPr lang="en-US" altLang="en-US" smtClean="0"/>
              <a:pPr>
                <a:defRPr/>
              </a:pPr>
              <a:t>‹#›</a:t>
            </a:fld>
            <a:endParaRPr lang="en-US" altLang="en-US"/>
          </a:p>
        </p:txBody>
      </p:sp>
    </p:spTree>
    <p:extLst>
      <p:ext uri="{BB962C8B-B14F-4D97-AF65-F5344CB8AC3E}">
        <p14:creationId xmlns:p14="http://schemas.microsoft.com/office/powerpoint/2010/main" val="2259251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5F1E0F4-1647-4A6C-AC6F-9C680F2E3764}" type="slidenum">
              <a:rPr lang="en-US" altLang="en-US" smtClean="0"/>
              <a:pPr>
                <a:defRPr/>
              </a:pPr>
              <a:t>‹#›</a:t>
            </a:fld>
            <a:endParaRPr lang="en-US" altLang="en-US"/>
          </a:p>
        </p:txBody>
      </p:sp>
    </p:spTree>
    <p:extLst>
      <p:ext uri="{BB962C8B-B14F-4D97-AF65-F5344CB8AC3E}">
        <p14:creationId xmlns:p14="http://schemas.microsoft.com/office/powerpoint/2010/main" val="4276629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D5B655A-C7A0-40D9-9A2A-C638A483A322}" type="slidenum">
              <a:rPr lang="en-US" altLang="en-US" smtClean="0"/>
              <a:pPr>
                <a:defRPr/>
              </a:pPr>
              <a:t>‹#›</a:t>
            </a:fld>
            <a:endParaRPr lang="en-US" altLang="en-US"/>
          </a:p>
        </p:txBody>
      </p:sp>
    </p:spTree>
    <p:extLst>
      <p:ext uri="{BB962C8B-B14F-4D97-AF65-F5344CB8AC3E}">
        <p14:creationId xmlns:p14="http://schemas.microsoft.com/office/powerpoint/2010/main" val="226576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2977EADF-E81D-4FA2-8943-CA1B1BAACA75}" type="slidenum">
              <a:rPr lang="en-US" altLang="en-US" smtClean="0"/>
              <a:pPr>
                <a:defRPr/>
              </a:pPr>
              <a:t>‹#›</a:t>
            </a:fld>
            <a:endParaRPr lang="en-US" altLang="en-US"/>
          </a:p>
        </p:txBody>
      </p:sp>
    </p:spTree>
    <p:extLst>
      <p:ext uri="{BB962C8B-B14F-4D97-AF65-F5344CB8AC3E}">
        <p14:creationId xmlns:p14="http://schemas.microsoft.com/office/powerpoint/2010/main" val="587899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CC5B46B7-C81C-458C-A263-8D0BA48AE160}" type="slidenum">
              <a:rPr lang="en-US" altLang="en-US" smtClean="0"/>
              <a:pPr>
                <a:defRPr/>
              </a:pPr>
              <a:t>‹#›</a:t>
            </a:fld>
            <a:endParaRPr lang="en-US" altLang="en-US"/>
          </a:p>
        </p:txBody>
      </p:sp>
    </p:spTree>
    <p:extLst>
      <p:ext uri="{BB962C8B-B14F-4D97-AF65-F5344CB8AC3E}">
        <p14:creationId xmlns:p14="http://schemas.microsoft.com/office/powerpoint/2010/main" val="3260453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EEE0F448-AE91-4F8C-9587-7C91D2B0C11A}" type="slidenum">
              <a:rPr lang="en-US" altLang="en-US" smtClean="0"/>
              <a:pPr>
                <a:defRPr/>
              </a:pPr>
              <a:t>‹#›</a:t>
            </a:fld>
            <a:endParaRPr lang="en-US" altLang="en-US"/>
          </a:p>
        </p:txBody>
      </p:sp>
    </p:spTree>
    <p:extLst>
      <p:ext uri="{BB962C8B-B14F-4D97-AF65-F5344CB8AC3E}">
        <p14:creationId xmlns:p14="http://schemas.microsoft.com/office/powerpoint/2010/main" val="3129492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D0FB5FD4-44D9-44B7-883D-D65F59F0AAAB}" type="slidenum">
              <a:rPr lang="en-US" altLang="en-US" smtClean="0"/>
              <a:pPr>
                <a:defRPr/>
              </a:pPr>
              <a:t>‹#›</a:t>
            </a:fld>
            <a:endParaRPr lang="en-US" altLang="en-US"/>
          </a:p>
        </p:txBody>
      </p:sp>
    </p:spTree>
    <p:extLst>
      <p:ext uri="{BB962C8B-B14F-4D97-AF65-F5344CB8AC3E}">
        <p14:creationId xmlns:p14="http://schemas.microsoft.com/office/powerpoint/2010/main" val="4266748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F8D61E8-DE36-4813-839F-D664A780671D}" type="slidenum">
              <a:rPr lang="en-US" altLang="en-US" smtClean="0"/>
              <a:pPr>
                <a:defRPr/>
              </a:pPr>
              <a:t>‹#›</a:t>
            </a:fld>
            <a:endParaRPr lang="en-US" altLang="en-US"/>
          </a:p>
        </p:txBody>
      </p:sp>
    </p:spTree>
    <p:extLst>
      <p:ext uri="{BB962C8B-B14F-4D97-AF65-F5344CB8AC3E}">
        <p14:creationId xmlns:p14="http://schemas.microsoft.com/office/powerpoint/2010/main" val="34369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27912336-C693-4E83-8D89-24FDA54B9D98}" type="slidenum">
              <a:rPr lang="en-US" altLang="en-US" smtClean="0"/>
              <a:pPr>
                <a:defRPr/>
              </a:pPr>
              <a:t>‹#›</a:t>
            </a:fld>
            <a:endParaRPr lang="en-US" altLang="en-US"/>
          </a:p>
        </p:txBody>
      </p:sp>
    </p:spTree>
    <p:extLst>
      <p:ext uri="{BB962C8B-B14F-4D97-AF65-F5344CB8AC3E}">
        <p14:creationId xmlns:p14="http://schemas.microsoft.com/office/powerpoint/2010/main" val="371763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A9B472C-12B4-4BE9-AE9F-F08257624085}" type="slidenum">
              <a:rPr lang="en-US" altLang="en-US" smtClean="0"/>
              <a:pPr>
                <a:defRPr/>
              </a:pPr>
              <a:t>‹#›</a:t>
            </a:fld>
            <a:endParaRPr lang="en-US" altLang="en-US"/>
          </a:p>
        </p:txBody>
      </p:sp>
    </p:spTree>
    <p:extLst>
      <p:ext uri="{BB962C8B-B14F-4D97-AF65-F5344CB8AC3E}">
        <p14:creationId xmlns:p14="http://schemas.microsoft.com/office/powerpoint/2010/main" val="487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t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Cartoon a cartoon of a hand with a thumb sticking out of the water&#10;&#10;Description automatically generated">
            <a:extLst>
              <a:ext uri="{FF2B5EF4-FFF2-40B4-BE49-F238E27FC236}">
                <a16:creationId xmlns:a16="http://schemas.microsoft.com/office/drawing/2014/main" id="{F9DCB6E9-3E60-8C84-C4B8-A3E84F8CB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 y="0"/>
            <a:ext cx="4895324" cy="2895600"/>
          </a:xfrm>
          <a:prstGeom prst="rect">
            <a:avLst/>
          </a:prstGeom>
        </p:spPr>
      </p:pic>
      <p:sp>
        <p:nvSpPr>
          <p:cNvPr id="35845" name="AutoShape 5">
            <a:extLst>
              <a:ext uri="{FF2B5EF4-FFF2-40B4-BE49-F238E27FC236}">
                <a16:creationId xmlns:a16="http://schemas.microsoft.com/office/drawing/2014/main" id="{7303E935-81D2-B9BB-E623-400DC900A0AE}"/>
              </a:ext>
            </a:extLst>
          </p:cNvPr>
          <p:cNvSpPr>
            <a:spLocks noChangeArrowheads="1"/>
          </p:cNvSpPr>
          <p:nvPr/>
        </p:nvSpPr>
        <p:spPr bwMode="auto">
          <a:xfrm>
            <a:off x="4889877" y="0"/>
            <a:ext cx="7302123" cy="2362200"/>
          </a:xfrm>
          <a:prstGeom prst="wedgeRoundRectCallout">
            <a:avLst>
              <a:gd name="adj1" fmla="val -100351"/>
              <a:gd name="adj2" fmla="val -47671"/>
              <a:gd name="adj3" fmla="val 16667"/>
            </a:avLst>
          </a:prstGeom>
          <a:solidFill>
            <a:srgbClr val="9900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n-US" altLang="en-US" sz="4000" i="1" dirty="0">
                <a:solidFill>
                  <a:srgbClr val="FFFF00"/>
                </a:solidFill>
              </a:rPr>
              <a:t>El saber que la </a:t>
            </a:r>
            <a:r>
              <a:rPr lang="en-US" altLang="en-US" sz="4000" i="1" dirty="0" err="1">
                <a:solidFill>
                  <a:srgbClr val="FFFF00"/>
                </a:solidFill>
              </a:rPr>
              <a:t>sabiduría</a:t>
            </a:r>
            <a:r>
              <a:rPr lang="en-US" altLang="en-US" sz="4000" i="1" dirty="0">
                <a:solidFill>
                  <a:srgbClr val="FFFF00"/>
                </a:solidFill>
              </a:rPr>
              <a:t> es </a:t>
            </a:r>
            <a:r>
              <a:rPr lang="en-US" altLang="en-US" sz="4000" i="1" dirty="0" err="1">
                <a:solidFill>
                  <a:srgbClr val="FFFF00"/>
                </a:solidFill>
              </a:rPr>
              <a:t>el</a:t>
            </a:r>
            <a:r>
              <a:rPr lang="en-US" altLang="en-US" sz="4000" i="1" dirty="0">
                <a:solidFill>
                  <a:srgbClr val="FFFF00"/>
                </a:solidFill>
              </a:rPr>
              <a:t> </a:t>
            </a:r>
            <a:r>
              <a:rPr lang="en-US" altLang="en-US" sz="4000" i="1" dirty="0" err="1">
                <a:solidFill>
                  <a:srgbClr val="FFFF00"/>
                </a:solidFill>
              </a:rPr>
              <a:t>ingrediente</a:t>
            </a:r>
            <a:r>
              <a:rPr lang="en-US" altLang="en-US" sz="4000" i="1" dirty="0">
                <a:solidFill>
                  <a:srgbClr val="FFFF00"/>
                </a:solidFill>
              </a:rPr>
              <a:t> clave para </a:t>
            </a:r>
            <a:r>
              <a:rPr lang="en-US" altLang="en-US" sz="4000" i="1" dirty="0" err="1">
                <a:solidFill>
                  <a:srgbClr val="FFFF00"/>
                </a:solidFill>
              </a:rPr>
              <a:t>una</a:t>
            </a:r>
            <a:r>
              <a:rPr lang="en-US" altLang="en-US" sz="4000" i="1" dirty="0">
                <a:solidFill>
                  <a:srgbClr val="FFFF00"/>
                </a:solidFill>
              </a:rPr>
              <a:t> </a:t>
            </a:r>
            <a:r>
              <a:rPr lang="en-US" altLang="en-US" sz="4000" i="1" dirty="0" err="1">
                <a:solidFill>
                  <a:srgbClr val="FFFF00"/>
                </a:solidFill>
              </a:rPr>
              <a:t>vida</a:t>
            </a:r>
            <a:r>
              <a:rPr lang="en-US" altLang="en-US" sz="4000" i="1" dirty="0">
                <a:solidFill>
                  <a:srgbClr val="FFFF00"/>
                </a:solidFill>
              </a:rPr>
              <a:t> </a:t>
            </a:r>
            <a:r>
              <a:rPr lang="en-US" altLang="en-US" sz="4000" i="1" dirty="0" err="1">
                <a:solidFill>
                  <a:srgbClr val="FFFF00"/>
                </a:solidFill>
              </a:rPr>
              <a:t>feliz</a:t>
            </a:r>
            <a:r>
              <a:rPr lang="en-US" altLang="en-US" sz="4000" i="1" dirty="0">
                <a:solidFill>
                  <a:srgbClr val="FFFF00"/>
                </a:solidFill>
              </a:rPr>
              <a:t> y </a:t>
            </a:r>
            <a:r>
              <a:rPr lang="en-US" altLang="en-US" sz="4000" i="1" dirty="0" err="1">
                <a:solidFill>
                  <a:srgbClr val="FFFF00"/>
                </a:solidFill>
              </a:rPr>
              <a:t>exitosa</a:t>
            </a:r>
            <a:r>
              <a:rPr lang="en-US" altLang="en-US" sz="4000" i="1" dirty="0">
                <a:solidFill>
                  <a:srgbClr val="FFFF00"/>
                </a:solidFill>
              </a:rPr>
              <a:t>, </a:t>
            </a:r>
            <a:r>
              <a:rPr lang="en-US" altLang="en-US" sz="4000" i="1" dirty="0" err="1">
                <a:solidFill>
                  <a:srgbClr val="FFFF00"/>
                </a:solidFill>
              </a:rPr>
              <a:t>nos</a:t>
            </a:r>
            <a:r>
              <a:rPr lang="en-US" altLang="en-US" sz="4000" i="1" dirty="0">
                <a:solidFill>
                  <a:srgbClr val="FFFF00"/>
                </a:solidFill>
              </a:rPr>
              <a:t> </a:t>
            </a:r>
            <a:r>
              <a:rPr lang="en-US" altLang="en-US" sz="4000" i="1" dirty="0" err="1">
                <a:solidFill>
                  <a:srgbClr val="FFFF00"/>
                </a:solidFill>
              </a:rPr>
              <a:t>lleva</a:t>
            </a:r>
            <a:r>
              <a:rPr lang="en-US" altLang="en-US" sz="4000" i="1" dirty="0">
                <a:solidFill>
                  <a:srgbClr val="FFFF00"/>
                </a:solidFill>
              </a:rPr>
              <a:t> a </a:t>
            </a:r>
            <a:r>
              <a:rPr lang="en-US" altLang="en-US" sz="4000" i="1" dirty="0" err="1">
                <a:solidFill>
                  <a:srgbClr val="FFFF00"/>
                </a:solidFill>
              </a:rPr>
              <a:t>esta</a:t>
            </a:r>
            <a:r>
              <a:rPr lang="en-US" altLang="en-US" sz="4000" i="1" dirty="0">
                <a:solidFill>
                  <a:srgbClr val="FFFF00"/>
                </a:solidFill>
              </a:rPr>
              <a:t> </a:t>
            </a:r>
            <a:r>
              <a:rPr lang="en-US" altLang="en-US" sz="4000" i="1" dirty="0" err="1">
                <a:solidFill>
                  <a:srgbClr val="FFFF00"/>
                </a:solidFill>
              </a:rPr>
              <a:t>pregunta</a:t>
            </a:r>
            <a:r>
              <a:rPr lang="en-US" altLang="en-US" sz="4000" i="1" dirty="0">
                <a:solidFill>
                  <a:srgbClr val="FFFF00"/>
                </a:solidFill>
              </a:rPr>
              <a:t> </a:t>
            </a:r>
            <a:r>
              <a:rPr lang="en-US" altLang="en-US" sz="4000" i="1" dirty="0" err="1">
                <a:solidFill>
                  <a:srgbClr val="FFFF00"/>
                </a:solidFill>
              </a:rPr>
              <a:t>importante</a:t>
            </a:r>
            <a:r>
              <a:rPr lang="en-US" altLang="en-US" sz="4000" i="1" dirty="0">
                <a:solidFill>
                  <a:srgbClr val="FFFF00"/>
                </a:solidFill>
              </a:rPr>
              <a:t>:</a:t>
            </a:r>
          </a:p>
        </p:txBody>
      </p:sp>
      <p:sp>
        <p:nvSpPr>
          <p:cNvPr id="35848" name="AutoShape 8">
            <a:extLst>
              <a:ext uri="{FF2B5EF4-FFF2-40B4-BE49-F238E27FC236}">
                <a16:creationId xmlns:a16="http://schemas.microsoft.com/office/drawing/2014/main" id="{63E845DF-8D30-BE9D-590A-6ED4C0700F4A}"/>
              </a:ext>
            </a:extLst>
          </p:cNvPr>
          <p:cNvSpPr>
            <a:spLocks noChangeArrowheads="1"/>
          </p:cNvSpPr>
          <p:nvPr/>
        </p:nvSpPr>
        <p:spPr bwMode="auto">
          <a:xfrm>
            <a:off x="533400" y="3212592"/>
            <a:ext cx="5943600" cy="1740407"/>
          </a:xfrm>
          <a:prstGeom prst="wedgeRoundRectCallout">
            <a:avLst>
              <a:gd name="adj1" fmla="val -50455"/>
              <a:gd name="adj2" fmla="val -232090"/>
              <a:gd name="adj3" fmla="val 16667"/>
            </a:avLst>
          </a:prstGeom>
          <a:solidFill>
            <a:srgbClr val="FFF9E1"/>
          </a:solidFill>
          <a:ln w="9525">
            <a:solidFill>
              <a:srgbClr val="FFFF00"/>
            </a:solidFill>
            <a:miter lim="800000"/>
            <a:headEnd/>
            <a:tailEnd/>
          </a:ln>
          <a:effectLst/>
        </p:spPr>
        <p:txBody>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n-US" altLang="en-US" sz="6000" dirty="0"/>
              <a:t>¿Sabes </a:t>
            </a:r>
            <a:r>
              <a:rPr lang="en-US" altLang="en-US" sz="6000" dirty="0" err="1"/>
              <a:t>dónde</a:t>
            </a:r>
            <a:r>
              <a:rPr lang="en-US" altLang="en-US" sz="6000" dirty="0"/>
              <a:t> </a:t>
            </a:r>
            <a:r>
              <a:rPr lang="en-US" altLang="en-US" sz="6000" dirty="0" err="1"/>
              <a:t>encontrarla</a:t>
            </a:r>
            <a:r>
              <a:rPr lang="en-US" altLang="en-US" sz="6000" dirty="0"/>
              <a:t>?</a:t>
            </a:r>
          </a:p>
        </p:txBody>
      </p:sp>
      <p:pic>
        <p:nvPicPr>
          <p:cNvPr id="3" name="Picture 2" descr="A cartoon of a person with his hand on his chin&#10;&#10;Description automatically generated">
            <a:extLst>
              <a:ext uri="{FF2B5EF4-FFF2-40B4-BE49-F238E27FC236}">
                <a16:creationId xmlns:a16="http://schemas.microsoft.com/office/drawing/2014/main" id="{84BB7B2E-8978-9898-D8F5-3511E7608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781800" y="3027555"/>
            <a:ext cx="3200400" cy="3850888"/>
          </a:xfrm>
          <a:prstGeom prst="rect">
            <a:avLst/>
          </a:prstGeom>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xit" presetSubtype="4" fill="hold" nodeType="clickEffect">
                                  <p:stCondLst>
                                    <p:cond delay="0"/>
                                  </p:stCondLst>
                                  <p:childTnLst>
                                    <p:anim calcmode="lin" valueType="num">
                                      <p:cBhvr>
                                        <p:cTn id="6" dur="2000"/>
                                        <p:tgtEl>
                                          <p:spTgt spid="35845"/>
                                        </p:tgtEl>
                                        <p:attrNameLst>
                                          <p:attrName>ppt_x</p:attrName>
                                        </p:attrNameLst>
                                      </p:cBhvr>
                                      <p:tavLst>
                                        <p:tav tm="0">
                                          <p:val>
                                            <p:strVal val="ppt_x"/>
                                          </p:val>
                                        </p:tav>
                                        <p:tav tm="100000">
                                          <p:val>
                                            <p:strVal val="ppt_x"/>
                                          </p:val>
                                        </p:tav>
                                      </p:tavLst>
                                    </p:anim>
                                    <p:anim calcmode="lin" valueType="num">
                                      <p:cBhvr>
                                        <p:cTn id="7" dur="2000"/>
                                        <p:tgtEl>
                                          <p:spTgt spid="35845"/>
                                        </p:tgtEl>
                                        <p:attrNameLst>
                                          <p:attrName>ppt_y</p:attrName>
                                        </p:attrNameLst>
                                      </p:cBhvr>
                                      <p:tavLst>
                                        <p:tav tm="0">
                                          <p:val>
                                            <p:strVal val="ppt_y"/>
                                          </p:val>
                                        </p:tav>
                                        <p:tav tm="100000">
                                          <p:val>
                                            <p:strVal val="ppt_y+ppt_h/2"/>
                                          </p:val>
                                        </p:tav>
                                      </p:tavLst>
                                    </p:anim>
                                    <p:anim calcmode="lin" valueType="num">
                                      <p:cBhvr>
                                        <p:cTn id="8" dur="2000"/>
                                        <p:tgtEl>
                                          <p:spTgt spid="35845"/>
                                        </p:tgtEl>
                                        <p:attrNameLst>
                                          <p:attrName>ppt_w</p:attrName>
                                        </p:attrNameLst>
                                      </p:cBhvr>
                                      <p:tavLst>
                                        <p:tav tm="0">
                                          <p:val>
                                            <p:strVal val="ppt_w"/>
                                          </p:val>
                                        </p:tav>
                                        <p:tav tm="100000">
                                          <p:val>
                                            <p:strVal val="ppt_w"/>
                                          </p:val>
                                        </p:tav>
                                      </p:tavLst>
                                    </p:anim>
                                    <p:anim calcmode="lin" valueType="num">
                                      <p:cBhvr>
                                        <p:cTn id="9" dur="2000"/>
                                        <p:tgtEl>
                                          <p:spTgt spid="35845"/>
                                        </p:tgtEl>
                                        <p:attrNameLst>
                                          <p:attrName>ppt_h</p:attrName>
                                        </p:attrNameLst>
                                      </p:cBhvr>
                                      <p:tavLst>
                                        <p:tav tm="0">
                                          <p:val>
                                            <p:strVal val="ppt_h"/>
                                          </p:val>
                                        </p:tav>
                                        <p:tav tm="100000">
                                          <p:val>
                                            <p:fltVal val="0"/>
                                          </p:val>
                                        </p:tav>
                                      </p:tavLst>
                                    </p:anim>
                                    <p:set>
                                      <p:cBhvr>
                                        <p:cTn id="10" dur="1" fill="hold">
                                          <p:stCondLst>
                                            <p:cond delay="1999"/>
                                          </p:stCondLst>
                                        </p:cTn>
                                        <p:tgtEl>
                                          <p:spTgt spid="35845"/>
                                        </p:tgtEl>
                                        <p:attrNameLst>
                                          <p:attrName>style.visibility</p:attrName>
                                        </p:attrNameLst>
                                      </p:cBhvr>
                                      <p:to>
                                        <p:strVal val="hidden"/>
                                      </p:to>
                                    </p:set>
                                  </p:childTnLst>
                                </p:cTn>
                              </p:par>
                              <p:par>
                                <p:cTn id="11" presetID="17" presetClass="entr" presetSubtype="1" fill="hold" nodeType="withEffect">
                                  <p:stCondLst>
                                    <p:cond delay="0"/>
                                  </p:stCondLst>
                                  <p:childTnLst>
                                    <p:set>
                                      <p:cBhvr>
                                        <p:cTn id="12" dur="1" fill="hold">
                                          <p:stCondLst>
                                            <p:cond delay="0"/>
                                          </p:stCondLst>
                                        </p:cTn>
                                        <p:tgtEl>
                                          <p:spTgt spid="35848"/>
                                        </p:tgtEl>
                                        <p:attrNameLst>
                                          <p:attrName>style.visibility</p:attrName>
                                        </p:attrNameLst>
                                      </p:cBhvr>
                                      <p:to>
                                        <p:strVal val="visible"/>
                                      </p:to>
                                    </p:set>
                                    <p:anim calcmode="lin" valueType="num">
                                      <p:cBhvr>
                                        <p:cTn id="13" dur="2000" fill="hold"/>
                                        <p:tgtEl>
                                          <p:spTgt spid="35848"/>
                                        </p:tgtEl>
                                        <p:attrNameLst>
                                          <p:attrName>ppt_x</p:attrName>
                                        </p:attrNameLst>
                                      </p:cBhvr>
                                      <p:tavLst>
                                        <p:tav tm="0">
                                          <p:val>
                                            <p:strVal val="#ppt_x"/>
                                          </p:val>
                                        </p:tav>
                                        <p:tav tm="100000">
                                          <p:val>
                                            <p:strVal val="#ppt_x"/>
                                          </p:val>
                                        </p:tav>
                                      </p:tavLst>
                                    </p:anim>
                                    <p:anim calcmode="lin" valueType="num">
                                      <p:cBhvr>
                                        <p:cTn id="14" dur="2000" fill="hold"/>
                                        <p:tgtEl>
                                          <p:spTgt spid="35848"/>
                                        </p:tgtEl>
                                        <p:attrNameLst>
                                          <p:attrName>ppt_y</p:attrName>
                                        </p:attrNameLst>
                                      </p:cBhvr>
                                      <p:tavLst>
                                        <p:tav tm="0">
                                          <p:val>
                                            <p:strVal val="#ppt_y-#ppt_h/2"/>
                                          </p:val>
                                        </p:tav>
                                        <p:tav tm="100000">
                                          <p:val>
                                            <p:strVal val="#ppt_y"/>
                                          </p:val>
                                        </p:tav>
                                      </p:tavLst>
                                    </p:anim>
                                    <p:anim calcmode="lin" valueType="num">
                                      <p:cBhvr>
                                        <p:cTn id="15" dur="2000" fill="hold"/>
                                        <p:tgtEl>
                                          <p:spTgt spid="35848"/>
                                        </p:tgtEl>
                                        <p:attrNameLst>
                                          <p:attrName>ppt_w</p:attrName>
                                        </p:attrNameLst>
                                      </p:cBhvr>
                                      <p:tavLst>
                                        <p:tav tm="0">
                                          <p:val>
                                            <p:strVal val="#ppt_w"/>
                                          </p:val>
                                        </p:tav>
                                        <p:tav tm="100000">
                                          <p:val>
                                            <p:strVal val="#ppt_w"/>
                                          </p:val>
                                        </p:tav>
                                      </p:tavLst>
                                    </p:anim>
                                    <p:anim calcmode="lin" valueType="num">
                                      <p:cBhvr>
                                        <p:cTn id="16" dur="2000" fill="hold"/>
                                        <p:tgtEl>
                                          <p:spTgt spid="358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animBg="1"/>
      <p:bldP spid="358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Cartoon a cartoon of a hand with a thumb sticking out of the water&#10;&#10;Description automatically generated">
            <a:extLst>
              <a:ext uri="{FF2B5EF4-FFF2-40B4-BE49-F238E27FC236}">
                <a16:creationId xmlns:a16="http://schemas.microsoft.com/office/drawing/2014/main" id="{FAD00450-6517-A3EB-B795-09C17FA69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 y="0"/>
            <a:ext cx="4895324" cy="2895600"/>
          </a:xfrm>
          <a:prstGeom prst="rect">
            <a:avLst/>
          </a:prstGeom>
        </p:spPr>
      </p:pic>
      <p:sp>
        <p:nvSpPr>
          <p:cNvPr id="30729" name="Rectangle 9">
            <a:extLst>
              <a:ext uri="{FF2B5EF4-FFF2-40B4-BE49-F238E27FC236}">
                <a16:creationId xmlns:a16="http://schemas.microsoft.com/office/drawing/2014/main" id="{9F74C626-A74B-431F-1BF8-D88773FEFCE5}"/>
              </a:ext>
            </a:extLst>
          </p:cNvPr>
          <p:cNvSpPr>
            <a:spLocks noChangeArrowheads="1"/>
          </p:cNvSpPr>
          <p:nvPr/>
        </p:nvSpPr>
        <p:spPr bwMode="auto">
          <a:xfrm>
            <a:off x="4343399" y="5470376"/>
            <a:ext cx="6096000" cy="1143000"/>
          </a:xfrm>
          <a:prstGeom prst="rect">
            <a:avLst/>
          </a:prstGeom>
          <a:solidFill>
            <a:srgbClr val="3333CC"/>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n-US" alt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Hay al </a:t>
            </a:r>
            <a:r>
              <a:rPr lang="en-US" alt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menos</a:t>
            </a:r>
            <a:r>
              <a:rPr lang="en-US" alt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4 </a:t>
            </a:r>
            <a:r>
              <a:rPr lang="en-US" alt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fuentes</a:t>
            </a:r>
            <a:endParaRPr lang="en-US" altLang="en-US"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eaLnBrk="1" hangingPunct="1">
              <a:lnSpc>
                <a:spcPct val="85000"/>
              </a:lnSpc>
            </a:pPr>
            <a:r>
              <a:rPr lang="en-US" alt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grandes</a:t>
            </a:r>
            <a:r>
              <a:rPr lang="en-US" alt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de </a:t>
            </a:r>
            <a:r>
              <a:rPr lang="en-US" alt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sabiduría</a:t>
            </a:r>
            <a:r>
              <a:rPr lang="en-US" alt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
        <p:nvSpPr>
          <p:cNvPr id="30725" name="AutoShape 5">
            <a:extLst>
              <a:ext uri="{FF2B5EF4-FFF2-40B4-BE49-F238E27FC236}">
                <a16:creationId xmlns:a16="http://schemas.microsoft.com/office/drawing/2014/main" id="{5C1D1C91-55EB-B5A4-D9DC-E161129A7305}"/>
              </a:ext>
            </a:extLst>
          </p:cNvPr>
          <p:cNvSpPr>
            <a:spLocks noChangeArrowheads="1"/>
          </p:cNvSpPr>
          <p:nvPr/>
        </p:nvSpPr>
        <p:spPr bwMode="auto">
          <a:xfrm>
            <a:off x="4889877" y="3048"/>
            <a:ext cx="5168524" cy="1219200"/>
          </a:xfrm>
          <a:prstGeom prst="wedgeRoundRectCallout">
            <a:avLst>
              <a:gd name="adj1" fmla="val -114430"/>
              <a:gd name="adj2" fmla="val -40866"/>
              <a:gd name="adj3" fmla="val 16667"/>
            </a:avLst>
          </a:prstGeom>
          <a:solidFill>
            <a:srgbClr val="990000"/>
          </a:solidFill>
          <a:ln w="381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it-IT" altLang="en-US" sz="4000" dirty="0">
                <a:solidFill>
                  <a:srgbClr val="FFFF00"/>
                </a:solidFill>
              </a:rPr>
              <a:t>Déjeme darte una pista valiosa . . .</a:t>
            </a:r>
            <a:endParaRPr lang="en-US" altLang="en-US" sz="4000" dirty="0">
              <a:solidFill>
                <a:srgbClr val="FFFF00"/>
              </a:solidFill>
            </a:endParaRPr>
          </a:p>
        </p:txBody>
      </p:sp>
      <p:sp>
        <p:nvSpPr>
          <p:cNvPr id="30727" name="Rectangle 7">
            <a:extLst>
              <a:ext uri="{FF2B5EF4-FFF2-40B4-BE49-F238E27FC236}">
                <a16:creationId xmlns:a16="http://schemas.microsoft.com/office/drawing/2014/main" id="{E525FF6A-66FC-FDBF-4854-7B1637E2DEFA}"/>
              </a:ext>
            </a:extLst>
          </p:cNvPr>
          <p:cNvSpPr>
            <a:spLocks noChangeArrowheads="1"/>
          </p:cNvSpPr>
          <p:nvPr/>
        </p:nvSpPr>
        <p:spPr bwMode="auto">
          <a:xfrm>
            <a:off x="7162800" y="1981200"/>
            <a:ext cx="4343400" cy="320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90000"/>
              </a:lnSpc>
            </a:pPr>
            <a:r>
              <a:rPr lang="en-US" altLang="en-US" sz="4400" dirty="0">
                <a:solidFill>
                  <a:srgbClr val="FFFF00"/>
                </a:solidFill>
              </a:rPr>
              <a:t>El </a:t>
            </a:r>
            <a:r>
              <a:rPr lang="en-US" altLang="en-US" sz="4400" dirty="0" err="1">
                <a:solidFill>
                  <a:srgbClr val="FFFF00"/>
                </a:solidFill>
              </a:rPr>
              <a:t>temor</a:t>
            </a:r>
            <a:r>
              <a:rPr lang="en-US" altLang="en-US" sz="4400" dirty="0">
                <a:solidFill>
                  <a:srgbClr val="FFFF00"/>
                </a:solidFill>
              </a:rPr>
              <a:t> </a:t>
            </a:r>
          </a:p>
          <a:p>
            <a:pPr algn="ctr" eaLnBrk="1" hangingPunct="1">
              <a:lnSpc>
                <a:spcPct val="90000"/>
              </a:lnSpc>
            </a:pPr>
            <a:r>
              <a:rPr lang="en-US" altLang="en-US" sz="4400" dirty="0">
                <a:solidFill>
                  <a:srgbClr val="FFFF00"/>
                </a:solidFill>
              </a:rPr>
              <a:t>de </a:t>
            </a:r>
            <a:r>
              <a:rPr lang="en-US" altLang="en-US" sz="4400" dirty="0" err="1">
                <a:solidFill>
                  <a:srgbClr val="FFFF00"/>
                </a:solidFill>
              </a:rPr>
              <a:t>Jehová</a:t>
            </a:r>
            <a:r>
              <a:rPr lang="en-US" altLang="en-US" sz="4400" dirty="0">
                <a:solidFill>
                  <a:srgbClr val="FFFF00"/>
                </a:solidFill>
              </a:rPr>
              <a:t> es </a:t>
            </a:r>
            <a:r>
              <a:rPr lang="en-US" altLang="en-US" sz="4400" dirty="0" err="1">
                <a:solidFill>
                  <a:srgbClr val="FFFF00"/>
                </a:solidFill>
              </a:rPr>
              <a:t>el</a:t>
            </a:r>
            <a:r>
              <a:rPr lang="en-US" altLang="en-US" sz="4400" dirty="0">
                <a:solidFill>
                  <a:srgbClr val="FFFF00"/>
                </a:solidFill>
              </a:rPr>
              <a:t> principio de la </a:t>
            </a:r>
            <a:r>
              <a:rPr lang="en-US" altLang="en-US" sz="4400" dirty="0" err="1">
                <a:solidFill>
                  <a:srgbClr val="FFFF00"/>
                </a:solidFill>
              </a:rPr>
              <a:t>sabiduría</a:t>
            </a:r>
            <a:r>
              <a:rPr lang="en-US" altLang="en-US" sz="4400" dirty="0">
                <a:solidFill>
                  <a:srgbClr val="FFFF00"/>
                </a:solidFill>
              </a:rPr>
              <a:t>,</a:t>
            </a:r>
          </a:p>
          <a:p>
            <a:pPr algn="ctr" eaLnBrk="1" hangingPunct="1"/>
            <a:r>
              <a:rPr lang="en-US" altLang="en-US" sz="4400" dirty="0">
                <a:solidFill>
                  <a:schemeClr val="bg1"/>
                </a:solidFill>
              </a:rPr>
              <a:t>(Prov 9:10)</a:t>
            </a:r>
          </a:p>
        </p:txBody>
      </p:sp>
      <p:pic>
        <p:nvPicPr>
          <p:cNvPr id="5" name="Picture 4" descr="A cartoon of a person pointing at a book&#10;&#10;Description automatically generated">
            <a:extLst>
              <a:ext uri="{FF2B5EF4-FFF2-40B4-BE49-F238E27FC236}">
                <a16:creationId xmlns:a16="http://schemas.microsoft.com/office/drawing/2014/main" id="{2F4D4E4C-526D-6ADE-1A42-9D307CCE5C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17063"/>
            <a:ext cx="4190999" cy="3938762"/>
          </a:xfrm>
          <a:prstGeom prst="rect">
            <a:avLst/>
          </a:prstGeom>
        </p:spPr>
      </p:pic>
      <p:sp>
        <p:nvSpPr>
          <p:cNvPr id="12295" name="WordArt 12">
            <a:extLst>
              <a:ext uri="{FF2B5EF4-FFF2-40B4-BE49-F238E27FC236}">
                <a16:creationId xmlns:a16="http://schemas.microsoft.com/office/drawing/2014/main" id="{E96C4028-B9D7-4FC7-4807-7747C322DA52}"/>
              </a:ext>
            </a:extLst>
          </p:cNvPr>
          <p:cNvSpPr>
            <a:spLocks noChangeArrowheads="1" noChangeShapeType="1" noTextEdit="1"/>
          </p:cNvSpPr>
          <p:nvPr/>
        </p:nvSpPr>
        <p:spPr bwMode="auto">
          <a:xfrm>
            <a:off x="2590799" y="2691232"/>
            <a:ext cx="3505201" cy="2428569"/>
          </a:xfrm>
          <a:prstGeom prst="rect">
            <a:avLst/>
          </a:prstGeom>
          <a:noFill/>
        </p:spPr>
        <p:txBody>
          <a:bodyPr wrap="none" fromWordArt="1">
            <a:prstTxWarp prst="textSlantUp">
              <a:avLst>
                <a:gd name="adj" fmla="val 52310"/>
              </a:avLst>
            </a:prstTxWarp>
          </a:bodyPr>
          <a:lstStyle/>
          <a:p>
            <a:pPr algn="ctr"/>
            <a:r>
              <a:rPr lang="en-US" sz="4400" kern="10" dirty="0" err="1">
                <a:ln w="3175">
                  <a:solidFill>
                    <a:srgbClr val="FFCC00"/>
                  </a:solidFill>
                  <a:round/>
                  <a:headEnd/>
                  <a:tailEnd/>
                </a:ln>
                <a:solidFill>
                  <a:srgbClr val="FF6600"/>
                </a:solidFill>
                <a:latin typeface="Sylfaen" panose="010A0502050306030303" pitchFamily="18" charset="0"/>
              </a:rPr>
              <a:t>sabiduría</a:t>
            </a:r>
            <a:endParaRPr lang="en-US" sz="4400" kern="10" dirty="0">
              <a:ln w="3175">
                <a:solidFill>
                  <a:srgbClr val="FFCC00"/>
                </a:solidFill>
                <a:round/>
                <a:headEnd/>
                <a:tailEnd/>
              </a:ln>
              <a:solidFill>
                <a:srgbClr val="FF6600"/>
              </a:solidFill>
              <a:latin typeface="Sylfaen" panose="010A0502050306030303" pitchFamily="18" charset="0"/>
            </a:endParaRPr>
          </a:p>
          <a:p>
            <a:pPr algn="ctr"/>
            <a:r>
              <a:rPr lang="en-US" sz="4400" kern="10" dirty="0">
                <a:ln w="3175">
                  <a:solidFill>
                    <a:srgbClr val="FFCC00"/>
                  </a:solidFill>
                  <a:round/>
                  <a:headEnd/>
                  <a:tailEnd/>
                </a:ln>
                <a:solidFill>
                  <a:srgbClr val="FF6600"/>
                </a:solidFill>
                <a:latin typeface="Sylfaen" panose="010A0502050306030303" pitchFamily="18" charset="0"/>
              </a:rPr>
              <a:t>       de Dios</a:t>
            </a:r>
          </a:p>
        </p:txBody>
      </p:sp>
      <p:sp>
        <p:nvSpPr>
          <p:cNvPr id="8" name="TextBox 7">
            <a:extLst>
              <a:ext uri="{FF2B5EF4-FFF2-40B4-BE49-F238E27FC236}">
                <a16:creationId xmlns:a16="http://schemas.microsoft.com/office/drawing/2014/main" id="{188CAE19-1C91-0BCC-DCF9-A0FA75E32080}"/>
              </a:ext>
            </a:extLst>
          </p:cNvPr>
          <p:cNvSpPr txBox="1"/>
          <p:nvPr/>
        </p:nvSpPr>
        <p:spPr>
          <a:xfrm>
            <a:off x="457200" y="3702639"/>
            <a:ext cx="1295400" cy="986104"/>
          </a:xfrm>
          <a:prstGeom prst="rect">
            <a:avLst/>
          </a:prstGeom>
          <a:solidFill>
            <a:schemeClr val="accent6">
              <a:lumMod val="40000"/>
              <a:lumOff val="60000"/>
            </a:schemeClr>
          </a:solidFill>
        </p:spPr>
        <p:txBody>
          <a:bodyPr wrap="square" rtlCol="0">
            <a:spAutoFit/>
          </a:bodyPr>
          <a:lstStyle/>
          <a:p>
            <a:pPr algn="ctr">
              <a:lnSpc>
                <a:spcPct val="80000"/>
              </a:lnSpc>
            </a:pPr>
            <a:r>
              <a:rPr lang="es-CO" sz="2400" b="1" dirty="0"/>
              <a:t>la</a:t>
            </a:r>
          </a:p>
          <a:p>
            <a:pPr algn="ctr">
              <a:lnSpc>
                <a:spcPct val="80000"/>
              </a:lnSpc>
            </a:pPr>
            <a:r>
              <a:rPr lang="es-CO" sz="2400" b="1" dirty="0"/>
              <a:t>Palabra</a:t>
            </a:r>
          </a:p>
          <a:p>
            <a:pPr algn="ctr">
              <a:lnSpc>
                <a:spcPct val="80000"/>
              </a:lnSpc>
            </a:pPr>
            <a:r>
              <a:rPr lang="es-CO" sz="2400" b="1" dirty="0"/>
              <a:t>de Dios</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withEffect">
                                  <p:stCondLst>
                                    <p:cond delay="0"/>
                                  </p:stCondLst>
                                  <p:childTnLst>
                                    <p:set>
                                      <p:cBhvr>
                                        <p:cTn id="6" dur="1" fill="hold">
                                          <p:stCondLst>
                                            <p:cond delay="0"/>
                                          </p:stCondLst>
                                        </p:cTn>
                                        <p:tgtEl>
                                          <p:spTgt spid="30725"/>
                                        </p:tgtEl>
                                        <p:attrNameLst>
                                          <p:attrName>style.visibility</p:attrName>
                                        </p:attrNameLst>
                                      </p:cBhvr>
                                      <p:to>
                                        <p:strVal val="visible"/>
                                      </p:to>
                                    </p:set>
                                    <p:anim calcmode="lin" valueType="num">
                                      <p:cBhvr>
                                        <p:cTn id="7" dur="1000" fill="hold"/>
                                        <p:tgtEl>
                                          <p:spTgt spid="30725"/>
                                        </p:tgtEl>
                                        <p:attrNameLst>
                                          <p:attrName>ppt_w</p:attrName>
                                        </p:attrNameLst>
                                      </p:cBhvr>
                                      <p:tavLst>
                                        <p:tav tm="0">
                                          <p:val>
                                            <p:strVal val="4*#ppt_w"/>
                                          </p:val>
                                        </p:tav>
                                        <p:tav tm="100000">
                                          <p:val>
                                            <p:strVal val="#ppt_w"/>
                                          </p:val>
                                        </p:tav>
                                      </p:tavLst>
                                    </p:anim>
                                    <p:anim calcmode="lin" valueType="num">
                                      <p:cBhvr>
                                        <p:cTn id="8" dur="1000" fill="hold"/>
                                        <p:tgtEl>
                                          <p:spTgt spid="30725"/>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30727"/>
                                        </p:tgtEl>
                                        <p:attrNameLst>
                                          <p:attrName>style.visibility</p:attrName>
                                        </p:attrNameLst>
                                      </p:cBhvr>
                                      <p:to>
                                        <p:strVal val="visible"/>
                                      </p:to>
                                    </p:set>
                                    <p:animEffect transition="in" filter="dissolve">
                                      <p:cBhvr>
                                        <p:cTn id="13" dur="1000"/>
                                        <p:tgtEl>
                                          <p:spTgt spid="307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nodeType="clickEffect">
                                  <p:stCondLst>
                                    <p:cond delay="0"/>
                                  </p:stCondLst>
                                  <p:childTnLst>
                                    <p:set>
                                      <p:cBhvr>
                                        <p:cTn id="17" dur="1" fill="hold">
                                          <p:stCondLst>
                                            <p:cond delay="0"/>
                                          </p:stCondLst>
                                        </p:cTn>
                                        <p:tgtEl>
                                          <p:spTgt spid="30729"/>
                                        </p:tgtEl>
                                        <p:attrNameLst>
                                          <p:attrName>style.visibility</p:attrName>
                                        </p:attrNameLst>
                                      </p:cBhvr>
                                      <p:to>
                                        <p:strVal val="visible"/>
                                      </p:to>
                                    </p:set>
                                    <p:anim calcmode="lin" valueType="num">
                                      <p:cBhvr>
                                        <p:cTn id="18" dur="1000" fill="hold"/>
                                        <p:tgtEl>
                                          <p:spTgt spid="30729"/>
                                        </p:tgtEl>
                                        <p:attrNameLst>
                                          <p:attrName>ppt_x</p:attrName>
                                        </p:attrNameLst>
                                      </p:cBhvr>
                                      <p:tavLst>
                                        <p:tav tm="0">
                                          <p:val>
                                            <p:strVal val="#ppt_x-.2"/>
                                          </p:val>
                                        </p:tav>
                                        <p:tav tm="100000">
                                          <p:val>
                                            <p:strVal val="#ppt_x"/>
                                          </p:val>
                                        </p:tav>
                                      </p:tavLst>
                                    </p:anim>
                                    <p:anim calcmode="lin" valueType="num">
                                      <p:cBhvr>
                                        <p:cTn id="19" dur="1000" fill="hold"/>
                                        <p:tgtEl>
                                          <p:spTgt spid="30729"/>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animBg="1"/>
      <p:bldP spid="30725" grpId="0" animBg="1"/>
      <p:bldP spid="307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50" name="Rectangle 6">
            <a:extLst>
              <a:ext uri="{FF2B5EF4-FFF2-40B4-BE49-F238E27FC236}">
                <a16:creationId xmlns:a16="http://schemas.microsoft.com/office/drawing/2014/main" id="{E8D99A01-6E0C-2C45-C0E1-689F98F45453}"/>
              </a:ext>
            </a:extLst>
          </p:cNvPr>
          <p:cNvSpPr>
            <a:spLocks noChangeArrowheads="1"/>
          </p:cNvSpPr>
          <p:nvPr/>
        </p:nvSpPr>
        <p:spPr bwMode="auto">
          <a:xfrm>
            <a:off x="0" y="838201"/>
            <a:ext cx="1219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dirty="0">
                <a:latin typeface="Tahoma" panose="020B0604030504040204" pitchFamily="34" charset="0"/>
                <a:ea typeface="Tahoma" panose="020B0604030504040204" pitchFamily="34" charset="0"/>
                <a:cs typeface="Tahoma" panose="020B0604030504040204" pitchFamily="34" charset="0"/>
              </a:rPr>
              <a:t> </a:t>
            </a:r>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Sant 1:5-6 - </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Y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si</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alguno</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de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vosotros</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tiene</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falta</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de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sabiduría</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pídala</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 Dios,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el</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cual</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da a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todos</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…y le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será</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dada.</a:t>
            </a:r>
          </a:p>
        </p:txBody>
      </p:sp>
      <p:sp>
        <p:nvSpPr>
          <p:cNvPr id="13316" name="Rectangle 2">
            <a:extLst>
              <a:ext uri="{FF2B5EF4-FFF2-40B4-BE49-F238E27FC236}">
                <a16:creationId xmlns:a16="http://schemas.microsoft.com/office/drawing/2014/main" id="{2A947B9F-61E6-5814-6BD1-5EBF33B91D0C}"/>
              </a:ext>
            </a:extLst>
          </p:cNvPr>
          <p:cNvSpPr>
            <a:spLocks noChangeArrowheads="1"/>
          </p:cNvSpPr>
          <p:nvPr/>
        </p:nvSpPr>
        <p:spPr bwMode="auto">
          <a:xfrm>
            <a:off x="0" y="0"/>
            <a:ext cx="12192000" cy="685800"/>
          </a:xfrm>
          <a:prstGeom prst="rect">
            <a:avLst/>
          </a:prstGeom>
          <a:solidFill>
            <a:srgbClr val="FFF9E1"/>
          </a:solidFill>
          <a:ln w="38100">
            <a:noFill/>
            <a:miter lim="800000"/>
            <a:headEnd/>
            <a:tailEnd/>
          </a:ln>
          <a:effec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3600">
                <a:latin typeface="Tahoma" panose="020B0604030504040204" pitchFamily="34" charset="0"/>
                <a:ea typeface="Tahoma" panose="020B0604030504040204" pitchFamily="34" charset="0"/>
                <a:cs typeface="Tahoma" panose="020B0604030504040204" pitchFamily="34" charset="0"/>
              </a:rPr>
              <a:t>A. Viene como regalo del Dios mismo</a:t>
            </a:r>
          </a:p>
        </p:txBody>
      </p:sp>
      <p:sp>
        <p:nvSpPr>
          <p:cNvPr id="31753" name="Rectangle 9">
            <a:extLst>
              <a:ext uri="{FF2B5EF4-FFF2-40B4-BE49-F238E27FC236}">
                <a16:creationId xmlns:a16="http://schemas.microsoft.com/office/drawing/2014/main" id="{19FDD8B6-BCD0-487E-C7BE-797FF0217599}"/>
              </a:ext>
            </a:extLst>
          </p:cNvPr>
          <p:cNvSpPr>
            <a:spLocks noChangeArrowheads="1"/>
          </p:cNvSpPr>
          <p:nvPr/>
        </p:nvSpPr>
        <p:spPr bwMode="auto">
          <a:xfrm>
            <a:off x="0" y="1733779"/>
            <a:ext cx="1219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Ex 28:3 -</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Y tú hablarás a todos los sabios de corazón, a quienes yo he llenado de espíritu de sabiduría, para que hagan las vestiduras de Aarón, para consagrarle para que sea mi sacerdote</a:t>
            </a:r>
          </a:p>
        </p:txBody>
      </p:sp>
      <p:sp>
        <p:nvSpPr>
          <p:cNvPr id="31754" name="Rectangle 10">
            <a:extLst>
              <a:ext uri="{FF2B5EF4-FFF2-40B4-BE49-F238E27FC236}">
                <a16:creationId xmlns:a16="http://schemas.microsoft.com/office/drawing/2014/main" id="{C548F274-3C2F-70B2-1B01-0A208EEA3737}"/>
              </a:ext>
            </a:extLst>
          </p:cNvPr>
          <p:cNvSpPr>
            <a:spLocks noChangeArrowheads="1"/>
          </p:cNvSpPr>
          <p:nvPr/>
        </p:nvSpPr>
        <p:spPr bwMode="auto">
          <a:xfrm>
            <a:off x="6184392" y="3063326"/>
            <a:ext cx="602894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1 Rey 3:28 -</a:t>
            </a:r>
            <a:r>
              <a:rPr lang="en-US" altLang="en-US" dirty="0">
                <a:latin typeface="Tahoma" panose="020B0604030504040204" pitchFamily="34" charset="0"/>
                <a:ea typeface="Tahoma" panose="020B0604030504040204" pitchFamily="34" charset="0"/>
                <a:cs typeface="Tahoma" panose="020B0604030504040204" pitchFamily="34" charset="0"/>
              </a:rPr>
              <a:t> </a:t>
            </a:r>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Y todo Israel oyó aquel juicio que había dado el rey; y temieron al rey, porque vieron que había en él sabiduría de Dios para juzgar.</a:t>
            </a:r>
          </a:p>
        </p:txBody>
      </p:sp>
      <p:pic>
        <p:nvPicPr>
          <p:cNvPr id="2" name="Picture 1" descr="A cartoon of a person pointing at a book&#10;&#10;Description automatically generated">
            <a:extLst>
              <a:ext uri="{FF2B5EF4-FFF2-40B4-BE49-F238E27FC236}">
                <a16:creationId xmlns:a16="http://schemas.microsoft.com/office/drawing/2014/main" id="{4BE33A3F-C1BA-8241-9E39-03CC371FB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17063"/>
            <a:ext cx="4190999" cy="3938762"/>
          </a:xfrm>
          <a:prstGeom prst="rect">
            <a:avLst/>
          </a:prstGeom>
        </p:spPr>
      </p:pic>
      <p:sp>
        <p:nvSpPr>
          <p:cNvPr id="3" name="WordArt 12">
            <a:extLst>
              <a:ext uri="{FF2B5EF4-FFF2-40B4-BE49-F238E27FC236}">
                <a16:creationId xmlns:a16="http://schemas.microsoft.com/office/drawing/2014/main" id="{659F9A1D-44C8-50D3-BD6C-A795FBFF10C5}"/>
              </a:ext>
            </a:extLst>
          </p:cNvPr>
          <p:cNvSpPr>
            <a:spLocks noChangeArrowheads="1" noChangeShapeType="1" noTextEdit="1"/>
          </p:cNvSpPr>
          <p:nvPr/>
        </p:nvSpPr>
        <p:spPr bwMode="auto">
          <a:xfrm>
            <a:off x="2590799" y="2691232"/>
            <a:ext cx="3505201" cy="2428569"/>
          </a:xfrm>
          <a:prstGeom prst="rect">
            <a:avLst/>
          </a:prstGeom>
          <a:noFill/>
        </p:spPr>
        <p:txBody>
          <a:bodyPr wrap="none" fromWordArt="1">
            <a:prstTxWarp prst="textSlantUp">
              <a:avLst>
                <a:gd name="adj" fmla="val 52310"/>
              </a:avLst>
            </a:prstTxWarp>
          </a:bodyPr>
          <a:lstStyle/>
          <a:p>
            <a:pPr algn="ctr"/>
            <a:r>
              <a:rPr lang="en-US" sz="4400" kern="10" dirty="0" err="1">
                <a:ln w="3175">
                  <a:solidFill>
                    <a:srgbClr val="FFCC00"/>
                  </a:solidFill>
                  <a:round/>
                  <a:headEnd/>
                  <a:tailEnd/>
                </a:ln>
                <a:solidFill>
                  <a:srgbClr val="FF6600"/>
                </a:solidFill>
                <a:latin typeface="Sylfaen" panose="010A0502050306030303" pitchFamily="18" charset="0"/>
              </a:rPr>
              <a:t>sabiduría</a:t>
            </a:r>
            <a:endParaRPr lang="en-US" sz="4400" kern="10" dirty="0">
              <a:ln w="3175">
                <a:solidFill>
                  <a:srgbClr val="FFCC00"/>
                </a:solidFill>
                <a:round/>
                <a:headEnd/>
                <a:tailEnd/>
              </a:ln>
              <a:solidFill>
                <a:srgbClr val="FF6600"/>
              </a:solidFill>
              <a:latin typeface="Sylfaen" panose="010A0502050306030303" pitchFamily="18" charset="0"/>
            </a:endParaRPr>
          </a:p>
          <a:p>
            <a:pPr algn="ctr"/>
            <a:r>
              <a:rPr lang="en-US" sz="4400" kern="10" dirty="0">
                <a:ln w="3175">
                  <a:solidFill>
                    <a:srgbClr val="FFCC00"/>
                  </a:solidFill>
                  <a:round/>
                  <a:headEnd/>
                  <a:tailEnd/>
                </a:ln>
                <a:solidFill>
                  <a:srgbClr val="FF6600"/>
                </a:solidFill>
                <a:latin typeface="Sylfaen" panose="010A0502050306030303" pitchFamily="18" charset="0"/>
              </a:rPr>
              <a:t>       de Dios</a:t>
            </a:r>
          </a:p>
        </p:txBody>
      </p:sp>
      <p:sp>
        <p:nvSpPr>
          <p:cNvPr id="4" name="TextBox 3">
            <a:extLst>
              <a:ext uri="{FF2B5EF4-FFF2-40B4-BE49-F238E27FC236}">
                <a16:creationId xmlns:a16="http://schemas.microsoft.com/office/drawing/2014/main" id="{E0D9E52F-6127-51B2-74C2-FA3885B98F78}"/>
              </a:ext>
            </a:extLst>
          </p:cNvPr>
          <p:cNvSpPr txBox="1"/>
          <p:nvPr/>
        </p:nvSpPr>
        <p:spPr>
          <a:xfrm>
            <a:off x="457200" y="3702639"/>
            <a:ext cx="1295400" cy="986104"/>
          </a:xfrm>
          <a:prstGeom prst="rect">
            <a:avLst/>
          </a:prstGeom>
          <a:solidFill>
            <a:schemeClr val="accent6">
              <a:lumMod val="40000"/>
              <a:lumOff val="60000"/>
            </a:schemeClr>
          </a:solidFill>
        </p:spPr>
        <p:txBody>
          <a:bodyPr wrap="square" rtlCol="0">
            <a:spAutoFit/>
          </a:bodyPr>
          <a:lstStyle/>
          <a:p>
            <a:pPr algn="ctr">
              <a:lnSpc>
                <a:spcPct val="80000"/>
              </a:lnSpc>
            </a:pPr>
            <a:r>
              <a:rPr lang="es-CO" sz="2400" b="1" dirty="0"/>
              <a:t>la</a:t>
            </a:r>
          </a:p>
          <a:p>
            <a:pPr algn="ctr">
              <a:lnSpc>
                <a:spcPct val="80000"/>
              </a:lnSpc>
            </a:pPr>
            <a:r>
              <a:rPr lang="es-CO" sz="2400" b="1" dirty="0"/>
              <a:t>Palabra</a:t>
            </a:r>
          </a:p>
          <a:p>
            <a:pPr algn="ctr">
              <a:lnSpc>
                <a:spcPct val="80000"/>
              </a:lnSpc>
            </a:pPr>
            <a:r>
              <a:rPr lang="es-CO" sz="2400" b="1" dirty="0"/>
              <a:t>de Dios</a:t>
            </a:r>
            <a:endParaRPr lang="en-US" sz="2400" b="1" dirty="0"/>
          </a:p>
        </p:txBody>
      </p:sp>
      <p:sp>
        <p:nvSpPr>
          <p:cNvPr id="31755" name="Rectangle 11">
            <a:extLst>
              <a:ext uri="{FF2B5EF4-FFF2-40B4-BE49-F238E27FC236}">
                <a16:creationId xmlns:a16="http://schemas.microsoft.com/office/drawing/2014/main" id="{9CEAE662-B415-BFB4-607C-B08510F73328}"/>
              </a:ext>
            </a:extLst>
          </p:cNvPr>
          <p:cNvSpPr>
            <a:spLocks noChangeArrowheads="1"/>
          </p:cNvSpPr>
          <p:nvPr/>
        </p:nvSpPr>
        <p:spPr bwMode="auto">
          <a:xfrm>
            <a:off x="4076703" y="5093462"/>
            <a:ext cx="784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Job 12:13 -</a:t>
            </a:r>
            <a:r>
              <a:rPr lang="en-US" altLang="en-US" dirty="0">
                <a:latin typeface="Tahoma" panose="020B0604030504040204" pitchFamily="34" charset="0"/>
                <a:ea typeface="Tahoma" panose="020B0604030504040204" pitchFamily="34" charset="0"/>
                <a:cs typeface="Tahoma" panose="020B0604030504040204" pitchFamily="34" charset="0"/>
              </a:rPr>
              <a:t> </a:t>
            </a:r>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Con Dios está la sabiduría y el poder; Suyo es el consejo y la inteligencia</a:t>
            </a:r>
          </a:p>
        </p:txBody>
      </p:sp>
      <p:sp>
        <p:nvSpPr>
          <p:cNvPr id="31756" name="Rectangle 12">
            <a:extLst>
              <a:ext uri="{FF2B5EF4-FFF2-40B4-BE49-F238E27FC236}">
                <a16:creationId xmlns:a16="http://schemas.microsoft.com/office/drawing/2014/main" id="{D9AB54B2-2E2F-F1A7-4929-56FF63A391C5}"/>
              </a:ext>
            </a:extLst>
          </p:cNvPr>
          <p:cNvSpPr>
            <a:spLocks noChangeArrowheads="1"/>
          </p:cNvSpPr>
          <p:nvPr/>
        </p:nvSpPr>
        <p:spPr bwMode="auto">
          <a:xfrm>
            <a:off x="3352800" y="5974643"/>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Prov 2:6 -</a:t>
            </a:r>
            <a:r>
              <a:rPr lang="en-US" altLang="en-US" dirty="0">
                <a:latin typeface="Tahoma" panose="020B0604030504040204" pitchFamily="34" charset="0"/>
                <a:ea typeface="Tahoma" panose="020B0604030504040204" pitchFamily="34" charset="0"/>
                <a:cs typeface="Tahoma" panose="020B0604030504040204" pitchFamily="34" charset="0"/>
              </a:rPr>
              <a:t> </a:t>
            </a:r>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Porque Jehová da la sabiduría, Y de su boca viene el conocimiento y la inteligencia.</a:t>
            </a: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iterate type="wd">
                                    <p:tmPct val="10000"/>
                                  </p:iterate>
                                  <p:childTnLst>
                                    <p:set>
                                      <p:cBhvr>
                                        <p:cTn id="6" dur="1" fill="hold">
                                          <p:stCondLst>
                                            <p:cond delay="0"/>
                                          </p:stCondLst>
                                        </p:cTn>
                                        <p:tgtEl>
                                          <p:spTgt spid="31750"/>
                                        </p:tgtEl>
                                        <p:attrNameLst>
                                          <p:attrName>style.visibility</p:attrName>
                                        </p:attrNameLst>
                                      </p:cBhvr>
                                      <p:to>
                                        <p:strVal val="visible"/>
                                      </p:to>
                                    </p:set>
                                    <p:animEffect transition="in" filter="slide(fromLeft)">
                                      <p:cBhvr>
                                        <p:cTn id="7" dur="500"/>
                                        <p:tgtEl>
                                          <p:spTgt spid="317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nodeType="clickEffect">
                                  <p:stCondLst>
                                    <p:cond delay="0"/>
                                  </p:stCondLst>
                                  <p:childTnLst>
                                    <p:set>
                                      <p:cBhvr>
                                        <p:cTn id="11" dur="1" fill="hold">
                                          <p:stCondLst>
                                            <p:cond delay="0"/>
                                          </p:stCondLst>
                                        </p:cTn>
                                        <p:tgtEl>
                                          <p:spTgt spid="31753"/>
                                        </p:tgtEl>
                                        <p:attrNameLst>
                                          <p:attrName>style.visibility</p:attrName>
                                        </p:attrNameLst>
                                      </p:cBhvr>
                                      <p:to>
                                        <p:strVal val="visible"/>
                                      </p:to>
                                    </p:set>
                                    <p:anim calcmode="lin" valueType="num">
                                      <p:cBhvr>
                                        <p:cTn id="12" dur="1000" fill="hold"/>
                                        <p:tgtEl>
                                          <p:spTgt spid="31753"/>
                                        </p:tgtEl>
                                        <p:attrNameLst>
                                          <p:attrName>ppt_x</p:attrName>
                                        </p:attrNameLst>
                                      </p:cBhvr>
                                      <p:tavLst>
                                        <p:tav tm="0">
                                          <p:val>
                                            <p:strVal val="#ppt_x-#ppt_w/2"/>
                                          </p:val>
                                        </p:tav>
                                        <p:tav tm="100000">
                                          <p:val>
                                            <p:strVal val="#ppt_x"/>
                                          </p:val>
                                        </p:tav>
                                      </p:tavLst>
                                    </p:anim>
                                    <p:anim calcmode="lin" valueType="num">
                                      <p:cBhvr>
                                        <p:cTn id="13" dur="1000" fill="hold"/>
                                        <p:tgtEl>
                                          <p:spTgt spid="31753"/>
                                        </p:tgtEl>
                                        <p:attrNameLst>
                                          <p:attrName>ppt_y</p:attrName>
                                        </p:attrNameLst>
                                      </p:cBhvr>
                                      <p:tavLst>
                                        <p:tav tm="0">
                                          <p:val>
                                            <p:strVal val="#ppt_y"/>
                                          </p:val>
                                        </p:tav>
                                        <p:tav tm="100000">
                                          <p:val>
                                            <p:strVal val="#ppt_y"/>
                                          </p:val>
                                        </p:tav>
                                      </p:tavLst>
                                    </p:anim>
                                    <p:anim calcmode="lin" valueType="num">
                                      <p:cBhvr>
                                        <p:cTn id="14" dur="1000" fill="hold"/>
                                        <p:tgtEl>
                                          <p:spTgt spid="31753"/>
                                        </p:tgtEl>
                                        <p:attrNameLst>
                                          <p:attrName>ppt_w</p:attrName>
                                        </p:attrNameLst>
                                      </p:cBhvr>
                                      <p:tavLst>
                                        <p:tav tm="0">
                                          <p:val>
                                            <p:fltVal val="0"/>
                                          </p:val>
                                        </p:tav>
                                        <p:tav tm="100000">
                                          <p:val>
                                            <p:strVal val="#ppt_w"/>
                                          </p:val>
                                        </p:tav>
                                      </p:tavLst>
                                    </p:anim>
                                    <p:anim calcmode="lin" valueType="num">
                                      <p:cBhvr>
                                        <p:cTn id="15" dur="1000" fill="hold"/>
                                        <p:tgtEl>
                                          <p:spTgt spid="31753"/>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8" fill="hold" nodeType="clickEffect">
                                  <p:stCondLst>
                                    <p:cond delay="0"/>
                                  </p:stCondLst>
                                  <p:childTnLst>
                                    <p:set>
                                      <p:cBhvr>
                                        <p:cTn id="19" dur="1" fill="hold">
                                          <p:stCondLst>
                                            <p:cond delay="0"/>
                                          </p:stCondLst>
                                        </p:cTn>
                                        <p:tgtEl>
                                          <p:spTgt spid="31754"/>
                                        </p:tgtEl>
                                        <p:attrNameLst>
                                          <p:attrName>style.visibility</p:attrName>
                                        </p:attrNameLst>
                                      </p:cBhvr>
                                      <p:to>
                                        <p:strVal val="visible"/>
                                      </p:to>
                                    </p:set>
                                    <p:anim calcmode="lin" valueType="num">
                                      <p:cBhvr>
                                        <p:cTn id="20" dur="1000" fill="hold"/>
                                        <p:tgtEl>
                                          <p:spTgt spid="31754"/>
                                        </p:tgtEl>
                                        <p:attrNameLst>
                                          <p:attrName>ppt_x</p:attrName>
                                        </p:attrNameLst>
                                      </p:cBhvr>
                                      <p:tavLst>
                                        <p:tav tm="0">
                                          <p:val>
                                            <p:strVal val="#ppt_x-#ppt_w/2"/>
                                          </p:val>
                                        </p:tav>
                                        <p:tav tm="100000">
                                          <p:val>
                                            <p:strVal val="#ppt_x"/>
                                          </p:val>
                                        </p:tav>
                                      </p:tavLst>
                                    </p:anim>
                                    <p:anim calcmode="lin" valueType="num">
                                      <p:cBhvr>
                                        <p:cTn id="21" dur="1000" fill="hold"/>
                                        <p:tgtEl>
                                          <p:spTgt spid="31754"/>
                                        </p:tgtEl>
                                        <p:attrNameLst>
                                          <p:attrName>ppt_y</p:attrName>
                                        </p:attrNameLst>
                                      </p:cBhvr>
                                      <p:tavLst>
                                        <p:tav tm="0">
                                          <p:val>
                                            <p:strVal val="#ppt_y"/>
                                          </p:val>
                                        </p:tav>
                                        <p:tav tm="100000">
                                          <p:val>
                                            <p:strVal val="#ppt_y"/>
                                          </p:val>
                                        </p:tav>
                                      </p:tavLst>
                                    </p:anim>
                                    <p:anim calcmode="lin" valueType="num">
                                      <p:cBhvr>
                                        <p:cTn id="22" dur="1000" fill="hold"/>
                                        <p:tgtEl>
                                          <p:spTgt spid="31754"/>
                                        </p:tgtEl>
                                        <p:attrNameLst>
                                          <p:attrName>ppt_w</p:attrName>
                                        </p:attrNameLst>
                                      </p:cBhvr>
                                      <p:tavLst>
                                        <p:tav tm="0">
                                          <p:val>
                                            <p:fltVal val="0"/>
                                          </p:val>
                                        </p:tav>
                                        <p:tav tm="100000">
                                          <p:val>
                                            <p:strVal val="#ppt_w"/>
                                          </p:val>
                                        </p:tav>
                                      </p:tavLst>
                                    </p:anim>
                                    <p:anim calcmode="lin" valueType="num">
                                      <p:cBhvr>
                                        <p:cTn id="23" dur="1000" fill="hold"/>
                                        <p:tgtEl>
                                          <p:spTgt spid="31754"/>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8" fill="hold" nodeType="clickEffect">
                                  <p:stCondLst>
                                    <p:cond delay="0"/>
                                  </p:stCondLst>
                                  <p:childTnLst>
                                    <p:set>
                                      <p:cBhvr>
                                        <p:cTn id="27" dur="1" fill="hold">
                                          <p:stCondLst>
                                            <p:cond delay="0"/>
                                          </p:stCondLst>
                                        </p:cTn>
                                        <p:tgtEl>
                                          <p:spTgt spid="31755"/>
                                        </p:tgtEl>
                                        <p:attrNameLst>
                                          <p:attrName>style.visibility</p:attrName>
                                        </p:attrNameLst>
                                      </p:cBhvr>
                                      <p:to>
                                        <p:strVal val="visible"/>
                                      </p:to>
                                    </p:set>
                                    <p:anim calcmode="lin" valueType="num">
                                      <p:cBhvr>
                                        <p:cTn id="28" dur="1000" fill="hold"/>
                                        <p:tgtEl>
                                          <p:spTgt spid="31755"/>
                                        </p:tgtEl>
                                        <p:attrNameLst>
                                          <p:attrName>ppt_x</p:attrName>
                                        </p:attrNameLst>
                                      </p:cBhvr>
                                      <p:tavLst>
                                        <p:tav tm="0">
                                          <p:val>
                                            <p:strVal val="#ppt_x-#ppt_w/2"/>
                                          </p:val>
                                        </p:tav>
                                        <p:tav tm="100000">
                                          <p:val>
                                            <p:strVal val="#ppt_x"/>
                                          </p:val>
                                        </p:tav>
                                      </p:tavLst>
                                    </p:anim>
                                    <p:anim calcmode="lin" valueType="num">
                                      <p:cBhvr>
                                        <p:cTn id="29" dur="1000" fill="hold"/>
                                        <p:tgtEl>
                                          <p:spTgt spid="31755"/>
                                        </p:tgtEl>
                                        <p:attrNameLst>
                                          <p:attrName>ppt_y</p:attrName>
                                        </p:attrNameLst>
                                      </p:cBhvr>
                                      <p:tavLst>
                                        <p:tav tm="0">
                                          <p:val>
                                            <p:strVal val="#ppt_y"/>
                                          </p:val>
                                        </p:tav>
                                        <p:tav tm="100000">
                                          <p:val>
                                            <p:strVal val="#ppt_y"/>
                                          </p:val>
                                        </p:tav>
                                      </p:tavLst>
                                    </p:anim>
                                    <p:anim calcmode="lin" valueType="num">
                                      <p:cBhvr>
                                        <p:cTn id="30" dur="1000" fill="hold"/>
                                        <p:tgtEl>
                                          <p:spTgt spid="31755"/>
                                        </p:tgtEl>
                                        <p:attrNameLst>
                                          <p:attrName>ppt_w</p:attrName>
                                        </p:attrNameLst>
                                      </p:cBhvr>
                                      <p:tavLst>
                                        <p:tav tm="0">
                                          <p:val>
                                            <p:fltVal val="0"/>
                                          </p:val>
                                        </p:tav>
                                        <p:tav tm="100000">
                                          <p:val>
                                            <p:strVal val="#ppt_w"/>
                                          </p:val>
                                        </p:tav>
                                      </p:tavLst>
                                    </p:anim>
                                    <p:anim calcmode="lin" valueType="num">
                                      <p:cBhvr>
                                        <p:cTn id="31" dur="1000" fill="hold"/>
                                        <p:tgtEl>
                                          <p:spTgt spid="31755"/>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8" fill="hold" nodeType="clickEffect">
                                  <p:stCondLst>
                                    <p:cond delay="0"/>
                                  </p:stCondLst>
                                  <p:childTnLst>
                                    <p:set>
                                      <p:cBhvr>
                                        <p:cTn id="35" dur="1" fill="hold">
                                          <p:stCondLst>
                                            <p:cond delay="0"/>
                                          </p:stCondLst>
                                        </p:cTn>
                                        <p:tgtEl>
                                          <p:spTgt spid="31756"/>
                                        </p:tgtEl>
                                        <p:attrNameLst>
                                          <p:attrName>style.visibility</p:attrName>
                                        </p:attrNameLst>
                                      </p:cBhvr>
                                      <p:to>
                                        <p:strVal val="visible"/>
                                      </p:to>
                                    </p:set>
                                    <p:anim calcmode="lin" valueType="num">
                                      <p:cBhvr>
                                        <p:cTn id="36" dur="1000" fill="hold"/>
                                        <p:tgtEl>
                                          <p:spTgt spid="31756"/>
                                        </p:tgtEl>
                                        <p:attrNameLst>
                                          <p:attrName>ppt_x</p:attrName>
                                        </p:attrNameLst>
                                      </p:cBhvr>
                                      <p:tavLst>
                                        <p:tav tm="0">
                                          <p:val>
                                            <p:strVal val="#ppt_x-#ppt_w/2"/>
                                          </p:val>
                                        </p:tav>
                                        <p:tav tm="100000">
                                          <p:val>
                                            <p:strVal val="#ppt_x"/>
                                          </p:val>
                                        </p:tav>
                                      </p:tavLst>
                                    </p:anim>
                                    <p:anim calcmode="lin" valueType="num">
                                      <p:cBhvr>
                                        <p:cTn id="37" dur="1000" fill="hold"/>
                                        <p:tgtEl>
                                          <p:spTgt spid="31756"/>
                                        </p:tgtEl>
                                        <p:attrNameLst>
                                          <p:attrName>ppt_y</p:attrName>
                                        </p:attrNameLst>
                                      </p:cBhvr>
                                      <p:tavLst>
                                        <p:tav tm="0">
                                          <p:val>
                                            <p:strVal val="#ppt_y"/>
                                          </p:val>
                                        </p:tav>
                                        <p:tav tm="100000">
                                          <p:val>
                                            <p:strVal val="#ppt_y"/>
                                          </p:val>
                                        </p:tav>
                                      </p:tavLst>
                                    </p:anim>
                                    <p:anim calcmode="lin" valueType="num">
                                      <p:cBhvr>
                                        <p:cTn id="38" dur="1000" fill="hold"/>
                                        <p:tgtEl>
                                          <p:spTgt spid="31756"/>
                                        </p:tgtEl>
                                        <p:attrNameLst>
                                          <p:attrName>ppt_w</p:attrName>
                                        </p:attrNameLst>
                                      </p:cBhvr>
                                      <p:tavLst>
                                        <p:tav tm="0">
                                          <p:val>
                                            <p:fltVal val="0"/>
                                          </p:val>
                                        </p:tav>
                                        <p:tav tm="100000">
                                          <p:val>
                                            <p:strVal val="#ppt_w"/>
                                          </p:val>
                                        </p:tav>
                                      </p:tavLst>
                                    </p:anim>
                                    <p:anim calcmode="lin" valueType="num">
                                      <p:cBhvr>
                                        <p:cTn id="39" dur="1000" fill="hold"/>
                                        <p:tgtEl>
                                          <p:spTgt spid="317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P spid="31753" grpId="0"/>
      <p:bldP spid="31754" grpId="0"/>
      <p:bldP spid="31755" grpId="0"/>
      <p:bldP spid="317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46743DBB-116A-03CC-632D-055FEB89ED20}"/>
              </a:ext>
            </a:extLst>
          </p:cNvPr>
          <p:cNvSpPr>
            <a:spLocks noChangeArrowheads="1"/>
          </p:cNvSpPr>
          <p:nvPr/>
        </p:nvSpPr>
        <p:spPr bwMode="auto">
          <a:xfrm>
            <a:off x="76200" y="696548"/>
            <a:ext cx="12115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Prov 1:8-9 - </a:t>
            </a:r>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Oye, hijo mío, la instrucción de tu padre, y no desprecies la dirección de tu madre; porque adorno de gracia serán a tu cabeza, y collares a tu cuello.</a:t>
            </a:r>
          </a:p>
        </p:txBody>
      </p:sp>
      <p:sp>
        <p:nvSpPr>
          <p:cNvPr id="14340" name="Rectangle 5">
            <a:extLst>
              <a:ext uri="{FF2B5EF4-FFF2-40B4-BE49-F238E27FC236}">
                <a16:creationId xmlns:a16="http://schemas.microsoft.com/office/drawing/2014/main" id="{1BCCBBA5-4A3D-473D-EF4A-B805825EB437}"/>
              </a:ext>
            </a:extLst>
          </p:cNvPr>
          <p:cNvSpPr>
            <a:spLocks noChangeArrowheads="1"/>
          </p:cNvSpPr>
          <p:nvPr/>
        </p:nvSpPr>
        <p:spPr bwMode="auto">
          <a:xfrm>
            <a:off x="0" y="0"/>
            <a:ext cx="12192000" cy="685800"/>
          </a:xfrm>
          <a:prstGeom prst="rect">
            <a:avLst/>
          </a:prstGeom>
          <a:solidFill>
            <a:srgbClr val="FFF9E1"/>
          </a:solidFill>
          <a:ln w="38100">
            <a:noFill/>
            <a:miter lim="800000"/>
            <a:headEnd/>
            <a:tailEnd/>
          </a:ln>
          <a:effec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3600" dirty="0">
                <a:latin typeface="Tahoma" panose="020B0604030504040204" pitchFamily="34" charset="0"/>
                <a:ea typeface="Tahoma" panose="020B0604030504040204" pitchFamily="34" charset="0"/>
                <a:cs typeface="Tahoma" panose="020B0604030504040204" pitchFamily="34" charset="0"/>
              </a:rPr>
              <a:t>B. </a:t>
            </a:r>
            <a:r>
              <a:rPr lang="en-US" altLang="en-US" sz="3600" dirty="0" err="1">
                <a:latin typeface="Tahoma" panose="020B0604030504040204" pitchFamily="34" charset="0"/>
                <a:ea typeface="Tahoma" panose="020B0604030504040204" pitchFamily="34" charset="0"/>
                <a:cs typeface="Tahoma" panose="020B0604030504040204" pitchFamily="34" charset="0"/>
              </a:rPr>
              <a:t>Viene</a:t>
            </a:r>
            <a:r>
              <a:rPr lang="en-US" altLang="en-US" sz="3600" dirty="0">
                <a:latin typeface="Tahoma" panose="020B0604030504040204" pitchFamily="34" charset="0"/>
                <a:ea typeface="Tahoma" panose="020B0604030504040204" pitchFamily="34" charset="0"/>
                <a:cs typeface="Tahoma" panose="020B0604030504040204" pitchFamily="34" charset="0"/>
              </a:rPr>
              <a:t> de </a:t>
            </a:r>
            <a:r>
              <a:rPr lang="es-ES" altLang="en-US" sz="3600" dirty="0">
                <a:latin typeface="Tahoma" panose="020B0604030504040204" pitchFamily="34" charset="0"/>
                <a:ea typeface="Tahoma" panose="020B0604030504040204" pitchFamily="34" charset="0"/>
                <a:cs typeface="Tahoma" panose="020B0604030504040204" pitchFamily="34" charset="0"/>
              </a:rPr>
              <a:t>aprender de otras personas sabias</a:t>
            </a:r>
            <a:endParaRPr lang="en-US" alt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36871" name="Rectangle 7">
            <a:extLst>
              <a:ext uri="{FF2B5EF4-FFF2-40B4-BE49-F238E27FC236}">
                <a16:creationId xmlns:a16="http://schemas.microsoft.com/office/drawing/2014/main" id="{612508DA-B1D9-FDCF-6370-66ED2F5A52E1}"/>
              </a:ext>
            </a:extLst>
          </p:cNvPr>
          <p:cNvSpPr>
            <a:spLocks noChangeArrowheads="1"/>
          </p:cNvSpPr>
          <p:nvPr/>
        </p:nvSpPr>
        <p:spPr bwMode="auto">
          <a:xfrm>
            <a:off x="0" y="1931837"/>
            <a:ext cx="117576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Prov 13:1 -</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El hijo sabio recibe el consejo	del padre; mas el burlador no escucha las reprensiones.</a:t>
            </a:r>
            <a:endPar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A cartoon of a person pointing at a book&#10;&#10;Description automatically generated">
            <a:extLst>
              <a:ext uri="{FF2B5EF4-FFF2-40B4-BE49-F238E27FC236}">
                <a16:creationId xmlns:a16="http://schemas.microsoft.com/office/drawing/2014/main" id="{7915A45A-D2F1-8856-35CF-EB5284809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17063"/>
            <a:ext cx="4190999" cy="3938762"/>
          </a:xfrm>
          <a:prstGeom prst="rect">
            <a:avLst/>
          </a:prstGeom>
        </p:spPr>
      </p:pic>
      <p:sp>
        <p:nvSpPr>
          <p:cNvPr id="3" name="WordArt 12">
            <a:extLst>
              <a:ext uri="{FF2B5EF4-FFF2-40B4-BE49-F238E27FC236}">
                <a16:creationId xmlns:a16="http://schemas.microsoft.com/office/drawing/2014/main" id="{C143A4F0-3F85-31F4-25AA-EA4E572AADA0}"/>
              </a:ext>
            </a:extLst>
          </p:cNvPr>
          <p:cNvSpPr>
            <a:spLocks noChangeArrowheads="1" noChangeShapeType="1" noTextEdit="1"/>
          </p:cNvSpPr>
          <p:nvPr/>
        </p:nvSpPr>
        <p:spPr bwMode="auto">
          <a:xfrm>
            <a:off x="2590799" y="2691232"/>
            <a:ext cx="3505201" cy="2428569"/>
          </a:xfrm>
          <a:prstGeom prst="rect">
            <a:avLst/>
          </a:prstGeom>
          <a:noFill/>
        </p:spPr>
        <p:txBody>
          <a:bodyPr wrap="none" fromWordArt="1">
            <a:prstTxWarp prst="textSlantUp">
              <a:avLst>
                <a:gd name="adj" fmla="val 52310"/>
              </a:avLst>
            </a:prstTxWarp>
          </a:bodyPr>
          <a:lstStyle/>
          <a:p>
            <a:pPr algn="ctr"/>
            <a:r>
              <a:rPr lang="en-US" sz="4400" kern="10" dirty="0" err="1">
                <a:ln w="3175">
                  <a:solidFill>
                    <a:srgbClr val="FFCC00"/>
                  </a:solidFill>
                  <a:round/>
                  <a:headEnd/>
                  <a:tailEnd/>
                </a:ln>
                <a:solidFill>
                  <a:srgbClr val="FF6600"/>
                </a:solidFill>
                <a:latin typeface="Sylfaen" panose="010A0502050306030303" pitchFamily="18" charset="0"/>
              </a:rPr>
              <a:t>sabiduría</a:t>
            </a:r>
            <a:endParaRPr lang="en-US" sz="4400" kern="10" dirty="0">
              <a:ln w="3175">
                <a:solidFill>
                  <a:srgbClr val="FFCC00"/>
                </a:solidFill>
                <a:round/>
                <a:headEnd/>
                <a:tailEnd/>
              </a:ln>
              <a:solidFill>
                <a:srgbClr val="FF6600"/>
              </a:solidFill>
              <a:latin typeface="Sylfaen" panose="010A0502050306030303" pitchFamily="18" charset="0"/>
            </a:endParaRPr>
          </a:p>
          <a:p>
            <a:pPr algn="ctr"/>
            <a:r>
              <a:rPr lang="en-US" sz="4400" kern="10" dirty="0">
                <a:ln w="3175">
                  <a:solidFill>
                    <a:srgbClr val="FFCC00"/>
                  </a:solidFill>
                  <a:round/>
                  <a:headEnd/>
                  <a:tailEnd/>
                </a:ln>
                <a:solidFill>
                  <a:srgbClr val="FF6600"/>
                </a:solidFill>
                <a:latin typeface="Sylfaen" panose="010A0502050306030303" pitchFamily="18" charset="0"/>
              </a:rPr>
              <a:t>       de Dios</a:t>
            </a:r>
          </a:p>
        </p:txBody>
      </p:sp>
      <p:sp>
        <p:nvSpPr>
          <p:cNvPr id="4" name="TextBox 3">
            <a:extLst>
              <a:ext uri="{FF2B5EF4-FFF2-40B4-BE49-F238E27FC236}">
                <a16:creationId xmlns:a16="http://schemas.microsoft.com/office/drawing/2014/main" id="{202FB110-EA9A-9EE5-CA26-74832E64314B}"/>
              </a:ext>
            </a:extLst>
          </p:cNvPr>
          <p:cNvSpPr txBox="1"/>
          <p:nvPr/>
        </p:nvSpPr>
        <p:spPr>
          <a:xfrm>
            <a:off x="457200" y="3702639"/>
            <a:ext cx="1295400" cy="986104"/>
          </a:xfrm>
          <a:prstGeom prst="rect">
            <a:avLst/>
          </a:prstGeom>
          <a:solidFill>
            <a:schemeClr val="accent6">
              <a:lumMod val="40000"/>
              <a:lumOff val="60000"/>
            </a:schemeClr>
          </a:solidFill>
        </p:spPr>
        <p:txBody>
          <a:bodyPr wrap="square" rtlCol="0">
            <a:spAutoFit/>
          </a:bodyPr>
          <a:lstStyle/>
          <a:p>
            <a:pPr algn="ctr">
              <a:lnSpc>
                <a:spcPct val="80000"/>
              </a:lnSpc>
            </a:pPr>
            <a:r>
              <a:rPr lang="es-CO" sz="2400" b="1" dirty="0"/>
              <a:t>la</a:t>
            </a:r>
          </a:p>
          <a:p>
            <a:pPr algn="ctr">
              <a:lnSpc>
                <a:spcPct val="80000"/>
              </a:lnSpc>
            </a:pPr>
            <a:r>
              <a:rPr lang="es-CO" sz="2400" b="1" dirty="0"/>
              <a:t>Palabra</a:t>
            </a:r>
          </a:p>
          <a:p>
            <a:pPr algn="ctr">
              <a:lnSpc>
                <a:spcPct val="80000"/>
              </a:lnSpc>
            </a:pPr>
            <a:r>
              <a:rPr lang="es-CO" sz="2400" b="1" dirty="0"/>
              <a:t>de Dios</a:t>
            </a:r>
            <a:endParaRPr lang="en-US" sz="2400" b="1" dirty="0"/>
          </a:p>
        </p:txBody>
      </p:sp>
      <p:sp>
        <p:nvSpPr>
          <p:cNvPr id="36872" name="Rectangle 8">
            <a:extLst>
              <a:ext uri="{FF2B5EF4-FFF2-40B4-BE49-F238E27FC236}">
                <a16:creationId xmlns:a16="http://schemas.microsoft.com/office/drawing/2014/main" id="{7B65540E-7E03-CBD9-A57E-AD10206EDCDE}"/>
              </a:ext>
            </a:extLst>
          </p:cNvPr>
          <p:cNvSpPr>
            <a:spLocks noChangeArrowheads="1"/>
          </p:cNvSpPr>
          <p:nvPr/>
        </p:nvSpPr>
        <p:spPr bwMode="auto">
          <a:xfrm>
            <a:off x="6243828" y="2572313"/>
            <a:ext cx="5867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Prov 13:14 -</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La ley del sabio es manantial de vida para apartarse de los lazos de la muerte.</a:t>
            </a:r>
            <a:endPar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6873" name="Rectangle 9">
            <a:extLst>
              <a:ext uri="{FF2B5EF4-FFF2-40B4-BE49-F238E27FC236}">
                <a16:creationId xmlns:a16="http://schemas.microsoft.com/office/drawing/2014/main" id="{D3026867-A570-5ECE-792B-4364D159B56D}"/>
              </a:ext>
            </a:extLst>
          </p:cNvPr>
          <p:cNvSpPr>
            <a:spLocks noChangeArrowheads="1"/>
          </p:cNvSpPr>
          <p:nvPr/>
        </p:nvSpPr>
        <p:spPr bwMode="auto">
          <a:xfrm>
            <a:off x="3657600" y="6167548"/>
            <a:ext cx="827420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Prov 13:20 -</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El que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anda</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con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sabios</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sabio</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será</a:t>
            </a:r>
            <a:endPar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6874" name="Rectangle 10">
            <a:extLst>
              <a:ext uri="{FF2B5EF4-FFF2-40B4-BE49-F238E27FC236}">
                <a16:creationId xmlns:a16="http://schemas.microsoft.com/office/drawing/2014/main" id="{79948947-B918-555D-3496-069BF0D84D8F}"/>
              </a:ext>
            </a:extLst>
          </p:cNvPr>
          <p:cNvSpPr>
            <a:spLocks noChangeArrowheads="1"/>
          </p:cNvSpPr>
          <p:nvPr/>
        </p:nvSpPr>
        <p:spPr bwMode="auto">
          <a:xfrm>
            <a:off x="3651504" y="5154761"/>
            <a:ext cx="84597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Prov 19:20 -</a:t>
            </a:r>
            <a:r>
              <a:rPr lang="en-US" altLang="en-US" dirty="0">
                <a:latin typeface="Tahoma" panose="020B0604030504040204" pitchFamily="34" charset="0"/>
                <a:ea typeface="Tahoma" panose="020B0604030504040204" pitchFamily="34" charset="0"/>
                <a:cs typeface="Tahoma" panose="020B0604030504040204" pitchFamily="34" charset="0"/>
              </a:rPr>
              <a:t> </a:t>
            </a:r>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Escucha el consejo, y recibe la corrección, para que seas sabio en tu vejez.</a:t>
            </a:r>
          </a:p>
        </p:txBody>
      </p:sp>
      <p:sp>
        <p:nvSpPr>
          <p:cNvPr id="36875" name="Rectangle 11">
            <a:extLst>
              <a:ext uri="{FF2B5EF4-FFF2-40B4-BE49-F238E27FC236}">
                <a16:creationId xmlns:a16="http://schemas.microsoft.com/office/drawing/2014/main" id="{8EDF7A68-94D0-E8E7-4F65-1B13391054EF}"/>
              </a:ext>
            </a:extLst>
          </p:cNvPr>
          <p:cNvSpPr>
            <a:spLocks noChangeArrowheads="1"/>
          </p:cNvSpPr>
          <p:nvPr/>
        </p:nvSpPr>
        <p:spPr bwMode="auto">
          <a:xfrm>
            <a:off x="5815992" y="3954432"/>
            <a:ext cx="637600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Prov 15:12 –</a:t>
            </a:r>
            <a:r>
              <a:rPr lang="en-US" altLang="en-US" dirty="0">
                <a:latin typeface="Tahoma" panose="020B0604030504040204" pitchFamily="34" charset="0"/>
                <a:ea typeface="Tahoma" panose="020B0604030504040204" pitchFamily="34" charset="0"/>
                <a:cs typeface="Tahoma" panose="020B0604030504040204" pitchFamily="34" charset="0"/>
              </a:rPr>
              <a:t> </a:t>
            </a:r>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El escarnecedor no ama al que le reprende, ni se junta con los sabios.</a:t>
            </a:r>
            <a:endPar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dissolve">
                                      <p:cBhvr>
                                        <p:cTn id="7" dur="500"/>
                                        <p:tgtEl>
                                          <p:spTgt spid="368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36871"/>
                                        </p:tgtEl>
                                        <p:attrNameLst>
                                          <p:attrName>style.visibility</p:attrName>
                                        </p:attrNameLst>
                                      </p:cBhvr>
                                      <p:to>
                                        <p:strVal val="visible"/>
                                      </p:to>
                                    </p:set>
                                    <p:anim calcmode="lin" valueType="num">
                                      <p:cBhvr>
                                        <p:cTn id="12" dur="1000" fill="hold"/>
                                        <p:tgtEl>
                                          <p:spTgt spid="36871"/>
                                        </p:tgtEl>
                                        <p:attrNameLst>
                                          <p:attrName>ppt_w</p:attrName>
                                        </p:attrNameLst>
                                      </p:cBhvr>
                                      <p:tavLst>
                                        <p:tav tm="0">
                                          <p:val>
                                            <p:fltVal val="0"/>
                                          </p:val>
                                        </p:tav>
                                        <p:tav tm="100000">
                                          <p:val>
                                            <p:strVal val="#ppt_w"/>
                                          </p:val>
                                        </p:tav>
                                      </p:tavLst>
                                    </p:anim>
                                    <p:anim calcmode="lin" valueType="num">
                                      <p:cBhvr>
                                        <p:cTn id="13" dur="1000" fill="hold"/>
                                        <p:tgtEl>
                                          <p:spTgt spid="36871"/>
                                        </p:tgtEl>
                                        <p:attrNameLst>
                                          <p:attrName>ppt_h</p:attrName>
                                        </p:attrNameLst>
                                      </p:cBhvr>
                                      <p:tavLst>
                                        <p:tav tm="0">
                                          <p:val>
                                            <p:fltVal val="0"/>
                                          </p:val>
                                        </p:tav>
                                        <p:tav tm="100000">
                                          <p:val>
                                            <p:strVal val="#ppt_h"/>
                                          </p:val>
                                        </p:tav>
                                      </p:tavLst>
                                    </p:anim>
                                    <p:anim calcmode="lin" valueType="num">
                                      <p:cBhvr>
                                        <p:cTn id="14" dur="1000" fill="hold"/>
                                        <p:tgtEl>
                                          <p:spTgt spid="36871"/>
                                        </p:tgtEl>
                                        <p:attrNameLst>
                                          <p:attrName>ppt_x</p:attrName>
                                        </p:attrNameLst>
                                      </p:cBhvr>
                                      <p:tavLst>
                                        <p:tav tm="0">
                                          <p:val>
                                            <p:fltVal val="0.5"/>
                                          </p:val>
                                        </p:tav>
                                        <p:tav tm="100000">
                                          <p:val>
                                            <p:strVal val="#ppt_x"/>
                                          </p:val>
                                        </p:tav>
                                      </p:tavLst>
                                    </p:anim>
                                    <p:anim calcmode="lin" valueType="num">
                                      <p:cBhvr>
                                        <p:cTn id="15" dur="1000" fill="hold"/>
                                        <p:tgtEl>
                                          <p:spTgt spid="36871"/>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36872"/>
                                        </p:tgtEl>
                                        <p:attrNameLst>
                                          <p:attrName>style.visibility</p:attrName>
                                        </p:attrNameLst>
                                      </p:cBhvr>
                                      <p:to>
                                        <p:strVal val="visible"/>
                                      </p:to>
                                    </p:set>
                                    <p:anim calcmode="lin" valueType="num">
                                      <p:cBhvr>
                                        <p:cTn id="20" dur="1000" fill="hold"/>
                                        <p:tgtEl>
                                          <p:spTgt spid="36872"/>
                                        </p:tgtEl>
                                        <p:attrNameLst>
                                          <p:attrName>ppt_w</p:attrName>
                                        </p:attrNameLst>
                                      </p:cBhvr>
                                      <p:tavLst>
                                        <p:tav tm="0">
                                          <p:val>
                                            <p:fltVal val="0"/>
                                          </p:val>
                                        </p:tav>
                                        <p:tav tm="100000">
                                          <p:val>
                                            <p:strVal val="#ppt_w"/>
                                          </p:val>
                                        </p:tav>
                                      </p:tavLst>
                                    </p:anim>
                                    <p:anim calcmode="lin" valueType="num">
                                      <p:cBhvr>
                                        <p:cTn id="21" dur="1000" fill="hold"/>
                                        <p:tgtEl>
                                          <p:spTgt spid="36872"/>
                                        </p:tgtEl>
                                        <p:attrNameLst>
                                          <p:attrName>ppt_h</p:attrName>
                                        </p:attrNameLst>
                                      </p:cBhvr>
                                      <p:tavLst>
                                        <p:tav tm="0">
                                          <p:val>
                                            <p:fltVal val="0"/>
                                          </p:val>
                                        </p:tav>
                                        <p:tav tm="100000">
                                          <p:val>
                                            <p:strVal val="#ppt_h"/>
                                          </p:val>
                                        </p:tav>
                                      </p:tavLst>
                                    </p:anim>
                                    <p:anim calcmode="lin" valueType="num">
                                      <p:cBhvr>
                                        <p:cTn id="22" dur="1000" fill="hold"/>
                                        <p:tgtEl>
                                          <p:spTgt spid="36872"/>
                                        </p:tgtEl>
                                        <p:attrNameLst>
                                          <p:attrName>ppt_x</p:attrName>
                                        </p:attrNameLst>
                                      </p:cBhvr>
                                      <p:tavLst>
                                        <p:tav tm="0">
                                          <p:val>
                                            <p:fltVal val="0.5"/>
                                          </p:val>
                                        </p:tav>
                                        <p:tav tm="100000">
                                          <p:val>
                                            <p:strVal val="#ppt_x"/>
                                          </p:val>
                                        </p:tav>
                                      </p:tavLst>
                                    </p:anim>
                                    <p:anim calcmode="lin" valueType="num">
                                      <p:cBhvr>
                                        <p:cTn id="23" dur="1000" fill="hold"/>
                                        <p:tgtEl>
                                          <p:spTgt spid="36872"/>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36875"/>
                                        </p:tgtEl>
                                        <p:attrNameLst>
                                          <p:attrName>style.visibility</p:attrName>
                                        </p:attrNameLst>
                                      </p:cBhvr>
                                      <p:to>
                                        <p:strVal val="visible"/>
                                      </p:to>
                                    </p:set>
                                    <p:anim calcmode="lin" valueType="num">
                                      <p:cBhvr>
                                        <p:cTn id="28" dur="1000" fill="hold"/>
                                        <p:tgtEl>
                                          <p:spTgt spid="36875"/>
                                        </p:tgtEl>
                                        <p:attrNameLst>
                                          <p:attrName>ppt_w</p:attrName>
                                        </p:attrNameLst>
                                      </p:cBhvr>
                                      <p:tavLst>
                                        <p:tav tm="0">
                                          <p:val>
                                            <p:fltVal val="0"/>
                                          </p:val>
                                        </p:tav>
                                        <p:tav tm="100000">
                                          <p:val>
                                            <p:strVal val="#ppt_w"/>
                                          </p:val>
                                        </p:tav>
                                      </p:tavLst>
                                    </p:anim>
                                    <p:anim calcmode="lin" valueType="num">
                                      <p:cBhvr>
                                        <p:cTn id="29" dur="1000" fill="hold"/>
                                        <p:tgtEl>
                                          <p:spTgt spid="36875"/>
                                        </p:tgtEl>
                                        <p:attrNameLst>
                                          <p:attrName>ppt_h</p:attrName>
                                        </p:attrNameLst>
                                      </p:cBhvr>
                                      <p:tavLst>
                                        <p:tav tm="0">
                                          <p:val>
                                            <p:fltVal val="0"/>
                                          </p:val>
                                        </p:tav>
                                        <p:tav tm="100000">
                                          <p:val>
                                            <p:strVal val="#ppt_h"/>
                                          </p:val>
                                        </p:tav>
                                      </p:tavLst>
                                    </p:anim>
                                    <p:anim calcmode="lin" valueType="num">
                                      <p:cBhvr>
                                        <p:cTn id="30" dur="1000" fill="hold"/>
                                        <p:tgtEl>
                                          <p:spTgt spid="36875"/>
                                        </p:tgtEl>
                                        <p:attrNameLst>
                                          <p:attrName>ppt_x</p:attrName>
                                        </p:attrNameLst>
                                      </p:cBhvr>
                                      <p:tavLst>
                                        <p:tav tm="0">
                                          <p:val>
                                            <p:fltVal val="0.5"/>
                                          </p:val>
                                        </p:tav>
                                        <p:tav tm="100000">
                                          <p:val>
                                            <p:strVal val="#ppt_x"/>
                                          </p:val>
                                        </p:tav>
                                      </p:tavLst>
                                    </p:anim>
                                    <p:anim calcmode="lin" valueType="num">
                                      <p:cBhvr>
                                        <p:cTn id="31" dur="1000" fill="hold"/>
                                        <p:tgtEl>
                                          <p:spTgt spid="36875"/>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nodeType="clickEffect">
                                  <p:stCondLst>
                                    <p:cond delay="0"/>
                                  </p:stCondLst>
                                  <p:childTnLst>
                                    <p:set>
                                      <p:cBhvr>
                                        <p:cTn id="35" dur="1" fill="hold">
                                          <p:stCondLst>
                                            <p:cond delay="0"/>
                                          </p:stCondLst>
                                        </p:cTn>
                                        <p:tgtEl>
                                          <p:spTgt spid="36874"/>
                                        </p:tgtEl>
                                        <p:attrNameLst>
                                          <p:attrName>style.visibility</p:attrName>
                                        </p:attrNameLst>
                                      </p:cBhvr>
                                      <p:to>
                                        <p:strVal val="visible"/>
                                      </p:to>
                                    </p:set>
                                    <p:anim calcmode="lin" valueType="num">
                                      <p:cBhvr>
                                        <p:cTn id="36" dur="1000" fill="hold"/>
                                        <p:tgtEl>
                                          <p:spTgt spid="36874"/>
                                        </p:tgtEl>
                                        <p:attrNameLst>
                                          <p:attrName>ppt_w</p:attrName>
                                        </p:attrNameLst>
                                      </p:cBhvr>
                                      <p:tavLst>
                                        <p:tav tm="0">
                                          <p:val>
                                            <p:fltVal val="0"/>
                                          </p:val>
                                        </p:tav>
                                        <p:tav tm="100000">
                                          <p:val>
                                            <p:strVal val="#ppt_w"/>
                                          </p:val>
                                        </p:tav>
                                      </p:tavLst>
                                    </p:anim>
                                    <p:anim calcmode="lin" valueType="num">
                                      <p:cBhvr>
                                        <p:cTn id="37" dur="1000" fill="hold"/>
                                        <p:tgtEl>
                                          <p:spTgt spid="36874"/>
                                        </p:tgtEl>
                                        <p:attrNameLst>
                                          <p:attrName>ppt_h</p:attrName>
                                        </p:attrNameLst>
                                      </p:cBhvr>
                                      <p:tavLst>
                                        <p:tav tm="0">
                                          <p:val>
                                            <p:fltVal val="0"/>
                                          </p:val>
                                        </p:tav>
                                        <p:tav tm="100000">
                                          <p:val>
                                            <p:strVal val="#ppt_h"/>
                                          </p:val>
                                        </p:tav>
                                      </p:tavLst>
                                    </p:anim>
                                    <p:anim calcmode="lin" valueType="num">
                                      <p:cBhvr>
                                        <p:cTn id="38" dur="1000" fill="hold"/>
                                        <p:tgtEl>
                                          <p:spTgt spid="36874"/>
                                        </p:tgtEl>
                                        <p:attrNameLst>
                                          <p:attrName>ppt_x</p:attrName>
                                        </p:attrNameLst>
                                      </p:cBhvr>
                                      <p:tavLst>
                                        <p:tav tm="0">
                                          <p:val>
                                            <p:fltVal val="0.5"/>
                                          </p:val>
                                        </p:tav>
                                        <p:tav tm="100000">
                                          <p:val>
                                            <p:strVal val="#ppt_x"/>
                                          </p:val>
                                        </p:tav>
                                      </p:tavLst>
                                    </p:anim>
                                    <p:anim calcmode="lin" valueType="num">
                                      <p:cBhvr>
                                        <p:cTn id="39" dur="1000" fill="hold"/>
                                        <p:tgtEl>
                                          <p:spTgt spid="36874"/>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nodeType="clickEffect">
                                  <p:stCondLst>
                                    <p:cond delay="0"/>
                                  </p:stCondLst>
                                  <p:childTnLst>
                                    <p:set>
                                      <p:cBhvr>
                                        <p:cTn id="43" dur="1" fill="hold">
                                          <p:stCondLst>
                                            <p:cond delay="0"/>
                                          </p:stCondLst>
                                        </p:cTn>
                                        <p:tgtEl>
                                          <p:spTgt spid="36873"/>
                                        </p:tgtEl>
                                        <p:attrNameLst>
                                          <p:attrName>style.visibility</p:attrName>
                                        </p:attrNameLst>
                                      </p:cBhvr>
                                      <p:to>
                                        <p:strVal val="visible"/>
                                      </p:to>
                                    </p:set>
                                    <p:anim calcmode="lin" valueType="num">
                                      <p:cBhvr>
                                        <p:cTn id="44" dur="1000" fill="hold"/>
                                        <p:tgtEl>
                                          <p:spTgt spid="36873"/>
                                        </p:tgtEl>
                                        <p:attrNameLst>
                                          <p:attrName>ppt_w</p:attrName>
                                        </p:attrNameLst>
                                      </p:cBhvr>
                                      <p:tavLst>
                                        <p:tav tm="0">
                                          <p:val>
                                            <p:fltVal val="0"/>
                                          </p:val>
                                        </p:tav>
                                        <p:tav tm="100000">
                                          <p:val>
                                            <p:strVal val="#ppt_w"/>
                                          </p:val>
                                        </p:tav>
                                      </p:tavLst>
                                    </p:anim>
                                    <p:anim calcmode="lin" valueType="num">
                                      <p:cBhvr>
                                        <p:cTn id="45" dur="1000" fill="hold"/>
                                        <p:tgtEl>
                                          <p:spTgt spid="36873"/>
                                        </p:tgtEl>
                                        <p:attrNameLst>
                                          <p:attrName>ppt_h</p:attrName>
                                        </p:attrNameLst>
                                      </p:cBhvr>
                                      <p:tavLst>
                                        <p:tav tm="0">
                                          <p:val>
                                            <p:fltVal val="0"/>
                                          </p:val>
                                        </p:tav>
                                        <p:tav tm="100000">
                                          <p:val>
                                            <p:strVal val="#ppt_h"/>
                                          </p:val>
                                        </p:tav>
                                      </p:tavLst>
                                    </p:anim>
                                    <p:anim calcmode="lin" valueType="num">
                                      <p:cBhvr>
                                        <p:cTn id="46" dur="1000" fill="hold"/>
                                        <p:tgtEl>
                                          <p:spTgt spid="36873"/>
                                        </p:tgtEl>
                                        <p:attrNameLst>
                                          <p:attrName>ppt_x</p:attrName>
                                        </p:attrNameLst>
                                      </p:cBhvr>
                                      <p:tavLst>
                                        <p:tav tm="0">
                                          <p:val>
                                            <p:fltVal val="0.5"/>
                                          </p:val>
                                        </p:tav>
                                        <p:tav tm="100000">
                                          <p:val>
                                            <p:strVal val="#ppt_x"/>
                                          </p:val>
                                        </p:tav>
                                      </p:tavLst>
                                    </p:anim>
                                    <p:anim calcmode="lin" valueType="num">
                                      <p:cBhvr>
                                        <p:cTn id="47" dur="1000" fill="hold"/>
                                        <p:tgtEl>
                                          <p:spTgt spid="3687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71" grpId="0"/>
      <p:bldP spid="36872" grpId="0"/>
      <p:bldP spid="36873" grpId="0"/>
      <p:bldP spid="36874" grpId="0"/>
      <p:bldP spid="368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id="{B9F1BB3F-FD64-0E68-4B3D-5BA063766A9A}"/>
              </a:ext>
            </a:extLst>
          </p:cNvPr>
          <p:cNvSpPr>
            <a:spLocks noChangeArrowheads="1"/>
          </p:cNvSpPr>
          <p:nvPr/>
        </p:nvSpPr>
        <p:spPr bwMode="auto">
          <a:xfrm>
            <a:off x="0" y="728784"/>
            <a:ext cx="1219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Prov 1:10-19 -</a:t>
            </a:r>
            <a:r>
              <a:rPr lang="en-US" altLang="en-US" dirty="0">
                <a:latin typeface="Tahoma" panose="020B0604030504040204" pitchFamily="34" charset="0"/>
                <a:ea typeface="Tahoma" panose="020B0604030504040204" pitchFamily="34" charset="0"/>
                <a:cs typeface="Tahoma" panose="020B0604030504040204" pitchFamily="34" charset="0"/>
              </a:rPr>
              <a:t> </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si</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los</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pecadores</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te</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quisieren</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engñar,no</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consientas</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Pero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ellos</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su</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propia</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sangre</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ponen</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asechanzas</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y a sus almas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tienden</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lazo</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Tales son las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sendas</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de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todo</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el</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que es dado a la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codicia</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la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cual</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quita</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la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vida</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de sus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poseedores</a:t>
            </a:r>
            <a:endPar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364" name="Rectangle 5">
            <a:extLst>
              <a:ext uri="{FF2B5EF4-FFF2-40B4-BE49-F238E27FC236}">
                <a16:creationId xmlns:a16="http://schemas.microsoft.com/office/drawing/2014/main" id="{246D3D31-34EE-62C4-BA8D-DD3F4FA7176E}"/>
              </a:ext>
            </a:extLst>
          </p:cNvPr>
          <p:cNvSpPr>
            <a:spLocks noChangeArrowheads="1"/>
          </p:cNvSpPr>
          <p:nvPr/>
        </p:nvSpPr>
        <p:spPr bwMode="auto">
          <a:xfrm>
            <a:off x="0" y="0"/>
            <a:ext cx="12192000" cy="685800"/>
          </a:xfrm>
          <a:prstGeom prst="rect">
            <a:avLst/>
          </a:prstGeom>
          <a:solidFill>
            <a:srgbClr val="FFF9E1"/>
          </a:solidFill>
          <a:ln w="38100">
            <a:noFill/>
            <a:miter lim="800000"/>
            <a:headEnd/>
            <a:tailEnd/>
          </a:ln>
          <a:effec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3600" dirty="0">
                <a:latin typeface="Tahoma" panose="020B0604030504040204" pitchFamily="34" charset="0"/>
                <a:ea typeface="Tahoma" panose="020B0604030504040204" pitchFamily="34" charset="0"/>
                <a:cs typeface="Tahoma" panose="020B0604030504040204" pitchFamily="34" charset="0"/>
              </a:rPr>
              <a:t>C. </a:t>
            </a:r>
            <a:r>
              <a:rPr lang="en-US" altLang="en-US" sz="3600" dirty="0" err="1">
                <a:latin typeface="Tahoma" panose="020B0604030504040204" pitchFamily="34" charset="0"/>
                <a:ea typeface="Tahoma" panose="020B0604030504040204" pitchFamily="34" charset="0"/>
                <a:cs typeface="Tahoma" panose="020B0604030504040204" pitchFamily="34" charset="0"/>
              </a:rPr>
              <a:t>Viene</a:t>
            </a:r>
            <a:r>
              <a:rPr lang="en-US" altLang="en-US" sz="3600" dirty="0">
                <a:latin typeface="Tahoma" panose="020B0604030504040204" pitchFamily="34" charset="0"/>
                <a:ea typeface="Tahoma" panose="020B0604030504040204" pitchFamily="34" charset="0"/>
                <a:cs typeface="Tahoma" panose="020B0604030504040204" pitchFamily="34" charset="0"/>
              </a:rPr>
              <a:t> de </a:t>
            </a:r>
            <a:r>
              <a:rPr lang="en-US" altLang="en-US" sz="3600" dirty="0" err="1">
                <a:latin typeface="Tahoma" panose="020B0604030504040204" pitchFamily="34" charset="0"/>
                <a:ea typeface="Tahoma" panose="020B0604030504040204" pitchFamily="34" charset="0"/>
                <a:cs typeface="Tahoma" panose="020B0604030504040204" pitchFamily="34" charset="0"/>
              </a:rPr>
              <a:t>observar</a:t>
            </a:r>
            <a:r>
              <a:rPr lang="en-US" altLang="en-US" sz="3600" dirty="0">
                <a:latin typeface="Tahoma" panose="020B0604030504040204" pitchFamily="34" charset="0"/>
                <a:ea typeface="Tahoma" panose="020B0604030504040204" pitchFamily="34" charset="0"/>
                <a:cs typeface="Tahoma" panose="020B0604030504040204" pitchFamily="34" charset="0"/>
              </a:rPr>
              <a:t> a </a:t>
            </a:r>
            <a:r>
              <a:rPr lang="en-US" altLang="en-US" sz="3600" dirty="0" err="1">
                <a:latin typeface="Tahoma" panose="020B0604030504040204" pitchFamily="34" charset="0"/>
                <a:ea typeface="Tahoma" panose="020B0604030504040204" pitchFamily="34" charset="0"/>
                <a:cs typeface="Tahoma" panose="020B0604030504040204" pitchFamily="34" charset="0"/>
              </a:rPr>
              <a:t>otros</a:t>
            </a:r>
            <a:r>
              <a:rPr lang="en-US" altLang="en-US" sz="3600" dirty="0">
                <a:latin typeface="Tahoma" panose="020B0604030504040204" pitchFamily="34" charset="0"/>
                <a:ea typeface="Tahoma" panose="020B0604030504040204" pitchFamily="34" charset="0"/>
                <a:cs typeface="Tahoma" panose="020B0604030504040204" pitchFamily="34" charset="0"/>
              </a:rPr>
              <a:t> y la </a:t>
            </a:r>
            <a:r>
              <a:rPr lang="en-US" altLang="en-US" sz="3600" dirty="0" err="1">
                <a:latin typeface="Tahoma" panose="020B0604030504040204" pitchFamily="34" charset="0"/>
                <a:ea typeface="Tahoma" panose="020B0604030504040204" pitchFamily="34" charset="0"/>
                <a:cs typeface="Tahoma" panose="020B0604030504040204" pitchFamily="34" charset="0"/>
              </a:rPr>
              <a:t>naturaleza</a:t>
            </a:r>
            <a:endParaRPr lang="en-US" alt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A cartoon of a person pointing at a book&#10;&#10;Description automatically generated">
            <a:extLst>
              <a:ext uri="{FF2B5EF4-FFF2-40B4-BE49-F238E27FC236}">
                <a16:creationId xmlns:a16="http://schemas.microsoft.com/office/drawing/2014/main" id="{29831EA5-6525-DDFA-3EFC-97837447B0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17063"/>
            <a:ext cx="4190999" cy="3938762"/>
          </a:xfrm>
          <a:prstGeom prst="rect">
            <a:avLst/>
          </a:prstGeom>
        </p:spPr>
      </p:pic>
      <p:sp>
        <p:nvSpPr>
          <p:cNvPr id="3" name="WordArt 12">
            <a:extLst>
              <a:ext uri="{FF2B5EF4-FFF2-40B4-BE49-F238E27FC236}">
                <a16:creationId xmlns:a16="http://schemas.microsoft.com/office/drawing/2014/main" id="{38E04AF2-1C54-67CC-9823-F1045A2C3B28}"/>
              </a:ext>
            </a:extLst>
          </p:cNvPr>
          <p:cNvSpPr>
            <a:spLocks noChangeArrowheads="1" noChangeShapeType="1" noTextEdit="1"/>
          </p:cNvSpPr>
          <p:nvPr/>
        </p:nvSpPr>
        <p:spPr bwMode="auto">
          <a:xfrm>
            <a:off x="2590799" y="2691232"/>
            <a:ext cx="3505201" cy="2428569"/>
          </a:xfrm>
          <a:prstGeom prst="rect">
            <a:avLst/>
          </a:prstGeom>
          <a:noFill/>
        </p:spPr>
        <p:txBody>
          <a:bodyPr wrap="none" fromWordArt="1">
            <a:prstTxWarp prst="textSlantUp">
              <a:avLst>
                <a:gd name="adj" fmla="val 52310"/>
              </a:avLst>
            </a:prstTxWarp>
          </a:bodyPr>
          <a:lstStyle/>
          <a:p>
            <a:pPr algn="ctr"/>
            <a:r>
              <a:rPr lang="en-US" sz="4400" kern="10" dirty="0" err="1">
                <a:ln w="3175">
                  <a:solidFill>
                    <a:srgbClr val="FFCC00"/>
                  </a:solidFill>
                  <a:round/>
                  <a:headEnd/>
                  <a:tailEnd/>
                </a:ln>
                <a:solidFill>
                  <a:srgbClr val="FF6600"/>
                </a:solidFill>
                <a:latin typeface="Sylfaen" panose="010A0502050306030303" pitchFamily="18" charset="0"/>
              </a:rPr>
              <a:t>sabiduría</a:t>
            </a:r>
            <a:endParaRPr lang="en-US" sz="4400" kern="10" dirty="0">
              <a:ln w="3175">
                <a:solidFill>
                  <a:srgbClr val="FFCC00"/>
                </a:solidFill>
                <a:round/>
                <a:headEnd/>
                <a:tailEnd/>
              </a:ln>
              <a:solidFill>
                <a:srgbClr val="FF6600"/>
              </a:solidFill>
              <a:latin typeface="Sylfaen" panose="010A0502050306030303" pitchFamily="18" charset="0"/>
            </a:endParaRPr>
          </a:p>
          <a:p>
            <a:pPr algn="ctr"/>
            <a:r>
              <a:rPr lang="en-US" sz="4400" kern="10" dirty="0">
                <a:ln w="3175">
                  <a:solidFill>
                    <a:srgbClr val="FFCC00"/>
                  </a:solidFill>
                  <a:round/>
                  <a:headEnd/>
                  <a:tailEnd/>
                </a:ln>
                <a:solidFill>
                  <a:srgbClr val="FF6600"/>
                </a:solidFill>
                <a:latin typeface="Sylfaen" panose="010A0502050306030303" pitchFamily="18" charset="0"/>
              </a:rPr>
              <a:t>       de Dios</a:t>
            </a:r>
          </a:p>
        </p:txBody>
      </p:sp>
      <p:sp>
        <p:nvSpPr>
          <p:cNvPr id="4" name="TextBox 3">
            <a:extLst>
              <a:ext uri="{FF2B5EF4-FFF2-40B4-BE49-F238E27FC236}">
                <a16:creationId xmlns:a16="http://schemas.microsoft.com/office/drawing/2014/main" id="{A07C3B75-4182-FD42-7A73-760A6237CD51}"/>
              </a:ext>
            </a:extLst>
          </p:cNvPr>
          <p:cNvSpPr txBox="1"/>
          <p:nvPr/>
        </p:nvSpPr>
        <p:spPr>
          <a:xfrm>
            <a:off x="457200" y="3702639"/>
            <a:ext cx="1295400" cy="986104"/>
          </a:xfrm>
          <a:prstGeom prst="rect">
            <a:avLst/>
          </a:prstGeom>
          <a:solidFill>
            <a:schemeClr val="accent6">
              <a:lumMod val="40000"/>
              <a:lumOff val="60000"/>
            </a:schemeClr>
          </a:solidFill>
        </p:spPr>
        <p:txBody>
          <a:bodyPr wrap="square" rtlCol="0">
            <a:spAutoFit/>
          </a:bodyPr>
          <a:lstStyle/>
          <a:p>
            <a:pPr algn="ctr">
              <a:lnSpc>
                <a:spcPct val="80000"/>
              </a:lnSpc>
            </a:pPr>
            <a:r>
              <a:rPr lang="es-CO" sz="2400" b="1" dirty="0"/>
              <a:t>la</a:t>
            </a:r>
          </a:p>
          <a:p>
            <a:pPr algn="ctr">
              <a:lnSpc>
                <a:spcPct val="80000"/>
              </a:lnSpc>
            </a:pPr>
            <a:r>
              <a:rPr lang="es-CO" sz="2400" b="1" dirty="0"/>
              <a:t>Palabra</a:t>
            </a:r>
          </a:p>
          <a:p>
            <a:pPr algn="ctr">
              <a:lnSpc>
                <a:spcPct val="80000"/>
              </a:lnSpc>
            </a:pPr>
            <a:r>
              <a:rPr lang="es-CO" sz="2400" b="1" dirty="0"/>
              <a:t>de Dios</a:t>
            </a:r>
            <a:endParaRPr lang="en-US" sz="2400" b="1" dirty="0"/>
          </a:p>
        </p:txBody>
      </p:sp>
      <p:sp>
        <p:nvSpPr>
          <p:cNvPr id="37898" name="Rectangle 10">
            <a:extLst>
              <a:ext uri="{FF2B5EF4-FFF2-40B4-BE49-F238E27FC236}">
                <a16:creationId xmlns:a16="http://schemas.microsoft.com/office/drawing/2014/main" id="{05AC47D9-4E0F-433C-7500-6ED3FE6F5AB7}"/>
              </a:ext>
            </a:extLst>
          </p:cNvPr>
          <p:cNvSpPr>
            <a:spLocks noChangeArrowheads="1"/>
          </p:cNvSpPr>
          <p:nvPr/>
        </p:nvSpPr>
        <p:spPr bwMode="auto">
          <a:xfrm>
            <a:off x="2382011" y="2129488"/>
            <a:ext cx="97958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Prov 11:3 –</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La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integridad</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de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los</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rectos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los</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encaminará</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pero</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destruirá</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los</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pecadores</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la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perversidad</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de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ellos</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
        <p:nvSpPr>
          <p:cNvPr id="37899" name="Rectangle 11">
            <a:extLst>
              <a:ext uri="{FF2B5EF4-FFF2-40B4-BE49-F238E27FC236}">
                <a16:creationId xmlns:a16="http://schemas.microsoft.com/office/drawing/2014/main" id="{C164E779-DCA7-0C56-674C-67F6C09F0A42}"/>
              </a:ext>
            </a:extLst>
          </p:cNvPr>
          <p:cNvSpPr>
            <a:spLocks noChangeArrowheads="1"/>
          </p:cNvSpPr>
          <p:nvPr/>
        </p:nvSpPr>
        <p:spPr bwMode="auto">
          <a:xfrm>
            <a:off x="6210681" y="3161385"/>
            <a:ext cx="596722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Prov 11:11 - </a:t>
            </a:r>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La integridad de los rectos los encaminará; pero destruirá a los pecadores la perversidad de ellos.</a:t>
            </a:r>
            <a:endPar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7900" name="Rectangle 12">
            <a:extLst>
              <a:ext uri="{FF2B5EF4-FFF2-40B4-BE49-F238E27FC236}">
                <a16:creationId xmlns:a16="http://schemas.microsoft.com/office/drawing/2014/main" id="{B36D703F-3A05-000D-F2A8-0AD7181EEC8F}"/>
              </a:ext>
            </a:extLst>
          </p:cNvPr>
          <p:cNvSpPr>
            <a:spLocks noChangeArrowheads="1"/>
          </p:cNvSpPr>
          <p:nvPr/>
        </p:nvSpPr>
        <p:spPr bwMode="auto">
          <a:xfrm>
            <a:off x="4139182" y="4871774"/>
            <a:ext cx="792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Prov 12:26 - </a:t>
            </a:r>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El justo sirve de guía a su prójimo; mas el camino de los impíos les hace errar. </a:t>
            </a:r>
            <a:endPar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7901" name="Rectangle 13">
            <a:extLst>
              <a:ext uri="{FF2B5EF4-FFF2-40B4-BE49-F238E27FC236}">
                <a16:creationId xmlns:a16="http://schemas.microsoft.com/office/drawing/2014/main" id="{6F43C628-1AE2-3DED-C67E-29F2BDAA76E4}"/>
              </a:ext>
            </a:extLst>
          </p:cNvPr>
          <p:cNvSpPr>
            <a:spLocks noChangeArrowheads="1"/>
          </p:cNvSpPr>
          <p:nvPr/>
        </p:nvSpPr>
        <p:spPr bwMode="auto">
          <a:xfrm>
            <a:off x="3320797" y="5823928"/>
            <a:ext cx="875080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Prov 14:3 - </a:t>
            </a:r>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En la boca del necio está la vara de la soberbia; mas los labios de los sabios los guardarán.</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nodeType="clickEffect">
                                  <p:stCondLst>
                                    <p:cond delay="0"/>
                                  </p:stCondLst>
                                  <p:iterate type="wd">
                                    <p:tmPct val="10000"/>
                                  </p:iterate>
                                  <p:childTnLst>
                                    <p:set>
                                      <p:cBhvr>
                                        <p:cTn id="6" dur="1" fill="hold">
                                          <p:stCondLst>
                                            <p:cond delay="0"/>
                                          </p:stCondLst>
                                        </p:cTn>
                                        <p:tgtEl>
                                          <p:spTgt spid="37891"/>
                                        </p:tgtEl>
                                        <p:attrNameLst>
                                          <p:attrName>style.visibility</p:attrName>
                                        </p:attrNameLst>
                                      </p:cBhvr>
                                      <p:to>
                                        <p:strVal val="visible"/>
                                      </p:to>
                                    </p:set>
                                    <p:anim calcmode="lin" valueType="num">
                                      <p:cBhvr>
                                        <p:cTn id="7" dur="500" fill="hold"/>
                                        <p:tgtEl>
                                          <p:spTgt spid="37891"/>
                                        </p:tgtEl>
                                        <p:attrNameLst>
                                          <p:attrName>ppt_x</p:attrName>
                                        </p:attrNameLst>
                                      </p:cBhvr>
                                      <p:tavLst>
                                        <p:tav tm="0">
                                          <p:val>
                                            <p:strVal val="#ppt_x+#ppt_w/2"/>
                                          </p:val>
                                        </p:tav>
                                        <p:tav tm="100000">
                                          <p:val>
                                            <p:strVal val="#ppt_x"/>
                                          </p:val>
                                        </p:tav>
                                      </p:tavLst>
                                    </p:anim>
                                    <p:anim calcmode="lin" valueType="num">
                                      <p:cBhvr>
                                        <p:cTn id="8" dur="500" fill="hold"/>
                                        <p:tgtEl>
                                          <p:spTgt spid="37891"/>
                                        </p:tgtEl>
                                        <p:attrNameLst>
                                          <p:attrName>ppt_y</p:attrName>
                                        </p:attrNameLst>
                                      </p:cBhvr>
                                      <p:tavLst>
                                        <p:tav tm="0">
                                          <p:val>
                                            <p:strVal val="#ppt_y"/>
                                          </p:val>
                                        </p:tav>
                                        <p:tav tm="100000">
                                          <p:val>
                                            <p:strVal val="#ppt_y"/>
                                          </p:val>
                                        </p:tav>
                                      </p:tavLst>
                                    </p:anim>
                                    <p:anim calcmode="lin" valueType="num">
                                      <p:cBhvr>
                                        <p:cTn id="9" dur="500" fill="hold"/>
                                        <p:tgtEl>
                                          <p:spTgt spid="37891"/>
                                        </p:tgtEl>
                                        <p:attrNameLst>
                                          <p:attrName>ppt_w</p:attrName>
                                        </p:attrNameLst>
                                      </p:cBhvr>
                                      <p:tavLst>
                                        <p:tav tm="0">
                                          <p:val>
                                            <p:fltVal val="0"/>
                                          </p:val>
                                        </p:tav>
                                        <p:tav tm="100000">
                                          <p:val>
                                            <p:strVal val="#ppt_w"/>
                                          </p:val>
                                        </p:tav>
                                      </p:tavLst>
                                    </p:anim>
                                    <p:anim calcmode="lin" valueType="num">
                                      <p:cBhvr>
                                        <p:cTn id="10" dur="500" fill="hold"/>
                                        <p:tgtEl>
                                          <p:spTgt spid="37891"/>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37" fill="hold" nodeType="clickEffect">
                                  <p:stCondLst>
                                    <p:cond delay="0"/>
                                  </p:stCondLst>
                                  <p:childTnLst>
                                    <p:set>
                                      <p:cBhvr>
                                        <p:cTn id="14" dur="1" fill="hold">
                                          <p:stCondLst>
                                            <p:cond delay="0"/>
                                          </p:stCondLst>
                                        </p:cTn>
                                        <p:tgtEl>
                                          <p:spTgt spid="37898"/>
                                        </p:tgtEl>
                                        <p:attrNameLst>
                                          <p:attrName>style.visibility</p:attrName>
                                        </p:attrNameLst>
                                      </p:cBhvr>
                                      <p:to>
                                        <p:strVal val="visible"/>
                                      </p:to>
                                    </p:set>
                                    <p:animEffect transition="in" filter="barn(outVertical)">
                                      <p:cBhvr>
                                        <p:cTn id="15" dur="500"/>
                                        <p:tgtEl>
                                          <p:spTgt spid="378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37" fill="hold" nodeType="clickEffect">
                                  <p:stCondLst>
                                    <p:cond delay="0"/>
                                  </p:stCondLst>
                                  <p:childTnLst>
                                    <p:set>
                                      <p:cBhvr>
                                        <p:cTn id="19" dur="1" fill="hold">
                                          <p:stCondLst>
                                            <p:cond delay="0"/>
                                          </p:stCondLst>
                                        </p:cTn>
                                        <p:tgtEl>
                                          <p:spTgt spid="37899"/>
                                        </p:tgtEl>
                                        <p:attrNameLst>
                                          <p:attrName>style.visibility</p:attrName>
                                        </p:attrNameLst>
                                      </p:cBhvr>
                                      <p:to>
                                        <p:strVal val="visible"/>
                                      </p:to>
                                    </p:set>
                                    <p:animEffect transition="in" filter="barn(outVertical)">
                                      <p:cBhvr>
                                        <p:cTn id="20" dur="500"/>
                                        <p:tgtEl>
                                          <p:spTgt spid="3789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37" fill="hold" nodeType="clickEffect">
                                  <p:stCondLst>
                                    <p:cond delay="0"/>
                                  </p:stCondLst>
                                  <p:childTnLst>
                                    <p:set>
                                      <p:cBhvr>
                                        <p:cTn id="24" dur="1" fill="hold">
                                          <p:stCondLst>
                                            <p:cond delay="0"/>
                                          </p:stCondLst>
                                        </p:cTn>
                                        <p:tgtEl>
                                          <p:spTgt spid="37900"/>
                                        </p:tgtEl>
                                        <p:attrNameLst>
                                          <p:attrName>style.visibility</p:attrName>
                                        </p:attrNameLst>
                                      </p:cBhvr>
                                      <p:to>
                                        <p:strVal val="visible"/>
                                      </p:to>
                                    </p:set>
                                    <p:animEffect transition="in" filter="barn(outVertical)">
                                      <p:cBhvr>
                                        <p:cTn id="25" dur="500"/>
                                        <p:tgtEl>
                                          <p:spTgt spid="3790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37" fill="hold" nodeType="clickEffect">
                                  <p:stCondLst>
                                    <p:cond delay="0"/>
                                  </p:stCondLst>
                                  <p:childTnLst>
                                    <p:set>
                                      <p:cBhvr>
                                        <p:cTn id="29" dur="1" fill="hold">
                                          <p:stCondLst>
                                            <p:cond delay="0"/>
                                          </p:stCondLst>
                                        </p:cTn>
                                        <p:tgtEl>
                                          <p:spTgt spid="37901"/>
                                        </p:tgtEl>
                                        <p:attrNameLst>
                                          <p:attrName>style.visibility</p:attrName>
                                        </p:attrNameLst>
                                      </p:cBhvr>
                                      <p:to>
                                        <p:strVal val="visible"/>
                                      </p:to>
                                    </p:set>
                                    <p:animEffect transition="in" filter="barn(outVertical)">
                                      <p:cBhvr>
                                        <p:cTn id="30" dur="500"/>
                                        <p:tgtEl>
                                          <p:spTgt spid="37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37898" grpId="0"/>
      <p:bldP spid="37899" grpId="0"/>
      <p:bldP spid="37900" grpId="0"/>
      <p:bldP spid="379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23" name="Rectangle 11">
            <a:extLst>
              <a:ext uri="{FF2B5EF4-FFF2-40B4-BE49-F238E27FC236}">
                <a16:creationId xmlns:a16="http://schemas.microsoft.com/office/drawing/2014/main" id="{95FAF20B-D0AC-F884-F572-30E1B1A453FA}"/>
              </a:ext>
            </a:extLst>
          </p:cNvPr>
          <p:cNvSpPr>
            <a:spLocks noChangeArrowheads="1"/>
          </p:cNvSpPr>
          <p:nvPr/>
        </p:nvSpPr>
        <p:spPr bwMode="auto">
          <a:xfrm>
            <a:off x="10668" y="813691"/>
            <a:ext cx="12170664" cy="734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lnSpc>
                <a:spcPct val="85000"/>
              </a:lnSpc>
            </a:pPr>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Prov 18:17 - </a:t>
            </a:r>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Justo parece el primero que aboga por su causa; pero viene su adversario, y le descubre.</a:t>
            </a:r>
          </a:p>
        </p:txBody>
      </p:sp>
      <p:sp>
        <p:nvSpPr>
          <p:cNvPr id="2" name="Rectangle 5">
            <a:extLst>
              <a:ext uri="{FF2B5EF4-FFF2-40B4-BE49-F238E27FC236}">
                <a16:creationId xmlns:a16="http://schemas.microsoft.com/office/drawing/2014/main" id="{405EFF02-7FD5-E283-31D2-F60A71D6142D}"/>
              </a:ext>
            </a:extLst>
          </p:cNvPr>
          <p:cNvSpPr>
            <a:spLocks noChangeArrowheads="1"/>
          </p:cNvSpPr>
          <p:nvPr/>
        </p:nvSpPr>
        <p:spPr bwMode="auto">
          <a:xfrm>
            <a:off x="0" y="0"/>
            <a:ext cx="12192000" cy="685800"/>
          </a:xfrm>
          <a:prstGeom prst="rect">
            <a:avLst/>
          </a:prstGeom>
          <a:solidFill>
            <a:srgbClr val="FFF9E1"/>
          </a:solidFill>
          <a:ln w="38100">
            <a:noFill/>
            <a:miter lim="800000"/>
            <a:headEnd/>
            <a:tailEnd/>
          </a:ln>
          <a:effec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3600" dirty="0">
                <a:latin typeface="Tahoma" panose="020B0604030504040204" pitchFamily="34" charset="0"/>
                <a:ea typeface="Tahoma" panose="020B0604030504040204" pitchFamily="34" charset="0"/>
                <a:cs typeface="Tahoma" panose="020B0604030504040204" pitchFamily="34" charset="0"/>
              </a:rPr>
              <a:t>C. </a:t>
            </a:r>
            <a:r>
              <a:rPr lang="en-US" altLang="en-US" sz="3600" dirty="0" err="1">
                <a:latin typeface="Tahoma" panose="020B0604030504040204" pitchFamily="34" charset="0"/>
                <a:ea typeface="Tahoma" panose="020B0604030504040204" pitchFamily="34" charset="0"/>
                <a:cs typeface="Tahoma" panose="020B0604030504040204" pitchFamily="34" charset="0"/>
              </a:rPr>
              <a:t>Viene</a:t>
            </a:r>
            <a:r>
              <a:rPr lang="en-US" altLang="en-US" sz="3600" dirty="0">
                <a:latin typeface="Tahoma" panose="020B0604030504040204" pitchFamily="34" charset="0"/>
                <a:ea typeface="Tahoma" panose="020B0604030504040204" pitchFamily="34" charset="0"/>
                <a:cs typeface="Tahoma" panose="020B0604030504040204" pitchFamily="34" charset="0"/>
              </a:rPr>
              <a:t> de </a:t>
            </a:r>
            <a:r>
              <a:rPr lang="en-US" altLang="en-US" sz="3600" dirty="0" err="1">
                <a:latin typeface="Tahoma" panose="020B0604030504040204" pitchFamily="34" charset="0"/>
                <a:ea typeface="Tahoma" panose="020B0604030504040204" pitchFamily="34" charset="0"/>
                <a:cs typeface="Tahoma" panose="020B0604030504040204" pitchFamily="34" charset="0"/>
              </a:rPr>
              <a:t>observar</a:t>
            </a:r>
            <a:r>
              <a:rPr lang="en-US" altLang="en-US" sz="3600" dirty="0">
                <a:latin typeface="Tahoma" panose="020B0604030504040204" pitchFamily="34" charset="0"/>
                <a:ea typeface="Tahoma" panose="020B0604030504040204" pitchFamily="34" charset="0"/>
                <a:cs typeface="Tahoma" panose="020B0604030504040204" pitchFamily="34" charset="0"/>
              </a:rPr>
              <a:t> a </a:t>
            </a:r>
            <a:r>
              <a:rPr lang="en-US" altLang="en-US" sz="3600" dirty="0" err="1">
                <a:latin typeface="Tahoma" panose="020B0604030504040204" pitchFamily="34" charset="0"/>
                <a:ea typeface="Tahoma" panose="020B0604030504040204" pitchFamily="34" charset="0"/>
                <a:cs typeface="Tahoma" panose="020B0604030504040204" pitchFamily="34" charset="0"/>
              </a:rPr>
              <a:t>otros</a:t>
            </a:r>
            <a:r>
              <a:rPr lang="en-US" altLang="en-US" sz="3600" dirty="0">
                <a:latin typeface="Tahoma" panose="020B0604030504040204" pitchFamily="34" charset="0"/>
                <a:ea typeface="Tahoma" panose="020B0604030504040204" pitchFamily="34" charset="0"/>
                <a:cs typeface="Tahoma" panose="020B0604030504040204" pitchFamily="34" charset="0"/>
              </a:rPr>
              <a:t> y la </a:t>
            </a:r>
            <a:r>
              <a:rPr lang="en-US" altLang="en-US" sz="3600" dirty="0" err="1">
                <a:latin typeface="Tahoma" panose="020B0604030504040204" pitchFamily="34" charset="0"/>
                <a:ea typeface="Tahoma" panose="020B0604030504040204" pitchFamily="34" charset="0"/>
                <a:cs typeface="Tahoma" panose="020B0604030504040204" pitchFamily="34" charset="0"/>
              </a:rPr>
              <a:t>naturaleza</a:t>
            </a:r>
            <a:endParaRPr lang="en-US" alt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A cartoon of a person pointing at a book&#10;&#10;Description automatically generated">
            <a:extLst>
              <a:ext uri="{FF2B5EF4-FFF2-40B4-BE49-F238E27FC236}">
                <a16:creationId xmlns:a16="http://schemas.microsoft.com/office/drawing/2014/main" id="{F64BB74C-48CC-6F40-68F8-06595FB209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17063"/>
            <a:ext cx="4190999" cy="3938762"/>
          </a:xfrm>
          <a:prstGeom prst="rect">
            <a:avLst/>
          </a:prstGeom>
        </p:spPr>
      </p:pic>
      <p:sp>
        <p:nvSpPr>
          <p:cNvPr id="4" name="WordArt 12">
            <a:extLst>
              <a:ext uri="{FF2B5EF4-FFF2-40B4-BE49-F238E27FC236}">
                <a16:creationId xmlns:a16="http://schemas.microsoft.com/office/drawing/2014/main" id="{1CA8C159-F487-DAF9-1D67-8E03516F0E0A}"/>
              </a:ext>
            </a:extLst>
          </p:cNvPr>
          <p:cNvSpPr>
            <a:spLocks noChangeArrowheads="1" noChangeShapeType="1" noTextEdit="1"/>
          </p:cNvSpPr>
          <p:nvPr/>
        </p:nvSpPr>
        <p:spPr bwMode="auto">
          <a:xfrm>
            <a:off x="2590799" y="2691232"/>
            <a:ext cx="3505201" cy="2428569"/>
          </a:xfrm>
          <a:prstGeom prst="rect">
            <a:avLst/>
          </a:prstGeom>
          <a:noFill/>
        </p:spPr>
        <p:txBody>
          <a:bodyPr wrap="none" fromWordArt="1">
            <a:prstTxWarp prst="textSlantUp">
              <a:avLst>
                <a:gd name="adj" fmla="val 52310"/>
              </a:avLst>
            </a:prstTxWarp>
          </a:bodyPr>
          <a:lstStyle/>
          <a:p>
            <a:pPr algn="ctr"/>
            <a:r>
              <a:rPr lang="en-US" sz="4400" kern="10" dirty="0" err="1">
                <a:ln w="3175">
                  <a:solidFill>
                    <a:srgbClr val="FFCC00"/>
                  </a:solidFill>
                  <a:round/>
                  <a:headEnd/>
                  <a:tailEnd/>
                </a:ln>
                <a:solidFill>
                  <a:srgbClr val="FF6600"/>
                </a:solidFill>
                <a:latin typeface="Sylfaen" panose="010A0502050306030303" pitchFamily="18" charset="0"/>
              </a:rPr>
              <a:t>sabiduría</a:t>
            </a:r>
            <a:endParaRPr lang="en-US" sz="4400" kern="10" dirty="0">
              <a:ln w="3175">
                <a:solidFill>
                  <a:srgbClr val="FFCC00"/>
                </a:solidFill>
                <a:round/>
                <a:headEnd/>
                <a:tailEnd/>
              </a:ln>
              <a:solidFill>
                <a:srgbClr val="FF6600"/>
              </a:solidFill>
              <a:latin typeface="Sylfaen" panose="010A0502050306030303" pitchFamily="18" charset="0"/>
            </a:endParaRPr>
          </a:p>
          <a:p>
            <a:pPr algn="ctr"/>
            <a:r>
              <a:rPr lang="en-US" sz="4400" kern="10" dirty="0">
                <a:ln w="3175">
                  <a:solidFill>
                    <a:srgbClr val="FFCC00"/>
                  </a:solidFill>
                  <a:round/>
                  <a:headEnd/>
                  <a:tailEnd/>
                </a:ln>
                <a:solidFill>
                  <a:srgbClr val="FF6600"/>
                </a:solidFill>
                <a:latin typeface="Sylfaen" panose="010A0502050306030303" pitchFamily="18" charset="0"/>
              </a:rPr>
              <a:t>       de Dios</a:t>
            </a:r>
          </a:p>
        </p:txBody>
      </p:sp>
      <p:sp>
        <p:nvSpPr>
          <p:cNvPr id="5" name="TextBox 4">
            <a:extLst>
              <a:ext uri="{FF2B5EF4-FFF2-40B4-BE49-F238E27FC236}">
                <a16:creationId xmlns:a16="http://schemas.microsoft.com/office/drawing/2014/main" id="{F0AC5870-B1E6-0754-EA49-0FA348F97B81}"/>
              </a:ext>
            </a:extLst>
          </p:cNvPr>
          <p:cNvSpPr txBox="1"/>
          <p:nvPr/>
        </p:nvSpPr>
        <p:spPr>
          <a:xfrm>
            <a:off x="457200" y="3702639"/>
            <a:ext cx="1295400" cy="986104"/>
          </a:xfrm>
          <a:prstGeom prst="rect">
            <a:avLst/>
          </a:prstGeom>
          <a:solidFill>
            <a:schemeClr val="accent6">
              <a:lumMod val="40000"/>
              <a:lumOff val="60000"/>
            </a:schemeClr>
          </a:solidFill>
        </p:spPr>
        <p:txBody>
          <a:bodyPr wrap="square" rtlCol="0">
            <a:spAutoFit/>
          </a:bodyPr>
          <a:lstStyle/>
          <a:p>
            <a:pPr algn="ctr">
              <a:lnSpc>
                <a:spcPct val="80000"/>
              </a:lnSpc>
            </a:pPr>
            <a:r>
              <a:rPr lang="es-CO" sz="2400" b="1" dirty="0"/>
              <a:t>la</a:t>
            </a:r>
          </a:p>
          <a:p>
            <a:pPr algn="ctr">
              <a:lnSpc>
                <a:spcPct val="80000"/>
              </a:lnSpc>
            </a:pPr>
            <a:r>
              <a:rPr lang="es-CO" sz="2400" b="1" dirty="0"/>
              <a:t>Palabra</a:t>
            </a:r>
          </a:p>
          <a:p>
            <a:pPr algn="ctr">
              <a:lnSpc>
                <a:spcPct val="80000"/>
              </a:lnSpc>
            </a:pPr>
            <a:r>
              <a:rPr lang="es-CO" sz="2400" b="1" dirty="0"/>
              <a:t>de Dios</a:t>
            </a:r>
            <a:endParaRPr lang="en-US" sz="2400" b="1" dirty="0"/>
          </a:p>
        </p:txBody>
      </p:sp>
      <p:sp>
        <p:nvSpPr>
          <p:cNvPr id="38922" name="Rectangle 10">
            <a:extLst>
              <a:ext uri="{FF2B5EF4-FFF2-40B4-BE49-F238E27FC236}">
                <a16:creationId xmlns:a16="http://schemas.microsoft.com/office/drawing/2014/main" id="{A498AC0F-5491-C03F-0E2D-BB4942B23788}"/>
              </a:ext>
            </a:extLst>
          </p:cNvPr>
          <p:cNvSpPr>
            <a:spLocks noChangeArrowheads="1"/>
          </p:cNvSpPr>
          <p:nvPr/>
        </p:nvSpPr>
        <p:spPr bwMode="auto">
          <a:xfrm>
            <a:off x="19812" y="1524776"/>
            <a:ext cx="12161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Prov 6:6 - </a:t>
            </a:r>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Ve a la hormiga, oh perezoso, mira sus caminos, y sé sabio;</a:t>
            </a:r>
          </a:p>
        </p:txBody>
      </p:sp>
      <p:sp>
        <p:nvSpPr>
          <p:cNvPr id="38925" name="Rectangle 13">
            <a:extLst>
              <a:ext uri="{FF2B5EF4-FFF2-40B4-BE49-F238E27FC236}">
                <a16:creationId xmlns:a16="http://schemas.microsoft.com/office/drawing/2014/main" id="{0C337BAD-07FA-7BE7-D658-04574AB3498B}"/>
              </a:ext>
            </a:extLst>
          </p:cNvPr>
          <p:cNvSpPr>
            <a:spLocks noChangeArrowheads="1"/>
          </p:cNvSpPr>
          <p:nvPr/>
        </p:nvSpPr>
        <p:spPr bwMode="auto">
          <a:xfrm>
            <a:off x="4346448" y="2657552"/>
            <a:ext cx="7834884"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			24:30-34 - </a:t>
            </a:r>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Pasé junto al campo del </a:t>
            </a:r>
          </a:p>
          <a:p>
            <a:pPr eaLnBrk="1" hangingPunct="1"/>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			hombre perezoso, y junto a la viña del </a:t>
            </a:r>
          </a:p>
          <a:p>
            <a:pPr eaLnBrk="1" hangingPunct="1"/>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				hombre falto de entendimiento; y he </a:t>
            </a:r>
          </a:p>
          <a:p>
            <a:pPr eaLnBrk="1" hangingPunct="1"/>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aquí que por toda ella habían crecido </a:t>
            </a:r>
          </a:p>
          <a:p>
            <a:pPr eaLnBrk="1" hangingPunct="1"/>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				los espinos, Ortigas habían ya </a:t>
            </a:r>
          </a:p>
          <a:p>
            <a:pPr eaLnBrk="1" hangingPunct="1"/>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cubierto su faz, y su cerca de piedra estaba ya destruida. Miré, y lo puse en mi corazón; lo vi, y tomé consejo.  Un poco de sueño, cabeceando otro poco, poniendo mano sobre mano otro poco para dormir; así vendrá como caminante tu necesidad, y tu pobreza como hombre armado.</a:t>
            </a:r>
          </a:p>
        </p:txBody>
      </p:sp>
      <p:sp>
        <p:nvSpPr>
          <p:cNvPr id="38927" name="Rectangle 15">
            <a:extLst>
              <a:ext uri="{FF2B5EF4-FFF2-40B4-BE49-F238E27FC236}">
                <a16:creationId xmlns:a16="http://schemas.microsoft.com/office/drawing/2014/main" id="{A055DE47-2228-2E25-AD4D-79F5E04330F6}"/>
              </a:ext>
            </a:extLst>
          </p:cNvPr>
          <p:cNvSpPr>
            <a:spLocks noChangeArrowheads="1"/>
          </p:cNvSpPr>
          <p:nvPr/>
        </p:nvSpPr>
        <p:spPr bwMode="auto">
          <a:xfrm>
            <a:off x="44956" y="2111336"/>
            <a:ext cx="12136375" cy="72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lnSpc>
                <a:spcPct val="85000"/>
              </a:lnSpc>
            </a:pPr>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Prov 27:17 -</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dirty="0">
                <a:latin typeface="Tahoma" panose="020B0604030504040204" pitchFamily="34" charset="0"/>
                <a:ea typeface="Tahoma" panose="020B0604030504040204" pitchFamily="34" charset="0"/>
                <a:cs typeface="Tahoma" panose="020B0604030504040204" pitchFamily="34" charset="0"/>
              </a:rPr>
              <a:t> </a:t>
            </a:r>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Hierro con hierro se afila; y así el hombre afila el rostro de su amigo.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38923"/>
                                        </p:tgtEl>
                                        <p:attrNameLst>
                                          <p:attrName>style.visibility</p:attrName>
                                        </p:attrNameLst>
                                      </p:cBhvr>
                                      <p:to>
                                        <p:strVal val="visible"/>
                                      </p:to>
                                    </p:set>
                                    <p:animEffect transition="in" filter="barn(outHorizontal)">
                                      <p:cBhvr>
                                        <p:cTn id="7" dur="500"/>
                                        <p:tgtEl>
                                          <p:spTgt spid="389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childTnLst>
                                    <p:set>
                                      <p:cBhvr>
                                        <p:cTn id="11" dur="1" fill="hold">
                                          <p:stCondLst>
                                            <p:cond delay="0"/>
                                          </p:stCondLst>
                                        </p:cTn>
                                        <p:tgtEl>
                                          <p:spTgt spid="38925"/>
                                        </p:tgtEl>
                                        <p:attrNameLst>
                                          <p:attrName>style.visibility</p:attrName>
                                        </p:attrNameLst>
                                      </p:cBhvr>
                                      <p:to>
                                        <p:strVal val="visible"/>
                                      </p:to>
                                    </p:set>
                                    <p:animEffect transition="in" filter="barn(outVertical)">
                                      <p:cBhvr>
                                        <p:cTn id="12" dur="500"/>
                                        <p:tgtEl>
                                          <p:spTgt spid="389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iterate type="wd">
                                    <p:tmPct val="10000"/>
                                  </p:iterate>
                                  <p:childTnLst>
                                    <p:set>
                                      <p:cBhvr>
                                        <p:cTn id="16" dur="1" fill="hold">
                                          <p:stCondLst>
                                            <p:cond delay="0"/>
                                          </p:stCondLst>
                                        </p:cTn>
                                        <p:tgtEl>
                                          <p:spTgt spid="38922"/>
                                        </p:tgtEl>
                                        <p:attrNameLst>
                                          <p:attrName>style.visibility</p:attrName>
                                        </p:attrNameLst>
                                      </p:cBhvr>
                                      <p:to>
                                        <p:strVal val="visible"/>
                                      </p:to>
                                    </p:set>
                                    <p:animEffect transition="in" filter="dissolve">
                                      <p:cBhvr>
                                        <p:cTn id="17" dur="500"/>
                                        <p:tgtEl>
                                          <p:spTgt spid="389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iterate type="wd">
                                    <p:tmPct val="10000"/>
                                  </p:iterate>
                                  <p:childTnLst>
                                    <p:set>
                                      <p:cBhvr>
                                        <p:cTn id="21" dur="1" fill="hold">
                                          <p:stCondLst>
                                            <p:cond delay="0"/>
                                          </p:stCondLst>
                                        </p:cTn>
                                        <p:tgtEl>
                                          <p:spTgt spid="38927"/>
                                        </p:tgtEl>
                                        <p:attrNameLst>
                                          <p:attrName>style.visibility</p:attrName>
                                        </p:attrNameLst>
                                      </p:cBhvr>
                                      <p:to>
                                        <p:strVal val="visible"/>
                                      </p:to>
                                    </p:set>
                                    <p:animEffect transition="in" filter="dissolve">
                                      <p:cBhvr>
                                        <p:cTn id="22" dur="500"/>
                                        <p:tgtEl>
                                          <p:spTgt spid="38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3" grpId="0"/>
      <p:bldP spid="38922" grpId="0"/>
      <p:bldP spid="38925" grpId="0"/>
      <p:bldP spid="389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1" name="Rectangle 4">
            <a:extLst>
              <a:ext uri="{FF2B5EF4-FFF2-40B4-BE49-F238E27FC236}">
                <a16:creationId xmlns:a16="http://schemas.microsoft.com/office/drawing/2014/main" id="{41AAB848-64C3-3FDC-D75A-965DE11EAF87}"/>
              </a:ext>
            </a:extLst>
          </p:cNvPr>
          <p:cNvSpPr>
            <a:spLocks noChangeArrowheads="1"/>
          </p:cNvSpPr>
          <p:nvPr/>
        </p:nvSpPr>
        <p:spPr bwMode="auto">
          <a:xfrm>
            <a:off x="0" y="0"/>
            <a:ext cx="12192000" cy="685800"/>
          </a:xfrm>
          <a:prstGeom prst="rect">
            <a:avLst/>
          </a:prstGeom>
          <a:solidFill>
            <a:srgbClr val="FFF9E1"/>
          </a:solidFill>
          <a:ln w="38100">
            <a:noFill/>
            <a:miter lim="800000"/>
            <a:headEnd/>
            <a:tailEnd/>
          </a:ln>
          <a:effec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3600" dirty="0">
                <a:latin typeface="Tahoma" panose="020B0604030504040204" pitchFamily="34" charset="0"/>
                <a:ea typeface="Tahoma" panose="020B0604030504040204" pitchFamily="34" charset="0"/>
                <a:cs typeface="Tahoma" panose="020B0604030504040204" pitchFamily="34" charset="0"/>
              </a:rPr>
              <a:t>D. </a:t>
            </a:r>
            <a:r>
              <a:rPr lang="en-US" altLang="en-US" sz="3600" dirty="0" err="1">
                <a:latin typeface="Tahoma" panose="020B0604030504040204" pitchFamily="34" charset="0"/>
                <a:ea typeface="Tahoma" panose="020B0604030504040204" pitchFamily="34" charset="0"/>
                <a:cs typeface="Tahoma" panose="020B0604030504040204" pitchFamily="34" charset="0"/>
              </a:rPr>
              <a:t>Viene</a:t>
            </a:r>
            <a:r>
              <a:rPr lang="en-US" altLang="en-US" sz="3600" dirty="0">
                <a:latin typeface="Tahoma" panose="020B0604030504040204" pitchFamily="34" charset="0"/>
                <a:ea typeface="Tahoma" panose="020B0604030504040204" pitchFamily="34" charset="0"/>
                <a:cs typeface="Tahoma" panose="020B0604030504040204" pitchFamily="34" charset="0"/>
              </a:rPr>
              <a:t> de la </a:t>
            </a:r>
            <a:r>
              <a:rPr lang="en-US" altLang="en-US" sz="3600" dirty="0" err="1">
                <a:latin typeface="Tahoma" panose="020B0604030504040204" pitchFamily="34" charset="0"/>
                <a:ea typeface="Tahoma" panose="020B0604030504040204" pitchFamily="34" charset="0"/>
                <a:cs typeface="Tahoma" panose="020B0604030504040204" pitchFamily="34" charset="0"/>
              </a:rPr>
              <a:t>experiencia</a:t>
            </a:r>
            <a:r>
              <a:rPr lang="en-US" altLang="en-US" sz="3600" dirty="0">
                <a:latin typeface="Tahoma" panose="020B0604030504040204" pitchFamily="34" charset="0"/>
                <a:ea typeface="Tahoma" panose="020B0604030504040204" pitchFamily="34" charset="0"/>
                <a:cs typeface="Tahoma" panose="020B0604030504040204" pitchFamily="34" charset="0"/>
              </a:rPr>
              <a:t> personal</a:t>
            </a:r>
          </a:p>
        </p:txBody>
      </p:sp>
      <p:sp>
        <p:nvSpPr>
          <p:cNvPr id="39941" name="Rectangle 5">
            <a:extLst>
              <a:ext uri="{FF2B5EF4-FFF2-40B4-BE49-F238E27FC236}">
                <a16:creationId xmlns:a16="http://schemas.microsoft.com/office/drawing/2014/main" id="{CAAF5CC3-9419-610D-FDA7-DCF0E58F668B}"/>
              </a:ext>
            </a:extLst>
          </p:cNvPr>
          <p:cNvSpPr>
            <a:spLocks noChangeArrowheads="1"/>
          </p:cNvSpPr>
          <p:nvPr/>
        </p:nvSpPr>
        <p:spPr bwMode="auto">
          <a:xfrm>
            <a:off x="0" y="739120"/>
            <a:ext cx="1219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Prov 15:1 -</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La blanda respuesta quita la ira; mas la palabra áspera hace subir el furor</a:t>
            </a:r>
          </a:p>
        </p:txBody>
      </p:sp>
      <p:sp>
        <p:nvSpPr>
          <p:cNvPr id="39944" name="Rectangle 8">
            <a:extLst>
              <a:ext uri="{FF2B5EF4-FFF2-40B4-BE49-F238E27FC236}">
                <a16:creationId xmlns:a16="http://schemas.microsoft.com/office/drawing/2014/main" id="{9F61535C-5EAF-F2CA-B34D-663B6FEC0702}"/>
              </a:ext>
            </a:extLst>
          </p:cNvPr>
          <p:cNvSpPr>
            <a:spLocks noChangeArrowheads="1"/>
          </p:cNvSpPr>
          <p:nvPr/>
        </p:nvSpPr>
        <p:spPr bwMode="auto">
          <a:xfrm>
            <a:off x="0" y="1560180"/>
            <a:ext cx="1219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Prov 28:19 - </a:t>
            </a:r>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El que labra su tierra se saciará de pan; mas el que sigue a los ociosos se llenará de pobreza.</a:t>
            </a:r>
          </a:p>
        </p:txBody>
      </p:sp>
      <p:pic>
        <p:nvPicPr>
          <p:cNvPr id="3" name="Picture 2" descr="A cartoon of a person pointing at a book&#10;&#10;Description automatically generated">
            <a:extLst>
              <a:ext uri="{FF2B5EF4-FFF2-40B4-BE49-F238E27FC236}">
                <a16:creationId xmlns:a16="http://schemas.microsoft.com/office/drawing/2014/main" id="{26495ECA-1A49-C664-37C8-1CBC9A9A78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17063"/>
            <a:ext cx="4190999" cy="3938762"/>
          </a:xfrm>
          <a:prstGeom prst="rect">
            <a:avLst/>
          </a:prstGeom>
        </p:spPr>
      </p:pic>
      <p:sp>
        <p:nvSpPr>
          <p:cNvPr id="4" name="WordArt 12">
            <a:extLst>
              <a:ext uri="{FF2B5EF4-FFF2-40B4-BE49-F238E27FC236}">
                <a16:creationId xmlns:a16="http://schemas.microsoft.com/office/drawing/2014/main" id="{6E003A39-E5B5-B873-39FF-EFAB8EBC160B}"/>
              </a:ext>
            </a:extLst>
          </p:cNvPr>
          <p:cNvSpPr>
            <a:spLocks noChangeArrowheads="1" noChangeShapeType="1" noTextEdit="1"/>
          </p:cNvSpPr>
          <p:nvPr/>
        </p:nvSpPr>
        <p:spPr bwMode="auto">
          <a:xfrm>
            <a:off x="2590799" y="2691232"/>
            <a:ext cx="3505201" cy="2428569"/>
          </a:xfrm>
          <a:prstGeom prst="rect">
            <a:avLst/>
          </a:prstGeom>
          <a:noFill/>
        </p:spPr>
        <p:txBody>
          <a:bodyPr wrap="none" fromWordArt="1">
            <a:prstTxWarp prst="textSlantUp">
              <a:avLst>
                <a:gd name="adj" fmla="val 52310"/>
              </a:avLst>
            </a:prstTxWarp>
          </a:bodyPr>
          <a:lstStyle/>
          <a:p>
            <a:pPr algn="ctr"/>
            <a:r>
              <a:rPr lang="en-US" sz="4400" kern="10" dirty="0" err="1">
                <a:ln w="3175">
                  <a:solidFill>
                    <a:srgbClr val="FFCC00"/>
                  </a:solidFill>
                  <a:round/>
                  <a:headEnd/>
                  <a:tailEnd/>
                </a:ln>
                <a:solidFill>
                  <a:srgbClr val="FF6600"/>
                </a:solidFill>
                <a:latin typeface="Sylfaen" panose="010A0502050306030303" pitchFamily="18" charset="0"/>
              </a:rPr>
              <a:t>sabiduría</a:t>
            </a:r>
            <a:endParaRPr lang="en-US" sz="4400" kern="10" dirty="0">
              <a:ln w="3175">
                <a:solidFill>
                  <a:srgbClr val="FFCC00"/>
                </a:solidFill>
                <a:round/>
                <a:headEnd/>
                <a:tailEnd/>
              </a:ln>
              <a:solidFill>
                <a:srgbClr val="FF6600"/>
              </a:solidFill>
              <a:latin typeface="Sylfaen" panose="010A0502050306030303" pitchFamily="18" charset="0"/>
            </a:endParaRPr>
          </a:p>
          <a:p>
            <a:pPr algn="ctr"/>
            <a:r>
              <a:rPr lang="en-US" sz="4400" kern="10" dirty="0">
                <a:ln w="3175">
                  <a:solidFill>
                    <a:srgbClr val="FFCC00"/>
                  </a:solidFill>
                  <a:round/>
                  <a:headEnd/>
                  <a:tailEnd/>
                </a:ln>
                <a:solidFill>
                  <a:srgbClr val="FF6600"/>
                </a:solidFill>
                <a:latin typeface="Sylfaen" panose="010A0502050306030303" pitchFamily="18" charset="0"/>
              </a:rPr>
              <a:t>       de Dios</a:t>
            </a:r>
          </a:p>
        </p:txBody>
      </p:sp>
      <p:sp>
        <p:nvSpPr>
          <p:cNvPr id="5" name="TextBox 4">
            <a:extLst>
              <a:ext uri="{FF2B5EF4-FFF2-40B4-BE49-F238E27FC236}">
                <a16:creationId xmlns:a16="http://schemas.microsoft.com/office/drawing/2014/main" id="{036E2269-D88B-3BAD-74D4-BCEB241E7426}"/>
              </a:ext>
            </a:extLst>
          </p:cNvPr>
          <p:cNvSpPr txBox="1"/>
          <p:nvPr/>
        </p:nvSpPr>
        <p:spPr>
          <a:xfrm>
            <a:off x="457200" y="3702639"/>
            <a:ext cx="1295400" cy="986104"/>
          </a:xfrm>
          <a:prstGeom prst="rect">
            <a:avLst/>
          </a:prstGeom>
          <a:solidFill>
            <a:schemeClr val="accent6">
              <a:lumMod val="40000"/>
              <a:lumOff val="60000"/>
            </a:schemeClr>
          </a:solidFill>
        </p:spPr>
        <p:txBody>
          <a:bodyPr wrap="square" rtlCol="0">
            <a:spAutoFit/>
          </a:bodyPr>
          <a:lstStyle/>
          <a:p>
            <a:pPr algn="ctr">
              <a:lnSpc>
                <a:spcPct val="80000"/>
              </a:lnSpc>
            </a:pPr>
            <a:r>
              <a:rPr lang="es-CO" sz="2400" b="1" dirty="0"/>
              <a:t>la</a:t>
            </a:r>
          </a:p>
          <a:p>
            <a:pPr algn="ctr">
              <a:lnSpc>
                <a:spcPct val="80000"/>
              </a:lnSpc>
            </a:pPr>
            <a:r>
              <a:rPr lang="es-CO" sz="2400" b="1" dirty="0"/>
              <a:t>Palabra</a:t>
            </a:r>
          </a:p>
          <a:p>
            <a:pPr algn="ctr">
              <a:lnSpc>
                <a:spcPct val="80000"/>
              </a:lnSpc>
            </a:pPr>
            <a:r>
              <a:rPr lang="es-CO" sz="2400" b="1" dirty="0"/>
              <a:t>de Dios</a:t>
            </a:r>
            <a:endParaRPr lang="en-US" sz="2400" b="1" dirty="0"/>
          </a:p>
        </p:txBody>
      </p:sp>
      <p:sp>
        <p:nvSpPr>
          <p:cNvPr id="39943" name="Rectangle 7">
            <a:extLst>
              <a:ext uri="{FF2B5EF4-FFF2-40B4-BE49-F238E27FC236}">
                <a16:creationId xmlns:a16="http://schemas.microsoft.com/office/drawing/2014/main" id="{06B2CD94-E267-FF13-6B47-E8D60716E5C1}"/>
              </a:ext>
            </a:extLst>
          </p:cNvPr>
          <p:cNvSpPr>
            <a:spLocks noChangeArrowheads="1"/>
          </p:cNvSpPr>
          <p:nvPr/>
        </p:nvSpPr>
        <p:spPr bwMode="auto">
          <a:xfrm>
            <a:off x="0" y="2358044"/>
            <a:ext cx="1219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Prov 29:11 -</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El necio da rienda suelta a toda su ira, mas el sabio al fin la sosiega.</a:t>
            </a:r>
            <a:endPar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9947" name="Rectangle 11">
            <a:extLst>
              <a:ext uri="{FF2B5EF4-FFF2-40B4-BE49-F238E27FC236}">
                <a16:creationId xmlns:a16="http://schemas.microsoft.com/office/drawing/2014/main" id="{FA108658-DE5F-2B5B-973A-24E2955FB3D3}"/>
              </a:ext>
            </a:extLst>
          </p:cNvPr>
          <p:cNvSpPr>
            <a:spLocks noChangeArrowheads="1"/>
          </p:cNvSpPr>
          <p:nvPr/>
        </p:nvSpPr>
        <p:spPr bwMode="auto">
          <a:xfrm>
            <a:off x="4181855" y="4832171"/>
            <a:ext cx="800100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Eccl 9:11 -</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Me volví y vi debajo del sol, que ni es de los ligeros la carrera, ni la guerra de los fuertes, ni aun de los sabios el pan, ni de los prudentes las riquezas, ni de los elocuentes el favor; sino que tiempo y ocasión acontecen a todos.</a:t>
            </a:r>
          </a:p>
        </p:txBody>
      </p:sp>
      <p:sp>
        <p:nvSpPr>
          <p:cNvPr id="39948" name="Rectangle 12">
            <a:extLst>
              <a:ext uri="{FF2B5EF4-FFF2-40B4-BE49-F238E27FC236}">
                <a16:creationId xmlns:a16="http://schemas.microsoft.com/office/drawing/2014/main" id="{4F6C3906-A2CD-16A3-7DA5-7FECDB906664}"/>
              </a:ext>
            </a:extLst>
          </p:cNvPr>
          <p:cNvSpPr>
            <a:spLocks noChangeArrowheads="1"/>
          </p:cNvSpPr>
          <p:nvPr/>
        </p:nvSpPr>
        <p:spPr bwMode="auto">
          <a:xfrm>
            <a:off x="6134099" y="2893179"/>
            <a:ext cx="6019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Eccl 8:12 - </a:t>
            </a:r>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Aunque el pecador haga mal cien veces, y prolongue sus días, con todo yo también sé que les irá bien a los que a Dios temen, los que temen ante su presencia; </a:t>
            </a:r>
            <a:endPar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wheel(8)">
                                      <p:cBhvr>
                                        <p:cTn id="7" dur="500"/>
                                        <p:tgtEl>
                                          <p:spTgt spid="399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8" fill="hold" nodeType="clickEffect">
                                  <p:stCondLst>
                                    <p:cond delay="0"/>
                                  </p:stCondLst>
                                  <p:childTnLst>
                                    <p:set>
                                      <p:cBhvr>
                                        <p:cTn id="11" dur="1" fill="hold">
                                          <p:stCondLst>
                                            <p:cond delay="0"/>
                                          </p:stCondLst>
                                        </p:cTn>
                                        <p:tgtEl>
                                          <p:spTgt spid="39944"/>
                                        </p:tgtEl>
                                        <p:attrNameLst>
                                          <p:attrName>style.visibility</p:attrName>
                                        </p:attrNameLst>
                                      </p:cBhvr>
                                      <p:to>
                                        <p:strVal val="visible"/>
                                      </p:to>
                                    </p:set>
                                    <p:animEffect transition="in" filter="wheel(8)">
                                      <p:cBhvr>
                                        <p:cTn id="12" dur="500"/>
                                        <p:tgtEl>
                                          <p:spTgt spid="399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9" presetClass="entr" presetSubtype="0" accel="100000" fill="hold" nodeType="clickEffect">
                                  <p:stCondLst>
                                    <p:cond delay="0"/>
                                  </p:stCondLst>
                                  <p:childTnLst>
                                    <p:set>
                                      <p:cBhvr>
                                        <p:cTn id="16" dur="1" fill="hold">
                                          <p:stCondLst>
                                            <p:cond delay="0"/>
                                          </p:stCondLst>
                                        </p:cTn>
                                        <p:tgtEl>
                                          <p:spTgt spid="39943"/>
                                        </p:tgtEl>
                                        <p:attrNameLst>
                                          <p:attrName>style.visibility</p:attrName>
                                        </p:attrNameLst>
                                      </p:cBhvr>
                                      <p:to>
                                        <p:strVal val="visible"/>
                                      </p:to>
                                    </p:set>
                                    <p:anim calcmode="lin" valueType="num">
                                      <p:cBhvr>
                                        <p:cTn id="17" dur="500" fill="hold"/>
                                        <p:tgtEl>
                                          <p:spTgt spid="39943"/>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39943"/>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39943"/>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3994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9" presetClass="entr" presetSubtype="0" accel="100000" fill="hold" nodeType="clickEffect">
                                  <p:stCondLst>
                                    <p:cond delay="0"/>
                                  </p:stCondLst>
                                  <p:childTnLst>
                                    <p:set>
                                      <p:cBhvr>
                                        <p:cTn id="24" dur="1" fill="hold">
                                          <p:stCondLst>
                                            <p:cond delay="0"/>
                                          </p:stCondLst>
                                        </p:cTn>
                                        <p:tgtEl>
                                          <p:spTgt spid="39948"/>
                                        </p:tgtEl>
                                        <p:attrNameLst>
                                          <p:attrName>style.visibility</p:attrName>
                                        </p:attrNameLst>
                                      </p:cBhvr>
                                      <p:to>
                                        <p:strVal val="visible"/>
                                      </p:to>
                                    </p:set>
                                    <p:anim calcmode="lin" valueType="num">
                                      <p:cBhvr>
                                        <p:cTn id="25" dur="500" fill="hold"/>
                                        <p:tgtEl>
                                          <p:spTgt spid="39948"/>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39948"/>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39948"/>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39948"/>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9" presetClass="entr" presetSubtype="0" accel="100000" fill="hold" nodeType="clickEffect">
                                  <p:stCondLst>
                                    <p:cond delay="0"/>
                                  </p:stCondLst>
                                  <p:childTnLst>
                                    <p:set>
                                      <p:cBhvr>
                                        <p:cTn id="32" dur="1" fill="hold">
                                          <p:stCondLst>
                                            <p:cond delay="0"/>
                                          </p:stCondLst>
                                        </p:cTn>
                                        <p:tgtEl>
                                          <p:spTgt spid="39947"/>
                                        </p:tgtEl>
                                        <p:attrNameLst>
                                          <p:attrName>style.visibility</p:attrName>
                                        </p:attrNameLst>
                                      </p:cBhvr>
                                      <p:to>
                                        <p:strVal val="visible"/>
                                      </p:to>
                                    </p:set>
                                    <p:anim calcmode="lin" valueType="num">
                                      <p:cBhvr>
                                        <p:cTn id="33" dur="500" fill="hold"/>
                                        <p:tgtEl>
                                          <p:spTgt spid="39947"/>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39947"/>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39947"/>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399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P spid="39944" grpId="0"/>
      <p:bldP spid="39943" grpId="0"/>
      <p:bldP spid="39947" grpId="0"/>
      <p:bldP spid="399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65" name="Rectangle 5">
            <a:extLst>
              <a:ext uri="{FF2B5EF4-FFF2-40B4-BE49-F238E27FC236}">
                <a16:creationId xmlns:a16="http://schemas.microsoft.com/office/drawing/2014/main" id="{C8F051F6-2257-C5CB-0E95-B79FE901796D}"/>
              </a:ext>
            </a:extLst>
          </p:cNvPr>
          <p:cNvSpPr>
            <a:spLocks noChangeArrowheads="1"/>
          </p:cNvSpPr>
          <p:nvPr/>
        </p:nvSpPr>
        <p:spPr bwMode="auto">
          <a:xfrm>
            <a:off x="4572000" y="1787083"/>
            <a:ext cx="762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dirty="0" err="1">
                <a:solidFill>
                  <a:srgbClr val="FFFF00"/>
                </a:solidFill>
                <a:latin typeface="Tahoma" panose="020B0604030504040204" pitchFamily="34" charset="0"/>
                <a:ea typeface="Tahoma" panose="020B0604030504040204" pitchFamily="34" charset="0"/>
                <a:cs typeface="Tahoma" panose="020B0604030504040204" pitchFamily="34" charset="0"/>
              </a:rPr>
              <a:t>Ec</a:t>
            </a:r>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 1:15 - </a:t>
            </a:r>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Lo torcido no se puede enderezar, y lo incompleto no puede contarse.</a:t>
            </a:r>
          </a:p>
        </p:txBody>
      </p:sp>
      <p:sp>
        <p:nvSpPr>
          <p:cNvPr id="2" name="Rectangle 4">
            <a:extLst>
              <a:ext uri="{FF2B5EF4-FFF2-40B4-BE49-F238E27FC236}">
                <a16:creationId xmlns:a16="http://schemas.microsoft.com/office/drawing/2014/main" id="{696743F6-5B95-E565-89B8-77F101FF6882}"/>
              </a:ext>
            </a:extLst>
          </p:cNvPr>
          <p:cNvSpPr>
            <a:spLocks noChangeArrowheads="1"/>
          </p:cNvSpPr>
          <p:nvPr/>
        </p:nvSpPr>
        <p:spPr bwMode="auto">
          <a:xfrm>
            <a:off x="0" y="0"/>
            <a:ext cx="12192000" cy="685800"/>
          </a:xfrm>
          <a:prstGeom prst="rect">
            <a:avLst/>
          </a:prstGeom>
          <a:solidFill>
            <a:srgbClr val="FFF9E1"/>
          </a:solidFill>
          <a:ln w="38100">
            <a:noFill/>
            <a:miter lim="800000"/>
            <a:headEnd/>
            <a:tailEnd/>
          </a:ln>
          <a:effec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3600" dirty="0">
                <a:latin typeface="Tahoma" panose="020B0604030504040204" pitchFamily="34" charset="0"/>
                <a:ea typeface="Tahoma" panose="020B0604030504040204" pitchFamily="34" charset="0"/>
                <a:cs typeface="Tahoma" panose="020B0604030504040204" pitchFamily="34" charset="0"/>
              </a:rPr>
              <a:t>D. </a:t>
            </a:r>
            <a:r>
              <a:rPr lang="en-US" altLang="en-US" sz="3600" dirty="0" err="1">
                <a:latin typeface="Tahoma" panose="020B0604030504040204" pitchFamily="34" charset="0"/>
                <a:ea typeface="Tahoma" panose="020B0604030504040204" pitchFamily="34" charset="0"/>
                <a:cs typeface="Tahoma" panose="020B0604030504040204" pitchFamily="34" charset="0"/>
              </a:rPr>
              <a:t>Viene</a:t>
            </a:r>
            <a:r>
              <a:rPr lang="en-US" altLang="en-US" sz="3600" dirty="0">
                <a:latin typeface="Tahoma" panose="020B0604030504040204" pitchFamily="34" charset="0"/>
                <a:ea typeface="Tahoma" panose="020B0604030504040204" pitchFamily="34" charset="0"/>
                <a:cs typeface="Tahoma" panose="020B0604030504040204" pitchFamily="34" charset="0"/>
              </a:rPr>
              <a:t> de la </a:t>
            </a:r>
            <a:r>
              <a:rPr lang="en-US" altLang="en-US" sz="3600" dirty="0" err="1">
                <a:latin typeface="Tahoma" panose="020B0604030504040204" pitchFamily="34" charset="0"/>
                <a:ea typeface="Tahoma" panose="020B0604030504040204" pitchFamily="34" charset="0"/>
                <a:cs typeface="Tahoma" panose="020B0604030504040204" pitchFamily="34" charset="0"/>
              </a:rPr>
              <a:t>experiencia</a:t>
            </a:r>
            <a:r>
              <a:rPr lang="en-US" altLang="en-US" sz="3600" dirty="0">
                <a:latin typeface="Tahoma" panose="020B0604030504040204" pitchFamily="34" charset="0"/>
                <a:ea typeface="Tahoma" panose="020B0604030504040204" pitchFamily="34" charset="0"/>
                <a:cs typeface="Tahoma" panose="020B0604030504040204" pitchFamily="34" charset="0"/>
              </a:rPr>
              <a:t> personal</a:t>
            </a:r>
          </a:p>
        </p:txBody>
      </p:sp>
      <p:pic>
        <p:nvPicPr>
          <p:cNvPr id="3" name="Picture 2" descr="A cartoon of a person pointing at a book&#10;&#10;Description automatically generated">
            <a:extLst>
              <a:ext uri="{FF2B5EF4-FFF2-40B4-BE49-F238E27FC236}">
                <a16:creationId xmlns:a16="http://schemas.microsoft.com/office/drawing/2014/main" id="{F69096BC-8257-72F5-38C4-1880C4FB6B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17063"/>
            <a:ext cx="4190999" cy="3938762"/>
          </a:xfrm>
          <a:prstGeom prst="rect">
            <a:avLst/>
          </a:prstGeom>
        </p:spPr>
      </p:pic>
      <p:sp>
        <p:nvSpPr>
          <p:cNvPr id="4" name="WordArt 12">
            <a:extLst>
              <a:ext uri="{FF2B5EF4-FFF2-40B4-BE49-F238E27FC236}">
                <a16:creationId xmlns:a16="http://schemas.microsoft.com/office/drawing/2014/main" id="{8E941F66-EDD7-DC1F-571A-EA2B88F5F488}"/>
              </a:ext>
            </a:extLst>
          </p:cNvPr>
          <p:cNvSpPr>
            <a:spLocks noChangeArrowheads="1" noChangeShapeType="1" noTextEdit="1"/>
          </p:cNvSpPr>
          <p:nvPr/>
        </p:nvSpPr>
        <p:spPr bwMode="auto">
          <a:xfrm>
            <a:off x="2590799" y="2691232"/>
            <a:ext cx="3505201" cy="2428569"/>
          </a:xfrm>
          <a:prstGeom prst="rect">
            <a:avLst/>
          </a:prstGeom>
          <a:noFill/>
        </p:spPr>
        <p:txBody>
          <a:bodyPr wrap="none" fromWordArt="1">
            <a:prstTxWarp prst="textSlantUp">
              <a:avLst>
                <a:gd name="adj" fmla="val 52310"/>
              </a:avLst>
            </a:prstTxWarp>
          </a:bodyPr>
          <a:lstStyle/>
          <a:p>
            <a:pPr algn="ctr"/>
            <a:r>
              <a:rPr lang="en-US" sz="4400" kern="10" dirty="0" err="1">
                <a:ln w="3175">
                  <a:solidFill>
                    <a:srgbClr val="FFCC00"/>
                  </a:solidFill>
                  <a:round/>
                  <a:headEnd/>
                  <a:tailEnd/>
                </a:ln>
                <a:solidFill>
                  <a:srgbClr val="FF6600"/>
                </a:solidFill>
                <a:latin typeface="Sylfaen" panose="010A0502050306030303" pitchFamily="18" charset="0"/>
              </a:rPr>
              <a:t>sabiduría</a:t>
            </a:r>
            <a:endParaRPr lang="en-US" sz="4400" kern="10" dirty="0">
              <a:ln w="3175">
                <a:solidFill>
                  <a:srgbClr val="FFCC00"/>
                </a:solidFill>
                <a:round/>
                <a:headEnd/>
                <a:tailEnd/>
              </a:ln>
              <a:solidFill>
                <a:srgbClr val="FF6600"/>
              </a:solidFill>
              <a:latin typeface="Sylfaen" panose="010A0502050306030303" pitchFamily="18" charset="0"/>
            </a:endParaRPr>
          </a:p>
          <a:p>
            <a:pPr algn="ctr"/>
            <a:r>
              <a:rPr lang="en-US" sz="4400" kern="10" dirty="0">
                <a:ln w="3175">
                  <a:solidFill>
                    <a:srgbClr val="FFCC00"/>
                  </a:solidFill>
                  <a:round/>
                  <a:headEnd/>
                  <a:tailEnd/>
                </a:ln>
                <a:solidFill>
                  <a:srgbClr val="FF6600"/>
                </a:solidFill>
                <a:latin typeface="Sylfaen" panose="010A0502050306030303" pitchFamily="18" charset="0"/>
              </a:rPr>
              <a:t>       de Dios</a:t>
            </a:r>
          </a:p>
        </p:txBody>
      </p:sp>
      <p:sp>
        <p:nvSpPr>
          <p:cNvPr id="5" name="TextBox 4">
            <a:extLst>
              <a:ext uri="{FF2B5EF4-FFF2-40B4-BE49-F238E27FC236}">
                <a16:creationId xmlns:a16="http://schemas.microsoft.com/office/drawing/2014/main" id="{79E1595F-EB5D-3C62-2611-7050F5FE02A0}"/>
              </a:ext>
            </a:extLst>
          </p:cNvPr>
          <p:cNvSpPr txBox="1"/>
          <p:nvPr/>
        </p:nvSpPr>
        <p:spPr>
          <a:xfrm>
            <a:off x="457200" y="3702639"/>
            <a:ext cx="1295400" cy="986104"/>
          </a:xfrm>
          <a:prstGeom prst="rect">
            <a:avLst/>
          </a:prstGeom>
          <a:solidFill>
            <a:schemeClr val="accent6">
              <a:lumMod val="40000"/>
              <a:lumOff val="60000"/>
            </a:schemeClr>
          </a:solidFill>
        </p:spPr>
        <p:txBody>
          <a:bodyPr wrap="square" rtlCol="0">
            <a:spAutoFit/>
          </a:bodyPr>
          <a:lstStyle/>
          <a:p>
            <a:pPr algn="ctr">
              <a:lnSpc>
                <a:spcPct val="80000"/>
              </a:lnSpc>
            </a:pPr>
            <a:r>
              <a:rPr lang="es-CO" sz="2400" b="1" dirty="0"/>
              <a:t>la</a:t>
            </a:r>
          </a:p>
          <a:p>
            <a:pPr algn="ctr">
              <a:lnSpc>
                <a:spcPct val="80000"/>
              </a:lnSpc>
            </a:pPr>
            <a:r>
              <a:rPr lang="es-CO" sz="2400" b="1" dirty="0"/>
              <a:t>Palabra</a:t>
            </a:r>
          </a:p>
          <a:p>
            <a:pPr algn="ctr">
              <a:lnSpc>
                <a:spcPct val="80000"/>
              </a:lnSpc>
            </a:pPr>
            <a:r>
              <a:rPr lang="es-CO" sz="2400" b="1" dirty="0"/>
              <a:t>de Dios</a:t>
            </a:r>
            <a:endParaRPr lang="en-US" sz="2400" b="1" dirty="0"/>
          </a:p>
        </p:txBody>
      </p:sp>
      <p:sp>
        <p:nvSpPr>
          <p:cNvPr id="40966" name="Rectangle 6">
            <a:extLst>
              <a:ext uri="{FF2B5EF4-FFF2-40B4-BE49-F238E27FC236}">
                <a16:creationId xmlns:a16="http://schemas.microsoft.com/office/drawing/2014/main" id="{10B34F7A-80BB-927B-06A0-2EBB4B6BB3ED}"/>
              </a:ext>
            </a:extLst>
          </p:cNvPr>
          <p:cNvSpPr>
            <a:spLocks noChangeArrowheads="1"/>
          </p:cNvSpPr>
          <p:nvPr/>
        </p:nvSpPr>
        <p:spPr bwMode="auto">
          <a:xfrm>
            <a:off x="6324601" y="2772110"/>
            <a:ext cx="58673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Sal 37:25 - </a:t>
            </a:r>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Joven fui, y he envejecido no he visto </a:t>
            </a:r>
            <a:r>
              <a:rPr lang="es-ES" altLang="en-US" dirty="0">
                <a:solidFill>
                  <a:srgbClr val="FFFF00"/>
                </a:solidFill>
                <a:latin typeface="Tahoma" panose="020B0604030504040204" pitchFamily="34" charset="0"/>
                <a:ea typeface="Tahoma" panose="020B0604030504040204" pitchFamily="34" charset="0"/>
                <a:cs typeface="Tahoma" panose="020B0604030504040204" pitchFamily="34" charset="0"/>
              </a:rPr>
              <a:t>justo </a:t>
            </a:r>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desamparado, ni su descendencia que mendigue pan.</a:t>
            </a:r>
          </a:p>
        </p:txBody>
      </p:sp>
      <p:sp>
        <p:nvSpPr>
          <p:cNvPr id="40969" name="Rectangle 9">
            <a:extLst>
              <a:ext uri="{FF2B5EF4-FFF2-40B4-BE49-F238E27FC236}">
                <a16:creationId xmlns:a16="http://schemas.microsoft.com/office/drawing/2014/main" id="{5F857C0E-A009-9CE8-6ED4-8833C5FFD103}"/>
              </a:ext>
            </a:extLst>
          </p:cNvPr>
          <p:cNvSpPr>
            <a:spLocks noChangeArrowheads="1"/>
          </p:cNvSpPr>
          <p:nvPr/>
        </p:nvSpPr>
        <p:spPr bwMode="auto">
          <a:xfrm>
            <a:off x="4376927" y="4495800"/>
            <a:ext cx="7467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dirty="0" err="1">
                <a:solidFill>
                  <a:srgbClr val="FFFF00"/>
                </a:solidFill>
                <a:latin typeface="Tahoma" panose="020B0604030504040204" pitchFamily="34" charset="0"/>
                <a:ea typeface="Tahoma" panose="020B0604030504040204" pitchFamily="34" charset="0"/>
                <a:cs typeface="Tahoma" panose="020B0604030504040204" pitchFamily="34" charset="0"/>
              </a:rPr>
              <a:t>Ec</a:t>
            </a:r>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 12:13-14 - </a:t>
            </a:r>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El fin de todo el discurso oído es este: Teme a Dios, y guarda sus mandamientos; </a:t>
            </a:r>
            <a:r>
              <a:rPr lang="es-ES" altLang="en-US" dirty="0">
                <a:solidFill>
                  <a:srgbClr val="FFFF00"/>
                </a:solidFill>
                <a:latin typeface="Tahoma" panose="020B0604030504040204" pitchFamily="34" charset="0"/>
                <a:ea typeface="Tahoma" panose="020B0604030504040204" pitchFamily="34" charset="0"/>
                <a:cs typeface="Tahoma" panose="020B0604030504040204" pitchFamily="34" charset="0"/>
              </a:rPr>
              <a:t>porque esto es el todo del hombre.</a:t>
            </a:r>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  Porque Dios traerá toda obra a juicio, juntamente con toda cosa </a:t>
            </a:r>
          </a:p>
          <a:p>
            <a:pPr algn="ctr" eaLnBrk="1" hangingPunct="1"/>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encubierta, sea buena o sea mala.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32" fill="hold" nodeType="with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plus(out)">
                                      <p:cBhvr>
                                        <p:cTn id="7" dur="1000"/>
                                        <p:tgtEl>
                                          <p:spTgt spid="409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32" fill="hold" nodeType="clickEffect">
                                  <p:stCondLst>
                                    <p:cond delay="0"/>
                                  </p:stCondLst>
                                  <p:childTnLst>
                                    <p:set>
                                      <p:cBhvr>
                                        <p:cTn id="11" dur="1" fill="hold">
                                          <p:stCondLst>
                                            <p:cond delay="0"/>
                                          </p:stCondLst>
                                        </p:cTn>
                                        <p:tgtEl>
                                          <p:spTgt spid="40966"/>
                                        </p:tgtEl>
                                        <p:attrNameLst>
                                          <p:attrName>style.visibility</p:attrName>
                                        </p:attrNameLst>
                                      </p:cBhvr>
                                      <p:to>
                                        <p:strVal val="visible"/>
                                      </p:to>
                                    </p:set>
                                    <p:animEffect transition="in" filter="plus(out)">
                                      <p:cBhvr>
                                        <p:cTn id="12" dur="1000"/>
                                        <p:tgtEl>
                                          <p:spTgt spid="409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32" fill="hold" nodeType="clickEffect">
                                  <p:stCondLst>
                                    <p:cond delay="0"/>
                                  </p:stCondLst>
                                  <p:childTnLst>
                                    <p:set>
                                      <p:cBhvr>
                                        <p:cTn id="16" dur="1" fill="hold">
                                          <p:stCondLst>
                                            <p:cond delay="0"/>
                                          </p:stCondLst>
                                        </p:cTn>
                                        <p:tgtEl>
                                          <p:spTgt spid="40969"/>
                                        </p:tgtEl>
                                        <p:attrNameLst>
                                          <p:attrName>style.visibility</p:attrName>
                                        </p:attrNameLst>
                                      </p:cBhvr>
                                      <p:to>
                                        <p:strVal val="visible"/>
                                      </p:to>
                                    </p:set>
                                    <p:animEffect transition="in" filter="plus(out)">
                                      <p:cBhvr>
                                        <p:cTn id="17" dur="1000"/>
                                        <p:tgtEl>
                                          <p:spTgt spid="40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P spid="40966" grpId="0"/>
      <p:bldP spid="409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8" name="Picture 10" descr="New Testament Refutes Traditional Belief | Tomorrow's World">
            <a:extLst>
              <a:ext uri="{FF2B5EF4-FFF2-40B4-BE49-F238E27FC236}">
                <a16:creationId xmlns:a16="http://schemas.microsoft.com/office/drawing/2014/main" id="{43CF3EF2-4F0D-333F-13F2-52DE8B76B8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00" t="5200" r="16667" b="7334"/>
          <a:stretch/>
        </p:blipFill>
        <p:spPr bwMode="auto">
          <a:xfrm rot="808583">
            <a:off x="2574250" y="1539267"/>
            <a:ext cx="7802961" cy="40496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artoon a cartoon of a hand with a thumb sticking out of the water&#10;&#10;Description automatically generated">
            <a:extLst>
              <a:ext uri="{FF2B5EF4-FFF2-40B4-BE49-F238E27FC236}">
                <a16:creationId xmlns:a16="http://schemas.microsoft.com/office/drawing/2014/main" id="{6C09AA3B-EBCD-3D42-9AF8-CC29E86F3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 y="0"/>
            <a:ext cx="4895324" cy="2895600"/>
          </a:xfrm>
          <a:prstGeom prst="rect">
            <a:avLst/>
          </a:prstGeom>
        </p:spPr>
      </p:pic>
      <p:sp>
        <p:nvSpPr>
          <p:cNvPr id="6147" name="Text Box 3">
            <a:extLst>
              <a:ext uri="{FF2B5EF4-FFF2-40B4-BE49-F238E27FC236}">
                <a16:creationId xmlns:a16="http://schemas.microsoft.com/office/drawing/2014/main" id="{4C29B7F2-5F08-F983-092A-633AF31CF6C1}"/>
              </a:ext>
            </a:extLst>
          </p:cNvPr>
          <p:cNvSpPr txBox="1">
            <a:spLocks noChangeArrowheads="1"/>
          </p:cNvSpPr>
          <p:nvPr/>
        </p:nvSpPr>
        <p:spPr bwMode="auto">
          <a:xfrm rot="20652456">
            <a:off x="242780" y="4018603"/>
            <a:ext cx="4654323" cy="255454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8000" b="0" dirty="0">
                <a:solidFill>
                  <a:srgbClr val="FFFF00"/>
                </a:solidFill>
                <a:latin typeface="Forte" panose="03060902040502070203" pitchFamily="66" charset="0"/>
              </a:rPr>
              <a:t>lo que es </a:t>
            </a:r>
            <a:r>
              <a:rPr lang="es-CO" altLang="en-US" sz="8000" b="0" dirty="0">
                <a:solidFill>
                  <a:srgbClr val="FFFF00"/>
                </a:solidFill>
                <a:latin typeface="Forte" panose="03060902040502070203" pitchFamily="66" charset="0"/>
              </a:rPr>
              <a:t>verdad</a:t>
            </a:r>
            <a:endParaRPr lang="en-US" altLang="en-US" sz="8000" b="0" dirty="0">
              <a:solidFill>
                <a:srgbClr val="FFFF00"/>
              </a:solidFill>
              <a:latin typeface="Forte" panose="03060902040502070203" pitchFamily="66" charset="0"/>
            </a:endParaRPr>
          </a:p>
        </p:txBody>
      </p:sp>
      <p:sp>
        <p:nvSpPr>
          <p:cNvPr id="6154" name="AutoShape 10">
            <a:extLst>
              <a:ext uri="{FF2B5EF4-FFF2-40B4-BE49-F238E27FC236}">
                <a16:creationId xmlns:a16="http://schemas.microsoft.com/office/drawing/2014/main" id="{E09F6B43-9956-56CF-B1B4-7F9370B405A7}"/>
              </a:ext>
            </a:extLst>
          </p:cNvPr>
          <p:cNvSpPr>
            <a:spLocks noChangeArrowheads="1"/>
          </p:cNvSpPr>
          <p:nvPr/>
        </p:nvSpPr>
        <p:spPr bwMode="auto">
          <a:xfrm>
            <a:off x="3711450" y="12676"/>
            <a:ext cx="6499350" cy="977924"/>
          </a:xfrm>
          <a:prstGeom prst="wedgeRoundRectCallout">
            <a:avLst>
              <a:gd name="adj1" fmla="val -86862"/>
              <a:gd name="adj2" fmla="val -42858"/>
              <a:gd name="adj3" fmla="val 16667"/>
            </a:avLst>
          </a:prstGeom>
          <a:solidFill>
            <a:srgbClr val="99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4400" dirty="0">
                <a:solidFill>
                  <a:srgbClr val="FFFF00"/>
                </a:solidFill>
                <a:latin typeface="Tahoma" panose="020B0604030504040204" pitchFamily="34" charset="0"/>
                <a:ea typeface="Tahoma" panose="020B0604030504040204" pitchFamily="34" charset="0"/>
                <a:cs typeface="Tahoma" panose="020B0604030504040204" pitchFamily="34" charset="0"/>
              </a:rPr>
              <a:t>#1:  </a:t>
            </a:r>
            <a:r>
              <a:rPr lang="en-US" altLang="en-US" sz="4400" dirty="0" err="1">
                <a:solidFill>
                  <a:srgbClr val="FFFF00"/>
                </a:solidFill>
                <a:latin typeface="Tahoma" panose="020B0604030504040204" pitchFamily="34" charset="0"/>
                <a:ea typeface="Tahoma" panose="020B0604030504040204" pitchFamily="34" charset="0"/>
                <a:cs typeface="Tahoma" panose="020B0604030504040204" pitchFamily="34" charset="0"/>
              </a:rPr>
              <a:t>Nunca</a:t>
            </a:r>
            <a:r>
              <a:rPr lang="en-US" altLang="en-US" sz="44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4400" dirty="0" err="1">
                <a:solidFill>
                  <a:srgbClr val="FFFF00"/>
                </a:solidFill>
                <a:latin typeface="Tahoma" panose="020B0604030504040204" pitchFamily="34" charset="0"/>
                <a:ea typeface="Tahoma" panose="020B0604030504040204" pitchFamily="34" charset="0"/>
                <a:cs typeface="Tahoma" panose="020B0604030504040204" pitchFamily="34" charset="0"/>
              </a:rPr>
              <a:t>olvides</a:t>
            </a:r>
            <a:r>
              <a:rPr lang="en-US" altLang="en-US" sz="4400" dirty="0">
                <a:solidFill>
                  <a:srgbClr val="FFFF00"/>
                </a:solidFill>
                <a:latin typeface="Tahoma" panose="020B0604030504040204" pitchFamily="34" charset="0"/>
                <a:ea typeface="Tahoma" panose="020B0604030504040204" pitchFamily="34" charset="0"/>
                <a:cs typeface="Tahoma" panose="020B0604030504040204" pitchFamily="34" charset="0"/>
              </a:rPr>
              <a:t>…</a:t>
            </a:r>
            <a:r>
              <a:rPr lang="en-US" altLang="en-US" dirty="0">
                <a:latin typeface="Tahoma" panose="020B0604030504040204" pitchFamily="34" charset="0"/>
                <a:ea typeface="Tahoma" panose="020B0604030504040204" pitchFamily="34" charset="0"/>
                <a:cs typeface="Tahoma" panose="020B0604030504040204" pitchFamily="34" charset="0"/>
              </a:rPr>
              <a:t> </a:t>
            </a:r>
          </a:p>
        </p:txBody>
      </p:sp>
      <p:pic>
        <p:nvPicPr>
          <p:cNvPr id="5" name="Picture 4" descr="A cartoon of a person with his hand on his chin&#10;&#10;Description automatically generated">
            <a:extLst>
              <a:ext uri="{FF2B5EF4-FFF2-40B4-BE49-F238E27FC236}">
                <a16:creationId xmlns:a16="http://schemas.microsoft.com/office/drawing/2014/main" id="{5486F0E1-105A-FA4C-35AE-B13BB180C3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978206" y="3044804"/>
            <a:ext cx="3200400" cy="3850888"/>
          </a:xfrm>
          <a:prstGeom prst="rect">
            <a:avLst/>
          </a:prstGeom>
        </p:spPr>
      </p:pic>
    </p:spTree>
    <p:extLst>
      <p:ext uri="{BB962C8B-B14F-4D97-AF65-F5344CB8AC3E}">
        <p14:creationId xmlns:p14="http://schemas.microsoft.com/office/powerpoint/2010/main" val="1232812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2000" fill="hold"/>
                                        <p:tgtEl>
                                          <p:spTgt spid="6147"/>
                                        </p:tgtEl>
                                        <p:attrNameLst>
                                          <p:attrName>ppt_w</p:attrName>
                                        </p:attrNameLst>
                                      </p:cBhvr>
                                      <p:tavLst>
                                        <p:tav tm="0">
                                          <p:val>
                                            <p:fltVal val="0"/>
                                          </p:val>
                                        </p:tav>
                                        <p:tav tm="100000">
                                          <p:val>
                                            <p:strVal val="#ppt_w"/>
                                          </p:val>
                                        </p:tav>
                                      </p:tavLst>
                                    </p:anim>
                                    <p:anim calcmode="lin" valueType="num">
                                      <p:cBhvr>
                                        <p:cTn id="8" dur="2000" fill="hold"/>
                                        <p:tgtEl>
                                          <p:spTgt spid="6147"/>
                                        </p:tgtEl>
                                        <p:attrNameLst>
                                          <p:attrName>ppt_h</p:attrName>
                                        </p:attrNameLst>
                                      </p:cBhvr>
                                      <p:tavLst>
                                        <p:tav tm="0">
                                          <p:val>
                                            <p:fltVal val="0"/>
                                          </p:val>
                                        </p:tav>
                                        <p:tav tm="100000">
                                          <p:val>
                                            <p:strVal val="#ppt_h"/>
                                          </p:val>
                                        </p:tav>
                                      </p:tavLst>
                                    </p:anim>
                                  </p:childTnLst>
                                </p:cTn>
                              </p:par>
                              <p:par>
                                <p:cTn id="9" presetID="23" presetClass="entr" presetSubtype="272" fill="hold" nodeType="withEffect">
                                  <p:stCondLst>
                                    <p:cond delay="0"/>
                                  </p:stCondLst>
                                  <p:childTnLst>
                                    <p:set>
                                      <p:cBhvr>
                                        <p:cTn id="10" dur="1" fill="hold">
                                          <p:stCondLst>
                                            <p:cond delay="0"/>
                                          </p:stCondLst>
                                        </p:cTn>
                                        <p:tgtEl>
                                          <p:spTgt spid="2058"/>
                                        </p:tgtEl>
                                        <p:attrNameLst>
                                          <p:attrName>style.visibility</p:attrName>
                                        </p:attrNameLst>
                                      </p:cBhvr>
                                      <p:to>
                                        <p:strVal val="visible"/>
                                      </p:to>
                                    </p:set>
                                    <p:anim calcmode="lin" valueType="num">
                                      <p:cBhvr>
                                        <p:cTn id="11" dur="1000" fill="hold"/>
                                        <p:tgtEl>
                                          <p:spTgt spid="2058"/>
                                        </p:tgtEl>
                                        <p:attrNameLst>
                                          <p:attrName>ppt_w</p:attrName>
                                        </p:attrNameLst>
                                      </p:cBhvr>
                                      <p:tavLst>
                                        <p:tav tm="0">
                                          <p:val>
                                            <p:strVal val="2/3*#ppt_w"/>
                                          </p:val>
                                        </p:tav>
                                        <p:tav tm="100000">
                                          <p:val>
                                            <p:strVal val="#ppt_w"/>
                                          </p:val>
                                        </p:tav>
                                      </p:tavLst>
                                    </p:anim>
                                    <p:anim calcmode="lin" valueType="num">
                                      <p:cBhvr>
                                        <p:cTn id="12" dur="1000" fill="hold"/>
                                        <p:tgtEl>
                                          <p:spTgt spid="205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7" grpId="1" autoUpdateAnimBg="0"/>
      <p:bldP spid="61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descr="Searching for Truth: Knowledge, Wisdom, and Understanding – Edge of Us">
            <a:extLst>
              <a:ext uri="{FF2B5EF4-FFF2-40B4-BE49-F238E27FC236}">
                <a16:creationId xmlns:a16="http://schemas.microsoft.com/office/drawing/2014/main" id="{E9A0ADE5-2167-6B35-DB1C-3251155B2F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04" r="11970"/>
          <a:stretch/>
        </p:blipFill>
        <p:spPr bwMode="auto">
          <a:xfrm rot="514407">
            <a:off x="4596279" y="2065525"/>
            <a:ext cx="7226145" cy="42621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Cartoon a cartoon of a hand with a thumb sticking out of the water&#10;&#10;Description automatically generated">
            <a:extLst>
              <a:ext uri="{FF2B5EF4-FFF2-40B4-BE49-F238E27FC236}">
                <a16:creationId xmlns:a16="http://schemas.microsoft.com/office/drawing/2014/main" id="{6268C6DC-A816-859A-2C8E-D28840A3D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 y="0"/>
            <a:ext cx="4895324" cy="2895600"/>
          </a:xfrm>
          <a:prstGeom prst="rect">
            <a:avLst/>
          </a:prstGeom>
        </p:spPr>
      </p:pic>
      <p:sp>
        <p:nvSpPr>
          <p:cNvPr id="23567" name="Text Box 15">
            <a:extLst>
              <a:ext uri="{FF2B5EF4-FFF2-40B4-BE49-F238E27FC236}">
                <a16:creationId xmlns:a16="http://schemas.microsoft.com/office/drawing/2014/main" id="{4ECBD7B7-87DA-B1DF-76ED-90772A8EBE08}"/>
              </a:ext>
            </a:extLst>
          </p:cNvPr>
          <p:cNvSpPr txBox="1">
            <a:spLocks noChangeArrowheads="1"/>
          </p:cNvSpPr>
          <p:nvPr/>
        </p:nvSpPr>
        <p:spPr bwMode="auto">
          <a:xfrm rot="21163704">
            <a:off x="-12844" y="3563751"/>
            <a:ext cx="4719216" cy="2862322"/>
          </a:xfrm>
          <a:prstGeom prst="rect">
            <a:avLst/>
          </a:prstGeom>
          <a:noFill/>
          <a:ln>
            <a:noFill/>
          </a:ln>
          <a:effec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6000" i="1" dirty="0" err="1">
                <a:solidFill>
                  <a:schemeClr val="bg1"/>
                </a:solidFill>
                <a:latin typeface="Tahoma" panose="020B0604030504040204" pitchFamily="34" charset="0"/>
                <a:ea typeface="Tahoma" panose="020B0604030504040204" pitchFamily="34" charset="0"/>
                <a:cs typeface="Tahoma" panose="020B0604030504040204" pitchFamily="34" charset="0"/>
              </a:rPr>
              <a:t>Dónde</a:t>
            </a:r>
            <a:r>
              <a:rPr lang="en-US" altLang="en-US" sz="6000"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6000" i="1" dirty="0" err="1">
                <a:solidFill>
                  <a:schemeClr val="bg1"/>
                </a:solidFill>
                <a:latin typeface="Tahoma" panose="020B0604030504040204" pitchFamily="34" charset="0"/>
                <a:ea typeface="Tahoma" panose="020B0604030504040204" pitchFamily="34" charset="0"/>
                <a:cs typeface="Tahoma" panose="020B0604030504040204" pitchFamily="34" charset="0"/>
              </a:rPr>
              <a:t>encontrar</a:t>
            </a:r>
            <a:r>
              <a:rPr lang="en-US" altLang="en-US" sz="6000" i="1" dirty="0">
                <a:solidFill>
                  <a:schemeClr val="bg1"/>
                </a:solidFill>
                <a:latin typeface="Tahoma" panose="020B0604030504040204" pitchFamily="34" charset="0"/>
                <a:ea typeface="Tahoma" panose="020B0604030504040204" pitchFamily="34" charset="0"/>
                <a:cs typeface="Tahoma" panose="020B0604030504040204" pitchFamily="34" charset="0"/>
              </a:rPr>
              <a:t> la </a:t>
            </a:r>
            <a:r>
              <a:rPr lang="en-US" altLang="en-US" sz="6000" i="1" dirty="0" err="1">
                <a:solidFill>
                  <a:schemeClr val="bg1"/>
                </a:solidFill>
                <a:latin typeface="Tahoma" panose="020B0604030504040204" pitchFamily="34" charset="0"/>
                <a:ea typeface="Tahoma" panose="020B0604030504040204" pitchFamily="34" charset="0"/>
                <a:cs typeface="Tahoma" panose="020B0604030504040204" pitchFamily="34" charset="0"/>
              </a:rPr>
              <a:t>sabiduría</a:t>
            </a:r>
            <a:endParaRPr lang="en-US" altLang="en-US" sz="60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3559" name="AutoShape 7">
            <a:extLst>
              <a:ext uri="{FF2B5EF4-FFF2-40B4-BE49-F238E27FC236}">
                <a16:creationId xmlns:a16="http://schemas.microsoft.com/office/drawing/2014/main" id="{FB4264FB-532E-E739-1A85-633DF40E4C35}"/>
              </a:ext>
            </a:extLst>
          </p:cNvPr>
          <p:cNvSpPr>
            <a:spLocks noChangeArrowheads="1"/>
          </p:cNvSpPr>
          <p:nvPr/>
        </p:nvSpPr>
        <p:spPr bwMode="auto">
          <a:xfrm>
            <a:off x="4876800" y="0"/>
            <a:ext cx="7315200" cy="1447800"/>
          </a:xfrm>
          <a:prstGeom prst="wedgeRoundRectCallout">
            <a:avLst>
              <a:gd name="adj1" fmla="val -97708"/>
              <a:gd name="adj2" fmla="val -44115"/>
              <a:gd name="adj3" fmla="val 16667"/>
            </a:avLst>
          </a:prstGeom>
          <a:solidFill>
            <a:srgbClr val="99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4400" dirty="0">
                <a:solidFill>
                  <a:srgbClr val="FFFF00"/>
                </a:solidFill>
                <a:latin typeface="Tahoma" panose="020B0604030504040204" pitchFamily="34" charset="0"/>
                <a:ea typeface="Tahoma" panose="020B0604030504040204" pitchFamily="34" charset="0"/>
                <a:cs typeface="Tahoma" panose="020B0604030504040204" pitchFamily="34" charset="0"/>
              </a:rPr>
              <a:t>#2:  </a:t>
            </a:r>
            <a:r>
              <a:rPr lang="en-US" altLang="en-US" sz="4400" dirty="0" err="1">
                <a:solidFill>
                  <a:srgbClr val="FFFF00"/>
                </a:solidFill>
                <a:latin typeface="Tahoma" panose="020B0604030504040204" pitchFamily="34" charset="0"/>
                <a:ea typeface="Tahoma" panose="020B0604030504040204" pitchFamily="34" charset="0"/>
                <a:cs typeface="Tahoma" panose="020B0604030504040204" pitchFamily="34" charset="0"/>
              </a:rPr>
              <a:t>Nunca</a:t>
            </a:r>
            <a:endParaRPr lang="en-US" altLang="en-US" sz="4400"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ctr" eaLnBrk="1" hangingPunct="1"/>
            <a:r>
              <a:rPr lang="en-US" altLang="en-US" sz="4400" dirty="0" err="1">
                <a:solidFill>
                  <a:srgbClr val="FFFF00"/>
                </a:solidFill>
                <a:latin typeface="Tahoma" panose="020B0604030504040204" pitchFamily="34" charset="0"/>
                <a:ea typeface="Tahoma" panose="020B0604030504040204" pitchFamily="34" charset="0"/>
                <a:cs typeface="Tahoma" panose="020B0604030504040204" pitchFamily="34" charset="0"/>
              </a:rPr>
              <a:t>olvides</a:t>
            </a:r>
            <a:r>
              <a:rPr lang="en-US" altLang="en-US" sz="4400" dirty="0">
                <a:solidFill>
                  <a:srgbClr val="FFFF00"/>
                </a:solidFill>
                <a:latin typeface="Tahoma" panose="020B0604030504040204" pitchFamily="34" charset="0"/>
                <a:ea typeface="Tahoma" panose="020B0604030504040204" pitchFamily="34" charset="0"/>
                <a:cs typeface="Tahoma" panose="020B0604030504040204" pitchFamily="34" charset="0"/>
              </a:rPr>
              <a:t> . . .</a:t>
            </a:r>
            <a:r>
              <a:rPr lang="en-US" altLang="en-US"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314445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23559"/>
                                        </p:tgtEl>
                                        <p:attrNameLst>
                                          <p:attrName>style.visibility</p:attrName>
                                        </p:attrNameLst>
                                      </p:cBhvr>
                                      <p:to>
                                        <p:strVal val="visible"/>
                                      </p:to>
                                    </p:set>
                                    <p:anim calcmode="lin" valueType="num">
                                      <p:cBhvr>
                                        <p:cTn id="7" dur="1000" fill="hold"/>
                                        <p:tgtEl>
                                          <p:spTgt spid="23559"/>
                                        </p:tgtEl>
                                        <p:attrNameLst>
                                          <p:attrName>ppt_w</p:attrName>
                                        </p:attrNameLst>
                                      </p:cBhvr>
                                      <p:tavLst>
                                        <p:tav tm="0">
                                          <p:val>
                                            <p:fltVal val="0"/>
                                          </p:val>
                                        </p:tav>
                                        <p:tav tm="100000">
                                          <p:val>
                                            <p:strVal val="#ppt_w"/>
                                          </p:val>
                                        </p:tav>
                                      </p:tavLst>
                                    </p:anim>
                                    <p:anim calcmode="lin" valueType="num">
                                      <p:cBhvr>
                                        <p:cTn id="8" dur="1000" fill="hold"/>
                                        <p:tgtEl>
                                          <p:spTgt spid="23559"/>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51" presetClass="entr" presetSubtype="0" fill="hold" nodeType="afterEffect">
                                  <p:stCondLst>
                                    <p:cond delay="1000"/>
                                  </p:stCondLst>
                                  <p:iterate type="lt">
                                    <p:tmPct val="10000"/>
                                  </p:iterate>
                                  <p:childTnLst>
                                    <p:set>
                                      <p:cBhvr>
                                        <p:cTn id="11" dur="1" fill="hold">
                                          <p:stCondLst>
                                            <p:cond delay="0"/>
                                          </p:stCondLst>
                                        </p:cTn>
                                        <p:tgtEl>
                                          <p:spTgt spid="23567"/>
                                        </p:tgtEl>
                                        <p:attrNameLst>
                                          <p:attrName>style.visibility</p:attrName>
                                        </p:attrNameLst>
                                      </p:cBhvr>
                                      <p:to>
                                        <p:strVal val="visible"/>
                                      </p:to>
                                    </p:set>
                                    <p:animEffect transition="in" filter="fade">
                                      <p:cBhvr>
                                        <p:cTn id="12" dur="385" decel="100000"/>
                                        <p:tgtEl>
                                          <p:spTgt spid="23567"/>
                                        </p:tgtEl>
                                      </p:cBhvr>
                                    </p:animEffect>
                                    <p:animScale>
                                      <p:cBhvr>
                                        <p:cTn id="13" dur="385" decel="100000"/>
                                        <p:tgtEl>
                                          <p:spTgt spid="23567"/>
                                        </p:tgtEl>
                                      </p:cBhvr>
                                      <p:from x="10000" y="10000"/>
                                      <p:to x="200000" y="450000"/>
                                    </p:animScale>
                                    <p:animScale>
                                      <p:cBhvr>
                                        <p:cTn id="14" dur="615" accel="100000" fill="hold">
                                          <p:stCondLst>
                                            <p:cond delay="385"/>
                                          </p:stCondLst>
                                        </p:cTn>
                                        <p:tgtEl>
                                          <p:spTgt spid="23567"/>
                                        </p:tgtEl>
                                      </p:cBhvr>
                                      <p:from x="200000" y="450000"/>
                                      <p:to x="100000" y="100000"/>
                                    </p:animScale>
                                    <p:set>
                                      <p:cBhvr>
                                        <p:cTn id="15" dur="385" fill="hold"/>
                                        <p:tgtEl>
                                          <p:spTgt spid="23567"/>
                                        </p:tgtEl>
                                        <p:attrNameLst>
                                          <p:attrName>ppt_x</p:attrName>
                                        </p:attrNameLst>
                                      </p:cBhvr>
                                      <p:to>
                                        <p:strVal val="(0.5)"/>
                                      </p:to>
                                    </p:set>
                                    <p:anim from="(0.5)" to="(#ppt_x)" calcmode="lin" valueType="num">
                                      <p:cBhvr>
                                        <p:cTn id="16" dur="615" accel="100000" fill="hold">
                                          <p:stCondLst>
                                            <p:cond delay="385"/>
                                          </p:stCondLst>
                                        </p:cTn>
                                        <p:tgtEl>
                                          <p:spTgt spid="23567"/>
                                        </p:tgtEl>
                                        <p:attrNameLst>
                                          <p:attrName>ppt_x</p:attrName>
                                        </p:attrNameLst>
                                      </p:cBhvr>
                                    </p:anim>
                                    <p:set>
                                      <p:cBhvr>
                                        <p:cTn id="17" dur="385" fill="hold"/>
                                        <p:tgtEl>
                                          <p:spTgt spid="23567"/>
                                        </p:tgtEl>
                                        <p:attrNameLst>
                                          <p:attrName>ppt_y</p:attrName>
                                        </p:attrNameLst>
                                      </p:cBhvr>
                                      <p:to>
                                        <p:strVal val="(#ppt_y+0.4)"/>
                                      </p:to>
                                    </p:set>
                                    <p:anim from="(#ppt_y+0.4)" to="(#ppt_y)" calcmode="lin" valueType="num">
                                      <p:cBhvr>
                                        <p:cTn id="18" dur="615" accel="100000" fill="hold">
                                          <p:stCondLst>
                                            <p:cond delay="385"/>
                                          </p:stCondLst>
                                        </p:cTn>
                                        <p:tgtEl>
                                          <p:spTgt spid="2356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7" grpId="0"/>
      <p:bldP spid="2355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8" name="Picture 10" descr="New Testament Refutes Traditional Belief | Tomorrow's World">
            <a:extLst>
              <a:ext uri="{FF2B5EF4-FFF2-40B4-BE49-F238E27FC236}">
                <a16:creationId xmlns:a16="http://schemas.microsoft.com/office/drawing/2014/main" id="{43CF3EF2-4F0D-333F-13F2-52DE8B76B8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00" t="5200" r="16667" b="7334"/>
          <a:stretch/>
        </p:blipFill>
        <p:spPr bwMode="auto">
          <a:xfrm rot="808583">
            <a:off x="2574250" y="1539267"/>
            <a:ext cx="7802961" cy="40496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artoon a cartoon of a hand with a thumb sticking out of the water&#10;&#10;Description automatically generated">
            <a:extLst>
              <a:ext uri="{FF2B5EF4-FFF2-40B4-BE49-F238E27FC236}">
                <a16:creationId xmlns:a16="http://schemas.microsoft.com/office/drawing/2014/main" id="{6C09AA3B-EBCD-3D42-9AF8-CC29E86F3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 y="0"/>
            <a:ext cx="4895324" cy="2895600"/>
          </a:xfrm>
          <a:prstGeom prst="rect">
            <a:avLst/>
          </a:prstGeom>
        </p:spPr>
      </p:pic>
      <p:sp>
        <p:nvSpPr>
          <p:cNvPr id="6147" name="Text Box 3">
            <a:extLst>
              <a:ext uri="{FF2B5EF4-FFF2-40B4-BE49-F238E27FC236}">
                <a16:creationId xmlns:a16="http://schemas.microsoft.com/office/drawing/2014/main" id="{4C29B7F2-5F08-F983-092A-633AF31CF6C1}"/>
              </a:ext>
            </a:extLst>
          </p:cNvPr>
          <p:cNvSpPr txBox="1">
            <a:spLocks noChangeArrowheads="1"/>
          </p:cNvSpPr>
          <p:nvPr/>
        </p:nvSpPr>
        <p:spPr bwMode="auto">
          <a:xfrm rot="20652456">
            <a:off x="242780" y="4018603"/>
            <a:ext cx="4654323" cy="255454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8000" b="0" dirty="0">
                <a:solidFill>
                  <a:srgbClr val="FFFF00"/>
                </a:solidFill>
                <a:latin typeface="Forte" panose="03060902040502070203" pitchFamily="66" charset="0"/>
              </a:rPr>
              <a:t>lo que es </a:t>
            </a:r>
            <a:r>
              <a:rPr lang="es-CO" altLang="en-US" sz="8000" b="0" dirty="0">
                <a:solidFill>
                  <a:srgbClr val="FFFF00"/>
                </a:solidFill>
                <a:latin typeface="Forte" panose="03060902040502070203" pitchFamily="66" charset="0"/>
              </a:rPr>
              <a:t>verdad</a:t>
            </a:r>
            <a:endParaRPr lang="en-US" altLang="en-US" sz="8000" b="0" dirty="0">
              <a:solidFill>
                <a:srgbClr val="FFFF00"/>
              </a:solidFill>
              <a:latin typeface="Forte" panose="03060902040502070203" pitchFamily="66" charset="0"/>
            </a:endParaRPr>
          </a:p>
        </p:txBody>
      </p:sp>
      <p:sp>
        <p:nvSpPr>
          <p:cNvPr id="6154" name="AutoShape 10">
            <a:extLst>
              <a:ext uri="{FF2B5EF4-FFF2-40B4-BE49-F238E27FC236}">
                <a16:creationId xmlns:a16="http://schemas.microsoft.com/office/drawing/2014/main" id="{E09F6B43-9956-56CF-B1B4-7F9370B405A7}"/>
              </a:ext>
            </a:extLst>
          </p:cNvPr>
          <p:cNvSpPr>
            <a:spLocks noChangeArrowheads="1"/>
          </p:cNvSpPr>
          <p:nvPr/>
        </p:nvSpPr>
        <p:spPr bwMode="auto">
          <a:xfrm>
            <a:off x="3711450" y="12676"/>
            <a:ext cx="6499350" cy="977924"/>
          </a:xfrm>
          <a:prstGeom prst="wedgeRoundRectCallout">
            <a:avLst>
              <a:gd name="adj1" fmla="val -86862"/>
              <a:gd name="adj2" fmla="val -42858"/>
              <a:gd name="adj3" fmla="val 16667"/>
            </a:avLst>
          </a:prstGeom>
          <a:solidFill>
            <a:srgbClr val="99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4400" dirty="0">
                <a:solidFill>
                  <a:srgbClr val="FFFF00"/>
                </a:solidFill>
                <a:latin typeface="Tahoma" panose="020B0604030504040204" pitchFamily="34" charset="0"/>
                <a:ea typeface="Tahoma" panose="020B0604030504040204" pitchFamily="34" charset="0"/>
                <a:cs typeface="Tahoma" panose="020B0604030504040204" pitchFamily="34" charset="0"/>
              </a:rPr>
              <a:t>#1:  </a:t>
            </a:r>
            <a:r>
              <a:rPr lang="en-US" altLang="en-US" sz="4400" dirty="0" err="1">
                <a:solidFill>
                  <a:srgbClr val="FFFF00"/>
                </a:solidFill>
                <a:latin typeface="Tahoma" panose="020B0604030504040204" pitchFamily="34" charset="0"/>
                <a:ea typeface="Tahoma" panose="020B0604030504040204" pitchFamily="34" charset="0"/>
                <a:cs typeface="Tahoma" panose="020B0604030504040204" pitchFamily="34" charset="0"/>
              </a:rPr>
              <a:t>Nunca</a:t>
            </a:r>
            <a:r>
              <a:rPr lang="en-US" altLang="en-US" sz="44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4400" dirty="0" err="1">
                <a:solidFill>
                  <a:srgbClr val="FFFF00"/>
                </a:solidFill>
                <a:latin typeface="Tahoma" panose="020B0604030504040204" pitchFamily="34" charset="0"/>
                <a:ea typeface="Tahoma" panose="020B0604030504040204" pitchFamily="34" charset="0"/>
                <a:cs typeface="Tahoma" panose="020B0604030504040204" pitchFamily="34" charset="0"/>
              </a:rPr>
              <a:t>olvides</a:t>
            </a:r>
            <a:r>
              <a:rPr lang="en-US" altLang="en-US" sz="4400" dirty="0">
                <a:solidFill>
                  <a:srgbClr val="FFFF00"/>
                </a:solidFill>
                <a:latin typeface="Tahoma" panose="020B0604030504040204" pitchFamily="34" charset="0"/>
                <a:ea typeface="Tahoma" panose="020B0604030504040204" pitchFamily="34" charset="0"/>
                <a:cs typeface="Tahoma" panose="020B0604030504040204" pitchFamily="34" charset="0"/>
              </a:rPr>
              <a:t>…</a:t>
            </a:r>
            <a:r>
              <a:rPr lang="en-US" altLang="en-US" dirty="0">
                <a:latin typeface="Tahoma" panose="020B0604030504040204" pitchFamily="34" charset="0"/>
                <a:ea typeface="Tahoma" panose="020B0604030504040204" pitchFamily="34" charset="0"/>
                <a:cs typeface="Tahoma" panose="020B0604030504040204" pitchFamily="34" charset="0"/>
              </a:rPr>
              <a:t> </a:t>
            </a:r>
          </a:p>
        </p:txBody>
      </p:sp>
      <p:pic>
        <p:nvPicPr>
          <p:cNvPr id="5" name="Picture 4" descr="A cartoon of a person with his hand on his chin&#10;&#10;Description automatically generated">
            <a:extLst>
              <a:ext uri="{FF2B5EF4-FFF2-40B4-BE49-F238E27FC236}">
                <a16:creationId xmlns:a16="http://schemas.microsoft.com/office/drawing/2014/main" id="{5486F0E1-105A-FA4C-35AE-B13BB180C3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978206" y="3044804"/>
            <a:ext cx="3200400" cy="38508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2000" fill="hold"/>
                                        <p:tgtEl>
                                          <p:spTgt spid="6147"/>
                                        </p:tgtEl>
                                        <p:attrNameLst>
                                          <p:attrName>ppt_w</p:attrName>
                                        </p:attrNameLst>
                                      </p:cBhvr>
                                      <p:tavLst>
                                        <p:tav tm="0">
                                          <p:val>
                                            <p:fltVal val="0"/>
                                          </p:val>
                                        </p:tav>
                                        <p:tav tm="100000">
                                          <p:val>
                                            <p:strVal val="#ppt_w"/>
                                          </p:val>
                                        </p:tav>
                                      </p:tavLst>
                                    </p:anim>
                                    <p:anim calcmode="lin" valueType="num">
                                      <p:cBhvr>
                                        <p:cTn id="8" dur="2000" fill="hold"/>
                                        <p:tgtEl>
                                          <p:spTgt spid="6147"/>
                                        </p:tgtEl>
                                        <p:attrNameLst>
                                          <p:attrName>ppt_h</p:attrName>
                                        </p:attrNameLst>
                                      </p:cBhvr>
                                      <p:tavLst>
                                        <p:tav tm="0">
                                          <p:val>
                                            <p:fltVal val="0"/>
                                          </p:val>
                                        </p:tav>
                                        <p:tav tm="100000">
                                          <p:val>
                                            <p:strVal val="#ppt_h"/>
                                          </p:val>
                                        </p:tav>
                                      </p:tavLst>
                                    </p:anim>
                                  </p:childTnLst>
                                </p:cTn>
                              </p:par>
                              <p:par>
                                <p:cTn id="9" presetID="23" presetClass="entr" presetSubtype="272" fill="hold" nodeType="withEffect">
                                  <p:stCondLst>
                                    <p:cond delay="0"/>
                                  </p:stCondLst>
                                  <p:childTnLst>
                                    <p:set>
                                      <p:cBhvr>
                                        <p:cTn id="10" dur="1" fill="hold">
                                          <p:stCondLst>
                                            <p:cond delay="0"/>
                                          </p:stCondLst>
                                        </p:cTn>
                                        <p:tgtEl>
                                          <p:spTgt spid="2058"/>
                                        </p:tgtEl>
                                        <p:attrNameLst>
                                          <p:attrName>style.visibility</p:attrName>
                                        </p:attrNameLst>
                                      </p:cBhvr>
                                      <p:to>
                                        <p:strVal val="visible"/>
                                      </p:to>
                                    </p:set>
                                    <p:anim calcmode="lin" valueType="num">
                                      <p:cBhvr>
                                        <p:cTn id="11" dur="1000" fill="hold"/>
                                        <p:tgtEl>
                                          <p:spTgt spid="2058"/>
                                        </p:tgtEl>
                                        <p:attrNameLst>
                                          <p:attrName>ppt_w</p:attrName>
                                        </p:attrNameLst>
                                      </p:cBhvr>
                                      <p:tavLst>
                                        <p:tav tm="0">
                                          <p:val>
                                            <p:strVal val="2/3*#ppt_w"/>
                                          </p:val>
                                        </p:tav>
                                        <p:tav tm="100000">
                                          <p:val>
                                            <p:strVal val="#ppt_w"/>
                                          </p:val>
                                        </p:tav>
                                      </p:tavLst>
                                    </p:anim>
                                    <p:anim calcmode="lin" valueType="num">
                                      <p:cBhvr>
                                        <p:cTn id="12" dur="1000" fill="hold"/>
                                        <p:tgtEl>
                                          <p:spTgt spid="205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7" grpId="1" autoUpdateAnimBg="0"/>
      <p:bldP spid="61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461" name="Picture 5">
            <a:extLst>
              <a:ext uri="{FF2B5EF4-FFF2-40B4-BE49-F238E27FC236}">
                <a16:creationId xmlns:a16="http://schemas.microsoft.com/office/drawing/2014/main" id="{44187F91-D210-C098-3C87-9C8AFA095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0"/>
            <a:ext cx="6400800" cy="602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8">
            <a:extLst>
              <a:ext uri="{FF2B5EF4-FFF2-40B4-BE49-F238E27FC236}">
                <a16:creationId xmlns:a16="http://schemas.microsoft.com/office/drawing/2014/main" id="{DEA9F46A-7AFF-54EB-1F5A-4478AF9C85A7}"/>
              </a:ext>
            </a:extLst>
          </p:cNvPr>
          <p:cNvSpPr txBox="1">
            <a:spLocks noChangeArrowheads="1"/>
          </p:cNvSpPr>
          <p:nvPr/>
        </p:nvSpPr>
        <p:spPr bwMode="auto">
          <a:xfrm>
            <a:off x="0" y="1"/>
            <a:ext cx="51054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s-ES" altLang="en-US" sz="4000" dirty="0">
                <a:solidFill>
                  <a:srgbClr val="FFFF00"/>
                </a:solidFill>
                <a:latin typeface="Tahoma" panose="020B0604030504040204" pitchFamily="34" charset="0"/>
                <a:ea typeface="Tahoma" panose="020B0604030504040204" pitchFamily="34" charset="0"/>
                <a:cs typeface="Tahoma" panose="020B0604030504040204" pitchFamily="34" charset="0"/>
              </a:rPr>
              <a:t>¿Cuál es el ingrediente principal en un pastel de</a:t>
            </a:r>
          </a:p>
          <a:p>
            <a:pPr algn="ctr" eaLnBrk="1" hangingPunct="1"/>
            <a:r>
              <a:rPr lang="es-ES" altLang="en-US" sz="4000" dirty="0">
                <a:solidFill>
                  <a:srgbClr val="FFFF00"/>
                </a:solidFill>
                <a:latin typeface="Tahoma" panose="020B0604030504040204" pitchFamily="34" charset="0"/>
                <a:ea typeface="Tahoma" panose="020B0604030504040204" pitchFamily="34" charset="0"/>
                <a:cs typeface="Tahoma" panose="020B0604030504040204" pitchFamily="34" charset="0"/>
              </a:rPr>
              <a:t>manzana?</a:t>
            </a:r>
            <a:endParaRPr lang="en-US" altLang="en-US" sz="40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19465" name="Picture 9">
            <a:extLst>
              <a:ext uri="{FF2B5EF4-FFF2-40B4-BE49-F238E27FC236}">
                <a16:creationId xmlns:a16="http://schemas.microsoft.com/office/drawing/2014/main" id="{44B7D362-83B1-F488-2B44-1F831757A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451089"/>
            <a:ext cx="3208175" cy="3406911"/>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66" name="Text Box 10">
            <a:extLst>
              <a:ext uri="{FF2B5EF4-FFF2-40B4-BE49-F238E27FC236}">
                <a16:creationId xmlns:a16="http://schemas.microsoft.com/office/drawing/2014/main" id="{5852193F-A80A-6622-9371-CA0F30D18D6F}"/>
              </a:ext>
            </a:extLst>
          </p:cNvPr>
          <p:cNvSpPr txBox="1">
            <a:spLocks noChangeArrowheads="1"/>
          </p:cNvSpPr>
          <p:nvPr/>
        </p:nvSpPr>
        <p:spPr bwMode="auto">
          <a:xfrm>
            <a:off x="3581400" y="5943602"/>
            <a:ext cx="7924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¡Manzanas, </a:t>
            </a:r>
            <a:r>
              <a:rPr lang="en-US" altLang="en-US" sz="4000" dirty="0" err="1">
                <a:solidFill>
                  <a:schemeClr val="bg1"/>
                </a:solidFill>
                <a:latin typeface="Tahoma" panose="020B0604030504040204" pitchFamily="34" charset="0"/>
                <a:ea typeface="Tahoma" panose="020B0604030504040204" pitchFamily="34" charset="0"/>
                <a:cs typeface="Tahoma" panose="020B0604030504040204" pitchFamily="34" charset="0"/>
              </a:rPr>
              <a:t>por</a:t>
            </a:r>
            <a:r>
              <a:rPr lang="en-US" alt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4000" dirty="0" err="1">
                <a:solidFill>
                  <a:schemeClr val="bg1"/>
                </a:solidFill>
                <a:latin typeface="Tahoma" panose="020B0604030504040204" pitchFamily="34" charset="0"/>
                <a:ea typeface="Tahoma" panose="020B0604030504040204" pitchFamily="34" charset="0"/>
                <a:cs typeface="Tahoma" panose="020B0604030504040204" pitchFamily="34" charset="0"/>
              </a:rPr>
              <a:t>supuesto</a:t>
            </a:r>
            <a:r>
              <a:rPr lang="en-US" alt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
        <p:nvSpPr>
          <p:cNvPr id="19467" name="Line 11">
            <a:extLst>
              <a:ext uri="{FF2B5EF4-FFF2-40B4-BE49-F238E27FC236}">
                <a16:creationId xmlns:a16="http://schemas.microsoft.com/office/drawing/2014/main" id="{025F11CA-A580-1ACB-69F7-96A79A16616F}"/>
              </a:ext>
            </a:extLst>
          </p:cNvPr>
          <p:cNvSpPr>
            <a:spLocks noChangeShapeType="1"/>
          </p:cNvSpPr>
          <p:nvPr/>
        </p:nvSpPr>
        <p:spPr bwMode="auto">
          <a:xfrm flipH="1" flipV="1">
            <a:off x="3124200" y="5334001"/>
            <a:ext cx="1600200" cy="838200"/>
          </a:xfrm>
          <a:prstGeom prst="line">
            <a:avLst/>
          </a:prstGeom>
          <a:noFill/>
          <a:ln w="1397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wedge">
                                      <p:cBhvr>
                                        <p:cTn id="7" dur="2000"/>
                                        <p:tgtEl>
                                          <p:spTgt spid="19461"/>
                                        </p:tgtEl>
                                      </p:cBhvr>
                                    </p:animEffect>
                                  </p:childTnLst>
                                </p:cTn>
                              </p:par>
                            </p:childTnLst>
                          </p:cTn>
                        </p:par>
                        <p:par>
                          <p:cTn id="8" fill="hold" nodeType="afterGroup">
                            <p:stCondLst>
                              <p:cond delay="2000"/>
                            </p:stCondLst>
                            <p:childTnLst>
                              <p:par>
                                <p:cTn id="9" presetID="17" presetClass="entr" presetSubtype="4" fill="hold" nodeType="afterEffect">
                                  <p:stCondLst>
                                    <p:cond delay="0"/>
                                  </p:stCondLst>
                                  <p:childTnLst>
                                    <p:set>
                                      <p:cBhvr>
                                        <p:cTn id="10" dur="1" fill="hold">
                                          <p:stCondLst>
                                            <p:cond delay="0"/>
                                          </p:stCondLst>
                                        </p:cTn>
                                        <p:tgtEl>
                                          <p:spTgt spid="19464"/>
                                        </p:tgtEl>
                                        <p:attrNameLst>
                                          <p:attrName>style.visibility</p:attrName>
                                        </p:attrNameLst>
                                      </p:cBhvr>
                                      <p:to>
                                        <p:strVal val="visible"/>
                                      </p:to>
                                    </p:set>
                                    <p:anim calcmode="lin" valueType="num">
                                      <p:cBhvr>
                                        <p:cTn id="11" dur="2000" fill="hold"/>
                                        <p:tgtEl>
                                          <p:spTgt spid="19464"/>
                                        </p:tgtEl>
                                        <p:attrNameLst>
                                          <p:attrName>ppt_x</p:attrName>
                                        </p:attrNameLst>
                                      </p:cBhvr>
                                      <p:tavLst>
                                        <p:tav tm="0">
                                          <p:val>
                                            <p:strVal val="#ppt_x"/>
                                          </p:val>
                                        </p:tav>
                                        <p:tav tm="100000">
                                          <p:val>
                                            <p:strVal val="#ppt_x"/>
                                          </p:val>
                                        </p:tav>
                                      </p:tavLst>
                                    </p:anim>
                                    <p:anim calcmode="lin" valueType="num">
                                      <p:cBhvr>
                                        <p:cTn id="12" dur="2000" fill="hold"/>
                                        <p:tgtEl>
                                          <p:spTgt spid="19464"/>
                                        </p:tgtEl>
                                        <p:attrNameLst>
                                          <p:attrName>ppt_y</p:attrName>
                                        </p:attrNameLst>
                                      </p:cBhvr>
                                      <p:tavLst>
                                        <p:tav tm="0">
                                          <p:val>
                                            <p:strVal val="#ppt_y+#ppt_h/2"/>
                                          </p:val>
                                        </p:tav>
                                        <p:tav tm="100000">
                                          <p:val>
                                            <p:strVal val="#ppt_y"/>
                                          </p:val>
                                        </p:tav>
                                      </p:tavLst>
                                    </p:anim>
                                    <p:anim calcmode="lin" valueType="num">
                                      <p:cBhvr>
                                        <p:cTn id="13" dur="2000" fill="hold"/>
                                        <p:tgtEl>
                                          <p:spTgt spid="19464"/>
                                        </p:tgtEl>
                                        <p:attrNameLst>
                                          <p:attrName>ppt_w</p:attrName>
                                        </p:attrNameLst>
                                      </p:cBhvr>
                                      <p:tavLst>
                                        <p:tav tm="0">
                                          <p:val>
                                            <p:strVal val="#ppt_w"/>
                                          </p:val>
                                        </p:tav>
                                        <p:tav tm="100000">
                                          <p:val>
                                            <p:strVal val="#ppt_w"/>
                                          </p:val>
                                        </p:tav>
                                      </p:tavLst>
                                    </p:anim>
                                    <p:anim calcmode="lin" valueType="num">
                                      <p:cBhvr>
                                        <p:cTn id="14" dur="2000" fill="hold"/>
                                        <p:tgtEl>
                                          <p:spTgt spid="1946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9465"/>
                                        </p:tgtEl>
                                        <p:attrNameLst>
                                          <p:attrName>style.visibility</p:attrName>
                                        </p:attrNameLst>
                                      </p:cBhvr>
                                      <p:to>
                                        <p:strVal val="visible"/>
                                      </p:to>
                                    </p:set>
                                    <p:anim calcmode="lin" valueType="num">
                                      <p:cBhvr>
                                        <p:cTn id="19" dur="500" fill="hold"/>
                                        <p:tgtEl>
                                          <p:spTgt spid="19465"/>
                                        </p:tgtEl>
                                        <p:attrNameLst>
                                          <p:attrName>ppt_w</p:attrName>
                                        </p:attrNameLst>
                                      </p:cBhvr>
                                      <p:tavLst>
                                        <p:tav tm="0">
                                          <p:val>
                                            <p:fltVal val="0"/>
                                          </p:val>
                                        </p:tav>
                                        <p:tav tm="100000">
                                          <p:val>
                                            <p:strVal val="#ppt_w"/>
                                          </p:val>
                                        </p:tav>
                                      </p:tavLst>
                                    </p:anim>
                                    <p:anim calcmode="lin" valueType="num">
                                      <p:cBhvr>
                                        <p:cTn id="20" dur="500" fill="hold"/>
                                        <p:tgtEl>
                                          <p:spTgt spid="19465"/>
                                        </p:tgtEl>
                                        <p:attrNameLst>
                                          <p:attrName>ppt_h</p:attrName>
                                        </p:attrNameLst>
                                      </p:cBhvr>
                                      <p:tavLst>
                                        <p:tav tm="0">
                                          <p:val>
                                            <p:fltVal val="0"/>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19466"/>
                                        </p:tgtEl>
                                        <p:attrNameLst>
                                          <p:attrName>style.visibility</p:attrName>
                                        </p:attrNameLst>
                                      </p:cBhvr>
                                      <p:to>
                                        <p:strVal val="visible"/>
                                      </p:to>
                                    </p:set>
                                    <p:anim calcmode="lin" valueType="num">
                                      <p:cBhvr>
                                        <p:cTn id="23" dur="500" fill="hold"/>
                                        <p:tgtEl>
                                          <p:spTgt spid="19466"/>
                                        </p:tgtEl>
                                        <p:attrNameLst>
                                          <p:attrName>ppt_w</p:attrName>
                                        </p:attrNameLst>
                                      </p:cBhvr>
                                      <p:tavLst>
                                        <p:tav tm="0">
                                          <p:val>
                                            <p:fltVal val="0"/>
                                          </p:val>
                                        </p:tav>
                                        <p:tav tm="100000">
                                          <p:val>
                                            <p:strVal val="#ppt_w"/>
                                          </p:val>
                                        </p:tav>
                                      </p:tavLst>
                                    </p:anim>
                                    <p:anim calcmode="lin" valueType="num">
                                      <p:cBhvr>
                                        <p:cTn id="24" dur="500" fill="hold"/>
                                        <p:tgtEl>
                                          <p:spTgt spid="19466"/>
                                        </p:tgtEl>
                                        <p:attrNameLst>
                                          <p:attrName>ppt_h</p:attrName>
                                        </p:attrNameLst>
                                      </p:cBhvr>
                                      <p:tavLst>
                                        <p:tav tm="0">
                                          <p:val>
                                            <p:strVal val="#ppt_h"/>
                                          </p:val>
                                        </p:tav>
                                        <p:tav tm="100000">
                                          <p:val>
                                            <p:strVal val="#ppt_h"/>
                                          </p:val>
                                        </p:tav>
                                      </p:tavLst>
                                    </p:anim>
                                  </p:childTnLst>
                                </p:cTn>
                              </p:par>
                              <p:par>
                                <p:cTn id="25" presetID="17" presetClass="entr" presetSubtype="2" fill="hold" nodeType="withEffect">
                                  <p:stCondLst>
                                    <p:cond delay="0"/>
                                  </p:stCondLst>
                                  <p:childTnLst>
                                    <p:set>
                                      <p:cBhvr>
                                        <p:cTn id="26" dur="1" fill="hold">
                                          <p:stCondLst>
                                            <p:cond delay="0"/>
                                          </p:stCondLst>
                                        </p:cTn>
                                        <p:tgtEl>
                                          <p:spTgt spid="19467"/>
                                        </p:tgtEl>
                                        <p:attrNameLst>
                                          <p:attrName>style.visibility</p:attrName>
                                        </p:attrNameLst>
                                      </p:cBhvr>
                                      <p:to>
                                        <p:strVal val="visible"/>
                                      </p:to>
                                    </p:set>
                                    <p:anim calcmode="lin" valueType="num">
                                      <p:cBhvr>
                                        <p:cTn id="27" dur="500" fill="hold"/>
                                        <p:tgtEl>
                                          <p:spTgt spid="19467"/>
                                        </p:tgtEl>
                                        <p:attrNameLst>
                                          <p:attrName>ppt_x</p:attrName>
                                        </p:attrNameLst>
                                      </p:cBhvr>
                                      <p:tavLst>
                                        <p:tav tm="0">
                                          <p:val>
                                            <p:strVal val="#ppt_x+#ppt_w/2"/>
                                          </p:val>
                                        </p:tav>
                                        <p:tav tm="100000">
                                          <p:val>
                                            <p:strVal val="#ppt_x"/>
                                          </p:val>
                                        </p:tav>
                                      </p:tavLst>
                                    </p:anim>
                                    <p:anim calcmode="lin" valueType="num">
                                      <p:cBhvr>
                                        <p:cTn id="28" dur="500" fill="hold"/>
                                        <p:tgtEl>
                                          <p:spTgt spid="19467"/>
                                        </p:tgtEl>
                                        <p:attrNameLst>
                                          <p:attrName>ppt_y</p:attrName>
                                        </p:attrNameLst>
                                      </p:cBhvr>
                                      <p:tavLst>
                                        <p:tav tm="0">
                                          <p:val>
                                            <p:strVal val="#ppt_y"/>
                                          </p:val>
                                        </p:tav>
                                        <p:tav tm="100000">
                                          <p:val>
                                            <p:strVal val="#ppt_y"/>
                                          </p:val>
                                        </p:tav>
                                      </p:tavLst>
                                    </p:anim>
                                    <p:anim calcmode="lin" valueType="num">
                                      <p:cBhvr>
                                        <p:cTn id="29" dur="500" fill="hold"/>
                                        <p:tgtEl>
                                          <p:spTgt spid="19467"/>
                                        </p:tgtEl>
                                        <p:attrNameLst>
                                          <p:attrName>ppt_w</p:attrName>
                                        </p:attrNameLst>
                                      </p:cBhvr>
                                      <p:tavLst>
                                        <p:tav tm="0">
                                          <p:val>
                                            <p:fltVal val="0"/>
                                          </p:val>
                                        </p:tav>
                                        <p:tav tm="100000">
                                          <p:val>
                                            <p:strVal val="#ppt_w"/>
                                          </p:val>
                                        </p:tav>
                                      </p:tavLst>
                                    </p:anim>
                                    <p:anim calcmode="lin" valueType="num">
                                      <p:cBhvr>
                                        <p:cTn id="30" dur="500" fill="hold"/>
                                        <p:tgtEl>
                                          <p:spTgt spid="194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p:bldP spid="1946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Text Box 3">
            <a:extLst>
              <a:ext uri="{FF2B5EF4-FFF2-40B4-BE49-F238E27FC236}">
                <a16:creationId xmlns:a16="http://schemas.microsoft.com/office/drawing/2014/main" id="{FA3682DC-F242-3447-168E-D7A72CEA2E8F}"/>
              </a:ext>
            </a:extLst>
          </p:cNvPr>
          <p:cNvSpPr txBox="1">
            <a:spLocks noChangeArrowheads="1"/>
          </p:cNvSpPr>
          <p:nvPr/>
        </p:nvSpPr>
        <p:spPr bwMode="auto">
          <a:xfrm>
            <a:off x="45720" y="1066800"/>
            <a:ext cx="35052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s-ES" alt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Para preparar un pastel de manzana,</a:t>
            </a:r>
          </a:p>
          <a:p>
            <a:pPr algn="ctr" eaLnBrk="1" hangingPunct="1"/>
            <a:r>
              <a:rPr lang="es-ES" alt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lo más importante </a:t>
            </a:r>
          </a:p>
          <a:p>
            <a:pPr algn="ctr" eaLnBrk="1" hangingPunct="1"/>
            <a:r>
              <a:rPr lang="es-ES" alt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que debe saber</a:t>
            </a:r>
          </a:p>
          <a:p>
            <a:pPr algn="ctr" eaLnBrk="1" hangingPunct="1"/>
            <a:r>
              <a:rPr lang="es-ES" alt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sobre</a:t>
            </a:r>
          </a:p>
          <a:p>
            <a:pPr algn="ctr" eaLnBrk="1" hangingPunct="1"/>
            <a:r>
              <a:rPr lang="es-ES" alt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las manzanas</a:t>
            </a:r>
          </a:p>
          <a:p>
            <a:pPr algn="ctr" eaLnBrk="1" hangingPunct="1"/>
            <a:r>
              <a:rPr lang="es-ES" alt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es . . .</a:t>
            </a:r>
            <a:endParaRPr lang="en-US" altLang="en-US"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099" name="Picture 4">
            <a:extLst>
              <a:ext uri="{FF2B5EF4-FFF2-40B4-BE49-F238E27FC236}">
                <a16:creationId xmlns:a16="http://schemas.microsoft.com/office/drawing/2014/main" id="{C817EF85-66C5-F02F-A2AA-A91696519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888"/>
          <a:stretch>
            <a:fillRect/>
          </a:stretch>
        </p:blipFill>
        <p:spPr bwMode="auto">
          <a:xfrm>
            <a:off x="3729658" y="79042"/>
            <a:ext cx="4576142" cy="677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Text Box 12">
            <a:extLst>
              <a:ext uri="{FF2B5EF4-FFF2-40B4-BE49-F238E27FC236}">
                <a16:creationId xmlns:a16="http://schemas.microsoft.com/office/drawing/2014/main" id="{73B96B54-6EBE-0AC4-5F64-5EBB7841A228}"/>
              </a:ext>
            </a:extLst>
          </p:cNvPr>
          <p:cNvSpPr txBox="1">
            <a:spLocks noChangeArrowheads="1"/>
          </p:cNvSpPr>
          <p:nvPr/>
        </p:nvSpPr>
        <p:spPr bwMode="auto">
          <a:xfrm>
            <a:off x="8275320" y="4114800"/>
            <a:ext cx="3886200" cy="138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110000"/>
              </a:lnSpc>
            </a:pPr>
            <a:r>
              <a:rPr lang="en-US" altLang="en-US" sz="4000" dirty="0" err="1">
                <a:solidFill>
                  <a:srgbClr val="FFFF00"/>
                </a:solidFill>
                <a:latin typeface="Tahoma" panose="020B0604030504040204" pitchFamily="34" charset="0"/>
                <a:ea typeface="Tahoma" panose="020B0604030504040204" pitchFamily="34" charset="0"/>
                <a:cs typeface="Tahoma" panose="020B0604030504040204" pitchFamily="34" charset="0"/>
              </a:rPr>
              <a:t>donde</a:t>
            </a:r>
            <a:endParaRPr lang="en-US" altLang="en-US" sz="4000"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ctr" eaLnBrk="1" hangingPunct="1">
              <a:lnSpc>
                <a:spcPct val="110000"/>
              </a:lnSpc>
            </a:pPr>
            <a:r>
              <a:rPr lang="en-US" altLang="en-US" sz="4000" dirty="0" err="1">
                <a:solidFill>
                  <a:srgbClr val="FFFF00"/>
                </a:solidFill>
                <a:latin typeface="Tahoma" panose="020B0604030504040204" pitchFamily="34" charset="0"/>
                <a:ea typeface="Tahoma" panose="020B0604030504040204" pitchFamily="34" charset="0"/>
                <a:cs typeface="Tahoma" panose="020B0604030504040204" pitchFamily="34" charset="0"/>
              </a:rPr>
              <a:t>encontrarlas</a:t>
            </a:r>
            <a:r>
              <a:rPr lang="en-US" altLang="en-US" sz="4000" dirty="0">
                <a:solidFill>
                  <a:srgbClr val="FFFF00"/>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27660"/>
                                        </p:tgtEl>
                                        <p:attrNameLst>
                                          <p:attrName>style.visibility</p:attrName>
                                        </p:attrNameLst>
                                      </p:cBhvr>
                                      <p:to>
                                        <p:strVal val="visible"/>
                                      </p:to>
                                    </p:set>
                                    <p:animEffect transition="in" filter="slide(fromLeft)">
                                      <p:cBhvr>
                                        <p:cTn id="7" dur="500"/>
                                        <p:tgtEl>
                                          <p:spTgt spid="27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0C5BF3-2D2F-59A5-1EA7-EDD6307F7430}"/>
              </a:ext>
            </a:extLst>
          </p:cNvPr>
          <p:cNvPicPr>
            <a:picLocks noChangeAspect="1"/>
          </p:cNvPicPr>
          <p:nvPr/>
        </p:nvPicPr>
        <p:blipFill rotWithShape="1">
          <a:blip r:embed="rId2"/>
          <a:srcRect l="4422"/>
          <a:stretch/>
        </p:blipFill>
        <p:spPr>
          <a:xfrm>
            <a:off x="4724400" y="952322"/>
            <a:ext cx="7467600" cy="5905678"/>
          </a:xfrm>
          <a:prstGeom prst="rect">
            <a:avLst/>
          </a:prstGeom>
        </p:spPr>
      </p:pic>
      <p:sp>
        <p:nvSpPr>
          <p:cNvPr id="5122" name="Text Box 3">
            <a:extLst>
              <a:ext uri="{FF2B5EF4-FFF2-40B4-BE49-F238E27FC236}">
                <a16:creationId xmlns:a16="http://schemas.microsoft.com/office/drawing/2014/main" id="{E4CEDD75-479F-B18F-3F73-90681814F5F5}"/>
              </a:ext>
            </a:extLst>
          </p:cNvPr>
          <p:cNvSpPr txBox="1">
            <a:spLocks noChangeArrowheads="1"/>
          </p:cNvSpPr>
          <p:nvPr/>
        </p:nvSpPr>
        <p:spPr bwMode="auto">
          <a:xfrm>
            <a:off x="162874" y="2316557"/>
            <a:ext cx="429527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s-ES" alt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Para el viaje de Bogotá a Sasaima, </a:t>
            </a:r>
          </a:p>
          <a:p>
            <a:pPr algn="ctr" eaLnBrk="1" hangingPunct="1"/>
            <a:r>
              <a:rPr lang="es-ES" alt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lo más importante que debes saber </a:t>
            </a:r>
          </a:p>
          <a:p>
            <a:pPr algn="ctr" eaLnBrk="1" hangingPunct="1"/>
            <a:r>
              <a:rPr lang="es-ES" alt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es . . .</a:t>
            </a:r>
            <a:endParaRPr lang="en-US" altLang="en-US"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4583" name="Text Box 7">
            <a:extLst>
              <a:ext uri="{FF2B5EF4-FFF2-40B4-BE49-F238E27FC236}">
                <a16:creationId xmlns:a16="http://schemas.microsoft.com/office/drawing/2014/main" id="{B177A098-89CD-715F-2DFD-7629D12D79B8}"/>
              </a:ext>
            </a:extLst>
          </p:cNvPr>
          <p:cNvSpPr txBox="1">
            <a:spLocks noChangeArrowheads="1"/>
          </p:cNvSpPr>
          <p:nvPr/>
        </p:nvSpPr>
        <p:spPr bwMode="auto">
          <a:xfrm>
            <a:off x="7085040" y="911481"/>
            <a:ext cx="272716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5400" dirty="0">
                <a:solidFill>
                  <a:srgbClr val="C00000"/>
                </a:solidFill>
                <a:latin typeface="Tahoma" panose="020B0604030504040204" pitchFamily="34" charset="0"/>
                <a:ea typeface="Tahoma" panose="020B0604030504040204" pitchFamily="34" charset="0"/>
                <a:cs typeface="Tahoma" panose="020B0604030504040204" pitchFamily="34" charset="0"/>
              </a:rPr>
              <a:t>¡Como </a:t>
            </a:r>
            <a:r>
              <a:rPr lang="en-US" altLang="en-US" sz="5400" dirty="0" err="1">
                <a:solidFill>
                  <a:srgbClr val="C00000"/>
                </a:solidFill>
                <a:latin typeface="Tahoma" panose="020B0604030504040204" pitchFamily="34" charset="0"/>
                <a:ea typeface="Tahoma" panose="020B0604030504040204" pitchFamily="34" charset="0"/>
                <a:cs typeface="Tahoma" panose="020B0604030504040204" pitchFamily="34" charset="0"/>
              </a:rPr>
              <a:t>llegar</a:t>
            </a:r>
            <a:r>
              <a:rPr lang="en-US" altLang="en-US" sz="5400" dirty="0">
                <a:solidFill>
                  <a:srgbClr val="C00000"/>
                </a:solidFill>
                <a:latin typeface="Tahoma" panose="020B0604030504040204" pitchFamily="34" charset="0"/>
                <a:ea typeface="Tahoma" panose="020B0604030504040204" pitchFamily="34" charset="0"/>
                <a:cs typeface="Tahoma" panose="020B0604030504040204" pitchFamily="34" charset="0"/>
              </a:rPr>
              <a:t>!</a:t>
            </a:r>
          </a:p>
        </p:txBody>
      </p:sp>
      <p:sp>
        <p:nvSpPr>
          <p:cNvPr id="24589" name="Oval 13">
            <a:extLst>
              <a:ext uri="{FF2B5EF4-FFF2-40B4-BE49-F238E27FC236}">
                <a16:creationId xmlns:a16="http://schemas.microsoft.com/office/drawing/2014/main" id="{A168A5DB-0D04-7DB8-1245-361E8E5FC1A6}"/>
              </a:ext>
            </a:extLst>
          </p:cNvPr>
          <p:cNvSpPr>
            <a:spLocks noChangeArrowheads="1"/>
          </p:cNvSpPr>
          <p:nvPr/>
        </p:nvSpPr>
        <p:spPr bwMode="auto">
          <a:xfrm>
            <a:off x="9980295" y="5905053"/>
            <a:ext cx="217170" cy="17026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24590" name="Oval 14">
            <a:extLst>
              <a:ext uri="{FF2B5EF4-FFF2-40B4-BE49-F238E27FC236}">
                <a16:creationId xmlns:a16="http://schemas.microsoft.com/office/drawing/2014/main" id="{6B7A261C-65A5-BDCB-3CA3-E8DCA9AA555A}"/>
              </a:ext>
            </a:extLst>
          </p:cNvPr>
          <p:cNvSpPr>
            <a:spLocks noChangeArrowheads="1"/>
          </p:cNvSpPr>
          <p:nvPr/>
        </p:nvSpPr>
        <p:spPr bwMode="auto">
          <a:xfrm>
            <a:off x="5562600" y="1243805"/>
            <a:ext cx="228600" cy="228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24592" name="Line 16">
            <a:extLst>
              <a:ext uri="{FF2B5EF4-FFF2-40B4-BE49-F238E27FC236}">
                <a16:creationId xmlns:a16="http://schemas.microsoft.com/office/drawing/2014/main" id="{CE1835FC-FC21-1B83-2371-25AAB5A88541}"/>
              </a:ext>
            </a:extLst>
          </p:cNvPr>
          <p:cNvSpPr>
            <a:spLocks noChangeShapeType="1"/>
          </p:cNvSpPr>
          <p:nvPr/>
        </p:nvSpPr>
        <p:spPr bwMode="auto">
          <a:xfrm flipV="1">
            <a:off x="10134600" y="5282405"/>
            <a:ext cx="1104900" cy="737395"/>
          </a:xfrm>
          <a:prstGeom prst="line">
            <a:avLst/>
          </a:prstGeom>
          <a:noFill/>
          <a:ln w="57150">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3" name="Line 17">
            <a:extLst>
              <a:ext uri="{FF2B5EF4-FFF2-40B4-BE49-F238E27FC236}">
                <a16:creationId xmlns:a16="http://schemas.microsoft.com/office/drawing/2014/main" id="{DD22733C-EF5A-1BB3-8366-E508510FF6F0}"/>
              </a:ext>
            </a:extLst>
          </p:cNvPr>
          <p:cNvSpPr>
            <a:spLocks noChangeShapeType="1"/>
          </p:cNvSpPr>
          <p:nvPr/>
        </p:nvSpPr>
        <p:spPr bwMode="auto">
          <a:xfrm flipH="1" flipV="1">
            <a:off x="10043160" y="5053804"/>
            <a:ext cx="1190244" cy="250157"/>
          </a:xfrm>
          <a:prstGeom prst="line">
            <a:avLst/>
          </a:prstGeom>
          <a:noFill/>
          <a:ln w="57150">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4" name="Line 18">
            <a:extLst>
              <a:ext uri="{FF2B5EF4-FFF2-40B4-BE49-F238E27FC236}">
                <a16:creationId xmlns:a16="http://schemas.microsoft.com/office/drawing/2014/main" id="{1159E6DA-50F8-A61D-DC1B-1FD3E20F9092}"/>
              </a:ext>
            </a:extLst>
          </p:cNvPr>
          <p:cNvSpPr>
            <a:spLocks noChangeShapeType="1"/>
          </p:cNvSpPr>
          <p:nvPr/>
        </p:nvSpPr>
        <p:spPr bwMode="auto">
          <a:xfrm flipV="1">
            <a:off x="10134600" y="3720972"/>
            <a:ext cx="1295400" cy="1311275"/>
          </a:xfrm>
          <a:prstGeom prst="line">
            <a:avLst/>
          </a:prstGeom>
          <a:noFill/>
          <a:ln w="57150">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5" name="Line 19">
            <a:extLst>
              <a:ext uri="{FF2B5EF4-FFF2-40B4-BE49-F238E27FC236}">
                <a16:creationId xmlns:a16="http://schemas.microsoft.com/office/drawing/2014/main" id="{C21F9DE3-7CB3-93D5-0D43-2AC025948562}"/>
              </a:ext>
            </a:extLst>
          </p:cNvPr>
          <p:cNvSpPr>
            <a:spLocks noChangeShapeType="1"/>
          </p:cNvSpPr>
          <p:nvPr/>
        </p:nvSpPr>
        <p:spPr bwMode="auto">
          <a:xfrm flipH="1">
            <a:off x="6026342" y="2920205"/>
            <a:ext cx="3422458" cy="2666999"/>
          </a:xfrm>
          <a:prstGeom prst="line">
            <a:avLst/>
          </a:prstGeom>
          <a:noFill/>
          <a:ln w="57150">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6" name="Line 20">
            <a:extLst>
              <a:ext uri="{FF2B5EF4-FFF2-40B4-BE49-F238E27FC236}">
                <a16:creationId xmlns:a16="http://schemas.microsoft.com/office/drawing/2014/main" id="{88BA8C10-4082-73F2-45FB-C3B073F6FC5F}"/>
              </a:ext>
            </a:extLst>
          </p:cNvPr>
          <p:cNvSpPr>
            <a:spLocks noChangeShapeType="1"/>
          </p:cNvSpPr>
          <p:nvPr/>
        </p:nvSpPr>
        <p:spPr bwMode="auto">
          <a:xfrm>
            <a:off x="7496556" y="4136160"/>
            <a:ext cx="533400" cy="381000"/>
          </a:xfrm>
          <a:prstGeom prst="line">
            <a:avLst/>
          </a:prstGeom>
          <a:noFill/>
          <a:ln w="57150">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7" name="Line 21">
            <a:extLst>
              <a:ext uri="{FF2B5EF4-FFF2-40B4-BE49-F238E27FC236}">
                <a16:creationId xmlns:a16="http://schemas.microsoft.com/office/drawing/2014/main" id="{DA4DEED2-8CD9-16B0-1641-6232EEAB1960}"/>
              </a:ext>
            </a:extLst>
          </p:cNvPr>
          <p:cNvSpPr>
            <a:spLocks noChangeShapeType="1"/>
          </p:cNvSpPr>
          <p:nvPr/>
        </p:nvSpPr>
        <p:spPr bwMode="auto">
          <a:xfrm flipH="1">
            <a:off x="7575804" y="4392389"/>
            <a:ext cx="304800" cy="990600"/>
          </a:xfrm>
          <a:prstGeom prst="line">
            <a:avLst/>
          </a:prstGeom>
          <a:noFill/>
          <a:ln w="57150">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8" name="Line 22">
            <a:extLst>
              <a:ext uri="{FF2B5EF4-FFF2-40B4-BE49-F238E27FC236}">
                <a16:creationId xmlns:a16="http://schemas.microsoft.com/office/drawing/2014/main" id="{49A9C06B-F61C-344C-248D-D1CF3C30F32C}"/>
              </a:ext>
            </a:extLst>
          </p:cNvPr>
          <p:cNvSpPr>
            <a:spLocks noChangeShapeType="1"/>
          </p:cNvSpPr>
          <p:nvPr/>
        </p:nvSpPr>
        <p:spPr bwMode="auto">
          <a:xfrm flipV="1">
            <a:off x="7627619" y="2767805"/>
            <a:ext cx="1967039" cy="2386693"/>
          </a:xfrm>
          <a:prstGeom prst="line">
            <a:avLst/>
          </a:prstGeom>
          <a:noFill/>
          <a:ln w="57150">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9" name="Line 23">
            <a:extLst>
              <a:ext uri="{FF2B5EF4-FFF2-40B4-BE49-F238E27FC236}">
                <a16:creationId xmlns:a16="http://schemas.microsoft.com/office/drawing/2014/main" id="{17CA4A9C-ADA9-E1AE-EA0A-565C0CA7B18A}"/>
              </a:ext>
            </a:extLst>
          </p:cNvPr>
          <p:cNvSpPr>
            <a:spLocks noChangeShapeType="1"/>
          </p:cNvSpPr>
          <p:nvPr/>
        </p:nvSpPr>
        <p:spPr bwMode="auto">
          <a:xfrm flipH="1">
            <a:off x="7315200" y="3823747"/>
            <a:ext cx="4011930" cy="331485"/>
          </a:xfrm>
          <a:prstGeom prst="line">
            <a:avLst/>
          </a:prstGeom>
          <a:noFill/>
          <a:ln w="57150">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0" name="Line 24">
            <a:extLst>
              <a:ext uri="{FF2B5EF4-FFF2-40B4-BE49-F238E27FC236}">
                <a16:creationId xmlns:a16="http://schemas.microsoft.com/office/drawing/2014/main" id="{7E55B431-EE7C-AAFE-EE91-7AB1BD038387}"/>
              </a:ext>
            </a:extLst>
          </p:cNvPr>
          <p:cNvSpPr>
            <a:spLocks noChangeShapeType="1"/>
          </p:cNvSpPr>
          <p:nvPr/>
        </p:nvSpPr>
        <p:spPr bwMode="auto">
          <a:xfrm flipH="1" flipV="1">
            <a:off x="4928615" y="3377405"/>
            <a:ext cx="1282576" cy="2110740"/>
          </a:xfrm>
          <a:prstGeom prst="line">
            <a:avLst/>
          </a:prstGeom>
          <a:noFill/>
          <a:ln w="57150">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1" name="Line 25">
            <a:extLst>
              <a:ext uri="{FF2B5EF4-FFF2-40B4-BE49-F238E27FC236}">
                <a16:creationId xmlns:a16="http://schemas.microsoft.com/office/drawing/2014/main" id="{3D8D8EA0-EC15-198F-69CF-F559E2B4775E}"/>
              </a:ext>
            </a:extLst>
          </p:cNvPr>
          <p:cNvSpPr>
            <a:spLocks noChangeShapeType="1"/>
          </p:cNvSpPr>
          <p:nvPr/>
        </p:nvSpPr>
        <p:spPr bwMode="auto">
          <a:xfrm>
            <a:off x="4942965" y="3529805"/>
            <a:ext cx="1686435" cy="152400"/>
          </a:xfrm>
          <a:prstGeom prst="line">
            <a:avLst/>
          </a:prstGeom>
          <a:noFill/>
          <a:ln w="57150">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2" name="Line 26">
            <a:extLst>
              <a:ext uri="{FF2B5EF4-FFF2-40B4-BE49-F238E27FC236}">
                <a16:creationId xmlns:a16="http://schemas.microsoft.com/office/drawing/2014/main" id="{13602EDE-44FF-90AD-70BB-481C6C5BDB6C}"/>
              </a:ext>
            </a:extLst>
          </p:cNvPr>
          <p:cNvSpPr>
            <a:spLocks noChangeShapeType="1"/>
          </p:cNvSpPr>
          <p:nvPr/>
        </p:nvSpPr>
        <p:spPr bwMode="auto">
          <a:xfrm flipH="1" flipV="1">
            <a:off x="5791200" y="1472405"/>
            <a:ext cx="1216689" cy="939004"/>
          </a:xfrm>
          <a:prstGeom prst="line">
            <a:avLst/>
          </a:prstGeom>
          <a:noFill/>
          <a:ln w="57150">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3" name="Line 27">
            <a:extLst>
              <a:ext uri="{FF2B5EF4-FFF2-40B4-BE49-F238E27FC236}">
                <a16:creationId xmlns:a16="http://schemas.microsoft.com/office/drawing/2014/main" id="{45A46240-5BE6-ABF5-DC81-ED3EF33F2F98}"/>
              </a:ext>
            </a:extLst>
          </p:cNvPr>
          <p:cNvSpPr>
            <a:spLocks noChangeShapeType="1"/>
          </p:cNvSpPr>
          <p:nvPr/>
        </p:nvSpPr>
        <p:spPr bwMode="auto">
          <a:xfrm flipV="1">
            <a:off x="6523610" y="2259009"/>
            <a:ext cx="564067" cy="1423196"/>
          </a:xfrm>
          <a:prstGeom prst="line">
            <a:avLst/>
          </a:prstGeom>
          <a:noFill/>
          <a:ln w="57150">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4589"/>
                                        </p:tgtEl>
                                        <p:attrNameLst>
                                          <p:attrName>style.visibility</p:attrName>
                                        </p:attrNameLst>
                                      </p:cBhvr>
                                      <p:to>
                                        <p:strVal val="visible"/>
                                      </p:to>
                                    </p:set>
                                    <p:anim calcmode="lin" valueType="num">
                                      <p:cBhvr additive="base">
                                        <p:cTn id="7" dur="1000" fill="hold"/>
                                        <p:tgtEl>
                                          <p:spTgt spid="24589"/>
                                        </p:tgtEl>
                                        <p:attrNameLst>
                                          <p:attrName>ppt_x</p:attrName>
                                        </p:attrNameLst>
                                      </p:cBhvr>
                                      <p:tavLst>
                                        <p:tav tm="0">
                                          <p:val>
                                            <p:strVal val="#ppt_x"/>
                                          </p:val>
                                        </p:tav>
                                        <p:tav tm="100000">
                                          <p:val>
                                            <p:strVal val="#ppt_x"/>
                                          </p:val>
                                        </p:tav>
                                      </p:tavLst>
                                    </p:anim>
                                    <p:anim calcmode="lin" valueType="num">
                                      <p:cBhvr additive="base">
                                        <p:cTn id="8" dur="1000" fill="hold"/>
                                        <p:tgtEl>
                                          <p:spTgt spid="2458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590"/>
                                        </p:tgtEl>
                                        <p:attrNameLst>
                                          <p:attrName>style.visibility</p:attrName>
                                        </p:attrNameLst>
                                      </p:cBhvr>
                                      <p:to>
                                        <p:strVal val="visible"/>
                                      </p:to>
                                    </p:set>
                                    <p:anim calcmode="lin" valueType="num">
                                      <p:cBhvr additive="base">
                                        <p:cTn id="11" dur="1000" fill="hold"/>
                                        <p:tgtEl>
                                          <p:spTgt spid="24590"/>
                                        </p:tgtEl>
                                        <p:attrNameLst>
                                          <p:attrName>ppt_x</p:attrName>
                                        </p:attrNameLst>
                                      </p:cBhvr>
                                      <p:tavLst>
                                        <p:tav tm="0">
                                          <p:val>
                                            <p:strVal val="#ppt_x"/>
                                          </p:val>
                                        </p:tav>
                                        <p:tav tm="100000">
                                          <p:val>
                                            <p:strVal val="#ppt_x"/>
                                          </p:val>
                                        </p:tav>
                                      </p:tavLst>
                                    </p:anim>
                                    <p:anim calcmode="lin" valueType="num">
                                      <p:cBhvr additive="base">
                                        <p:cTn id="12" dur="1000" fill="hold"/>
                                        <p:tgtEl>
                                          <p:spTgt spid="24590"/>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17" presetClass="entr" presetSubtype="4" fill="hold" nodeType="afterEffect">
                                  <p:stCondLst>
                                    <p:cond delay="0"/>
                                  </p:stCondLst>
                                  <p:childTnLst>
                                    <p:set>
                                      <p:cBhvr>
                                        <p:cTn id="15" dur="1" fill="hold">
                                          <p:stCondLst>
                                            <p:cond delay="0"/>
                                          </p:stCondLst>
                                        </p:cTn>
                                        <p:tgtEl>
                                          <p:spTgt spid="24592"/>
                                        </p:tgtEl>
                                        <p:attrNameLst>
                                          <p:attrName>style.visibility</p:attrName>
                                        </p:attrNameLst>
                                      </p:cBhvr>
                                      <p:to>
                                        <p:strVal val="visible"/>
                                      </p:to>
                                    </p:set>
                                    <p:anim calcmode="lin" valueType="num">
                                      <p:cBhvr>
                                        <p:cTn id="16" dur="1000" fill="hold"/>
                                        <p:tgtEl>
                                          <p:spTgt spid="24592"/>
                                        </p:tgtEl>
                                        <p:attrNameLst>
                                          <p:attrName>ppt_x</p:attrName>
                                        </p:attrNameLst>
                                      </p:cBhvr>
                                      <p:tavLst>
                                        <p:tav tm="0">
                                          <p:val>
                                            <p:strVal val="#ppt_x"/>
                                          </p:val>
                                        </p:tav>
                                        <p:tav tm="100000">
                                          <p:val>
                                            <p:strVal val="#ppt_x"/>
                                          </p:val>
                                        </p:tav>
                                      </p:tavLst>
                                    </p:anim>
                                    <p:anim calcmode="lin" valueType="num">
                                      <p:cBhvr>
                                        <p:cTn id="17" dur="1000" fill="hold"/>
                                        <p:tgtEl>
                                          <p:spTgt spid="24592"/>
                                        </p:tgtEl>
                                        <p:attrNameLst>
                                          <p:attrName>ppt_y</p:attrName>
                                        </p:attrNameLst>
                                      </p:cBhvr>
                                      <p:tavLst>
                                        <p:tav tm="0">
                                          <p:val>
                                            <p:strVal val="#ppt_y+#ppt_h/2"/>
                                          </p:val>
                                        </p:tav>
                                        <p:tav tm="100000">
                                          <p:val>
                                            <p:strVal val="#ppt_y"/>
                                          </p:val>
                                        </p:tav>
                                      </p:tavLst>
                                    </p:anim>
                                    <p:anim calcmode="lin" valueType="num">
                                      <p:cBhvr>
                                        <p:cTn id="18" dur="1000" fill="hold"/>
                                        <p:tgtEl>
                                          <p:spTgt spid="24592"/>
                                        </p:tgtEl>
                                        <p:attrNameLst>
                                          <p:attrName>ppt_w</p:attrName>
                                        </p:attrNameLst>
                                      </p:cBhvr>
                                      <p:tavLst>
                                        <p:tav tm="0">
                                          <p:val>
                                            <p:strVal val="#ppt_w"/>
                                          </p:val>
                                        </p:tav>
                                        <p:tav tm="100000">
                                          <p:val>
                                            <p:strVal val="#ppt_w"/>
                                          </p:val>
                                        </p:tav>
                                      </p:tavLst>
                                    </p:anim>
                                    <p:anim calcmode="lin" valueType="num">
                                      <p:cBhvr>
                                        <p:cTn id="19" dur="1000" fill="hold"/>
                                        <p:tgtEl>
                                          <p:spTgt spid="24592"/>
                                        </p:tgtEl>
                                        <p:attrNameLst>
                                          <p:attrName>ppt_h</p:attrName>
                                        </p:attrNameLst>
                                      </p:cBhvr>
                                      <p:tavLst>
                                        <p:tav tm="0">
                                          <p:val>
                                            <p:fltVal val="0"/>
                                          </p:val>
                                        </p:tav>
                                        <p:tav tm="100000">
                                          <p:val>
                                            <p:strVal val="#ppt_h"/>
                                          </p:val>
                                        </p:tav>
                                      </p:tavLst>
                                    </p:anim>
                                  </p:childTnLst>
                                </p:cTn>
                              </p:par>
                            </p:childTnLst>
                          </p:cTn>
                        </p:par>
                        <p:par>
                          <p:cTn id="20" fill="hold" nodeType="afterGroup">
                            <p:stCondLst>
                              <p:cond delay="2000"/>
                            </p:stCondLst>
                            <p:childTnLst>
                              <p:par>
                                <p:cTn id="21" presetID="17" presetClass="entr" presetSubtype="10" fill="hold" nodeType="afterEffect">
                                  <p:stCondLst>
                                    <p:cond delay="0"/>
                                  </p:stCondLst>
                                  <p:childTnLst>
                                    <p:set>
                                      <p:cBhvr>
                                        <p:cTn id="22" dur="1" fill="hold">
                                          <p:stCondLst>
                                            <p:cond delay="0"/>
                                          </p:stCondLst>
                                        </p:cTn>
                                        <p:tgtEl>
                                          <p:spTgt spid="24593"/>
                                        </p:tgtEl>
                                        <p:attrNameLst>
                                          <p:attrName>style.visibility</p:attrName>
                                        </p:attrNameLst>
                                      </p:cBhvr>
                                      <p:to>
                                        <p:strVal val="visible"/>
                                      </p:to>
                                    </p:set>
                                    <p:anim calcmode="lin" valueType="num">
                                      <p:cBhvr>
                                        <p:cTn id="23" dur="1000" fill="hold"/>
                                        <p:tgtEl>
                                          <p:spTgt spid="24593"/>
                                        </p:tgtEl>
                                        <p:attrNameLst>
                                          <p:attrName>ppt_w</p:attrName>
                                        </p:attrNameLst>
                                      </p:cBhvr>
                                      <p:tavLst>
                                        <p:tav tm="0">
                                          <p:val>
                                            <p:fltVal val="0"/>
                                          </p:val>
                                        </p:tav>
                                        <p:tav tm="100000">
                                          <p:val>
                                            <p:strVal val="#ppt_w"/>
                                          </p:val>
                                        </p:tav>
                                      </p:tavLst>
                                    </p:anim>
                                    <p:anim calcmode="lin" valueType="num">
                                      <p:cBhvr>
                                        <p:cTn id="24" dur="1000" fill="hold"/>
                                        <p:tgtEl>
                                          <p:spTgt spid="24593"/>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3000"/>
                            </p:stCondLst>
                            <p:childTnLst>
                              <p:par>
                                <p:cTn id="26" presetID="17" presetClass="entr" presetSubtype="1" fill="hold" nodeType="afterEffect">
                                  <p:stCondLst>
                                    <p:cond delay="0"/>
                                  </p:stCondLst>
                                  <p:childTnLst>
                                    <p:set>
                                      <p:cBhvr>
                                        <p:cTn id="27" dur="1" fill="hold">
                                          <p:stCondLst>
                                            <p:cond delay="0"/>
                                          </p:stCondLst>
                                        </p:cTn>
                                        <p:tgtEl>
                                          <p:spTgt spid="24594"/>
                                        </p:tgtEl>
                                        <p:attrNameLst>
                                          <p:attrName>style.visibility</p:attrName>
                                        </p:attrNameLst>
                                      </p:cBhvr>
                                      <p:to>
                                        <p:strVal val="visible"/>
                                      </p:to>
                                    </p:set>
                                    <p:anim calcmode="lin" valueType="num">
                                      <p:cBhvr>
                                        <p:cTn id="28" dur="1000" fill="hold"/>
                                        <p:tgtEl>
                                          <p:spTgt spid="24594"/>
                                        </p:tgtEl>
                                        <p:attrNameLst>
                                          <p:attrName>ppt_x</p:attrName>
                                        </p:attrNameLst>
                                      </p:cBhvr>
                                      <p:tavLst>
                                        <p:tav tm="0">
                                          <p:val>
                                            <p:strVal val="#ppt_x"/>
                                          </p:val>
                                        </p:tav>
                                        <p:tav tm="100000">
                                          <p:val>
                                            <p:strVal val="#ppt_x"/>
                                          </p:val>
                                        </p:tav>
                                      </p:tavLst>
                                    </p:anim>
                                    <p:anim calcmode="lin" valueType="num">
                                      <p:cBhvr>
                                        <p:cTn id="29" dur="1000" fill="hold"/>
                                        <p:tgtEl>
                                          <p:spTgt spid="24594"/>
                                        </p:tgtEl>
                                        <p:attrNameLst>
                                          <p:attrName>ppt_y</p:attrName>
                                        </p:attrNameLst>
                                      </p:cBhvr>
                                      <p:tavLst>
                                        <p:tav tm="0">
                                          <p:val>
                                            <p:strVal val="#ppt_y-#ppt_h/2"/>
                                          </p:val>
                                        </p:tav>
                                        <p:tav tm="100000">
                                          <p:val>
                                            <p:strVal val="#ppt_y"/>
                                          </p:val>
                                        </p:tav>
                                      </p:tavLst>
                                    </p:anim>
                                    <p:anim calcmode="lin" valueType="num">
                                      <p:cBhvr>
                                        <p:cTn id="30" dur="1000" fill="hold"/>
                                        <p:tgtEl>
                                          <p:spTgt spid="24594"/>
                                        </p:tgtEl>
                                        <p:attrNameLst>
                                          <p:attrName>ppt_w</p:attrName>
                                        </p:attrNameLst>
                                      </p:cBhvr>
                                      <p:tavLst>
                                        <p:tav tm="0">
                                          <p:val>
                                            <p:strVal val="#ppt_w"/>
                                          </p:val>
                                        </p:tav>
                                        <p:tav tm="100000">
                                          <p:val>
                                            <p:strVal val="#ppt_w"/>
                                          </p:val>
                                        </p:tav>
                                      </p:tavLst>
                                    </p:anim>
                                    <p:anim calcmode="lin" valueType="num">
                                      <p:cBhvr>
                                        <p:cTn id="31" dur="1000" fill="hold"/>
                                        <p:tgtEl>
                                          <p:spTgt spid="24594"/>
                                        </p:tgtEl>
                                        <p:attrNameLst>
                                          <p:attrName>ppt_h</p:attrName>
                                        </p:attrNameLst>
                                      </p:cBhvr>
                                      <p:tavLst>
                                        <p:tav tm="0">
                                          <p:val>
                                            <p:fltVal val="0"/>
                                          </p:val>
                                        </p:tav>
                                        <p:tav tm="100000">
                                          <p:val>
                                            <p:strVal val="#ppt_h"/>
                                          </p:val>
                                        </p:tav>
                                      </p:tavLst>
                                    </p:anim>
                                  </p:childTnLst>
                                </p:cTn>
                              </p:par>
                            </p:childTnLst>
                          </p:cTn>
                        </p:par>
                        <p:par>
                          <p:cTn id="32" fill="hold" nodeType="afterGroup">
                            <p:stCondLst>
                              <p:cond delay="4000"/>
                            </p:stCondLst>
                            <p:childTnLst>
                              <p:par>
                                <p:cTn id="33" presetID="17" presetClass="entr" presetSubtype="4" fill="hold" nodeType="afterEffect">
                                  <p:stCondLst>
                                    <p:cond delay="0"/>
                                  </p:stCondLst>
                                  <p:childTnLst>
                                    <p:set>
                                      <p:cBhvr>
                                        <p:cTn id="34" dur="1" fill="hold">
                                          <p:stCondLst>
                                            <p:cond delay="0"/>
                                          </p:stCondLst>
                                        </p:cTn>
                                        <p:tgtEl>
                                          <p:spTgt spid="24595"/>
                                        </p:tgtEl>
                                        <p:attrNameLst>
                                          <p:attrName>style.visibility</p:attrName>
                                        </p:attrNameLst>
                                      </p:cBhvr>
                                      <p:to>
                                        <p:strVal val="visible"/>
                                      </p:to>
                                    </p:set>
                                    <p:anim calcmode="lin" valueType="num">
                                      <p:cBhvr>
                                        <p:cTn id="35" dur="1000" fill="hold"/>
                                        <p:tgtEl>
                                          <p:spTgt spid="24595"/>
                                        </p:tgtEl>
                                        <p:attrNameLst>
                                          <p:attrName>ppt_x</p:attrName>
                                        </p:attrNameLst>
                                      </p:cBhvr>
                                      <p:tavLst>
                                        <p:tav tm="0">
                                          <p:val>
                                            <p:strVal val="#ppt_x"/>
                                          </p:val>
                                        </p:tav>
                                        <p:tav tm="100000">
                                          <p:val>
                                            <p:strVal val="#ppt_x"/>
                                          </p:val>
                                        </p:tav>
                                      </p:tavLst>
                                    </p:anim>
                                    <p:anim calcmode="lin" valueType="num">
                                      <p:cBhvr>
                                        <p:cTn id="36" dur="1000" fill="hold"/>
                                        <p:tgtEl>
                                          <p:spTgt spid="24595"/>
                                        </p:tgtEl>
                                        <p:attrNameLst>
                                          <p:attrName>ppt_y</p:attrName>
                                        </p:attrNameLst>
                                      </p:cBhvr>
                                      <p:tavLst>
                                        <p:tav tm="0">
                                          <p:val>
                                            <p:strVal val="#ppt_y+#ppt_h/2"/>
                                          </p:val>
                                        </p:tav>
                                        <p:tav tm="100000">
                                          <p:val>
                                            <p:strVal val="#ppt_y"/>
                                          </p:val>
                                        </p:tav>
                                      </p:tavLst>
                                    </p:anim>
                                    <p:anim calcmode="lin" valueType="num">
                                      <p:cBhvr>
                                        <p:cTn id="37" dur="1000" fill="hold"/>
                                        <p:tgtEl>
                                          <p:spTgt spid="24595"/>
                                        </p:tgtEl>
                                        <p:attrNameLst>
                                          <p:attrName>ppt_w</p:attrName>
                                        </p:attrNameLst>
                                      </p:cBhvr>
                                      <p:tavLst>
                                        <p:tav tm="0">
                                          <p:val>
                                            <p:strVal val="#ppt_w"/>
                                          </p:val>
                                        </p:tav>
                                        <p:tav tm="100000">
                                          <p:val>
                                            <p:strVal val="#ppt_w"/>
                                          </p:val>
                                        </p:tav>
                                      </p:tavLst>
                                    </p:anim>
                                    <p:anim calcmode="lin" valueType="num">
                                      <p:cBhvr>
                                        <p:cTn id="38" dur="1000" fill="hold"/>
                                        <p:tgtEl>
                                          <p:spTgt spid="24595"/>
                                        </p:tgtEl>
                                        <p:attrNameLst>
                                          <p:attrName>ppt_h</p:attrName>
                                        </p:attrNameLst>
                                      </p:cBhvr>
                                      <p:tavLst>
                                        <p:tav tm="0">
                                          <p:val>
                                            <p:fltVal val="0"/>
                                          </p:val>
                                        </p:tav>
                                        <p:tav tm="100000">
                                          <p:val>
                                            <p:strVal val="#ppt_h"/>
                                          </p:val>
                                        </p:tav>
                                      </p:tavLst>
                                    </p:anim>
                                  </p:childTnLst>
                                </p:cTn>
                              </p:par>
                            </p:childTnLst>
                          </p:cTn>
                        </p:par>
                        <p:par>
                          <p:cTn id="39" fill="hold" nodeType="afterGroup">
                            <p:stCondLst>
                              <p:cond delay="5000"/>
                            </p:stCondLst>
                            <p:childTnLst>
                              <p:par>
                                <p:cTn id="40" presetID="17" presetClass="entr" presetSubtype="8" fill="hold" nodeType="afterEffect">
                                  <p:stCondLst>
                                    <p:cond delay="0"/>
                                  </p:stCondLst>
                                  <p:childTnLst>
                                    <p:set>
                                      <p:cBhvr>
                                        <p:cTn id="41" dur="1" fill="hold">
                                          <p:stCondLst>
                                            <p:cond delay="0"/>
                                          </p:stCondLst>
                                        </p:cTn>
                                        <p:tgtEl>
                                          <p:spTgt spid="24596"/>
                                        </p:tgtEl>
                                        <p:attrNameLst>
                                          <p:attrName>style.visibility</p:attrName>
                                        </p:attrNameLst>
                                      </p:cBhvr>
                                      <p:to>
                                        <p:strVal val="visible"/>
                                      </p:to>
                                    </p:set>
                                    <p:anim calcmode="lin" valueType="num">
                                      <p:cBhvr>
                                        <p:cTn id="42" dur="1000" fill="hold"/>
                                        <p:tgtEl>
                                          <p:spTgt spid="24596"/>
                                        </p:tgtEl>
                                        <p:attrNameLst>
                                          <p:attrName>ppt_x</p:attrName>
                                        </p:attrNameLst>
                                      </p:cBhvr>
                                      <p:tavLst>
                                        <p:tav tm="0">
                                          <p:val>
                                            <p:strVal val="#ppt_x-#ppt_w/2"/>
                                          </p:val>
                                        </p:tav>
                                        <p:tav tm="100000">
                                          <p:val>
                                            <p:strVal val="#ppt_x"/>
                                          </p:val>
                                        </p:tav>
                                      </p:tavLst>
                                    </p:anim>
                                    <p:anim calcmode="lin" valueType="num">
                                      <p:cBhvr>
                                        <p:cTn id="43" dur="1000" fill="hold"/>
                                        <p:tgtEl>
                                          <p:spTgt spid="24596"/>
                                        </p:tgtEl>
                                        <p:attrNameLst>
                                          <p:attrName>ppt_y</p:attrName>
                                        </p:attrNameLst>
                                      </p:cBhvr>
                                      <p:tavLst>
                                        <p:tav tm="0">
                                          <p:val>
                                            <p:strVal val="#ppt_y"/>
                                          </p:val>
                                        </p:tav>
                                        <p:tav tm="100000">
                                          <p:val>
                                            <p:strVal val="#ppt_y"/>
                                          </p:val>
                                        </p:tav>
                                      </p:tavLst>
                                    </p:anim>
                                    <p:anim calcmode="lin" valueType="num">
                                      <p:cBhvr>
                                        <p:cTn id="44" dur="1000" fill="hold"/>
                                        <p:tgtEl>
                                          <p:spTgt spid="24596"/>
                                        </p:tgtEl>
                                        <p:attrNameLst>
                                          <p:attrName>ppt_w</p:attrName>
                                        </p:attrNameLst>
                                      </p:cBhvr>
                                      <p:tavLst>
                                        <p:tav tm="0">
                                          <p:val>
                                            <p:fltVal val="0"/>
                                          </p:val>
                                        </p:tav>
                                        <p:tav tm="100000">
                                          <p:val>
                                            <p:strVal val="#ppt_w"/>
                                          </p:val>
                                        </p:tav>
                                      </p:tavLst>
                                    </p:anim>
                                    <p:anim calcmode="lin" valueType="num">
                                      <p:cBhvr>
                                        <p:cTn id="45" dur="1000" fill="hold"/>
                                        <p:tgtEl>
                                          <p:spTgt spid="24596"/>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6000"/>
                            </p:stCondLst>
                            <p:childTnLst>
                              <p:par>
                                <p:cTn id="47" presetID="17" presetClass="entr" presetSubtype="1" fill="hold" nodeType="afterEffect">
                                  <p:stCondLst>
                                    <p:cond delay="0"/>
                                  </p:stCondLst>
                                  <p:childTnLst>
                                    <p:set>
                                      <p:cBhvr>
                                        <p:cTn id="48" dur="1" fill="hold">
                                          <p:stCondLst>
                                            <p:cond delay="0"/>
                                          </p:stCondLst>
                                        </p:cTn>
                                        <p:tgtEl>
                                          <p:spTgt spid="24597"/>
                                        </p:tgtEl>
                                        <p:attrNameLst>
                                          <p:attrName>style.visibility</p:attrName>
                                        </p:attrNameLst>
                                      </p:cBhvr>
                                      <p:to>
                                        <p:strVal val="visible"/>
                                      </p:to>
                                    </p:set>
                                    <p:anim calcmode="lin" valueType="num">
                                      <p:cBhvr>
                                        <p:cTn id="49" dur="1000" fill="hold"/>
                                        <p:tgtEl>
                                          <p:spTgt spid="24597"/>
                                        </p:tgtEl>
                                        <p:attrNameLst>
                                          <p:attrName>ppt_x</p:attrName>
                                        </p:attrNameLst>
                                      </p:cBhvr>
                                      <p:tavLst>
                                        <p:tav tm="0">
                                          <p:val>
                                            <p:strVal val="#ppt_x"/>
                                          </p:val>
                                        </p:tav>
                                        <p:tav tm="100000">
                                          <p:val>
                                            <p:strVal val="#ppt_x"/>
                                          </p:val>
                                        </p:tav>
                                      </p:tavLst>
                                    </p:anim>
                                    <p:anim calcmode="lin" valueType="num">
                                      <p:cBhvr>
                                        <p:cTn id="50" dur="1000" fill="hold"/>
                                        <p:tgtEl>
                                          <p:spTgt spid="24597"/>
                                        </p:tgtEl>
                                        <p:attrNameLst>
                                          <p:attrName>ppt_y</p:attrName>
                                        </p:attrNameLst>
                                      </p:cBhvr>
                                      <p:tavLst>
                                        <p:tav tm="0">
                                          <p:val>
                                            <p:strVal val="#ppt_y-#ppt_h/2"/>
                                          </p:val>
                                        </p:tav>
                                        <p:tav tm="100000">
                                          <p:val>
                                            <p:strVal val="#ppt_y"/>
                                          </p:val>
                                        </p:tav>
                                      </p:tavLst>
                                    </p:anim>
                                    <p:anim calcmode="lin" valueType="num">
                                      <p:cBhvr>
                                        <p:cTn id="51" dur="1000" fill="hold"/>
                                        <p:tgtEl>
                                          <p:spTgt spid="24597"/>
                                        </p:tgtEl>
                                        <p:attrNameLst>
                                          <p:attrName>ppt_w</p:attrName>
                                        </p:attrNameLst>
                                      </p:cBhvr>
                                      <p:tavLst>
                                        <p:tav tm="0">
                                          <p:val>
                                            <p:strVal val="#ppt_w"/>
                                          </p:val>
                                        </p:tav>
                                        <p:tav tm="100000">
                                          <p:val>
                                            <p:strVal val="#ppt_w"/>
                                          </p:val>
                                        </p:tav>
                                      </p:tavLst>
                                    </p:anim>
                                    <p:anim calcmode="lin" valueType="num">
                                      <p:cBhvr>
                                        <p:cTn id="52" dur="1000" fill="hold"/>
                                        <p:tgtEl>
                                          <p:spTgt spid="24597"/>
                                        </p:tgtEl>
                                        <p:attrNameLst>
                                          <p:attrName>ppt_h</p:attrName>
                                        </p:attrNameLst>
                                      </p:cBhvr>
                                      <p:tavLst>
                                        <p:tav tm="0">
                                          <p:val>
                                            <p:fltVal val="0"/>
                                          </p:val>
                                        </p:tav>
                                        <p:tav tm="100000">
                                          <p:val>
                                            <p:strVal val="#ppt_h"/>
                                          </p:val>
                                        </p:tav>
                                      </p:tavLst>
                                    </p:anim>
                                  </p:childTnLst>
                                </p:cTn>
                              </p:par>
                            </p:childTnLst>
                          </p:cTn>
                        </p:par>
                        <p:par>
                          <p:cTn id="53" fill="hold" nodeType="afterGroup">
                            <p:stCondLst>
                              <p:cond delay="7000"/>
                            </p:stCondLst>
                            <p:childTnLst>
                              <p:par>
                                <p:cTn id="54" presetID="17" presetClass="entr" presetSubtype="8" fill="hold" nodeType="afterEffect">
                                  <p:stCondLst>
                                    <p:cond delay="0"/>
                                  </p:stCondLst>
                                  <p:childTnLst>
                                    <p:set>
                                      <p:cBhvr>
                                        <p:cTn id="55" dur="1" fill="hold">
                                          <p:stCondLst>
                                            <p:cond delay="0"/>
                                          </p:stCondLst>
                                        </p:cTn>
                                        <p:tgtEl>
                                          <p:spTgt spid="24598"/>
                                        </p:tgtEl>
                                        <p:attrNameLst>
                                          <p:attrName>style.visibility</p:attrName>
                                        </p:attrNameLst>
                                      </p:cBhvr>
                                      <p:to>
                                        <p:strVal val="visible"/>
                                      </p:to>
                                    </p:set>
                                    <p:anim calcmode="lin" valueType="num">
                                      <p:cBhvr>
                                        <p:cTn id="56" dur="1000" fill="hold"/>
                                        <p:tgtEl>
                                          <p:spTgt spid="24598"/>
                                        </p:tgtEl>
                                        <p:attrNameLst>
                                          <p:attrName>ppt_x</p:attrName>
                                        </p:attrNameLst>
                                      </p:cBhvr>
                                      <p:tavLst>
                                        <p:tav tm="0">
                                          <p:val>
                                            <p:strVal val="#ppt_x-#ppt_w/2"/>
                                          </p:val>
                                        </p:tav>
                                        <p:tav tm="100000">
                                          <p:val>
                                            <p:strVal val="#ppt_x"/>
                                          </p:val>
                                        </p:tav>
                                      </p:tavLst>
                                    </p:anim>
                                    <p:anim calcmode="lin" valueType="num">
                                      <p:cBhvr>
                                        <p:cTn id="57" dur="1000" fill="hold"/>
                                        <p:tgtEl>
                                          <p:spTgt spid="24598"/>
                                        </p:tgtEl>
                                        <p:attrNameLst>
                                          <p:attrName>ppt_y</p:attrName>
                                        </p:attrNameLst>
                                      </p:cBhvr>
                                      <p:tavLst>
                                        <p:tav tm="0">
                                          <p:val>
                                            <p:strVal val="#ppt_y"/>
                                          </p:val>
                                        </p:tav>
                                        <p:tav tm="100000">
                                          <p:val>
                                            <p:strVal val="#ppt_y"/>
                                          </p:val>
                                        </p:tav>
                                      </p:tavLst>
                                    </p:anim>
                                    <p:anim calcmode="lin" valueType="num">
                                      <p:cBhvr>
                                        <p:cTn id="58" dur="1000" fill="hold"/>
                                        <p:tgtEl>
                                          <p:spTgt spid="24598"/>
                                        </p:tgtEl>
                                        <p:attrNameLst>
                                          <p:attrName>ppt_w</p:attrName>
                                        </p:attrNameLst>
                                      </p:cBhvr>
                                      <p:tavLst>
                                        <p:tav tm="0">
                                          <p:val>
                                            <p:fltVal val="0"/>
                                          </p:val>
                                        </p:tav>
                                        <p:tav tm="100000">
                                          <p:val>
                                            <p:strVal val="#ppt_w"/>
                                          </p:val>
                                        </p:tav>
                                      </p:tavLst>
                                    </p:anim>
                                    <p:anim calcmode="lin" valueType="num">
                                      <p:cBhvr>
                                        <p:cTn id="59" dur="1000" fill="hold"/>
                                        <p:tgtEl>
                                          <p:spTgt spid="24598"/>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8000"/>
                            </p:stCondLst>
                            <p:childTnLst>
                              <p:par>
                                <p:cTn id="61" presetID="17" presetClass="entr" presetSubtype="2" fill="hold" nodeType="afterEffect">
                                  <p:stCondLst>
                                    <p:cond delay="0"/>
                                  </p:stCondLst>
                                  <p:childTnLst>
                                    <p:set>
                                      <p:cBhvr>
                                        <p:cTn id="62" dur="1" fill="hold">
                                          <p:stCondLst>
                                            <p:cond delay="0"/>
                                          </p:stCondLst>
                                        </p:cTn>
                                        <p:tgtEl>
                                          <p:spTgt spid="24599"/>
                                        </p:tgtEl>
                                        <p:attrNameLst>
                                          <p:attrName>style.visibility</p:attrName>
                                        </p:attrNameLst>
                                      </p:cBhvr>
                                      <p:to>
                                        <p:strVal val="visible"/>
                                      </p:to>
                                    </p:set>
                                    <p:anim calcmode="lin" valueType="num">
                                      <p:cBhvr>
                                        <p:cTn id="63" dur="1000" fill="hold"/>
                                        <p:tgtEl>
                                          <p:spTgt spid="24599"/>
                                        </p:tgtEl>
                                        <p:attrNameLst>
                                          <p:attrName>ppt_x</p:attrName>
                                        </p:attrNameLst>
                                      </p:cBhvr>
                                      <p:tavLst>
                                        <p:tav tm="0">
                                          <p:val>
                                            <p:strVal val="#ppt_x+#ppt_w/2"/>
                                          </p:val>
                                        </p:tav>
                                        <p:tav tm="100000">
                                          <p:val>
                                            <p:strVal val="#ppt_x"/>
                                          </p:val>
                                        </p:tav>
                                      </p:tavLst>
                                    </p:anim>
                                    <p:anim calcmode="lin" valueType="num">
                                      <p:cBhvr>
                                        <p:cTn id="64" dur="1000" fill="hold"/>
                                        <p:tgtEl>
                                          <p:spTgt spid="24599"/>
                                        </p:tgtEl>
                                        <p:attrNameLst>
                                          <p:attrName>ppt_y</p:attrName>
                                        </p:attrNameLst>
                                      </p:cBhvr>
                                      <p:tavLst>
                                        <p:tav tm="0">
                                          <p:val>
                                            <p:strVal val="#ppt_y"/>
                                          </p:val>
                                        </p:tav>
                                        <p:tav tm="100000">
                                          <p:val>
                                            <p:strVal val="#ppt_y"/>
                                          </p:val>
                                        </p:tav>
                                      </p:tavLst>
                                    </p:anim>
                                    <p:anim calcmode="lin" valueType="num">
                                      <p:cBhvr>
                                        <p:cTn id="65" dur="1000" fill="hold"/>
                                        <p:tgtEl>
                                          <p:spTgt spid="24599"/>
                                        </p:tgtEl>
                                        <p:attrNameLst>
                                          <p:attrName>ppt_w</p:attrName>
                                        </p:attrNameLst>
                                      </p:cBhvr>
                                      <p:tavLst>
                                        <p:tav tm="0">
                                          <p:val>
                                            <p:fltVal val="0"/>
                                          </p:val>
                                        </p:tav>
                                        <p:tav tm="100000">
                                          <p:val>
                                            <p:strVal val="#ppt_w"/>
                                          </p:val>
                                        </p:tav>
                                      </p:tavLst>
                                    </p:anim>
                                    <p:anim calcmode="lin" valueType="num">
                                      <p:cBhvr>
                                        <p:cTn id="66" dur="1000" fill="hold"/>
                                        <p:tgtEl>
                                          <p:spTgt spid="24599"/>
                                        </p:tgtEl>
                                        <p:attrNameLst>
                                          <p:attrName>ppt_h</p:attrName>
                                        </p:attrNameLst>
                                      </p:cBhvr>
                                      <p:tavLst>
                                        <p:tav tm="0">
                                          <p:val>
                                            <p:strVal val="#ppt_h"/>
                                          </p:val>
                                        </p:tav>
                                        <p:tav tm="100000">
                                          <p:val>
                                            <p:strVal val="#ppt_h"/>
                                          </p:val>
                                        </p:tav>
                                      </p:tavLst>
                                    </p:anim>
                                  </p:childTnLst>
                                </p:cTn>
                              </p:par>
                            </p:childTnLst>
                          </p:cTn>
                        </p:par>
                        <p:par>
                          <p:cTn id="67" fill="hold" nodeType="afterGroup">
                            <p:stCondLst>
                              <p:cond delay="9000"/>
                            </p:stCondLst>
                            <p:childTnLst>
                              <p:par>
                                <p:cTn id="68" presetID="17" presetClass="entr" presetSubtype="4" fill="hold" nodeType="afterEffect">
                                  <p:stCondLst>
                                    <p:cond delay="0"/>
                                  </p:stCondLst>
                                  <p:childTnLst>
                                    <p:set>
                                      <p:cBhvr>
                                        <p:cTn id="69" dur="1" fill="hold">
                                          <p:stCondLst>
                                            <p:cond delay="0"/>
                                          </p:stCondLst>
                                        </p:cTn>
                                        <p:tgtEl>
                                          <p:spTgt spid="24600"/>
                                        </p:tgtEl>
                                        <p:attrNameLst>
                                          <p:attrName>style.visibility</p:attrName>
                                        </p:attrNameLst>
                                      </p:cBhvr>
                                      <p:to>
                                        <p:strVal val="visible"/>
                                      </p:to>
                                    </p:set>
                                    <p:anim calcmode="lin" valueType="num">
                                      <p:cBhvr>
                                        <p:cTn id="70" dur="1000" fill="hold"/>
                                        <p:tgtEl>
                                          <p:spTgt spid="24600"/>
                                        </p:tgtEl>
                                        <p:attrNameLst>
                                          <p:attrName>ppt_x</p:attrName>
                                        </p:attrNameLst>
                                      </p:cBhvr>
                                      <p:tavLst>
                                        <p:tav tm="0">
                                          <p:val>
                                            <p:strVal val="#ppt_x"/>
                                          </p:val>
                                        </p:tav>
                                        <p:tav tm="100000">
                                          <p:val>
                                            <p:strVal val="#ppt_x"/>
                                          </p:val>
                                        </p:tav>
                                      </p:tavLst>
                                    </p:anim>
                                    <p:anim calcmode="lin" valueType="num">
                                      <p:cBhvr>
                                        <p:cTn id="71" dur="1000" fill="hold"/>
                                        <p:tgtEl>
                                          <p:spTgt spid="24600"/>
                                        </p:tgtEl>
                                        <p:attrNameLst>
                                          <p:attrName>ppt_y</p:attrName>
                                        </p:attrNameLst>
                                      </p:cBhvr>
                                      <p:tavLst>
                                        <p:tav tm="0">
                                          <p:val>
                                            <p:strVal val="#ppt_y+#ppt_h/2"/>
                                          </p:val>
                                        </p:tav>
                                        <p:tav tm="100000">
                                          <p:val>
                                            <p:strVal val="#ppt_y"/>
                                          </p:val>
                                        </p:tav>
                                      </p:tavLst>
                                    </p:anim>
                                    <p:anim calcmode="lin" valueType="num">
                                      <p:cBhvr>
                                        <p:cTn id="72" dur="1000" fill="hold"/>
                                        <p:tgtEl>
                                          <p:spTgt spid="24600"/>
                                        </p:tgtEl>
                                        <p:attrNameLst>
                                          <p:attrName>ppt_w</p:attrName>
                                        </p:attrNameLst>
                                      </p:cBhvr>
                                      <p:tavLst>
                                        <p:tav tm="0">
                                          <p:val>
                                            <p:strVal val="#ppt_w"/>
                                          </p:val>
                                        </p:tav>
                                        <p:tav tm="100000">
                                          <p:val>
                                            <p:strVal val="#ppt_w"/>
                                          </p:val>
                                        </p:tav>
                                      </p:tavLst>
                                    </p:anim>
                                    <p:anim calcmode="lin" valueType="num">
                                      <p:cBhvr>
                                        <p:cTn id="73" dur="1000" fill="hold"/>
                                        <p:tgtEl>
                                          <p:spTgt spid="24600"/>
                                        </p:tgtEl>
                                        <p:attrNameLst>
                                          <p:attrName>ppt_h</p:attrName>
                                        </p:attrNameLst>
                                      </p:cBhvr>
                                      <p:tavLst>
                                        <p:tav tm="0">
                                          <p:val>
                                            <p:fltVal val="0"/>
                                          </p:val>
                                        </p:tav>
                                        <p:tav tm="100000">
                                          <p:val>
                                            <p:strVal val="#ppt_h"/>
                                          </p:val>
                                        </p:tav>
                                      </p:tavLst>
                                    </p:anim>
                                  </p:childTnLst>
                                </p:cTn>
                              </p:par>
                            </p:childTnLst>
                          </p:cTn>
                        </p:par>
                        <p:par>
                          <p:cTn id="74" fill="hold" nodeType="afterGroup">
                            <p:stCondLst>
                              <p:cond delay="10000"/>
                            </p:stCondLst>
                            <p:childTnLst>
                              <p:par>
                                <p:cTn id="75" presetID="17" presetClass="entr" presetSubtype="1" fill="hold" nodeType="afterEffect">
                                  <p:stCondLst>
                                    <p:cond delay="0"/>
                                  </p:stCondLst>
                                  <p:childTnLst>
                                    <p:set>
                                      <p:cBhvr>
                                        <p:cTn id="76" dur="1" fill="hold">
                                          <p:stCondLst>
                                            <p:cond delay="0"/>
                                          </p:stCondLst>
                                        </p:cTn>
                                        <p:tgtEl>
                                          <p:spTgt spid="24601"/>
                                        </p:tgtEl>
                                        <p:attrNameLst>
                                          <p:attrName>style.visibility</p:attrName>
                                        </p:attrNameLst>
                                      </p:cBhvr>
                                      <p:to>
                                        <p:strVal val="visible"/>
                                      </p:to>
                                    </p:set>
                                    <p:anim calcmode="lin" valueType="num">
                                      <p:cBhvr>
                                        <p:cTn id="77" dur="1000" fill="hold"/>
                                        <p:tgtEl>
                                          <p:spTgt spid="24601"/>
                                        </p:tgtEl>
                                        <p:attrNameLst>
                                          <p:attrName>ppt_x</p:attrName>
                                        </p:attrNameLst>
                                      </p:cBhvr>
                                      <p:tavLst>
                                        <p:tav tm="0">
                                          <p:val>
                                            <p:strVal val="#ppt_x"/>
                                          </p:val>
                                        </p:tav>
                                        <p:tav tm="100000">
                                          <p:val>
                                            <p:strVal val="#ppt_x"/>
                                          </p:val>
                                        </p:tav>
                                      </p:tavLst>
                                    </p:anim>
                                    <p:anim calcmode="lin" valueType="num">
                                      <p:cBhvr>
                                        <p:cTn id="78" dur="1000" fill="hold"/>
                                        <p:tgtEl>
                                          <p:spTgt spid="24601"/>
                                        </p:tgtEl>
                                        <p:attrNameLst>
                                          <p:attrName>ppt_y</p:attrName>
                                        </p:attrNameLst>
                                      </p:cBhvr>
                                      <p:tavLst>
                                        <p:tav tm="0">
                                          <p:val>
                                            <p:strVal val="#ppt_y-#ppt_h/2"/>
                                          </p:val>
                                        </p:tav>
                                        <p:tav tm="100000">
                                          <p:val>
                                            <p:strVal val="#ppt_y"/>
                                          </p:val>
                                        </p:tav>
                                      </p:tavLst>
                                    </p:anim>
                                    <p:anim calcmode="lin" valueType="num">
                                      <p:cBhvr>
                                        <p:cTn id="79" dur="1000" fill="hold"/>
                                        <p:tgtEl>
                                          <p:spTgt spid="24601"/>
                                        </p:tgtEl>
                                        <p:attrNameLst>
                                          <p:attrName>ppt_w</p:attrName>
                                        </p:attrNameLst>
                                      </p:cBhvr>
                                      <p:tavLst>
                                        <p:tav tm="0">
                                          <p:val>
                                            <p:strVal val="#ppt_w"/>
                                          </p:val>
                                        </p:tav>
                                        <p:tav tm="100000">
                                          <p:val>
                                            <p:strVal val="#ppt_w"/>
                                          </p:val>
                                        </p:tav>
                                      </p:tavLst>
                                    </p:anim>
                                    <p:anim calcmode="lin" valueType="num">
                                      <p:cBhvr>
                                        <p:cTn id="80" dur="1000" fill="hold"/>
                                        <p:tgtEl>
                                          <p:spTgt spid="24601"/>
                                        </p:tgtEl>
                                        <p:attrNameLst>
                                          <p:attrName>ppt_h</p:attrName>
                                        </p:attrNameLst>
                                      </p:cBhvr>
                                      <p:tavLst>
                                        <p:tav tm="0">
                                          <p:val>
                                            <p:fltVal val="0"/>
                                          </p:val>
                                        </p:tav>
                                        <p:tav tm="100000">
                                          <p:val>
                                            <p:strVal val="#ppt_h"/>
                                          </p:val>
                                        </p:tav>
                                      </p:tavLst>
                                    </p:anim>
                                  </p:childTnLst>
                                </p:cTn>
                              </p:par>
                            </p:childTnLst>
                          </p:cTn>
                        </p:par>
                        <p:par>
                          <p:cTn id="81" fill="hold" nodeType="afterGroup">
                            <p:stCondLst>
                              <p:cond delay="11000"/>
                            </p:stCondLst>
                            <p:childTnLst>
                              <p:par>
                                <p:cTn id="82" presetID="17" presetClass="entr" presetSubtype="4" fill="hold" nodeType="afterEffect">
                                  <p:stCondLst>
                                    <p:cond delay="0"/>
                                  </p:stCondLst>
                                  <p:childTnLst>
                                    <p:set>
                                      <p:cBhvr>
                                        <p:cTn id="83" dur="1" fill="hold">
                                          <p:stCondLst>
                                            <p:cond delay="0"/>
                                          </p:stCondLst>
                                        </p:cTn>
                                        <p:tgtEl>
                                          <p:spTgt spid="24602"/>
                                        </p:tgtEl>
                                        <p:attrNameLst>
                                          <p:attrName>style.visibility</p:attrName>
                                        </p:attrNameLst>
                                      </p:cBhvr>
                                      <p:to>
                                        <p:strVal val="visible"/>
                                      </p:to>
                                    </p:set>
                                    <p:anim calcmode="lin" valueType="num">
                                      <p:cBhvr>
                                        <p:cTn id="84" dur="1000" fill="hold"/>
                                        <p:tgtEl>
                                          <p:spTgt spid="24602"/>
                                        </p:tgtEl>
                                        <p:attrNameLst>
                                          <p:attrName>ppt_x</p:attrName>
                                        </p:attrNameLst>
                                      </p:cBhvr>
                                      <p:tavLst>
                                        <p:tav tm="0">
                                          <p:val>
                                            <p:strVal val="#ppt_x"/>
                                          </p:val>
                                        </p:tav>
                                        <p:tav tm="100000">
                                          <p:val>
                                            <p:strVal val="#ppt_x"/>
                                          </p:val>
                                        </p:tav>
                                      </p:tavLst>
                                    </p:anim>
                                    <p:anim calcmode="lin" valueType="num">
                                      <p:cBhvr>
                                        <p:cTn id="85" dur="1000" fill="hold"/>
                                        <p:tgtEl>
                                          <p:spTgt spid="24602"/>
                                        </p:tgtEl>
                                        <p:attrNameLst>
                                          <p:attrName>ppt_y</p:attrName>
                                        </p:attrNameLst>
                                      </p:cBhvr>
                                      <p:tavLst>
                                        <p:tav tm="0">
                                          <p:val>
                                            <p:strVal val="#ppt_y+#ppt_h/2"/>
                                          </p:val>
                                        </p:tav>
                                        <p:tav tm="100000">
                                          <p:val>
                                            <p:strVal val="#ppt_y"/>
                                          </p:val>
                                        </p:tav>
                                      </p:tavLst>
                                    </p:anim>
                                    <p:anim calcmode="lin" valueType="num">
                                      <p:cBhvr>
                                        <p:cTn id="86" dur="1000" fill="hold"/>
                                        <p:tgtEl>
                                          <p:spTgt spid="24602"/>
                                        </p:tgtEl>
                                        <p:attrNameLst>
                                          <p:attrName>ppt_w</p:attrName>
                                        </p:attrNameLst>
                                      </p:cBhvr>
                                      <p:tavLst>
                                        <p:tav tm="0">
                                          <p:val>
                                            <p:strVal val="#ppt_w"/>
                                          </p:val>
                                        </p:tav>
                                        <p:tav tm="100000">
                                          <p:val>
                                            <p:strVal val="#ppt_w"/>
                                          </p:val>
                                        </p:tav>
                                      </p:tavLst>
                                    </p:anim>
                                    <p:anim calcmode="lin" valueType="num">
                                      <p:cBhvr>
                                        <p:cTn id="87" dur="1000" fill="hold"/>
                                        <p:tgtEl>
                                          <p:spTgt spid="24602"/>
                                        </p:tgtEl>
                                        <p:attrNameLst>
                                          <p:attrName>ppt_h</p:attrName>
                                        </p:attrNameLst>
                                      </p:cBhvr>
                                      <p:tavLst>
                                        <p:tav tm="0">
                                          <p:val>
                                            <p:fltVal val="0"/>
                                          </p:val>
                                        </p:tav>
                                        <p:tav tm="100000">
                                          <p:val>
                                            <p:strVal val="#ppt_h"/>
                                          </p:val>
                                        </p:tav>
                                      </p:tavLst>
                                    </p:anim>
                                  </p:childTnLst>
                                </p:cTn>
                              </p:par>
                            </p:childTnLst>
                          </p:cTn>
                        </p:par>
                        <p:par>
                          <p:cTn id="88" fill="hold" nodeType="afterGroup">
                            <p:stCondLst>
                              <p:cond delay="12000"/>
                            </p:stCondLst>
                            <p:childTnLst>
                              <p:par>
                                <p:cTn id="89" presetID="17" presetClass="entr" presetSubtype="1" fill="hold" nodeType="afterEffect">
                                  <p:stCondLst>
                                    <p:cond delay="0"/>
                                  </p:stCondLst>
                                  <p:childTnLst>
                                    <p:set>
                                      <p:cBhvr>
                                        <p:cTn id="90" dur="1" fill="hold">
                                          <p:stCondLst>
                                            <p:cond delay="0"/>
                                          </p:stCondLst>
                                        </p:cTn>
                                        <p:tgtEl>
                                          <p:spTgt spid="24603"/>
                                        </p:tgtEl>
                                        <p:attrNameLst>
                                          <p:attrName>style.visibility</p:attrName>
                                        </p:attrNameLst>
                                      </p:cBhvr>
                                      <p:to>
                                        <p:strVal val="visible"/>
                                      </p:to>
                                    </p:set>
                                    <p:anim calcmode="lin" valueType="num">
                                      <p:cBhvr>
                                        <p:cTn id="91" dur="1000" fill="hold"/>
                                        <p:tgtEl>
                                          <p:spTgt spid="24603"/>
                                        </p:tgtEl>
                                        <p:attrNameLst>
                                          <p:attrName>ppt_x</p:attrName>
                                        </p:attrNameLst>
                                      </p:cBhvr>
                                      <p:tavLst>
                                        <p:tav tm="0">
                                          <p:val>
                                            <p:strVal val="#ppt_x"/>
                                          </p:val>
                                        </p:tav>
                                        <p:tav tm="100000">
                                          <p:val>
                                            <p:strVal val="#ppt_x"/>
                                          </p:val>
                                        </p:tav>
                                      </p:tavLst>
                                    </p:anim>
                                    <p:anim calcmode="lin" valueType="num">
                                      <p:cBhvr>
                                        <p:cTn id="92" dur="1000" fill="hold"/>
                                        <p:tgtEl>
                                          <p:spTgt spid="24603"/>
                                        </p:tgtEl>
                                        <p:attrNameLst>
                                          <p:attrName>ppt_y</p:attrName>
                                        </p:attrNameLst>
                                      </p:cBhvr>
                                      <p:tavLst>
                                        <p:tav tm="0">
                                          <p:val>
                                            <p:strVal val="#ppt_y-#ppt_h/2"/>
                                          </p:val>
                                        </p:tav>
                                        <p:tav tm="100000">
                                          <p:val>
                                            <p:strVal val="#ppt_y"/>
                                          </p:val>
                                        </p:tav>
                                      </p:tavLst>
                                    </p:anim>
                                    <p:anim calcmode="lin" valueType="num">
                                      <p:cBhvr>
                                        <p:cTn id="93" dur="1000" fill="hold"/>
                                        <p:tgtEl>
                                          <p:spTgt spid="24603"/>
                                        </p:tgtEl>
                                        <p:attrNameLst>
                                          <p:attrName>ppt_w</p:attrName>
                                        </p:attrNameLst>
                                      </p:cBhvr>
                                      <p:tavLst>
                                        <p:tav tm="0">
                                          <p:val>
                                            <p:strVal val="#ppt_w"/>
                                          </p:val>
                                        </p:tav>
                                        <p:tav tm="100000">
                                          <p:val>
                                            <p:strVal val="#ppt_w"/>
                                          </p:val>
                                        </p:tav>
                                      </p:tavLst>
                                    </p:anim>
                                    <p:anim calcmode="lin" valueType="num">
                                      <p:cBhvr>
                                        <p:cTn id="94" dur="1000" fill="hold"/>
                                        <p:tgtEl>
                                          <p:spTgt spid="24603"/>
                                        </p:tgtEl>
                                        <p:attrNameLst>
                                          <p:attrName>ppt_h</p:attrName>
                                        </p:attrNameLst>
                                      </p:cBhvr>
                                      <p:tavLst>
                                        <p:tav tm="0">
                                          <p:val>
                                            <p:fltVal val="0"/>
                                          </p:val>
                                        </p:tav>
                                        <p:tav tm="100000">
                                          <p:val>
                                            <p:strVal val="#ppt_h"/>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16" presetClass="entr" presetSubtype="37" fill="hold" nodeType="clickEffect">
                                  <p:stCondLst>
                                    <p:cond delay="0"/>
                                  </p:stCondLst>
                                  <p:childTnLst>
                                    <p:set>
                                      <p:cBhvr>
                                        <p:cTn id="98" dur="1" fill="hold">
                                          <p:stCondLst>
                                            <p:cond delay="0"/>
                                          </p:stCondLst>
                                        </p:cTn>
                                        <p:tgtEl>
                                          <p:spTgt spid="24583"/>
                                        </p:tgtEl>
                                        <p:attrNameLst>
                                          <p:attrName>style.visibility</p:attrName>
                                        </p:attrNameLst>
                                      </p:cBhvr>
                                      <p:to>
                                        <p:strVal val="visible"/>
                                      </p:to>
                                    </p:set>
                                    <p:animEffect transition="in" filter="barn(outVertical)">
                                      <p:cBhvr>
                                        <p:cTn id="99" dur="10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7FCB235F-53C0-93B0-B7BF-C371FC5DAE48}"/>
              </a:ext>
            </a:extLst>
          </p:cNvPr>
          <p:cNvSpPr txBox="1">
            <a:spLocks noChangeArrowheads="1"/>
          </p:cNvSpPr>
          <p:nvPr/>
        </p:nvSpPr>
        <p:spPr bwMode="auto">
          <a:xfrm>
            <a:off x="4495800" y="533400"/>
            <a:ext cx="697687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s-ES" altLang="en-US" sz="4400" dirty="0">
                <a:solidFill>
                  <a:schemeClr val="bg1"/>
                </a:solidFill>
              </a:rPr>
              <a:t>¿Cuál es el ingrediente principal para </a:t>
            </a:r>
            <a:endParaRPr lang="en-US" altLang="en-US" sz="4400" dirty="0">
              <a:solidFill>
                <a:schemeClr val="bg1"/>
              </a:solidFill>
            </a:endParaRPr>
          </a:p>
          <a:p>
            <a:pPr algn="ctr" eaLnBrk="1" hangingPunct="1"/>
            <a:r>
              <a:rPr lang="es-ES" altLang="en-US" sz="4400" dirty="0">
                <a:solidFill>
                  <a:schemeClr val="bg1"/>
                </a:solidFill>
              </a:rPr>
              <a:t>vivir una vida feliz y buena</a:t>
            </a:r>
            <a:r>
              <a:rPr lang="en-US" altLang="en-US" sz="4400" dirty="0">
                <a:solidFill>
                  <a:schemeClr val="bg1"/>
                </a:solidFill>
              </a:rPr>
              <a:t>?</a:t>
            </a:r>
          </a:p>
        </p:txBody>
      </p:sp>
      <p:sp>
        <p:nvSpPr>
          <p:cNvPr id="25604" name="Text Box 4">
            <a:extLst>
              <a:ext uri="{FF2B5EF4-FFF2-40B4-BE49-F238E27FC236}">
                <a16:creationId xmlns:a16="http://schemas.microsoft.com/office/drawing/2014/main" id="{533E105D-7F5B-93C5-865E-A3C11E881313}"/>
              </a:ext>
            </a:extLst>
          </p:cNvPr>
          <p:cNvSpPr txBox="1">
            <a:spLocks noChangeArrowheads="1"/>
          </p:cNvSpPr>
          <p:nvPr/>
        </p:nvSpPr>
        <p:spPr bwMode="auto">
          <a:xfrm>
            <a:off x="323089" y="4800600"/>
            <a:ext cx="5105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4000" dirty="0" err="1">
                <a:solidFill>
                  <a:srgbClr val="FFFF00"/>
                </a:solidFill>
              </a:rPr>
              <a:t>Sabiduría</a:t>
            </a:r>
            <a:r>
              <a:rPr lang="en-US" altLang="en-US" sz="4000" dirty="0">
                <a:solidFill>
                  <a:srgbClr val="FFFF00"/>
                </a:solidFill>
              </a:rPr>
              <a:t> ante </a:t>
            </a:r>
            <a:r>
              <a:rPr lang="en-US" altLang="en-US" sz="4000" dirty="0" err="1">
                <a:solidFill>
                  <a:srgbClr val="FFFF00"/>
                </a:solidFill>
              </a:rPr>
              <a:t>todo</a:t>
            </a:r>
            <a:r>
              <a:rPr lang="en-US" altLang="en-US" sz="4000" dirty="0">
                <a:solidFill>
                  <a:srgbClr val="FFFF00"/>
                </a:solidFill>
              </a:rPr>
              <a:t>; </a:t>
            </a:r>
            <a:r>
              <a:rPr lang="en-US" altLang="en-US" sz="4000" dirty="0" err="1">
                <a:solidFill>
                  <a:srgbClr val="FFFF00"/>
                </a:solidFill>
              </a:rPr>
              <a:t>adquiere</a:t>
            </a:r>
            <a:r>
              <a:rPr lang="en-US" altLang="en-US" sz="4000" dirty="0">
                <a:solidFill>
                  <a:srgbClr val="FFFF00"/>
                </a:solidFill>
              </a:rPr>
              <a:t> </a:t>
            </a:r>
            <a:r>
              <a:rPr lang="en-US" altLang="en-US" sz="4000" dirty="0" err="1">
                <a:solidFill>
                  <a:srgbClr val="FFFF00"/>
                </a:solidFill>
              </a:rPr>
              <a:t>sabiduría</a:t>
            </a:r>
            <a:r>
              <a:rPr lang="en-US" altLang="en-US" sz="4000" dirty="0">
                <a:solidFill>
                  <a:srgbClr val="FFFF00"/>
                </a:solidFill>
              </a:rPr>
              <a:t>.</a:t>
            </a:r>
          </a:p>
          <a:p>
            <a:pPr algn="ctr" eaLnBrk="1" hangingPunct="1"/>
            <a:r>
              <a:rPr lang="en-US" altLang="en-US" sz="4000" dirty="0">
                <a:solidFill>
                  <a:srgbClr val="FFFF00"/>
                </a:solidFill>
              </a:rPr>
              <a:t>- Prov 4:7</a:t>
            </a:r>
            <a:r>
              <a:rPr lang="en-US" altLang="en-US" sz="4000" dirty="0"/>
              <a:t>  -</a:t>
            </a:r>
          </a:p>
        </p:txBody>
      </p:sp>
      <p:pic>
        <p:nvPicPr>
          <p:cNvPr id="3" name="Picture 2" descr="A cartoon of a family&#10;&#10;Description automatically generated">
            <a:extLst>
              <a:ext uri="{FF2B5EF4-FFF2-40B4-BE49-F238E27FC236}">
                <a16:creationId xmlns:a16="http://schemas.microsoft.com/office/drawing/2014/main" id="{F190615B-F512-2139-2E27-14B1021335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 y="-1"/>
            <a:ext cx="4255325" cy="4572001"/>
          </a:xfrm>
          <a:prstGeom prst="rect">
            <a:avLst/>
          </a:prstGeom>
        </p:spPr>
      </p:pic>
      <p:pic>
        <p:nvPicPr>
          <p:cNvPr id="5" name="Picture 4" descr="A family reading a book&#10;&#10;Description automatically generated">
            <a:extLst>
              <a:ext uri="{FF2B5EF4-FFF2-40B4-BE49-F238E27FC236}">
                <a16:creationId xmlns:a16="http://schemas.microsoft.com/office/drawing/2014/main" id="{21160829-CCCC-7D38-E199-65F7814FA0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3514" y="3211511"/>
            <a:ext cx="5407152" cy="3646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ppt_x</p:attrName>
                                        </p:attrNameLst>
                                      </p:cBhvr>
                                      <p:tavLst>
                                        <p:tav tm="0">
                                          <p:val>
                                            <p:strVal val="#ppt_x-.2"/>
                                          </p:val>
                                        </p:tav>
                                        <p:tav tm="100000">
                                          <p:val>
                                            <p:strVal val="#ppt_x"/>
                                          </p:val>
                                        </p:tav>
                                      </p:tavLst>
                                    </p:anim>
                                    <p:anim calcmode="lin" valueType="num">
                                      <p:cBhvr>
                                        <p:cTn id="8" dur="1000" fill="hold"/>
                                        <p:tgtEl>
                                          <p:spTgt spid="256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6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25604"/>
                                        </p:tgtEl>
                                        <p:attrNameLst>
                                          <p:attrName>style.visibility</p:attrName>
                                        </p:attrNameLst>
                                      </p:cBhvr>
                                      <p:to>
                                        <p:strVal val="visible"/>
                                      </p:to>
                                    </p:set>
                                    <p:animEffect transition="in" filter="dissolve">
                                      <p:cBhvr>
                                        <p:cTn id="14"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1" name="Text Box 2">
            <a:extLst>
              <a:ext uri="{FF2B5EF4-FFF2-40B4-BE49-F238E27FC236}">
                <a16:creationId xmlns:a16="http://schemas.microsoft.com/office/drawing/2014/main" id="{0DCD1C5B-92F3-635F-ECC9-6206FC63C60C}"/>
              </a:ext>
            </a:extLst>
          </p:cNvPr>
          <p:cNvSpPr txBox="1">
            <a:spLocks noChangeArrowheads="1"/>
          </p:cNvSpPr>
          <p:nvPr/>
        </p:nvSpPr>
        <p:spPr bwMode="auto">
          <a:xfrm>
            <a:off x="-109204" y="220166"/>
            <a:ext cx="407489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s-ES" altLang="en-US" sz="4000" dirty="0">
                <a:solidFill>
                  <a:schemeClr val="bg1"/>
                </a:solidFill>
              </a:rPr>
              <a:t>Para asegurarse una vida buena, feliz y con sabiduría, la cosa principal que debes saber es . . .</a:t>
            </a:r>
            <a:endParaRPr lang="en-US" altLang="en-US" sz="4000" dirty="0">
              <a:solidFill>
                <a:schemeClr val="bg1"/>
              </a:solidFill>
            </a:endParaRPr>
          </a:p>
        </p:txBody>
      </p:sp>
      <p:sp>
        <p:nvSpPr>
          <p:cNvPr id="26627" name="Text Box 3">
            <a:extLst>
              <a:ext uri="{FF2B5EF4-FFF2-40B4-BE49-F238E27FC236}">
                <a16:creationId xmlns:a16="http://schemas.microsoft.com/office/drawing/2014/main" id="{CBA6872A-8932-6BBB-96D8-7DA02513046C}"/>
              </a:ext>
            </a:extLst>
          </p:cNvPr>
          <p:cNvSpPr txBox="1">
            <a:spLocks noChangeArrowheads="1"/>
          </p:cNvSpPr>
          <p:nvPr/>
        </p:nvSpPr>
        <p:spPr bwMode="auto">
          <a:xfrm>
            <a:off x="6111916" y="457200"/>
            <a:ext cx="3048000" cy="1368425"/>
          </a:xfrm>
          <a:prstGeom prst="rect">
            <a:avLst/>
          </a:prstGeom>
          <a:solidFill>
            <a:srgbClr val="990000"/>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4000" dirty="0">
                <a:solidFill>
                  <a:srgbClr val="FFFF00"/>
                </a:solidFill>
              </a:rPr>
              <a:t>¡</a:t>
            </a:r>
            <a:r>
              <a:rPr lang="en-US" altLang="en-US" sz="4000" dirty="0" err="1">
                <a:solidFill>
                  <a:srgbClr val="FFFF00"/>
                </a:solidFill>
              </a:rPr>
              <a:t>Dónde</a:t>
            </a:r>
            <a:r>
              <a:rPr lang="en-US" altLang="en-US" sz="4000" dirty="0">
                <a:solidFill>
                  <a:srgbClr val="FFFF00"/>
                </a:solidFill>
              </a:rPr>
              <a:t> </a:t>
            </a:r>
            <a:r>
              <a:rPr lang="en-US" altLang="en-US" sz="4000" dirty="0" err="1">
                <a:solidFill>
                  <a:srgbClr val="FFFF00"/>
                </a:solidFill>
              </a:rPr>
              <a:t>encontrarla</a:t>
            </a:r>
            <a:r>
              <a:rPr lang="en-US" altLang="en-US" sz="4000" dirty="0">
                <a:solidFill>
                  <a:srgbClr val="FFFF00"/>
                </a:solidFill>
              </a:rPr>
              <a:t>!</a:t>
            </a:r>
          </a:p>
        </p:txBody>
      </p:sp>
      <p:pic>
        <p:nvPicPr>
          <p:cNvPr id="26629" name="Picture 5">
            <a:extLst>
              <a:ext uri="{FF2B5EF4-FFF2-40B4-BE49-F238E27FC236}">
                <a16:creationId xmlns:a16="http://schemas.microsoft.com/office/drawing/2014/main" id="{91F42FBB-278F-7DB9-58D0-A6D3FBC1E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831" y="4191000"/>
            <a:ext cx="2838672" cy="266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1">
            <a:extLst>
              <a:ext uri="{FF2B5EF4-FFF2-40B4-BE49-F238E27FC236}">
                <a16:creationId xmlns:a16="http://schemas.microsoft.com/office/drawing/2014/main" id="{042F9781-99D0-A869-A6A3-DAFFA036E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920528" y="0"/>
            <a:ext cx="1974342" cy="312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17">
            <a:extLst>
              <a:ext uri="{FF2B5EF4-FFF2-40B4-BE49-F238E27FC236}">
                <a16:creationId xmlns:a16="http://schemas.microsoft.com/office/drawing/2014/main" id="{7BC5749A-A49D-153B-8466-D395FC3515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4646" y="115855"/>
            <a:ext cx="2697354" cy="3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18">
            <a:extLst>
              <a:ext uri="{FF2B5EF4-FFF2-40B4-BE49-F238E27FC236}">
                <a16:creationId xmlns:a16="http://schemas.microsoft.com/office/drawing/2014/main" id="{56BD40FC-6574-7DF5-98BB-A7C74B7BAB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5551"/>
          <a:stretch>
            <a:fillRect/>
          </a:stretch>
        </p:blipFill>
        <p:spPr bwMode="auto">
          <a:xfrm>
            <a:off x="9494646" y="4087368"/>
            <a:ext cx="270351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4">
            <a:extLst>
              <a:ext uri="{FF2B5EF4-FFF2-40B4-BE49-F238E27FC236}">
                <a16:creationId xmlns:a16="http://schemas.microsoft.com/office/drawing/2014/main" id="{EB5B611A-64EE-C573-B883-6AE25820B6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5626" y="3117850"/>
            <a:ext cx="9191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5" name="Picture 31">
            <a:extLst>
              <a:ext uri="{FF2B5EF4-FFF2-40B4-BE49-F238E27FC236}">
                <a16:creationId xmlns:a16="http://schemas.microsoft.com/office/drawing/2014/main" id="{4925F0C1-6024-2399-821C-6CDC5424B5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9788" y="3306762"/>
            <a:ext cx="29289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8" name="Picture 34">
            <a:extLst>
              <a:ext uri="{FF2B5EF4-FFF2-40B4-BE49-F238E27FC236}">
                <a16:creationId xmlns:a16="http://schemas.microsoft.com/office/drawing/2014/main" id="{D7741292-E983-8BB4-FEEA-D115D89D69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6360" y="3079522"/>
            <a:ext cx="3330091" cy="274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additive="base">
                                        <p:cTn id="7" dur="1000" fill="hold"/>
                                        <p:tgtEl>
                                          <p:spTgt spid="26629"/>
                                        </p:tgtEl>
                                        <p:attrNameLst>
                                          <p:attrName>ppt_x</p:attrName>
                                        </p:attrNameLst>
                                      </p:cBhvr>
                                      <p:tavLst>
                                        <p:tav tm="0">
                                          <p:val>
                                            <p:strVal val="1+#ppt_w/2"/>
                                          </p:val>
                                        </p:tav>
                                        <p:tav tm="100000">
                                          <p:val>
                                            <p:strVal val="#ppt_x"/>
                                          </p:val>
                                        </p:tav>
                                      </p:tavLst>
                                    </p:anim>
                                    <p:anim calcmode="lin" valueType="num">
                                      <p:cBhvr additive="base">
                                        <p:cTn id="8" dur="1000" fill="hold"/>
                                        <p:tgtEl>
                                          <p:spTgt spid="2662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2" presetClass="entr" presetSubtype="12" fill="hold" nodeType="afterEffect">
                                  <p:stCondLst>
                                    <p:cond delay="0"/>
                                  </p:stCondLst>
                                  <p:childTnLst>
                                    <p:set>
                                      <p:cBhvr>
                                        <p:cTn id="11" dur="1" fill="hold">
                                          <p:stCondLst>
                                            <p:cond delay="0"/>
                                          </p:stCondLst>
                                        </p:cTn>
                                        <p:tgtEl>
                                          <p:spTgt spid="26641"/>
                                        </p:tgtEl>
                                        <p:attrNameLst>
                                          <p:attrName>style.visibility</p:attrName>
                                        </p:attrNameLst>
                                      </p:cBhvr>
                                      <p:to>
                                        <p:strVal val="visible"/>
                                      </p:to>
                                    </p:set>
                                    <p:anim calcmode="lin" valueType="num">
                                      <p:cBhvr additive="base">
                                        <p:cTn id="12" dur="1000" fill="hold"/>
                                        <p:tgtEl>
                                          <p:spTgt spid="26641"/>
                                        </p:tgtEl>
                                        <p:attrNameLst>
                                          <p:attrName>ppt_x</p:attrName>
                                        </p:attrNameLst>
                                      </p:cBhvr>
                                      <p:tavLst>
                                        <p:tav tm="0">
                                          <p:val>
                                            <p:strVal val="0-#ppt_w/2"/>
                                          </p:val>
                                        </p:tav>
                                        <p:tav tm="100000">
                                          <p:val>
                                            <p:strVal val="#ppt_x"/>
                                          </p:val>
                                        </p:tav>
                                      </p:tavLst>
                                    </p:anim>
                                    <p:anim calcmode="lin" valueType="num">
                                      <p:cBhvr additive="base">
                                        <p:cTn id="13" dur="1000" fill="hold"/>
                                        <p:tgtEl>
                                          <p:spTgt spid="26641"/>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9" fill="hold" nodeType="afterEffect">
                                  <p:stCondLst>
                                    <p:cond delay="0"/>
                                  </p:stCondLst>
                                  <p:childTnLst>
                                    <p:set>
                                      <p:cBhvr>
                                        <p:cTn id="16" dur="1" fill="hold">
                                          <p:stCondLst>
                                            <p:cond delay="0"/>
                                          </p:stCondLst>
                                        </p:cTn>
                                        <p:tgtEl>
                                          <p:spTgt spid="26642"/>
                                        </p:tgtEl>
                                        <p:attrNameLst>
                                          <p:attrName>style.visibility</p:attrName>
                                        </p:attrNameLst>
                                      </p:cBhvr>
                                      <p:to>
                                        <p:strVal val="visible"/>
                                      </p:to>
                                    </p:set>
                                    <p:anim calcmode="lin" valueType="num">
                                      <p:cBhvr additive="base">
                                        <p:cTn id="17" dur="1000" fill="hold"/>
                                        <p:tgtEl>
                                          <p:spTgt spid="26642"/>
                                        </p:tgtEl>
                                        <p:attrNameLst>
                                          <p:attrName>ppt_x</p:attrName>
                                        </p:attrNameLst>
                                      </p:cBhvr>
                                      <p:tavLst>
                                        <p:tav tm="0">
                                          <p:val>
                                            <p:strVal val="0-#ppt_w/2"/>
                                          </p:val>
                                        </p:tav>
                                        <p:tav tm="100000">
                                          <p:val>
                                            <p:strVal val="#ppt_x"/>
                                          </p:val>
                                        </p:tav>
                                      </p:tavLst>
                                    </p:anim>
                                    <p:anim calcmode="lin" valueType="num">
                                      <p:cBhvr additive="base">
                                        <p:cTn id="18" dur="1000" fill="hold"/>
                                        <p:tgtEl>
                                          <p:spTgt spid="26642"/>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000"/>
                            </p:stCondLst>
                            <p:childTnLst>
                              <p:par>
                                <p:cTn id="20" presetID="2" presetClass="entr" presetSubtype="1" fill="hold" nodeType="afterEffect">
                                  <p:stCondLst>
                                    <p:cond delay="0"/>
                                  </p:stCondLst>
                                  <p:childTnLst>
                                    <p:set>
                                      <p:cBhvr>
                                        <p:cTn id="21" dur="1" fill="hold">
                                          <p:stCondLst>
                                            <p:cond delay="0"/>
                                          </p:stCondLst>
                                        </p:cTn>
                                        <p:tgtEl>
                                          <p:spTgt spid="26655"/>
                                        </p:tgtEl>
                                        <p:attrNameLst>
                                          <p:attrName>style.visibility</p:attrName>
                                        </p:attrNameLst>
                                      </p:cBhvr>
                                      <p:to>
                                        <p:strVal val="visible"/>
                                      </p:to>
                                    </p:set>
                                    <p:anim calcmode="lin" valueType="num">
                                      <p:cBhvr additive="base">
                                        <p:cTn id="22" dur="1000" fill="hold"/>
                                        <p:tgtEl>
                                          <p:spTgt spid="26655"/>
                                        </p:tgtEl>
                                        <p:attrNameLst>
                                          <p:attrName>ppt_x</p:attrName>
                                        </p:attrNameLst>
                                      </p:cBhvr>
                                      <p:tavLst>
                                        <p:tav tm="0">
                                          <p:val>
                                            <p:strVal val="#ppt_x"/>
                                          </p:val>
                                        </p:tav>
                                        <p:tav tm="100000">
                                          <p:val>
                                            <p:strVal val="#ppt_x"/>
                                          </p:val>
                                        </p:tav>
                                      </p:tavLst>
                                    </p:anim>
                                    <p:anim calcmode="lin" valueType="num">
                                      <p:cBhvr additive="base">
                                        <p:cTn id="23" dur="1000" fill="hold"/>
                                        <p:tgtEl>
                                          <p:spTgt spid="26655"/>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4000"/>
                            </p:stCondLst>
                            <p:childTnLst>
                              <p:par>
                                <p:cTn id="25" presetID="2" presetClass="entr" presetSubtype="8" fill="hold" nodeType="afterEffect">
                                  <p:stCondLst>
                                    <p:cond delay="0"/>
                                  </p:stCondLst>
                                  <p:childTnLst>
                                    <p:set>
                                      <p:cBhvr>
                                        <p:cTn id="26" dur="1" fill="hold">
                                          <p:stCondLst>
                                            <p:cond delay="0"/>
                                          </p:stCondLst>
                                        </p:cTn>
                                        <p:tgtEl>
                                          <p:spTgt spid="26635"/>
                                        </p:tgtEl>
                                        <p:attrNameLst>
                                          <p:attrName>style.visibility</p:attrName>
                                        </p:attrNameLst>
                                      </p:cBhvr>
                                      <p:to>
                                        <p:strVal val="visible"/>
                                      </p:to>
                                    </p:set>
                                    <p:anim calcmode="lin" valueType="num">
                                      <p:cBhvr additive="base">
                                        <p:cTn id="27" dur="1000" fill="hold"/>
                                        <p:tgtEl>
                                          <p:spTgt spid="26635"/>
                                        </p:tgtEl>
                                        <p:attrNameLst>
                                          <p:attrName>ppt_x</p:attrName>
                                        </p:attrNameLst>
                                      </p:cBhvr>
                                      <p:tavLst>
                                        <p:tav tm="0">
                                          <p:val>
                                            <p:strVal val="0-#ppt_w/2"/>
                                          </p:val>
                                        </p:tav>
                                        <p:tav tm="100000">
                                          <p:val>
                                            <p:strVal val="#ppt_x"/>
                                          </p:val>
                                        </p:tav>
                                      </p:tavLst>
                                    </p:anim>
                                    <p:anim calcmode="lin" valueType="num">
                                      <p:cBhvr additive="base">
                                        <p:cTn id="28" dur="1000" fill="hold"/>
                                        <p:tgtEl>
                                          <p:spTgt spid="2663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0"/>
                            </p:stCondLst>
                            <p:childTnLst>
                              <p:par>
                                <p:cTn id="30" presetID="2" presetClass="entr" presetSubtype="2" fill="hold" nodeType="afterEffect">
                                  <p:stCondLst>
                                    <p:cond delay="0"/>
                                  </p:stCondLst>
                                  <p:childTnLst>
                                    <p:set>
                                      <p:cBhvr>
                                        <p:cTn id="31" dur="1" fill="hold">
                                          <p:stCondLst>
                                            <p:cond delay="0"/>
                                          </p:stCondLst>
                                        </p:cTn>
                                        <p:tgtEl>
                                          <p:spTgt spid="26658"/>
                                        </p:tgtEl>
                                        <p:attrNameLst>
                                          <p:attrName>style.visibility</p:attrName>
                                        </p:attrNameLst>
                                      </p:cBhvr>
                                      <p:to>
                                        <p:strVal val="visible"/>
                                      </p:to>
                                    </p:set>
                                    <p:anim calcmode="lin" valueType="num">
                                      <p:cBhvr additive="base">
                                        <p:cTn id="32" dur="1000" fill="hold"/>
                                        <p:tgtEl>
                                          <p:spTgt spid="26658"/>
                                        </p:tgtEl>
                                        <p:attrNameLst>
                                          <p:attrName>ppt_x</p:attrName>
                                        </p:attrNameLst>
                                      </p:cBhvr>
                                      <p:tavLst>
                                        <p:tav tm="0">
                                          <p:val>
                                            <p:strVal val="1+#ppt_w/2"/>
                                          </p:val>
                                        </p:tav>
                                        <p:tav tm="100000">
                                          <p:val>
                                            <p:strVal val="#ppt_x"/>
                                          </p:val>
                                        </p:tav>
                                      </p:tavLst>
                                    </p:anim>
                                    <p:anim calcmode="lin" valueType="num">
                                      <p:cBhvr additive="base">
                                        <p:cTn id="33" dur="1000" fill="hold"/>
                                        <p:tgtEl>
                                          <p:spTgt spid="26658"/>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42" fill="hold" nodeType="clickEffect">
                                  <p:stCondLst>
                                    <p:cond delay="0"/>
                                  </p:stCondLst>
                                  <p:childTnLst>
                                    <p:set>
                                      <p:cBhvr>
                                        <p:cTn id="37" dur="1" fill="hold">
                                          <p:stCondLst>
                                            <p:cond delay="0"/>
                                          </p:stCondLst>
                                        </p:cTn>
                                        <p:tgtEl>
                                          <p:spTgt spid="26627"/>
                                        </p:tgtEl>
                                        <p:attrNameLst>
                                          <p:attrName>style.visibility</p:attrName>
                                        </p:attrNameLst>
                                      </p:cBhvr>
                                      <p:to>
                                        <p:strVal val="visible"/>
                                      </p:to>
                                    </p:set>
                                    <p:animEffect transition="in" filter="barn(outHorizontal)">
                                      <p:cBhvr>
                                        <p:cTn id="38" dur="1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descr="Searching for Truth: Knowledge, Wisdom, and Understanding – Edge of Us">
            <a:extLst>
              <a:ext uri="{FF2B5EF4-FFF2-40B4-BE49-F238E27FC236}">
                <a16:creationId xmlns:a16="http://schemas.microsoft.com/office/drawing/2014/main" id="{E9A0ADE5-2167-6B35-DB1C-3251155B2F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04" r="11970"/>
          <a:stretch/>
        </p:blipFill>
        <p:spPr bwMode="auto">
          <a:xfrm rot="514407">
            <a:off x="4596279" y="2065525"/>
            <a:ext cx="7226145" cy="42621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Cartoon a cartoon of a hand with a thumb sticking out of the water&#10;&#10;Description automatically generated">
            <a:extLst>
              <a:ext uri="{FF2B5EF4-FFF2-40B4-BE49-F238E27FC236}">
                <a16:creationId xmlns:a16="http://schemas.microsoft.com/office/drawing/2014/main" id="{6268C6DC-A816-859A-2C8E-D28840A3D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 y="0"/>
            <a:ext cx="4895324" cy="2895600"/>
          </a:xfrm>
          <a:prstGeom prst="rect">
            <a:avLst/>
          </a:prstGeom>
        </p:spPr>
      </p:pic>
      <p:sp>
        <p:nvSpPr>
          <p:cNvPr id="23567" name="Text Box 15">
            <a:extLst>
              <a:ext uri="{FF2B5EF4-FFF2-40B4-BE49-F238E27FC236}">
                <a16:creationId xmlns:a16="http://schemas.microsoft.com/office/drawing/2014/main" id="{4ECBD7B7-87DA-B1DF-76ED-90772A8EBE08}"/>
              </a:ext>
            </a:extLst>
          </p:cNvPr>
          <p:cNvSpPr txBox="1">
            <a:spLocks noChangeArrowheads="1"/>
          </p:cNvSpPr>
          <p:nvPr/>
        </p:nvSpPr>
        <p:spPr bwMode="auto">
          <a:xfrm rot="21163704">
            <a:off x="-12844" y="3563751"/>
            <a:ext cx="4719216" cy="2862322"/>
          </a:xfrm>
          <a:prstGeom prst="rect">
            <a:avLst/>
          </a:prstGeom>
          <a:noFill/>
          <a:ln>
            <a:noFill/>
          </a:ln>
          <a:effec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6000" i="1" dirty="0" err="1">
                <a:solidFill>
                  <a:schemeClr val="bg1"/>
                </a:solidFill>
                <a:latin typeface="Tahoma" panose="020B0604030504040204" pitchFamily="34" charset="0"/>
                <a:ea typeface="Tahoma" panose="020B0604030504040204" pitchFamily="34" charset="0"/>
                <a:cs typeface="Tahoma" panose="020B0604030504040204" pitchFamily="34" charset="0"/>
              </a:rPr>
              <a:t>Dónde</a:t>
            </a:r>
            <a:r>
              <a:rPr lang="en-US" altLang="en-US" sz="6000"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6000" i="1" dirty="0" err="1">
                <a:solidFill>
                  <a:schemeClr val="bg1"/>
                </a:solidFill>
                <a:latin typeface="Tahoma" panose="020B0604030504040204" pitchFamily="34" charset="0"/>
                <a:ea typeface="Tahoma" panose="020B0604030504040204" pitchFamily="34" charset="0"/>
                <a:cs typeface="Tahoma" panose="020B0604030504040204" pitchFamily="34" charset="0"/>
              </a:rPr>
              <a:t>encontrar</a:t>
            </a:r>
            <a:r>
              <a:rPr lang="en-US" altLang="en-US" sz="6000" i="1" dirty="0">
                <a:solidFill>
                  <a:schemeClr val="bg1"/>
                </a:solidFill>
                <a:latin typeface="Tahoma" panose="020B0604030504040204" pitchFamily="34" charset="0"/>
                <a:ea typeface="Tahoma" panose="020B0604030504040204" pitchFamily="34" charset="0"/>
                <a:cs typeface="Tahoma" panose="020B0604030504040204" pitchFamily="34" charset="0"/>
              </a:rPr>
              <a:t> la </a:t>
            </a:r>
            <a:r>
              <a:rPr lang="en-US" altLang="en-US" sz="6000" i="1" dirty="0" err="1">
                <a:solidFill>
                  <a:schemeClr val="bg1"/>
                </a:solidFill>
                <a:latin typeface="Tahoma" panose="020B0604030504040204" pitchFamily="34" charset="0"/>
                <a:ea typeface="Tahoma" panose="020B0604030504040204" pitchFamily="34" charset="0"/>
                <a:cs typeface="Tahoma" panose="020B0604030504040204" pitchFamily="34" charset="0"/>
              </a:rPr>
              <a:t>sabiduría</a:t>
            </a:r>
            <a:endParaRPr lang="en-US" altLang="en-US" sz="60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3559" name="AutoShape 7">
            <a:extLst>
              <a:ext uri="{FF2B5EF4-FFF2-40B4-BE49-F238E27FC236}">
                <a16:creationId xmlns:a16="http://schemas.microsoft.com/office/drawing/2014/main" id="{FB4264FB-532E-E739-1A85-633DF40E4C35}"/>
              </a:ext>
            </a:extLst>
          </p:cNvPr>
          <p:cNvSpPr>
            <a:spLocks noChangeArrowheads="1"/>
          </p:cNvSpPr>
          <p:nvPr/>
        </p:nvSpPr>
        <p:spPr bwMode="auto">
          <a:xfrm>
            <a:off x="4876800" y="0"/>
            <a:ext cx="7315200" cy="1447800"/>
          </a:xfrm>
          <a:prstGeom prst="wedgeRoundRectCallout">
            <a:avLst>
              <a:gd name="adj1" fmla="val -97708"/>
              <a:gd name="adj2" fmla="val -44115"/>
              <a:gd name="adj3" fmla="val 16667"/>
            </a:avLst>
          </a:prstGeom>
          <a:solidFill>
            <a:srgbClr val="99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4400" dirty="0">
                <a:solidFill>
                  <a:srgbClr val="FFFF00"/>
                </a:solidFill>
                <a:latin typeface="Tahoma" panose="020B0604030504040204" pitchFamily="34" charset="0"/>
                <a:ea typeface="Tahoma" panose="020B0604030504040204" pitchFamily="34" charset="0"/>
                <a:cs typeface="Tahoma" panose="020B0604030504040204" pitchFamily="34" charset="0"/>
              </a:rPr>
              <a:t>#2:  </a:t>
            </a:r>
            <a:r>
              <a:rPr lang="en-US" altLang="en-US" sz="4400" dirty="0" err="1">
                <a:solidFill>
                  <a:srgbClr val="FFFF00"/>
                </a:solidFill>
                <a:latin typeface="Tahoma" panose="020B0604030504040204" pitchFamily="34" charset="0"/>
                <a:ea typeface="Tahoma" panose="020B0604030504040204" pitchFamily="34" charset="0"/>
                <a:cs typeface="Tahoma" panose="020B0604030504040204" pitchFamily="34" charset="0"/>
              </a:rPr>
              <a:t>Nunca</a:t>
            </a:r>
            <a:endParaRPr lang="en-US" altLang="en-US" sz="4400"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ctr" eaLnBrk="1" hangingPunct="1"/>
            <a:r>
              <a:rPr lang="en-US" altLang="en-US" sz="4400" dirty="0" err="1">
                <a:solidFill>
                  <a:srgbClr val="FFFF00"/>
                </a:solidFill>
                <a:latin typeface="Tahoma" panose="020B0604030504040204" pitchFamily="34" charset="0"/>
                <a:ea typeface="Tahoma" panose="020B0604030504040204" pitchFamily="34" charset="0"/>
                <a:cs typeface="Tahoma" panose="020B0604030504040204" pitchFamily="34" charset="0"/>
              </a:rPr>
              <a:t>olvides</a:t>
            </a:r>
            <a:r>
              <a:rPr lang="en-US" altLang="en-US" sz="4400" dirty="0">
                <a:solidFill>
                  <a:srgbClr val="FFFF00"/>
                </a:solidFill>
                <a:latin typeface="Tahoma" panose="020B0604030504040204" pitchFamily="34" charset="0"/>
                <a:ea typeface="Tahoma" panose="020B0604030504040204" pitchFamily="34" charset="0"/>
                <a:cs typeface="Tahoma" panose="020B0604030504040204" pitchFamily="34" charset="0"/>
              </a:rPr>
              <a:t> . . .</a:t>
            </a:r>
            <a:r>
              <a:rPr lang="en-US" altLang="en-US" dirty="0">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23559"/>
                                        </p:tgtEl>
                                        <p:attrNameLst>
                                          <p:attrName>style.visibility</p:attrName>
                                        </p:attrNameLst>
                                      </p:cBhvr>
                                      <p:to>
                                        <p:strVal val="visible"/>
                                      </p:to>
                                    </p:set>
                                    <p:anim calcmode="lin" valueType="num">
                                      <p:cBhvr>
                                        <p:cTn id="7" dur="1000" fill="hold"/>
                                        <p:tgtEl>
                                          <p:spTgt spid="23559"/>
                                        </p:tgtEl>
                                        <p:attrNameLst>
                                          <p:attrName>ppt_w</p:attrName>
                                        </p:attrNameLst>
                                      </p:cBhvr>
                                      <p:tavLst>
                                        <p:tav tm="0">
                                          <p:val>
                                            <p:fltVal val="0"/>
                                          </p:val>
                                        </p:tav>
                                        <p:tav tm="100000">
                                          <p:val>
                                            <p:strVal val="#ppt_w"/>
                                          </p:val>
                                        </p:tav>
                                      </p:tavLst>
                                    </p:anim>
                                    <p:anim calcmode="lin" valueType="num">
                                      <p:cBhvr>
                                        <p:cTn id="8" dur="1000" fill="hold"/>
                                        <p:tgtEl>
                                          <p:spTgt spid="23559"/>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51" presetClass="entr" presetSubtype="0" fill="hold" nodeType="afterEffect">
                                  <p:stCondLst>
                                    <p:cond delay="1000"/>
                                  </p:stCondLst>
                                  <p:iterate type="lt">
                                    <p:tmPct val="10000"/>
                                  </p:iterate>
                                  <p:childTnLst>
                                    <p:set>
                                      <p:cBhvr>
                                        <p:cTn id="11" dur="1" fill="hold">
                                          <p:stCondLst>
                                            <p:cond delay="0"/>
                                          </p:stCondLst>
                                        </p:cTn>
                                        <p:tgtEl>
                                          <p:spTgt spid="23567"/>
                                        </p:tgtEl>
                                        <p:attrNameLst>
                                          <p:attrName>style.visibility</p:attrName>
                                        </p:attrNameLst>
                                      </p:cBhvr>
                                      <p:to>
                                        <p:strVal val="visible"/>
                                      </p:to>
                                    </p:set>
                                    <p:animEffect transition="in" filter="fade">
                                      <p:cBhvr>
                                        <p:cTn id="12" dur="385" decel="100000"/>
                                        <p:tgtEl>
                                          <p:spTgt spid="23567"/>
                                        </p:tgtEl>
                                      </p:cBhvr>
                                    </p:animEffect>
                                    <p:animScale>
                                      <p:cBhvr>
                                        <p:cTn id="13" dur="385" decel="100000"/>
                                        <p:tgtEl>
                                          <p:spTgt spid="23567"/>
                                        </p:tgtEl>
                                      </p:cBhvr>
                                      <p:from x="10000" y="10000"/>
                                      <p:to x="200000" y="450000"/>
                                    </p:animScale>
                                    <p:animScale>
                                      <p:cBhvr>
                                        <p:cTn id="14" dur="615" accel="100000" fill="hold">
                                          <p:stCondLst>
                                            <p:cond delay="385"/>
                                          </p:stCondLst>
                                        </p:cTn>
                                        <p:tgtEl>
                                          <p:spTgt spid="23567"/>
                                        </p:tgtEl>
                                      </p:cBhvr>
                                      <p:from x="200000" y="450000"/>
                                      <p:to x="100000" y="100000"/>
                                    </p:animScale>
                                    <p:set>
                                      <p:cBhvr>
                                        <p:cTn id="15" dur="385" fill="hold"/>
                                        <p:tgtEl>
                                          <p:spTgt spid="23567"/>
                                        </p:tgtEl>
                                        <p:attrNameLst>
                                          <p:attrName>ppt_x</p:attrName>
                                        </p:attrNameLst>
                                      </p:cBhvr>
                                      <p:to>
                                        <p:strVal val="(0.5)"/>
                                      </p:to>
                                    </p:set>
                                    <p:anim from="(0.5)" to="(#ppt_x)" calcmode="lin" valueType="num">
                                      <p:cBhvr>
                                        <p:cTn id="16" dur="615" accel="100000" fill="hold">
                                          <p:stCondLst>
                                            <p:cond delay="385"/>
                                          </p:stCondLst>
                                        </p:cTn>
                                        <p:tgtEl>
                                          <p:spTgt spid="23567"/>
                                        </p:tgtEl>
                                        <p:attrNameLst>
                                          <p:attrName>ppt_x</p:attrName>
                                        </p:attrNameLst>
                                      </p:cBhvr>
                                    </p:anim>
                                    <p:set>
                                      <p:cBhvr>
                                        <p:cTn id="17" dur="385" fill="hold"/>
                                        <p:tgtEl>
                                          <p:spTgt spid="23567"/>
                                        </p:tgtEl>
                                        <p:attrNameLst>
                                          <p:attrName>ppt_y</p:attrName>
                                        </p:attrNameLst>
                                      </p:cBhvr>
                                      <p:to>
                                        <p:strVal val="(#ppt_y+0.4)"/>
                                      </p:to>
                                    </p:set>
                                    <p:anim from="(#ppt_y+0.4)" to="(#ppt_y)" calcmode="lin" valueType="num">
                                      <p:cBhvr>
                                        <p:cTn id="18" dur="615" accel="100000" fill="hold">
                                          <p:stCondLst>
                                            <p:cond delay="385"/>
                                          </p:stCondLst>
                                        </p:cTn>
                                        <p:tgtEl>
                                          <p:spTgt spid="2356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7" grpId="0"/>
      <p:bldP spid="235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Cartoon a cartoon of a hand with a thumb sticking out of the water&#10;&#10;Description automatically generated">
            <a:extLst>
              <a:ext uri="{FF2B5EF4-FFF2-40B4-BE49-F238E27FC236}">
                <a16:creationId xmlns:a16="http://schemas.microsoft.com/office/drawing/2014/main" id="{8ADD11E0-82DB-1E07-417D-0794135C6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 y="0"/>
            <a:ext cx="4895324" cy="2895600"/>
          </a:xfrm>
          <a:prstGeom prst="rect">
            <a:avLst/>
          </a:prstGeom>
        </p:spPr>
      </p:pic>
      <p:sp>
        <p:nvSpPr>
          <p:cNvPr id="14346" name="Rectangle 10">
            <a:extLst>
              <a:ext uri="{FF2B5EF4-FFF2-40B4-BE49-F238E27FC236}">
                <a16:creationId xmlns:a16="http://schemas.microsoft.com/office/drawing/2014/main" id="{0CB2B996-B3DE-9787-BD7C-B595F94E03D4}"/>
              </a:ext>
            </a:extLst>
          </p:cNvPr>
          <p:cNvSpPr>
            <a:spLocks noChangeArrowheads="1"/>
          </p:cNvSpPr>
          <p:nvPr/>
        </p:nvSpPr>
        <p:spPr bwMode="auto">
          <a:xfrm>
            <a:off x="0" y="2764572"/>
            <a:ext cx="8305800" cy="4093428"/>
          </a:xfrm>
          <a:prstGeom prst="rect">
            <a:avLst/>
          </a:prstGeom>
          <a:solidFill>
            <a:srgbClr val="FFF9E1"/>
          </a:solidFill>
          <a:ln>
            <a:noFill/>
          </a:ln>
          <a:effec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r>
              <a:rPr lang="en-US" altLang="en-US" sz="2600" i="1" dirty="0">
                <a:latin typeface="Tahoma" panose="020B0604030504040204" pitchFamily="34" charset="0"/>
                <a:ea typeface="Tahoma" panose="020B0604030504040204" pitchFamily="34" charset="0"/>
                <a:cs typeface="Tahoma" panose="020B0604030504040204" pitchFamily="34" charset="0"/>
              </a:rPr>
              <a:t>*Ser </a:t>
            </a:r>
            <a:r>
              <a:rPr lang="en-US" altLang="en-US" sz="2600" i="1" dirty="0" err="1">
                <a:latin typeface="Tahoma" panose="020B0604030504040204" pitchFamily="34" charset="0"/>
                <a:ea typeface="Tahoma" panose="020B0604030504040204" pitchFamily="34" charset="0"/>
                <a:cs typeface="Tahoma" panose="020B0604030504040204" pitchFamily="34" charset="0"/>
              </a:rPr>
              <a:t>sabio</a:t>
            </a:r>
            <a:r>
              <a:rPr lang="en-US" altLang="en-US" sz="2600" i="1" dirty="0">
                <a:latin typeface="Tahoma" panose="020B0604030504040204" pitchFamily="34" charset="0"/>
                <a:ea typeface="Tahoma" panose="020B0604030504040204" pitchFamily="34" charset="0"/>
                <a:cs typeface="Tahoma" panose="020B0604030504040204" pitchFamily="34" charset="0"/>
              </a:rPr>
              <a:t> y </a:t>
            </a:r>
            <a:r>
              <a:rPr lang="en-US" altLang="en-US" sz="2600" i="1" dirty="0" err="1">
                <a:latin typeface="Tahoma" panose="020B0604030504040204" pitchFamily="34" charset="0"/>
                <a:ea typeface="Tahoma" panose="020B0604030504040204" pitchFamily="34" charset="0"/>
                <a:cs typeface="Tahoma" panose="020B0604030504040204" pitchFamily="34" charset="0"/>
              </a:rPr>
              <a:t>disciplinado</a:t>
            </a:r>
            <a:endParaRPr lang="en-US" altLang="en-US" sz="2600" i="1"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altLang="en-US" sz="2600" i="1" dirty="0">
                <a:latin typeface="Tahoma" panose="020B0604030504040204" pitchFamily="34" charset="0"/>
                <a:ea typeface="Tahoma" panose="020B0604030504040204" pitchFamily="34" charset="0"/>
                <a:cs typeface="Tahoma" panose="020B0604030504040204" pitchFamily="34" charset="0"/>
              </a:rPr>
              <a:t>*</a:t>
            </a:r>
            <a:r>
              <a:rPr lang="en-US" altLang="en-US" sz="2600" i="1" dirty="0" err="1">
                <a:latin typeface="Tahoma" panose="020B0604030504040204" pitchFamily="34" charset="0"/>
                <a:ea typeface="Tahoma" panose="020B0604030504040204" pitchFamily="34" charset="0"/>
                <a:cs typeface="Tahoma" panose="020B0604030504040204" pitchFamily="34" charset="0"/>
              </a:rPr>
              <a:t>Entender</a:t>
            </a:r>
            <a:r>
              <a:rPr lang="en-US" altLang="en-US" sz="2600" i="1" dirty="0">
                <a:latin typeface="Tahoma" panose="020B0604030504040204" pitchFamily="34" charset="0"/>
                <a:ea typeface="Tahoma" panose="020B0604030504040204" pitchFamily="34" charset="0"/>
                <a:cs typeface="Tahoma" panose="020B0604030504040204" pitchFamily="34" charset="0"/>
              </a:rPr>
              <a:t> las palabras de la </a:t>
            </a:r>
            <a:r>
              <a:rPr lang="en-US" altLang="en-US" sz="2600" i="1" dirty="0" err="1">
                <a:latin typeface="Tahoma" panose="020B0604030504040204" pitchFamily="34" charset="0"/>
                <a:ea typeface="Tahoma" panose="020B0604030504040204" pitchFamily="34" charset="0"/>
                <a:cs typeface="Tahoma" panose="020B0604030504040204" pitchFamily="34" charset="0"/>
              </a:rPr>
              <a:t>perspicacia</a:t>
            </a:r>
            <a:endParaRPr lang="en-US" altLang="en-US" sz="2600" i="1"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altLang="en-US" sz="2600" i="1" dirty="0">
                <a:latin typeface="Tahoma" panose="020B0604030504040204" pitchFamily="34" charset="0"/>
                <a:ea typeface="Tahoma" panose="020B0604030504040204" pitchFamily="34" charset="0"/>
                <a:cs typeface="Tahoma" panose="020B0604030504040204" pitchFamily="34" charset="0"/>
              </a:rPr>
              <a:t>*</a:t>
            </a:r>
            <a:r>
              <a:rPr lang="en-US" altLang="en-US" sz="2600" i="1" dirty="0" err="1">
                <a:latin typeface="Tahoma" panose="020B0604030504040204" pitchFamily="34" charset="0"/>
                <a:ea typeface="Tahoma" panose="020B0604030504040204" pitchFamily="34" charset="0"/>
                <a:cs typeface="Tahoma" panose="020B0604030504040204" pitchFamily="34" charset="0"/>
              </a:rPr>
              <a:t>Comportarse</a:t>
            </a:r>
            <a:r>
              <a:rPr lang="en-US" altLang="en-US" sz="2600" i="1" dirty="0">
                <a:latin typeface="Tahoma" panose="020B0604030504040204" pitchFamily="34" charset="0"/>
                <a:ea typeface="Tahoma" panose="020B0604030504040204" pitchFamily="34" charset="0"/>
                <a:cs typeface="Tahoma" panose="020B0604030504040204" pitchFamily="34" charset="0"/>
              </a:rPr>
              <a:t> </a:t>
            </a:r>
            <a:r>
              <a:rPr lang="en-US" altLang="en-US" sz="2600" i="1" dirty="0" err="1">
                <a:latin typeface="Tahoma" panose="020B0604030504040204" pitchFamily="34" charset="0"/>
                <a:ea typeface="Tahoma" panose="020B0604030504040204" pitchFamily="34" charset="0"/>
                <a:cs typeface="Tahoma" panose="020B0604030504040204" pitchFamily="34" charset="0"/>
              </a:rPr>
              <a:t>prudentemente</a:t>
            </a:r>
            <a:r>
              <a:rPr lang="en-US" altLang="en-US" sz="2600" i="1" dirty="0">
                <a:latin typeface="Tahoma" panose="020B0604030504040204" pitchFamily="34" charset="0"/>
                <a:ea typeface="Tahoma" panose="020B0604030504040204" pitchFamily="34" charset="0"/>
                <a:cs typeface="Tahoma" panose="020B0604030504040204" pitchFamily="34" charset="0"/>
              </a:rPr>
              <a:t> (</a:t>
            </a:r>
            <a:r>
              <a:rPr lang="en-US" altLang="en-US" sz="2600" i="1" dirty="0" err="1">
                <a:latin typeface="Tahoma" panose="020B0604030504040204" pitchFamily="34" charset="0"/>
                <a:ea typeface="Tahoma" panose="020B0604030504040204" pitchFamily="34" charset="0"/>
                <a:cs typeface="Tahoma" panose="020B0604030504040204" pitchFamily="34" charset="0"/>
              </a:rPr>
              <a:t>cautelosamente</a:t>
            </a:r>
            <a:r>
              <a:rPr lang="en-US" altLang="en-US" sz="2600" i="1" dirty="0">
                <a:latin typeface="Tahoma" panose="020B0604030504040204" pitchFamily="34" charset="0"/>
                <a:ea typeface="Tahoma" panose="020B0604030504040204" pitchFamily="34" charset="0"/>
                <a:cs typeface="Tahoma" panose="020B0604030504040204" pitchFamily="34" charset="0"/>
              </a:rPr>
              <a:t>)</a:t>
            </a:r>
          </a:p>
          <a:p>
            <a:pPr eaLnBrk="1" hangingPunct="1"/>
            <a:r>
              <a:rPr lang="en-US" altLang="en-US" sz="2600" i="1" dirty="0">
                <a:latin typeface="Tahoma" panose="020B0604030504040204" pitchFamily="34" charset="0"/>
                <a:ea typeface="Tahoma" panose="020B0604030504040204" pitchFamily="34" charset="0"/>
                <a:cs typeface="Tahoma" panose="020B0604030504040204" pitchFamily="34" charset="0"/>
              </a:rPr>
              <a:t>*</a:t>
            </a:r>
            <a:r>
              <a:rPr lang="es-ES" altLang="en-US" sz="2600" i="1" dirty="0">
                <a:latin typeface="Tahoma" panose="020B0604030504040204" pitchFamily="34" charset="0"/>
                <a:ea typeface="Tahoma" panose="020B0604030504040204" pitchFamily="34" charset="0"/>
                <a:cs typeface="Tahoma" panose="020B0604030504040204" pitchFamily="34" charset="0"/>
              </a:rPr>
              <a:t>Aprender hacer lo que es correcto y justo</a:t>
            </a:r>
            <a:endParaRPr lang="en-US" altLang="en-US" sz="2600" i="1"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altLang="en-US" sz="2600" i="1" dirty="0">
                <a:latin typeface="Tahoma" panose="020B0604030504040204" pitchFamily="34" charset="0"/>
                <a:ea typeface="Tahoma" panose="020B0604030504040204" pitchFamily="34" charset="0"/>
                <a:cs typeface="Tahoma" panose="020B0604030504040204" pitchFamily="34" charset="0"/>
              </a:rPr>
              <a:t>*</a:t>
            </a:r>
            <a:r>
              <a:rPr lang="en-US" altLang="en-US" sz="2600" i="1" dirty="0" err="1">
                <a:latin typeface="Tahoma" panose="020B0604030504040204" pitchFamily="34" charset="0"/>
                <a:ea typeface="Tahoma" panose="020B0604030504040204" pitchFamily="34" charset="0"/>
                <a:cs typeface="Tahoma" panose="020B0604030504040204" pitchFamily="34" charset="0"/>
              </a:rPr>
              <a:t>Obtener</a:t>
            </a:r>
            <a:r>
              <a:rPr lang="en-US" altLang="en-US" sz="2600" i="1" dirty="0">
                <a:latin typeface="Tahoma" panose="020B0604030504040204" pitchFamily="34" charset="0"/>
                <a:ea typeface="Tahoma" panose="020B0604030504040204" pitchFamily="34" charset="0"/>
                <a:cs typeface="Tahoma" panose="020B0604030504040204" pitchFamily="34" charset="0"/>
              </a:rPr>
              <a:t> </a:t>
            </a:r>
            <a:r>
              <a:rPr lang="en-US" altLang="en-US" sz="2600" i="1" dirty="0" err="1">
                <a:latin typeface="Tahoma" panose="020B0604030504040204" pitchFamily="34" charset="0"/>
                <a:ea typeface="Tahoma" panose="020B0604030504040204" pitchFamily="34" charset="0"/>
                <a:cs typeface="Tahoma" panose="020B0604030504040204" pitchFamily="34" charset="0"/>
              </a:rPr>
              <a:t>una</a:t>
            </a:r>
            <a:r>
              <a:rPr lang="en-US" altLang="en-US" sz="2600" i="1" dirty="0">
                <a:latin typeface="Tahoma" panose="020B0604030504040204" pitchFamily="34" charset="0"/>
                <a:ea typeface="Tahoma" panose="020B0604030504040204" pitchFamily="34" charset="0"/>
                <a:cs typeface="Tahoma" panose="020B0604030504040204" pitchFamily="34" charset="0"/>
              </a:rPr>
              <a:t> </a:t>
            </a:r>
            <a:r>
              <a:rPr lang="en-US" altLang="en-US" sz="2600" i="1" dirty="0" err="1">
                <a:latin typeface="Tahoma" panose="020B0604030504040204" pitchFamily="34" charset="0"/>
                <a:ea typeface="Tahoma" panose="020B0604030504040204" pitchFamily="34" charset="0"/>
                <a:cs typeface="Tahoma" panose="020B0604030504040204" pitchFamily="34" charset="0"/>
              </a:rPr>
              <a:t>comprensión</a:t>
            </a:r>
            <a:r>
              <a:rPr lang="en-US" altLang="en-US" sz="2600" i="1" dirty="0">
                <a:latin typeface="Tahoma" panose="020B0604030504040204" pitchFamily="34" charset="0"/>
                <a:ea typeface="Tahoma" panose="020B0604030504040204" pitchFamily="34" charset="0"/>
                <a:cs typeface="Tahoma" panose="020B0604030504040204" pitchFamily="34" charset="0"/>
              </a:rPr>
              <a:t> </a:t>
            </a:r>
            <a:r>
              <a:rPr lang="en-US" altLang="en-US" sz="2600" i="1" dirty="0" err="1">
                <a:latin typeface="Tahoma" panose="020B0604030504040204" pitchFamily="34" charset="0"/>
                <a:ea typeface="Tahoma" panose="020B0604030504040204" pitchFamily="34" charset="0"/>
                <a:cs typeface="Tahoma" panose="020B0604030504040204" pitchFamily="34" charset="0"/>
              </a:rPr>
              <a:t>valiosa</a:t>
            </a:r>
            <a:endParaRPr lang="en-US" altLang="en-US" sz="2600" i="1"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altLang="en-US" sz="2600" i="1" dirty="0">
                <a:latin typeface="Tahoma" panose="020B0604030504040204" pitchFamily="34" charset="0"/>
                <a:ea typeface="Tahoma" panose="020B0604030504040204" pitchFamily="34" charset="0"/>
                <a:cs typeface="Tahoma" panose="020B0604030504040204" pitchFamily="34" charset="0"/>
              </a:rPr>
              <a:t>*</a:t>
            </a:r>
            <a:r>
              <a:rPr lang="en-US" altLang="en-US" sz="2600" i="1" dirty="0" err="1">
                <a:latin typeface="Tahoma" panose="020B0604030504040204" pitchFamily="34" charset="0"/>
                <a:ea typeface="Tahoma" panose="020B0604030504040204" pitchFamily="34" charset="0"/>
                <a:cs typeface="Tahoma" panose="020B0604030504040204" pitchFamily="34" charset="0"/>
              </a:rPr>
              <a:t>Aprender</a:t>
            </a:r>
            <a:r>
              <a:rPr lang="en-US" altLang="en-US" sz="2600" i="1" dirty="0">
                <a:latin typeface="Tahoma" panose="020B0604030504040204" pitchFamily="34" charset="0"/>
                <a:ea typeface="Tahoma" panose="020B0604030504040204" pitchFamily="34" charset="0"/>
                <a:cs typeface="Tahoma" panose="020B0604030504040204" pitchFamily="34" charset="0"/>
              </a:rPr>
              <a:t> </a:t>
            </a:r>
            <a:r>
              <a:rPr lang="en-US" altLang="en-US" sz="2600" i="1" dirty="0" err="1">
                <a:latin typeface="Tahoma" panose="020B0604030504040204" pitchFamily="34" charset="0"/>
                <a:ea typeface="Tahoma" panose="020B0604030504040204" pitchFamily="34" charset="0"/>
                <a:cs typeface="Tahoma" panose="020B0604030504040204" pitchFamily="34" charset="0"/>
              </a:rPr>
              <a:t>discreción</a:t>
            </a:r>
            <a:r>
              <a:rPr lang="en-US" altLang="en-US" sz="2600" i="1" dirty="0">
                <a:latin typeface="Tahoma" panose="020B0604030504040204" pitchFamily="34" charset="0"/>
                <a:ea typeface="Tahoma" panose="020B0604030504040204" pitchFamily="34" charset="0"/>
                <a:cs typeface="Tahoma" panose="020B0604030504040204" pitchFamily="34" charset="0"/>
              </a:rPr>
              <a:t> (</a:t>
            </a:r>
            <a:r>
              <a:rPr lang="en-US" altLang="en-US" sz="2600" i="1" dirty="0" err="1">
                <a:latin typeface="Tahoma" panose="020B0604030504040204" pitchFamily="34" charset="0"/>
                <a:ea typeface="Tahoma" panose="020B0604030504040204" pitchFamily="34" charset="0"/>
                <a:cs typeface="Tahoma" panose="020B0604030504040204" pitchFamily="34" charset="0"/>
              </a:rPr>
              <a:t>capacidad</a:t>
            </a:r>
            <a:r>
              <a:rPr lang="en-US" altLang="en-US" sz="2600" i="1" dirty="0">
                <a:latin typeface="Tahoma" panose="020B0604030504040204" pitchFamily="34" charset="0"/>
                <a:ea typeface="Tahoma" panose="020B0604030504040204" pitchFamily="34" charset="0"/>
                <a:cs typeface="Tahoma" panose="020B0604030504040204" pitchFamily="34" charset="0"/>
              </a:rPr>
              <a:t> de </a:t>
            </a:r>
            <a:r>
              <a:rPr lang="en-US" altLang="en-US" sz="2600" i="1" dirty="0" err="1">
                <a:latin typeface="Tahoma" panose="020B0604030504040204" pitchFamily="34" charset="0"/>
                <a:ea typeface="Tahoma" panose="020B0604030504040204" pitchFamily="34" charset="0"/>
                <a:cs typeface="Tahoma" panose="020B0604030504040204" pitchFamily="34" charset="0"/>
              </a:rPr>
              <a:t>distinguir</a:t>
            </a:r>
            <a:r>
              <a:rPr lang="en-US" altLang="en-US" sz="2600" i="1" dirty="0">
                <a:latin typeface="Tahoma" panose="020B0604030504040204" pitchFamily="34" charset="0"/>
                <a:ea typeface="Tahoma" panose="020B0604030504040204" pitchFamily="34" charset="0"/>
                <a:cs typeface="Tahoma" panose="020B0604030504040204" pitchFamily="34" charset="0"/>
              </a:rPr>
              <a:t>)</a:t>
            </a:r>
          </a:p>
          <a:p>
            <a:pPr eaLnBrk="1" hangingPunct="1"/>
            <a:r>
              <a:rPr lang="en-US" altLang="en-US" sz="2600" i="1" dirty="0">
                <a:latin typeface="Tahoma" panose="020B0604030504040204" pitchFamily="34" charset="0"/>
                <a:ea typeface="Tahoma" panose="020B0604030504040204" pitchFamily="34" charset="0"/>
                <a:cs typeface="Tahoma" panose="020B0604030504040204" pitchFamily="34" charset="0"/>
              </a:rPr>
              <a:t>*</a:t>
            </a:r>
            <a:r>
              <a:rPr lang="en-US" altLang="en-US" sz="2600" i="1" dirty="0" err="1">
                <a:latin typeface="Tahoma" panose="020B0604030504040204" pitchFamily="34" charset="0"/>
                <a:ea typeface="Tahoma" panose="020B0604030504040204" pitchFamily="34" charset="0"/>
                <a:cs typeface="Tahoma" panose="020B0604030504040204" pitchFamily="34" charset="0"/>
              </a:rPr>
              <a:t>Escuchar</a:t>
            </a:r>
            <a:r>
              <a:rPr lang="en-US" altLang="en-US" sz="2600" i="1" dirty="0">
                <a:latin typeface="Tahoma" panose="020B0604030504040204" pitchFamily="34" charset="0"/>
                <a:ea typeface="Tahoma" panose="020B0604030504040204" pitchFamily="34" charset="0"/>
                <a:cs typeface="Tahoma" panose="020B0604030504040204" pitchFamily="34" charset="0"/>
              </a:rPr>
              <a:t> para </a:t>
            </a:r>
            <a:r>
              <a:rPr lang="en-US" altLang="en-US" sz="2600" i="1" dirty="0" err="1">
                <a:latin typeface="Tahoma" panose="020B0604030504040204" pitchFamily="34" charset="0"/>
                <a:ea typeface="Tahoma" panose="020B0604030504040204" pitchFamily="34" charset="0"/>
                <a:cs typeface="Tahoma" panose="020B0604030504040204" pitchFamily="34" charset="0"/>
              </a:rPr>
              <a:t>ganar</a:t>
            </a:r>
            <a:r>
              <a:rPr lang="en-US" altLang="en-US" sz="2600" i="1" dirty="0">
                <a:latin typeface="Tahoma" panose="020B0604030504040204" pitchFamily="34" charset="0"/>
                <a:ea typeface="Tahoma" panose="020B0604030504040204" pitchFamily="34" charset="0"/>
                <a:cs typeface="Tahoma" panose="020B0604030504040204" pitchFamily="34" charset="0"/>
              </a:rPr>
              <a:t> </a:t>
            </a:r>
            <a:r>
              <a:rPr lang="en-US" altLang="en-US" sz="2600" i="1" dirty="0" err="1">
                <a:latin typeface="Tahoma" panose="020B0604030504040204" pitchFamily="34" charset="0"/>
                <a:ea typeface="Tahoma" panose="020B0604030504040204" pitchFamily="34" charset="0"/>
                <a:cs typeface="Tahoma" panose="020B0604030504040204" pitchFamily="34" charset="0"/>
              </a:rPr>
              <a:t>más</a:t>
            </a:r>
            <a:r>
              <a:rPr lang="en-US" altLang="en-US" sz="2600" i="1" dirty="0">
                <a:latin typeface="Tahoma" panose="020B0604030504040204" pitchFamily="34" charset="0"/>
                <a:ea typeface="Tahoma" panose="020B0604030504040204" pitchFamily="34" charset="0"/>
                <a:cs typeface="Tahoma" panose="020B0604030504040204" pitchFamily="34" charset="0"/>
              </a:rPr>
              <a:t> </a:t>
            </a:r>
            <a:r>
              <a:rPr lang="en-US" altLang="en-US" sz="2600" i="1" dirty="0" err="1">
                <a:latin typeface="Tahoma" panose="020B0604030504040204" pitchFamily="34" charset="0"/>
                <a:ea typeface="Tahoma" panose="020B0604030504040204" pitchFamily="34" charset="0"/>
                <a:cs typeface="Tahoma" panose="020B0604030504040204" pitchFamily="34" charset="0"/>
              </a:rPr>
              <a:t>conocimiento</a:t>
            </a:r>
            <a:endParaRPr lang="en-US" altLang="en-US" sz="2600" i="1"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altLang="en-US" sz="2600" i="1" dirty="0">
                <a:latin typeface="Tahoma" panose="020B0604030504040204" pitchFamily="34" charset="0"/>
                <a:ea typeface="Tahoma" panose="020B0604030504040204" pitchFamily="34" charset="0"/>
                <a:cs typeface="Tahoma" panose="020B0604030504040204" pitchFamily="34" charset="0"/>
              </a:rPr>
              <a:t>*</a:t>
            </a:r>
            <a:r>
              <a:rPr lang="es-ES" altLang="en-US" sz="2600" i="1" dirty="0">
                <a:latin typeface="Tahoma" panose="020B0604030504040204" pitchFamily="34" charset="0"/>
                <a:ea typeface="Tahoma" panose="020B0604030504040204" pitchFamily="34" charset="0"/>
                <a:cs typeface="Tahoma" panose="020B0604030504040204" pitchFamily="34" charset="0"/>
              </a:rPr>
              <a:t>Buscar la mejor dirección</a:t>
            </a:r>
            <a:endParaRPr lang="en-US" altLang="en-US" sz="2600" i="1"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altLang="en-US" sz="2600" i="1" dirty="0">
                <a:latin typeface="Tahoma" panose="020B0604030504040204" pitchFamily="34" charset="0"/>
                <a:ea typeface="Tahoma" panose="020B0604030504040204" pitchFamily="34" charset="0"/>
                <a:cs typeface="Tahoma" panose="020B0604030504040204" pitchFamily="34" charset="0"/>
              </a:rPr>
              <a:t>*</a:t>
            </a:r>
            <a:r>
              <a:rPr lang="en-US" altLang="en-US" sz="2600" i="1" dirty="0" err="1">
                <a:latin typeface="Tahoma" panose="020B0604030504040204" pitchFamily="34" charset="0"/>
                <a:ea typeface="Tahoma" panose="020B0604030504040204" pitchFamily="34" charset="0"/>
                <a:cs typeface="Tahoma" panose="020B0604030504040204" pitchFamily="34" charset="0"/>
              </a:rPr>
              <a:t>Entender</a:t>
            </a:r>
            <a:r>
              <a:rPr lang="en-US" altLang="en-US" sz="2600" i="1" dirty="0">
                <a:latin typeface="Tahoma" panose="020B0604030504040204" pitchFamily="34" charset="0"/>
                <a:ea typeface="Tahoma" panose="020B0604030504040204" pitchFamily="34" charset="0"/>
                <a:cs typeface="Tahoma" panose="020B0604030504040204" pitchFamily="34" charset="0"/>
              </a:rPr>
              <a:t> </a:t>
            </a:r>
            <a:r>
              <a:rPr lang="en-US" altLang="en-US" sz="2600" i="1" dirty="0" err="1">
                <a:latin typeface="Tahoma" panose="020B0604030504040204" pitchFamily="34" charset="0"/>
                <a:ea typeface="Tahoma" panose="020B0604030504040204" pitchFamily="34" charset="0"/>
                <a:cs typeface="Tahoma" panose="020B0604030504040204" pitchFamily="34" charset="0"/>
              </a:rPr>
              <a:t>cosas</a:t>
            </a:r>
            <a:r>
              <a:rPr lang="en-US" altLang="en-US" sz="2600" i="1" dirty="0">
                <a:latin typeface="Tahoma" panose="020B0604030504040204" pitchFamily="34" charset="0"/>
                <a:ea typeface="Tahoma" panose="020B0604030504040204" pitchFamily="34" charset="0"/>
                <a:cs typeface="Tahoma" panose="020B0604030504040204" pitchFamily="34" charset="0"/>
              </a:rPr>
              <a:t> </a:t>
            </a:r>
            <a:r>
              <a:rPr lang="en-US" altLang="en-US" sz="2600" i="1" dirty="0" err="1">
                <a:latin typeface="Tahoma" panose="020B0604030504040204" pitchFamily="34" charset="0"/>
                <a:ea typeface="Tahoma" panose="020B0604030504040204" pitchFamily="34" charset="0"/>
                <a:cs typeface="Tahoma" panose="020B0604030504040204" pitchFamily="34" charset="0"/>
              </a:rPr>
              <a:t>difíciles</a:t>
            </a:r>
            <a:endParaRPr lang="en-US" altLang="en-US" sz="2600" i="1"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altLang="en-US" sz="2600" i="1" dirty="0">
                <a:latin typeface="Tahoma" panose="020B0604030504040204" pitchFamily="34" charset="0"/>
                <a:ea typeface="Tahoma" panose="020B0604030504040204" pitchFamily="34" charset="0"/>
                <a:cs typeface="Tahoma" panose="020B0604030504040204" pitchFamily="34" charset="0"/>
              </a:rPr>
              <a:t>*</a:t>
            </a:r>
            <a:r>
              <a:rPr lang="en-US" altLang="en-US" sz="2600" i="1" dirty="0" err="1">
                <a:latin typeface="Tahoma" panose="020B0604030504040204" pitchFamily="34" charset="0"/>
                <a:ea typeface="Tahoma" panose="020B0604030504040204" pitchFamily="34" charset="0"/>
                <a:cs typeface="Tahoma" panose="020B0604030504040204" pitchFamily="34" charset="0"/>
              </a:rPr>
              <a:t>Obtener</a:t>
            </a:r>
            <a:r>
              <a:rPr lang="en-US" altLang="en-US" sz="2600" i="1" dirty="0">
                <a:latin typeface="Tahoma" panose="020B0604030504040204" pitchFamily="34" charset="0"/>
                <a:ea typeface="Tahoma" panose="020B0604030504040204" pitchFamily="34" charset="0"/>
                <a:cs typeface="Tahoma" panose="020B0604030504040204" pitchFamily="34" charset="0"/>
              </a:rPr>
              <a:t> </a:t>
            </a:r>
            <a:r>
              <a:rPr lang="en-US" altLang="en-US" sz="2600" i="1" dirty="0" err="1">
                <a:latin typeface="Tahoma" panose="020B0604030504040204" pitchFamily="34" charset="0"/>
                <a:ea typeface="Tahoma" panose="020B0604030504040204" pitchFamily="34" charset="0"/>
                <a:cs typeface="Tahoma" panose="020B0604030504040204" pitchFamily="34" charset="0"/>
              </a:rPr>
              <a:t>una</a:t>
            </a:r>
            <a:r>
              <a:rPr lang="es-ES" altLang="en-US" sz="2600" i="1" dirty="0">
                <a:latin typeface="Tahoma" panose="020B0604030504040204" pitchFamily="34" charset="0"/>
                <a:ea typeface="Tahoma" panose="020B0604030504040204" pitchFamily="34" charset="0"/>
                <a:cs typeface="Tahoma" panose="020B0604030504040204" pitchFamily="34" charset="0"/>
              </a:rPr>
              <a:t> reverencia fuerte por el Señor</a:t>
            </a:r>
            <a:endParaRPr lang="en-US" altLang="en-US" sz="2600" i="1" dirty="0">
              <a:latin typeface="Tahoma" panose="020B0604030504040204" pitchFamily="34" charset="0"/>
              <a:ea typeface="Tahoma" panose="020B0604030504040204" pitchFamily="34" charset="0"/>
              <a:cs typeface="Tahoma" panose="020B0604030504040204" pitchFamily="34" charset="0"/>
            </a:endParaRPr>
          </a:p>
        </p:txBody>
      </p:sp>
      <p:sp>
        <p:nvSpPr>
          <p:cNvPr id="14344" name="AutoShape 8">
            <a:extLst>
              <a:ext uri="{FF2B5EF4-FFF2-40B4-BE49-F238E27FC236}">
                <a16:creationId xmlns:a16="http://schemas.microsoft.com/office/drawing/2014/main" id="{9F74E37F-FFB6-8436-4AFB-8222EB950711}"/>
              </a:ext>
            </a:extLst>
          </p:cNvPr>
          <p:cNvSpPr>
            <a:spLocks noChangeArrowheads="1"/>
          </p:cNvSpPr>
          <p:nvPr/>
        </p:nvSpPr>
        <p:spPr bwMode="auto">
          <a:xfrm>
            <a:off x="4800600" y="0"/>
            <a:ext cx="7391400" cy="2514600"/>
          </a:xfrm>
          <a:prstGeom prst="wedgeRoundRectCallout">
            <a:avLst>
              <a:gd name="adj1" fmla="val -98661"/>
              <a:gd name="adj2" fmla="val -47994"/>
              <a:gd name="adj3" fmla="val 16667"/>
            </a:avLst>
          </a:prstGeom>
          <a:solidFill>
            <a:srgbClr val="9900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n-US" altLang="en-US" sz="3200" i="1" dirty="0" err="1">
                <a:solidFill>
                  <a:srgbClr val="FFFF00"/>
                </a:solidFill>
                <a:latin typeface="Tahoma" panose="020B0604030504040204" pitchFamily="34" charset="0"/>
                <a:ea typeface="Tahoma" panose="020B0604030504040204" pitchFamily="34" charset="0"/>
                <a:cs typeface="Tahoma" panose="020B0604030504040204" pitchFamily="34" charset="0"/>
              </a:rPr>
              <a:t>Sabiduría</a:t>
            </a:r>
            <a:r>
              <a:rPr lang="en-US" altLang="en-US" sz="3200" i="1" dirty="0">
                <a:solidFill>
                  <a:srgbClr val="FFFF00"/>
                </a:solidFill>
                <a:latin typeface="Tahoma" panose="020B0604030504040204" pitchFamily="34" charset="0"/>
                <a:ea typeface="Tahoma" panose="020B0604030504040204" pitchFamily="34" charset="0"/>
                <a:cs typeface="Tahoma" panose="020B0604030504040204" pitchFamily="34" charset="0"/>
              </a:rPr>
              <a:t> ante </a:t>
            </a:r>
            <a:r>
              <a:rPr lang="en-US" altLang="en-US" sz="3200" i="1" dirty="0" err="1">
                <a:solidFill>
                  <a:srgbClr val="FFFF00"/>
                </a:solidFill>
                <a:latin typeface="Tahoma" panose="020B0604030504040204" pitchFamily="34" charset="0"/>
                <a:ea typeface="Tahoma" panose="020B0604030504040204" pitchFamily="34" charset="0"/>
                <a:cs typeface="Tahoma" panose="020B0604030504040204" pitchFamily="34" charset="0"/>
              </a:rPr>
              <a:t>todo</a:t>
            </a:r>
            <a:r>
              <a:rPr lang="en-US" altLang="en-US" sz="3200" i="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3200" i="1" dirty="0" err="1">
                <a:solidFill>
                  <a:srgbClr val="FFFF00"/>
                </a:solidFill>
                <a:latin typeface="Tahoma" panose="020B0604030504040204" pitchFamily="34" charset="0"/>
                <a:ea typeface="Tahoma" panose="020B0604030504040204" pitchFamily="34" charset="0"/>
                <a:cs typeface="Tahoma" panose="020B0604030504040204" pitchFamily="34" charset="0"/>
              </a:rPr>
              <a:t>adquiere</a:t>
            </a:r>
            <a:r>
              <a:rPr lang="en-US" altLang="en-US" sz="3200" i="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3200" i="1" dirty="0" err="1">
                <a:solidFill>
                  <a:srgbClr val="FFFF00"/>
                </a:solidFill>
                <a:latin typeface="Tahoma" panose="020B0604030504040204" pitchFamily="34" charset="0"/>
                <a:ea typeface="Tahoma" panose="020B0604030504040204" pitchFamily="34" charset="0"/>
                <a:cs typeface="Tahoma" panose="020B0604030504040204" pitchFamily="34" charset="0"/>
              </a:rPr>
              <a:t>sabiduría</a:t>
            </a:r>
            <a:r>
              <a:rPr lang="en-US" altLang="en-US" sz="3200" i="1" dirty="0">
                <a:solidFill>
                  <a:srgbClr val="FFFF00"/>
                </a:solidFill>
                <a:latin typeface="Tahoma" panose="020B0604030504040204" pitchFamily="34" charset="0"/>
                <a:ea typeface="Tahoma" panose="020B0604030504040204" pitchFamily="34" charset="0"/>
                <a:cs typeface="Tahoma" panose="020B0604030504040204" pitchFamily="34" charset="0"/>
              </a:rPr>
              <a:t>.  Y </a:t>
            </a:r>
            <a:r>
              <a:rPr lang="en-US" altLang="en-US" sz="3200" i="1" dirty="0" err="1">
                <a:solidFill>
                  <a:srgbClr val="FFFF00"/>
                </a:solidFill>
                <a:latin typeface="Tahoma" panose="020B0604030504040204" pitchFamily="34" charset="0"/>
                <a:ea typeface="Tahoma" panose="020B0604030504040204" pitchFamily="34" charset="0"/>
                <a:cs typeface="Tahoma" panose="020B0604030504040204" pitchFamily="34" charset="0"/>
              </a:rPr>
              <a:t>sobre</a:t>
            </a:r>
            <a:r>
              <a:rPr lang="en-US" altLang="en-US" sz="3200" i="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3200" i="1" dirty="0" err="1">
                <a:solidFill>
                  <a:srgbClr val="FFFF00"/>
                </a:solidFill>
                <a:latin typeface="Tahoma" panose="020B0604030504040204" pitchFamily="34" charset="0"/>
                <a:ea typeface="Tahoma" panose="020B0604030504040204" pitchFamily="34" charset="0"/>
                <a:cs typeface="Tahoma" panose="020B0604030504040204" pitchFamily="34" charset="0"/>
              </a:rPr>
              <a:t>todas</a:t>
            </a:r>
            <a:r>
              <a:rPr lang="en-US" altLang="en-US" sz="3200" i="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3200" i="1" dirty="0" err="1">
                <a:solidFill>
                  <a:srgbClr val="FFFF00"/>
                </a:solidFill>
                <a:latin typeface="Tahoma" panose="020B0604030504040204" pitchFamily="34" charset="0"/>
                <a:ea typeface="Tahoma" panose="020B0604030504040204" pitchFamily="34" charset="0"/>
                <a:cs typeface="Tahoma" panose="020B0604030504040204" pitchFamily="34" charset="0"/>
              </a:rPr>
              <a:t>tus</a:t>
            </a:r>
            <a:r>
              <a:rPr lang="en-US" altLang="en-US" sz="3200" i="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3200" i="1" dirty="0" err="1">
                <a:solidFill>
                  <a:srgbClr val="FFFF00"/>
                </a:solidFill>
                <a:latin typeface="Tahoma" panose="020B0604030504040204" pitchFamily="34" charset="0"/>
                <a:ea typeface="Tahoma" panose="020B0604030504040204" pitchFamily="34" charset="0"/>
                <a:cs typeface="Tahoma" panose="020B0604030504040204" pitchFamily="34" charset="0"/>
              </a:rPr>
              <a:t>posesiones</a:t>
            </a:r>
            <a:r>
              <a:rPr lang="en-US" altLang="en-US" sz="3200" i="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3200" i="1" dirty="0" err="1">
                <a:solidFill>
                  <a:srgbClr val="FFFF00"/>
                </a:solidFill>
                <a:latin typeface="Tahoma" panose="020B0604030504040204" pitchFamily="34" charset="0"/>
                <a:ea typeface="Tahoma" panose="020B0604030504040204" pitchFamily="34" charset="0"/>
                <a:cs typeface="Tahoma" panose="020B0604030504040204" pitchFamily="34" charset="0"/>
              </a:rPr>
              <a:t>adquiere</a:t>
            </a:r>
            <a:r>
              <a:rPr lang="en-US" altLang="en-US" sz="3200" i="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3200" i="1" dirty="0" err="1">
                <a:solidFill>
                  <a:srgbClr val="FFFF00"/>
                </a:solidFill>
                <a:latin typeface="Tahoma" panose="020B0604030504040204" pitchFamily="34" charset="0"/>
                <a:ea typeface="Tahoma" panose="020B0604030504040204" pitchFamily="34" charset="0"/>
                <a:cs typeface="Tahoma" panose="020B0604030504040204" pitchFamily="34" charset="0"/>
              </a:rPr>
              <a:t>inteligencia</a:t>
            </a:r>
            <a:r>
              <a:rPr lang="en-US" altLang="en-US" sz="3200" i="1" dirty="0">
                <a:solidFill>
                  <a:srgbClr val="FFFF00"/>
                </a:solidFill>
                <a:latin typeface="Tahoma" panose="020B0604030504040204" pitchFamily="34" charset="0"/>
                <a:ea typeface="Tahoma" panose="020B0604030504040204" pitchFamily="34" charset="0"/>
                <a:cs typeface="Tahoma" panose="020B0604030504040204" pitchFamily="34" charset="0"/>
              </a:rPr>
              <a:t> ... </a:t>
            </a:r>
            <a:r>
              <a:rPr lang="en-US" altLang="en-US" i="1" dirty="0">
                <a:solidFill>
                  <a:srgbClr val="FFFF00"/>
                </a:solidFill>
                <a:latin typeface="Tahoma" panose="020B0604030504040204" pitchFamily="34" charset="0"/>
                <a:ea typeface="Tahoma" panose="020B0604030504040204" pitchFamily="34" charset="0"/>
                <a:cs typeface="Tahoma" panose="020B0604030504040204" pitchFamily="34" charset="0"/>
              </a:rPr>
              <a:t>Prov. 1:1-7 …</a:t>
            </a:r>
          </a:p>
          <a:p>
            <a:pPr algn="ctr" eaLnBrk="1" hangingPunct="1">
              <a:lnSpc>
                <a:spcPct val="85000"/>
              </a:lnSpc>
            </a:pPr>
            <a:endParaRPr lang="en-US" altLang="en-US" sz="1200" i="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ctr" eaLnBrk="1" hangingPunct="1">
              <a:lnSpc>
                <a:spcPct val="85000"/>
              </a:lnSpc>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Le </a:t>
            </a:r>
            <a:r>
              <a:rPr lang="en-US" altLang="en-US" sz="3200" dirty="0" err="1">
                <a:solidFill>
                  <a:srgbClr val="FFFF00"/>
                </a:solidFill>
                <a:latin typeface="Tahoma" panose="020B0604030504040204" pitchFamily="34" charset="0"/>
                <a:ea typeface="Tahoma" panose="020B0604030504040204" pitchFamily="34" charset="0"/>
                <a:cs typeface="Tahoma" panose="020B0604030504040204" pitchFamily="34" charset="0"/>
              </a:rPr>
              <a:t>permitirá</a:t>
            </a: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a:t>
            </a:r>
          </a:p>
        </p:txBody>
      </p:sp>
      <p:sp>
        <p:nvSpPr>
          <p:cNvPr id="14347" name="Text Box 11">
            <a:extLst>
              <a:ext uri="{FF2B5EF4-FFF2-40B4-BE49-F238E27FC236}">
                <a16:creationId xmlns:a16="http://schemas.microsoft.com/office/drawing/2014/main" id="{88EFD9B0-2719-9B8C-343D-F1E511E66BED}"/>
              </a:ext>
            </a:extLst>
          </p:cNvPr>
          <p:cNvSpPr txBox="1">
            <a:spLocks noChangeArrowheads="1"/>
          </p:cNvSpPr>
          <p:nvPr/>
        </p:nvSpPr>
        <p:spPr bwMode="auto">
          <a:xfrm>
            <a:off x="8308848" y="4001899"/>
            <a:ext cx="371094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s-E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¡Estas ventajas no tienen precio!  Te llevarán a una vida buena y feliz.</a:t>
            </a:r>
            <a:endPar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with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slide(fromTop)">
                                      <p:cBhvr>
                                        <p:cTn id="7" dur="1000"/>
                                        <p:tgtEl>
                                          <p:spTgt spid="143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6" presetClass="entr" presetSubtype="0" fill="hold" nodeType="clickEffect">
                                  <p:stCondLst>
                                    <p:cond delay="0"/>
                                  </p:stCondLst>
                                  <p:iterate type="wd">
                                    <p:tmPct val="5000"/>
                                  </p:iterate>
                                  <p:childTnLst>
                                    <p:set>
                                      <p:cBhvr>
                                        <p:cTn id="11" dur="1" fill="hold">
                                          <p:stCondLst>
                                            <p:cond delay="0"/>
                                          </p:stCondLst>
                                        </p:cTn>
                                        <p:tgtEl>
                                          <p:spTgt spid="14346"/>
                                        </p:tgtEl>
                                        <p:attrNameLst>
                                          <p:attrName>style.visibility</p:attrName>
                                        </p:attrNameLst>
                                      </p:cBhvr>
                                      <p:to>
                                        <p:strVal val="visible"/>
                                      </p:to>
                                    </p:set>
                                    <p:anim by="(-#ppt_w*2)" calcmode="lin" valueType="num">
                                      <p:cBhvr rctx="PPT">
                                        <p:cTn id="12" dur="500" autoRev="1" fill="hold">
                                          <p:stCondLst>
                                            <p:cond delay="0"/>
                                          </p:stCondLst>
                                        </p:cTn>
                                        <p:tgtEl>
                                          <p:spTgt spid="14346"/>
                                        </p:tgtEl>
                                        <p:attrNameLst>
                                          <p:attrName>ppt_w</p:attrName>
                                        </p:attrNameLst>
                                      </p:cBhvr>
                                    </p:anim>
                                    <p:anim by="(#ppt_w*0.50)" calcmode="lin" valueType="num">
                                      <p:cBhvr>
                                        <p:cTn id="13" dur="500" decel="50000" autoRev="1" fill="hold">
                                          <p:stCondLst>
                                            <p:cond delay="0"/>
                                          </p:stCondLst>
                                        </p:cTn>
                                        <p:tgtEl>
                                          <p:spTgt spid="14346"/>
                                        </p:tgtEl>
                                        <p:attrNameLst>
                                          <p:attrName>ppt_x</p:attrName>
                                        </p:attrNameLst>
                                      </p:cBhvr>
                                    </p:anim>
                                    <p:anim from="(-#ppt_h/2)" to="(#ppt_y)" calcmode="lin" valueType="num">
                                      <p:cBhvr>
                                        <p:cTn id="14" dur="1000" fill="hold">
                                          <p:stCondLst>
                                            <p:cond delay="0"/>
                                          </p:stCondLst>
                                        </p:cTn>
                                        <p:tgtEl>
                                          <p:spTgt spid="14346"/>
                                        </p:tgtEl>
                                        <p:attrNameLst>
                                          <p:attrName>ppt_y</p:attrName>
                                        </p:attrNameLst>
                                      </p:cBhvr>
                                    </p:anim>
                                    <p:animRot by="21600000">
                                      <p:cBhvr>
                                        <p:cTn id="15" dur="1000" fill="hold">
                                          <p:stCondLst>
                                            <p:cond delay="0"/>
                                          </p:stCondLst>
                                        </p:cTn>
                                        <p:tgtEl>
                                          <p:spTgt spid="14346"/>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ntr" presetSubtype="0" fill="hold" nodeType="clickEffect">
                                  <p:stCondLst>
                                    <p:cond delay="0"/>
                                  </p:stCondLst>
                                  <p:iterate type="wd">
                                    <p:tmPct val="7000"/>
                                  </p:iterate>
                                  <p:childTnLst>
                                    <p:set>
                                      <p:cBhvr>
                                        <p:cTn id="19" dur="1" fill="hold">
                                          <p:stCondLst>
                                            <p:cond delay="0"/>
                                          </p:stCondLst>
                                        </p:cTn>
                                        <p:tgtEl>
                                          <p:spTgt spid="14347"/>
                                        </p:tgtEl>
                                        <p:attrNameLst>
                                          <p:attrName>style.visibility</p:attrName>
                                        </p:attrNameLst>
                                      </p:cBhvr>
                                      <p:to>
                                        <p:strVal val="visible"/>
                                      </p:to>
                                    </p:set>
                                    <p:anim calcmode="lin" valueType="num">
                                      <p:cBhvr>
                                        <p:cTn id="20" dur="500" fill="hold"/>
                                        <p:tgtEl>
                                          <p:spTgt spid="14347"/>
                                        </p:tgtEl>
                                        <p:attrNameLst>
                                          <p:attrName>ppt_x</p:attrName>
                                        </p:attrNameLst>
                                      </p:cBhvr>
                                      <p:tavLst>
                                        <p:tav tm="0">
                                          <p:val>
                                            <p:strVal val="#ppt_x-.2"/>
                                          </p:val>
                                        </p:tav>
                                        <p:tav tm="100000">
                                          <p:val>
                                            <p:strVal val="#ppt_x"/>
                                          </p:val>
                                        </p:tav>
                                      </p:tavLst>
                                    </p:anim>
                                    <p:anim calcmode="lin" valueType="num">
                                      <p:cBhvr>
                                        <p:cTn id="21" dur="500" fill="hold"/>
                                        <p:tgtEl>
                                          <p:spTgt spid="14347"/>
                                        </p:tgtEl>
                                        <p:attrNameLst>
                                          <p:attrName>ppt_y</p:attrName>
                                        </p:attrNameLst>
                                      </p:cBhvr>
                                      <p:tavLst>
                                        <p:tav tm="0">
                                          <p:val>
                                            <p:strVal val="#ppt_y"/>
                                          </p:val>
                                        </p:tav>
                                        <p:tav tm="100000">
                                          <p:val>
                                            <p:strVal val="#ppt_y"/>
                                          </p:val>
                                        </p:tav>
                                      </p:tavLst>
                                    </p:anim>
                                    <p:animEffect transition="in" filter="wipe(right)" prLst="gradientSize: 0.1">
                                      <p:cBhvr>
                                        <p:cTn id="22"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P spid="14344" grpId="0" animBg="1"/>
      <p:bldP spid="1434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1919</TotalTime>
  <Words>1259</Words>
  <Application>Microsoft Office PowerPoint</Application>
  <PresentationFormat>Widescreen</PresentationFormat>
  <Paragraphs>128</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Forte</vt:lpstr>
      <vt:lpstr>Sylfaen</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WOODMONT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Royce Chandler</dc:creator>
  <cp:lastModifiedBy>ROYCE CHANDLER</cp:lastModifiedBy>
  <cp:revision>263</cp:revision>
  <dcterms:created xsi:type="dcterms:W3CDTF">2004-05-22T15:24:31Z</dcterms:created>
  <dcterms:modified xsi:type="dcterms:W3CDTF">2024-10-27T20:32:12Z</dcterms:modified>
</cp:coreProperties>
</file>