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3" r:id="rId2"/>
    <p:sldId id="260" r:id="rId3"/>
    <p:sldId id="264" r:id="rId4"/>
    <p:sldId id="266" r:id="rId5"/>
    <p:sldId id="268" r:id="rId6"/>
    <p:sldId id="269" r:id="rId7"/>
    <p:sldId id="276" r:id="rId8"/>
    <p:sldId id="277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00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3D1B1-865B-46F4-8160-B6D42AB20EB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8C891-93D2-41C0-907A-7A40E0B2C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9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8C891-93D2-41C0-907A-7A40E0B2C0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94F02-DCDB-42DB-848F-B9555F03FF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51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3165D-AB16-4D53-9D66-3BB0D1EE45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98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8BE5A-67AE-4DAF-B0E8-A5B46AD39B5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01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AC6E0-2308-4957-8CBE-A16D784BC7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8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99A14-5F24-461B-BCDD-B5AD8836132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66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600EC-7F29-4301-A9C3-CA5A0EB95D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75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60E42-659B-4430-8BF1-19655B3F80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03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CA58D-7E8D-4649-9624-B1025331BE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09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74580-1332-4C37-B028-5937E069AA8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56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9B615-5374-4A62-9E3B-CDF447DE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21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01A0C-144F-4DDC-9629-4415D61FB4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79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630B9F-DB06-4D31-BDBE-2D7338BE40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20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New Testament Refutes Traditional Belief | Tomorrow's World">
            <a:extLst>
              <a:ext uri="{FF2B5EF4-FFF2-40B4-BE49-F238E27FC236}">
                <a16:creationId xmlns:a16="http://schemas.microsoft.com/office/drawing/2014/main" id="{43CF3EF2-4F0D-333F-13F2-52DE8B76B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5200" r="16667" b="7334"/>
          <a:stretch/>
        </p:blipFill>
        <p:spPr bwMode="auto">
          <a:xfrm rot="808583">
            <a:off x="2574250" y="1539267"/>
            <a:ext cx="7802961" cy="40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6C09AA3B-EBCD-3D42-9AF8-CC29E86F3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4C29B7F2-5F08-F983-092A-633AF31CF6C1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242780" y="4018603"/>
            <a:ext cx="46543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lo que es </a:t>
            </a:r>
            <a:r>
              <a:rPr lang="es-CO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verdad</a:t>
            </a:r>
            <a:endParaRPr lang="en-US" altLang="en-US" sz="8000" b="0" dirty="0">
              <a:solidFill>
                <a:srgbClr val="FFFF00"/>
              </a:solidFill>
              <a:latin typeface="Forte" panose="03060902040502070203" pitchFamily="66" charset="0"/>
            </a:endParaRP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E09F6B43-9956-56CF-B1B4-7F9370B40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50" y="12676"/>
            <a:ext cx="6499350" cy="977924"/>
          </a:xfrm>
          <a:prstGeom prst="wedgeRoundRectCallout">
            <a:avLst>
              <a:gd name="adj1" fmla="val -86862"/>
              <a:gd name="adj2" fmla="val -42858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Picture 4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5486F0E1-105A-FA4C-35AE-B13BB180C3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 autoUpdateAnimBg="0"/>
      <p:bldP spid="61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>
            <a:extLst>
              <a:ext uri="{FF2B5EF4-FFF2-40B4-BE49-F238E27FC236}">
                <a16:creationId xmlns:a16="http://schemas.microsoft.com/office/drawing/2014/main" id="{1626EE93-E2D4-60BE-4CC3-F843397B0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599" y="0"/>
            <a:ext cx="10058401" cy="638636"/>
          </a:xfrm>
          <a:prstGeom prst="rect">
            <a:avLst/>
          </a:prstGeom>
          <a:solidFill>
            <a:srgbClr val="990000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CC330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7145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1717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s-ES" altLang="en-US" sz="4000" dirty="0">
                <a:solidFill>
                  <a:schemeClr val="bg1"/>
                </a:solidFill>
              </a:rPr>
              <a:t>A. Sólo Dios puede decir lo que es verdad</a:t>
            </a:r>
            <a:endParaRPr lang="en-US" altLang="en-US" sz="4000" dirty="0">
              <a:solidFill>
                <a:schemeClr val="bg1"/>
              </a:solidFill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05EA88AB-68D8-063B-F87D-BBD54D28F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993" y="717101"/>
            <a:ext cx="96216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25:4-5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Muéstrame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oh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caminos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enséname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sendas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Encamíname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enséñame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950F343A-A51E-E85C-926A-DCCF4A9C1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599" y="1620992"/>
            <a:ext cx="100069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31:5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mano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encomiendo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Tú me has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redimido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oh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Dios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F3163F07-35B8-C73D-3E1C-E5C34587E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4" y="3360338"/>
            <a:ext cx="9206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Jn 17:17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Santifícalos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 es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7E38B8E7-C9B9-2483-B359-138F3C188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993" y="2566786"/>
            <a:ext cx="7911407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119:160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 es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eterno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juicio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justicia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CE3786C8-6DD9-DCFA-DE3A-2E6F226F7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86" y="3951132"/>
            <a:ext cx="9836086" cy="104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3:4 -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…antes bien sea Dios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veraz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mentiroso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Para que seas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justificado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palabras,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venzas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fueres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AAC41FD9-56E9-725C-5B8A-8B76CB607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599" y="733657"/>
            <a:ext cx="100450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 6:18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Haz lo recto y bueno ante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ojos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para que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vaya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bien</a:t>
            </a:r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1BD122D0-7840-95FA-A2D7-C140E2B40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551" y="1679444"/>
            <a:ext cx="9993512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Rey 3:9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siervo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corazón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entendido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pueblo, y para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discernir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entre lo bueno y lo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49AA4CEA-08D5-AD26-CD5C-49245E544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551" y="2557406"/>
            <a:ext cx="9993512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19:8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mandamientos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rectos, que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alegran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corazón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57" name="Rectangle 17">
            <a:extLst>
              <a:ext uri="{FF2B5EF4-FFF2-40B4-BE49-F238E27FC236}">
                <a16:creationId xmlns:a16="http://schemas.microsoft.com/office/drawing/2014/main" id="{A2E79119-D45F-804C-4178-89865AD6E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86" y="5149384"/>
            <a:ext cx="9473374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14:9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caminos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rectos,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andarán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ellos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58" name="Rectangle 18">
            <a:extLst>
              <a:ext uri="{FF2B5EF4-FFF2-40B4-BE49-F238E27FC236}">
                <a16:creationId xmlns:a16="http://schemas.microsoft.com/office/drawing/2014/main" id="{4CEAD40C-791A-EDE3-AE7C-437C40940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2" y="6066514"/>
            <a:ext cx="8964812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16:25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camino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parece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derecho al hombre,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fin es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camino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muerte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96" name="Picture 24" descr="Imperfect Condition - Spanish Bible (Reina Valera 1960) Paperback »  Multi-Language Media">
            <a:extLst>
              <a:ext uri="{FF2B5EF4-FFF2-40B4-BE49-F238E27FC236}">
                <a16:creationId xmlns:a16="http://schemas.microsoft.com/office/drawing/2014/main" id="{C1EE8C7F-0EF4-5D46-1B90-B11F97CC1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86" y="-1588"/>
            <a:ext cx="2139885" cy="325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C85916FD-1685-CD9F-89E4-4C8CEED58E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5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41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5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4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5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5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48" grpId="0"/>
      <p:bldP spid="10248" grpId="1"/>
      <p:bldP spid="10248" grpId="2" autoUpdateAnimBg="0"/>
      <p:bldP spid="10248" grpId="3"/>
      <p:bldP spid="10249" grpId="0"/>
      <p:bldP spid="10249" grpId="1"/>
      <p:bldP spid="10249" grpId="2" autoUpdateAnimBg="0"/>
      <p:bldP spid="10249" grpId="3"/>
      <p:bldP spid="10250" grpId="0"/>
      <p:bldP spid="10250" grpId="1"/>
      <p:bldP spid="10250" grpId="2" autoUpdateAnimBg="0"/>
      <p:bldP spid="10251" grpId="0"/>
      <p:bldP spid="10251" grpId="1"/>
      <p:bldP spid="10251" grpId="2" autoUpdateAnimBg="0"/>
      <p:bldP spid="10251" grpId="3"/>
      <p:bldP spid="10253" grpId="0"/>
      <p:bldP spid="10253" grpId="1"/>
      <p:bldP spid="10253" grpId="2" autoUpdateAnimBg="0"/>
      <p:bldP spid="10254" grpId="0"/>
      <p:bldP spid="10254" grpId="1" autoUpdateAnimBg="0"/>
      <p:bldP spid="10255" grpId="0"/>
      <p:bldP spid="10255" grpId="1" autoUpdateAnimBg="0"/>
      <p:bldP spid="10256" grpId="0"/>
      <p:bldP spid="10256" grpId="1" autoUpdateAnimBg="0"/>
      <p:bldP spid="10257" grpId="0"/>
      <p:bldP spid="10257" grpId="1" autoUpdateAnimBg="0"/>
      <p:bldP spid="10258" grpId="0"/>
      <p:bldP spid="10258" grpId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2277DAF-91A6-59F7-9289-B9EC7FBF3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599" y="0"/>
            <a:ext cx="10058401" cy="1161857"/>
          </a:xfrm>
          <a:prstGeom prst="rect">
            <a:avLst/>
          </a:prstGeom>
          <a:solidFill>
            <a:srgbClr val="990000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CC330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7145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171700" indent="-3429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s-ES" altLang="en-US" sz="4000" dirty="0">
                <a:solidFill>
                  <a:schemeClr val="bg1"/>
                </a:solidFill>
              </a:rPr>
              <a:t>B.  Sabrás lo que es la verdad sólo si conoces a Dios y Su palabra</a:t>
            </a:r>
            <a:endParaRPr lang="en-US" altLang="en-US" sz="4000" dirty="0">
              <a:solidFill>
                <a:schemeClr val="bg1"/>
              </a:solidFill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D4C7645-6090-64BC-D632-E9D91F801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599" y="1241000"/>
            <a:ext cx="100206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Jn 15:5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que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permanece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éste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lleva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fruto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separados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nada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podéis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8EBAC3AE-CC99-A204-562B-B1039FA12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598" y="2041267"/>
            <a:ext cx="100206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7:15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Guardaos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vosotros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vestidos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ovejas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dentro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lobos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rapaces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EA9E3AE4-49C8-7F4B-BD2F-0723FA7D3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6307"/>
            <a:ext cx="9829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24:11-12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levantarán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engañarán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haberse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multiplicado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amor de </a:t>
            </a:r>
            <a:r>
              <a:rPr lang="es-CO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 se enfriará.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0DB34D47-CD4C-52BF-575B-29AF4D34C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86" y="4491369"/>
            <a:ext cx="937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Tim 6:3f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alguno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enseña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no se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conforma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sanas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palabras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Jesucristo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a la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doctrina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es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conforme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piedad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envanecido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nada sabe....</a:t>
            </a: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9CF24018-D607-4FFE-83B4-D6240B60C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90" y="3667472"/>
            <a:ext cx="100206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2:16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Dios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jusgará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Jesucristo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hombres,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conforme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mi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evangelio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99CB0901-2EFD-9346-C884-2D21D6E71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6" y="4675453"/>
            <a:ext cx="9240334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Jn 12:48-49 –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que me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rechaza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no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mis palabras,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juzgue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la palabra que he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habaldo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postrero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he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hablado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propia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cuenta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 que me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envió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</a:t>
            </a:r>
            <a:r>
              <a:rPr lang="en-US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</a:t>
            </a:r>
            <a:r>
              <a:rPr lang="en-US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man</a:t>
            </a:r>
            <a:r>
              <a:rPr lang="es-CO" alt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damiento</a:t>
            </a:r>
            <a:r>
              <a:rPr lang="es-CO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lo que he de decir y de lo que he de hablar.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4" descr="Imperfect Condition - Spanish Bible (Reina Valera 1960) Paperback »  Multi-Language Media">
            <a:extLst>
              <a:ext uri="{FF2B5EF4-FFF2-40B4-BE49-F238E27FC236}">
                <a16:creationId xmlns:a16="http://schemas.microsoft.com/office/drawing/2014/main" id="{B65E0218-BE94-9C99-256F-E797FCDBC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86" y="-1588"/>
            <a:ext cx="2139885" cy="325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EF3804D0-97D0-00F5-5F9D-79BB543B5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xit" presetSubtype="54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54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54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54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3" grpId="0"/>
      <p:bldP spid="12293" grpId="1"/>
      <p:bldP spid="12296" grpId="0"/>
      <p:bldP spid="12296" grpId="1"/>
      <p:bldP spid="12297" grpId="0"/>
      <p:bldP spid="12297" grpId="1"/>
      <p:bldP spid="12298" grpId="0"/>
      <p:bldP spid="12298" grpId="1"/>
      <p:bldP spid="12299" grpId="0"/>
      <p:bldP spid="123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New Testament Refutes Traditional Belief | Tomorrow's World">
            <a:extLst>
              <a:ext uri="{FF2B5EF4-FFF2-40B4-BE49-F238E27FC236}">
                <a16:creationId xmlns:a16="http://schemas.microsoft.com/office/drawing/2014/main" id="{33ABEC2D-5482-AC94-4BBA-84D6F5BF34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5200" r="16667" b="7334"/>
          <a:stretch/>
        </p:blipFill>
        <p:spPr bwMode="auto">
          <a:xfrm rot="808583">
            <a:off x="2574250" y="1539267"/>
            <a:ext cx="7802961" cy="40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967C2398-2282-8515-448F-6F7FD33D6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D253EB08-66D4-43F7-7338-5B0557DAA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  <p:sp>
        <p:nvSpPr>
          <p:cNvPr id="14344" name="AutoShape 8">
            <a:extLst>
              <a:ext uri="{FF2B5EF4-FFF2-40B4-BE49-F238E27FC236}">
                <a16:creationId xmlns:a16="http://schemas.microsoft.com/office/drawing/2014/main" id="{EE0249B5-BA35-A697-1437-BC08732B5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0"/>
            <a:ext cx="7772400" cy="1752600"/>
          </a:xfrm>
          <a:prstGeom prst="wedgeRoundRectCallout">
            <a:avLst>
              <a:gd name="adj1" fmla="val -92480"/>
              <a:gd name="adj2" fmla="val -47122"/>
              <a:gd name="adj3" fmla="val 16667"/>
            </a:avLst>
          </a:prstGeom>
          <a:solidFill>
            <a:srgbClr val="9900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/>
            <a:r>
              <a:rPr lang="es-ES" alt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¿Su mundo necesita desesperadamente saber qué es la verdad...¿puedes enseñarlo?</a:t>
            </a:r>
            <a:endParaRPr lang="en-US" altLang="en-US" sz="3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book on a wall&#10;&#10;Description automatically generated">
            <a:extLst>
              <a:ext uri="{FF2B5EF4-FFF2-40B4-BE49-F238E27FC236}">
                <a16:creationId xmlns:a16="http://schemas.microsoft.com/office/drawing/2014/main" id="{BA6A31BC-7B08-34B0-F5A2-37F83EBD15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71" b="20868"/>
          <a:stretch/>
        </p:blipFill>
        <p:spPr>
          <a:xfrm>
            <a:off x="3462528" y="12943"/>
            <a:ext cx="5257800" cy="1426129"/>
          </a:xfrm>
          <a:prstGeom prst="rect">
            <a:avLst/>
          </a:prstGeom>
        </p:spPr>
      </p:pic>
      <p:sp>
        <p:nvSpPr>
          <p:cNvPr id="15364" name="Rectangle 4">
            <a:extLst>
              <a:ext uri="{FF2B5EF4-FFF2-40B4-BE49-F238E27FC236}">
                <a16:creationId xmlns:a16="http://schemas.microsoft.com/office/drawing/2014/main" id="{07D68A60-21F6-9AE9-8163-6713EBD11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447801"/>
            <a:ext cx="238283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Corazón puro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id="{DDAAC554-2D23-24D2-5D86-23A27F9A4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0"/>
            <a:ext cx="35814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Rectangle 9">
            <a:extLst>
              <a:ext uri="{FF2B5EF4-FFF2-40B4-BE49-F238E27FC236}">
                <a16:creationId xmlns:a16="http://schemas.microsoft.com/office/drawing/2014/main" id="{541AE2D0-D35A-9707-7B73-E6A7CC0B0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-1"/>
            <a:ext cx="35814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10">
            <a:extLst>
              <a:ext uri="{FF2B5EF4-FFF2-40B4-BE49-F238E27FC236}">
                <a16:creationId xmlns:a16="http://schemas.microsoft.com/office/drawing/2014/main" id="{CB9194BC-BB0C-75F6-438F-1B9E4D806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0"/>
            <a:ext cx="3581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CORRECTO</a:t>
            </a:r>
          </a:p>
        </p:txBody>
      </p:sp>
      <p:sp>
        <p:nvSpPr>
          <p:cNvPr id="6151" name="Rectangle 11">
            <a:extLst>
              <a:ext uri="{FF2B5EF4-FFF2-40B4-BE49-F238E27FC236}">
                <a16:creationId xmlns:a16="http://schemas.microsoft.com/office/drawing/2014/main" id="{DB86CD19-7BCE-34CA-A1F4-15D9CA839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-1"/>
            <a:ext cx="3581400" cy="6858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INCORRECTO</a:t>
            </a: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CC2A1FAC-8C31-2846-55C2-C5AFB70A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495" y="1764407"/>
            <a:ext cx="289864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Boca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asquerosa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B6A4C898-1E26-F288-D48C-A4CF5762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1336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Odio 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2D4385D4-7F79-3E4E-273F-261AF1283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Crueldad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5" name="Rectangle 15">
            <a:extLst>
              <a:ext uri="{FF2B5EF4-FFF2-40B4-BE49-F238E27FC236}">
                <a16:creationId xmlns:a16="http://schemas.microsoft.com/office/drawing/2014/main" id="{589056F5-2796-D272-6B02-39A45569D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148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Avaricia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6" name="Rectangle 16">
            <a:extLst>
              <a:ext uri="{FF2B5EF4-FFF2-40B4-BE49-F238E27FC236}">
                <a16:creationId xmlns:a16="http://schemas.microsoft.com/office/drawing/2014/main" id="{2668CD16-6FA6-03B4-EF19-37C1A6648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8100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Humildad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7" name="Rectangle 17">
            <a:extLst>
              <a:ext uri="{FF2B5EF4-FFF2-40B4-BE49-F238E27FC236}">
                <a16:creationId xmlns:a16="http://schemas.microsoft.com/office/drawing/2014/main" id="{4EB536BB-327A-191C-F5F5-71695A84F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376" y="3454910"/>
            <a:ext cx="23622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Pornografía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8" name="Rectangle 18">
            <a:extLst>
              <a:ext uri="{FF2B5EF4-FFF2-40B4-BE49-F238E27FC236}">
                <a16:creationId xmlns:a16="http://schemas.microsoft.com/office/drawing/2014/main" id="{118A9520-F3FB-E877-FFF0-55E1AC49E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124201"/>
            <a:ext cx="27813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Huir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lujuria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4BD6334F-5A1A-4015-61DC-7FB3EDE1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19401"/>
            <a:ext cx="18288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Mentir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0" name="Rectangle 20">
            <a:extLst>
              <a:ext uri="{FF2B5EF4-FFF2-40B4-BE49-F238E27FC236}">
                <a16:creationId xmlns:a16="http://schemas.microsoft.com/office/drawing/2014/main" id="{C681B131-67DA-3F36-F928-CDD9F1ABD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2480848"/>
            <a:ext cx="27813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1" name="Rectangle 21">
            <a:extLst>
              <a:ext uri="{FF2B5EF4-FFF2-40B4-BE49-F238E27FC236}">
                <a16:creationId xmlns:a16="http://schemas.microsoft.com/office/drawing/2014/main" id="{349D475D-5F3D-7E50-886C-B4CF7A512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006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Gentileza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2" name="Rectangle 22">
            <a:extLst>
              <a:ext uri="{FF2B5EF4-FFF2-40B4-BE49-F238E27FC236}">
                <a16:creationId xmlns:a16="http://schemas.microsoft.com/office/drawing/2014/main" id="{6294CCA1-39A8-F6CB-CA4F-EE743F5FE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1054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Paciencia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3" name="Rectangle 23">
            <a:extLst>
              <a:ext uri="{FF2B5EF4-FFF2-40B4-BE49-F238E27FC236}">
                <a16:creationId xmlns:a16="http://schemas.microsoft.com/office/drawing/2014/main" id="{618FCA21-6E9D-3FEC-BE15-140642C56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4864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Adicciones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4" name="Rectangle 24">
            <a:extLst>
              <a:ext uri="{FF2B5EF4-FFF2-40B4-BE49-F238E27FC236}">
                <a16:creationId xmlns:a16="http://schemas.microsoft.com/office/drawing/2014/main" id="{62FD152C-29EA-12D3-7B03-814FBABB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926" y="5791201"/>
            <a:ext cx="291617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Homosexualidad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23E4C62F-2942-FE17-9F29-B54E3F0FB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7420" y="6096001"/>
            <a:ext cx="379399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Crecimiento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espiritual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6" name="Rectangle 26">
            <a:extLst>
              <a:ext uri="{FF2B5EF4-FFF2-40B4-BE49-F238E27FC236}">
                <a16:creationId xmlns:a16="http://schemas.microsoft.com/office/drawing/2014/main" id="{AAD5622A-C21B-7B92-5D03-3A092AC1B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454776"/>
            <a:ext cx="2286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Egoismo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7" name="Rectangle 27">
            <a:extLst>
              <a:ext uri="{FF2B5EF4-FFF2-40B4-BE49-F238E27FC236}">
                <a16:creationId xmlns:a16="http://schemas.microsoft.com/office/drawing/2014/main" id="{52D35693-472C-8074-3B15-F7A4BC422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993612"/>
            <a:ext cx="35814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correcto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pertenece 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</a:p>
          <a:p>
            <a:pPr algn="ctr" eaLnBrk="1" hangingPunct="1"/>
            <a:r>
              <a:rPr lang="es-E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ésta columna?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88" name="Rectangle 28">
            <a:extLst>
              <a:ext uri="{FF2B5EF4-FFF2-40B4-BE49-F238E27FC236}">
                <a16:creationId xmlns:a16="http://schemas.microsoft.com/office/drawing/2014/main" id="{B09B90B1-8C12-8FC6-C42E-B3A5380A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1066799"/>
            <a:ext cx="35814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</a:t>
            </a:r>
          </a:p>
          <a:p>
            <a:pPr algn="ctr" eaLnBrk="1" hangingPunct="1"/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incorrecto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s-CO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s-CO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pertenece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s-CO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alt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ésta</a:t>
            </a:r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columna</a:t>
            </a:r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BE960-274F-34C7-289B-EA650A884715}"/>
              </a:ext>
            </a:extLst>
          </p:cNvPr>
          <p:cNvSpPr txBox="1"/>
          <p:nvPr/>
        </p:nvSpPr>
        <p:spPr>
          <a:xfrm>
            <a:off x="3578352" y="203575"/>
            <a:ext cx="32657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BIBLIA</a:t>
            </a:r>
          </a:p>
          <a:p>
            <a:pPr algn="ctr"/>
            <a:r>
              <a:rPr lang="es-CO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PALABRA DE DIOS</a:t>
            </a:r>
            <a:endParaRPr lang="en-US" sz="26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1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72" grpId="0"/>
      <p:bldP spid="15373" grpId="0"/>
      <p:bldP spid="15374" grpId="0"/>
      <p:bldP spid="15375" grpId="0"/>
      <p:bldP spid="15376" grpId="0"/>
      <p:bldP spid="15377" grpId="0"/>
      <p:bldP spid="15378" grpId="0"/>
      <p:bldP spid="15379" grpId="0"/>
      <p:bldP spid="15380" grpId="0"/>
      <p:bldP spid="15381" grpId="0"/>
      <p:bldP spid="15382" grpId="0"/>
      <p:bldP spid="15383" grpId="0"/>
      <p:bldP spid="15384" grpId="0"/>
      <p:bldP spid="15385" grpId="0"/>
      <p:bldP spid="15386" grpId="0"/>
      <p:bldP spid="15387" grpId="0"/>
      <p:bldP spid="153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book on a wall&#10;&#10;Description automatically generated">
            <a:extLst>
              <a:ext uri="{FF2B5EF4-FFF2-40B4-BE49-F238E27FC236}">
                <a16:creationId xmlns:a16="http://schemas.microsoft.com/office/drawing/2014/main" id="{BA6A31BC-7B08-34B0-F5A2-37F83EBD15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71" b="20868"/>
          <a:stretch/>
        </p:blipFill>
        <p:spPr>
          <a:xfrm>
            <a:off x="3462528" y="12943"/>
            <a:ext cx="5257800" cy="1426129"/>
          </a:xfrm>
          <a:prstGeom prst="rect">
            <a:avLst/>
          </a:prstGeom>
        </p:spPr>
      </p:pic>
      <p:sp>
        <p:nvSpPr>
          <p:cNvPr id="6147" name="Rectangle 8">
            <a:extLst>
              <a:ext uri="{FF2B5EF4-FFF2-40B4-BE49-F238E27FC236}">
                <a16:creationId xmlns:a16="http://schemas.microsoft.com/office/drawing/2014/main" id="{DDAAC554-2D23-24D2-5D86-23A27F9A4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64517"/>
            <a:ext cx="35814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Rectangle 9">
            <a:extLst>
              <a:ext uri="{FF2B5EF4-FFF2-40B4-BE49-F238E27FC236}">
                <a16:creationId xmlns:a16="http://schemas.microsoft.com/office/drawing/2014/main" id="{541AE2D0-D35A-9707-7B73-E6A7CC0B0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-1"/>
            <a:ext cx="35814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10">
            <a:extLst>
              <a:ext uri="{FF2B5EF4-FFF2-40B4-BE49-F238E27FC236}">
                <a16:creationId xmlns:a16="http://schemas.microsoft.com/office/drawing/2014/main" id="{CB9194BC-BB0C-75F6-438F-1B9E4D806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0"/>
            <a:ext cx="3581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CORRECTO</a:t>
            </a:r>
          </a:p>
        </p:txBody>
      </p:sp>
      <p:sp>
        <p:nvSpPr>
          <p:cNvPr id="6151" name="Rectangle 11">
            <a:extLst>
              <a:ext uri="{FF2B5EF4-FFF2-40B4-BE49-F238E27FC236}">
                <a16:creationId xmlns:a16="http://schemas.microsoft.com/office/drawing/2014/main" id="{DB86CD19-7BCE-34CA-A1F4-15D9CA839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-1"/>
            <a:ext cx="3581400" cy="6858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INCORRECTO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BE960-274F-34C7-289B-EA650A884715}"/>
              </a:ext>
            </a:extLst>
          </p:cNvPr>
          <p:cNvSpPr txBox="1"/>
          <p:nvPr/>
        </p:nvSpPr>
        <p:spPr>
          <a:xfrm>
            <a:off x="3578352" y="203575"/>
            <a:ext cx="32657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BIBLIA</a:t>
            </a:r>
          </a:p>
          <a:p>
            <a:pPr algn="ctr"/>
            <a:r>
              <a:rPr lang="es-CO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PALABRA DE DIOS</a:t>
            </a:r>
            <a:endParaRPr lang="en-US" sz="26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D234ECC-A3C6-9FFB-BC90-96A7B44F7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341" y="1447301"/>
            <a:ext cx="26670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Corazón puro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A66F79D-1425-9B7E-6BA3-BB7C94459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249" y="1741411"/>
            <a:ext cx="28956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Boca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asquerosa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EB5F959-A8FF-65B4-A1B7-194AAC32E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119" y="2094937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Odio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FAC4866-549B-988A-9E64-78053024F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38026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Crueldad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65539A35-411A-F04A-8884-F6073BB33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148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Avaricia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1CD954D5-E729-76B9-61FE-DE626BD83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7338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Humildad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2B90743C-A227-B6E0-B89E-C2E56DC27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319" y="3411319"/>
            <a:ext cx="25146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Pornografía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4075D746-4369-F562-4B20-A9491D4FB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9692" y="3094392"/>
            <a:ext cx="2839087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Huir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lujuria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1174BAFE-6CC7-53FD-72EB-16567815B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608" y="2743083"/>
            <a:ext cx="18288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Mentir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492E8338-97FC-4620-35B9-548CC578A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174" y="2412274"/>
            <a:ext cx="2717167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033466C2-5D99-0108-B006-0C3F9E0FE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006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Gentileza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89C564E0-4DD3-1DA4-490B-A30C1C2B5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1054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Paciencia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18C4898B-7DE5-5508-F880-1CC8EE1E0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486401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Adicciones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A1ABF2A7-B3A3-5957-7E0B-9B9DCE19F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981" y="5800507"/>
            <a:ext cx="2839086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Homosexualidad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3D3456A5-1119-26B7-57C9-4CDDD8303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824" y="6122989"/>
            <a:ext cx="408371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Crecimiento</a:t>
            </a:r>
            <a:r>
              <a:rPr lang="en-US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espiritual</a:t>
            </a:r>
            <a:endParaRPr lang="en-US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4FB47AD7-9729-CDBE-07ED-06C4190F5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454776"/>
            <a:ext cx="2286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Egoismo</a:t>
            </a:r>
            <a:endParaRPr lang="en-US" alt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24">
            <a:extLst>
              <a:ext uri="{FF2B5EF4-FFF2-40B4-BE49-F238E27FC236}">
                <a16:creationId xmlns:a16="http://schemas.microsoft.com/office/drawing/2014/main" id="{57564E72-07EE-EC6E-90BB-4D3F856B9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" y="676390"/>
            <a:ext cx="25146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Corazón puro</a:t>
            </a: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0B51EA2D-077A-9E0B-1DF8-87854C2B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504" y="689862"/>
            <a:ext cx="35814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Boca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asquerosa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6">
            <a:extLst>
              <a:ext uri="{FF2B5EF4-FFF2-40B4-BE49-F238E27FC236}">
                <a16:creationId xmlns:a16="http://schemas.microsoft.com/office/drawing/2014/main" id="{87920DF5-4F01-FD22-7AE5-D6DDA9A9C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973" y="1019758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Odio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9F328CFF-3D4A-1066-64DC-B73A6AA37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96" y="1048821"/>
            <a:ext cx="279196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3012CC5F-B315-E42A-5F61-469D8E6A2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6567" y="1323562"/>
            <a:ext cx="18288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Mentir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7669E4DA-BC8F-AF02-1870-FD8F48B30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44" y="1438390"/>
            <a:ext cx="3587496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lujuria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56D873AA-04F1-B6C5-7A50-A629E23AF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5548" y="1621789"/>
            <a:ext cx="358444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Pornografía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103C443D-095A-883D-733E-EE5F0AD47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" y="1819390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Humildad</a:t>
            </a:r>
          </a:p>
        </p:txBody>
      </p:sp>
      <p:sp>
        <p:nvSpPr>
          <p:cNvPr id="28" name="Rectangle 32">
            <a:extLst>
              <a:ext uri="{FF2B5EF4-FFF2-40B4-BE49-F238E27FC236}">
                <a16:creationId xmlns:a16="http://schemas.microsoft.com/office/drawing/2014/main" id="{10E0AB89-3423-C290-E477-D6521D17C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1965309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Avaricia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F3016918-0EF3-FA60-E8CD-8C5F97C10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320070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Crueldad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5A321173-F5CF-CA66-4A83-A88A4192A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" y="2124190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Gentileza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5EA6B0C9-3C8C-611E-D9DE-ED58F2ED3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" y="2495919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Paciencia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4CC1467D-68BF-0BF3-1F36-03A3B5DB3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6567" y="2671138"/>
            <a:ext cx="1905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Adicciones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4932D143-DC20-8F63-8902-DEF95FA37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120" y="2995232"/>
            <a:ext cx="357530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Homosexualidad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8">
            <a:extLst>
              <a:ext uri="{FF2B5EF4-FFF2-40B4-BE49-F238E27FC236}">
                <a16:creationId xmlns:a16="http://schemas.microsoft.com/office/drawing/2014/main" id="{D904646C-4FB1-8468-D4CD-4AF909458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66994"/>
            <a:ext cx="3578352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Crecimiento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espiritual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2BD08955-7E5F-3EE8-5ADC-9826EF592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7967" y="3356998"/>
            <a:ext cx="2286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s-CO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Egoismo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90580A90-1C6E-9E56-FEEA-9B2891FD4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900" y="3700818"/>
            <a:ext cx="22860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pereza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ctangle 41">
            <a:extLst>
              <a:ext uri="{FF2B5EF4-FFF2-40B4-BE49-F238E27FC236}">
                <a16:creationId xmlns:a16="http://schemas.microsoft.com/office/drawing/2014/main" id="{58DF25C9-F27B-CDA6-F6CE-76B111BF4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52" y="3258058"/>
            <a:ext cx="23622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42">
            <a:extLst>
              <a:ext uri="{FF2B5EF4-FFF2-40B4-BE49-F238E27FC236}">
                <a16:creationId xmlns:a16="http://schemas.microsoft.com/office/drawing/2014/main" id="{3F95AEFE-E924-A8B9-D676-8F6E4CF68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52" y="3639058"/>
            <a:ext cx="23622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 de sí</a:t>
            </a:r>
          </a:p>
        </p:txBody>
      </p:sp>
      <p:sp>
        <p:nvSpPr>
          <p:cNvPr id="39" name="Rectangle 43">
            <a:extLst>
              <a:ext uri="{FF2B5EF4-FFF2-40B4-BE49-F238E27FC236}">
                <a16:creationId xmlns:a16="http://schemas.microsoft.com/office/drawing/2014/main" id="{87C32233-FE9B-12C3-451E-D45B98823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" y="3966966"/>
            <a:ext cx="3352800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Aceptar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valores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morales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</a:p>
        </p:txBody>
      </p:sp>
      <p:sp>
        <p:nvSpPr>
          <p:cNvPr id="40" name="Rectangle 44">
            <a:extLst>
              <a:ext uri="{FF2B5EF4-FFF2-40B4-BE49-F238E27FC236}">
                <a16:creationId xmlns:a16="http://schemas.microsoft.com/office/drawing/2014/main" id="{460B541E-D96B-1351-603D-CC05DBF70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" y="4628104"/>
            <a:ext cx="354634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Respeto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padres</a:t>
            </a:r>
          </a:p>
        </p:txBody>
      </p:sp>
      <p:sp>
        <p:nvSpPr>
          <p:cNvPr id="41" name="Rectangle 45">
            <a:extLst>
              <a:ext uri="{FF2B5EF4-FFF2-40B4-BE49-F238E27FC236}">
                <a16:creationId xmlns:a16="http://schemas.microsoft.com/office/drawing/2014/main" id="{B248355D-C0D5-4E5F-4692-CD0C3B692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" y="5001353"/>
            <a:ext cx="327660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Respeto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autoridades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ctangle 46">
            <a:extLst>
              <a:ext uri="{FF2B5EF4-FFF2-40B4-BE49-F238E27FC236}">
                <a16:creationId xmlns:a16="http://schemas.microsoft.com/office/drawing/2014/main" id="{37346E3F-D56F-B3A3-73F3-EBA3894C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" y="5674905"/>
            <a:ext cx="3546348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Sacrificarse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bien de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demás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ectangle 47">
            <a:extLst>
              <a:ext uri="{FF2B5EF4-FFF2-40B4-BE49-F238E27FC236}">
                <a16:creationId xmlns:a16="http://schemas.microsoft.com/office/drawing/2014/main" id="{F59C8D5B-E41E-2626-F34A-BE001AC1C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" y="6389135"/>
            <a:ext cx="33528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responsable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Rectangle 49">
            <a:extLst>
              <a:ext uri="{FF2B5EF4-FFF2-40B4-BE49-F238E27FC236}">
                <a16:creationId xmlns:a16="http://schemas.microsoft.com/office/drawing/2014/main" id="{D951959A-C9D6-DD0C-BF57-214C05A7D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2792" y="4089536"/>
            <a:ext cx="357530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Falta de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respeto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ectangle 50">
            <a:extLst>
              <a:ext uri="{FF2B5EF4-FFF2-40B4-BE49-F238E27FC236}">
                <a16:creationId xmlns:a16="http://schemas.microsoft.com/office/drawing/2014/main" id="{0FF7CCBA-C101-4F93-0D2F-4DA2DFAE5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270" y="4462913"/>
            <a:ext cx="354634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irresponsable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51">
            <a:extLst>
              <a:ext uri="{FF2B5EF4-FFF2-40B4-BE49-F238E27FC236}">
                <a16:creationId xmlns:a16="http://schemas.microsoft.com/office/drawing/2014/main" id="{3EF8AD4A-DC69-13DB-8DF1-1A8E44D48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44386"/>
            <a:ext cx="3555492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Hablar,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vestirse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actuar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carnal</a:t>
            </a:r>
          </a:p>
        </p:txBody>
      </p:sp>
      <p:sp>
        <p:nvSpPr>
          <p:cNvPr id="47" name="Rectangle 53">
            <a:extLst>
              <a:ext uri="{FF2B5EF4-FFF2-40B4-BE49-F238E27FC236}">
                <a16:creationId xmlns:a16="http://schemas.microsoft.com/office/drawing/2014/main" id="{8353A82A-5922-8036-1236-C101386D1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5838" y="5776898"/>
            <a:ext cx="3555492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Comportamiento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Immoral</a:t>
            </a:r>
          </a:p>
        </p:txBody>
      </p:sp>
      <p:sp>
        <p:nvSpPr>
          <p:cNvPr id="48" name="Rectangle 54">
            <a:extLst>
              <a:ext uri="{FF2B5EF4-FFF2-40B4-BE49-F238E27FC236}">
                <a16:creationId xmlns:a16="http://schemas.microsoft.com/office/drawing/2014/main" id="{2B1967AE-3F20-A11F-0FEA-D52EE22CE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6697" y="6486052"/>
            <a:ext cx="3276600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Indiferencia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149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83 0.09282 L 1.04167E-6 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42" y="-46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083 0.13727 L -4.16667E-6 -2.59259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-687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3 0.14444 L -3.75E-6 3.33333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722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917 0.18171 L 1.04167E-6 1.11111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58" y="-909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167 0.21111 L 3.33333E-6 -1.11111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-105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0.22222 L -4.16667E-6 -1.85185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-1111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67 0.24445 L -6.25E-7 -3.7037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-12222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0.25556 L 0.0125 0.0039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8" y="-12593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5 0.3 L 5E-6 3.7037E-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-150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917 0.28171 L 5E-6 0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58" y="-14097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917 0.35949 L 1.04167E-6 2.22222E-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58" y="-17986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34445 L 1.04167E-6 -4.44444E-6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50" y="-17222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75 0.3706 L -1.66667E-6 1.11111E-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75" y="-18542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083 0.3706 L -6.25E-7 4.81481E-6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-18542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917 0.43726 L -4.79167E-6 4.81481E-6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58" y="-21875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4 0.40393 L 3.33333E-6 1.11111E-6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20208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0"/>
                            </p:stCondLst>
                            <p:childTnLst>
                              <p:par>
                                <p:cTn id="20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7000"/>
                            </p:stCondLst>
                            <p:childTnLst>
                              <p:par>
                                <p:cTn id="20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000"/>
                            </p:stCondLst>
                            <p:childTnLst>
                              <p:par>
                                <p:cTn id="21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000"/>
                            </p:stCondLst>
                            <p:childTnLst>
                              <p:par>
                                <p:cTn id="23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4000"/>
                            </p:stCondLst>
                            <p:childTnLst>
                              <p:par>
                                <p:cTn id="23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000"/>
                            </p:stCondLst>
                            <p:childTnLst>
                              <p:par>
                                <p:cTn id="24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8000"/>
                            </p:stCondLst>
                            <p:childTnLst>
                              <p:par>
                                <p:cTn id="25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New Testament Refutes Traditional Belief | Tomorrow's World">
            <a:extLst>
              <a:ext uri="{FF2B5EF4-FFF2-40B4-BE49-F238E27FC236}">
                <a16:creationId xmlns:a16="http://schemas.microsoft.com/office/drawing/2014/main" id="{43CF3EF2-4F0D-333F-13F2-52DE8B76B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5200" r="16667" b="7334"/>
          <a:stretch/>
        </p:blipFill>
        <p:spPr bwMode="auto">
          <a:xfrm rot="808583">
            <a:off x="2574250" y="1539267"/>
            <a:ext cx="7802961" cy="40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6C09AA3B-EBCD-3D42-9AF8-CC29E86F3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4C29B7F2-5F08-F983-092A-633AF31CF6C1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242780" y="4018603"/>
            <a:ext cx="46543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lo que es </a:t>
            </a:r>
            <a:r>
              <a:rPr lang="es-CO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verdad</a:t>
            </a:r>
            <a:endParaRPr lang="en-US" altLang="en-US" sz="8000" b="0" dirty="0">
              <a:solidFill>
                <a:srgbClr val="FFFF00"/>
              </a:solidFill>
              <a:latin typeface="Forte" panose="03060902040502070203" pitchFamily="66" charset="0"/>
            </a:endParaRP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E09F6B43-9956-56CF-B1B4-7F9370B40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50" y="12676"/>
            <a:ext cx="6499350" cy="977924"/>
          </a:xfrm>
          <a:prstGeom prst="wedgeRoundRectCallout">
            <a:avLst>
              <a:gd name="adj1" fmla="val -86862"/>
              <a:gd name="adj2" fmla="val -42858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Picture 4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5486F0E1-105A-FA4C-35AE-B13BB180C3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2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899</TotalTime>
  <Words>623</Words>
  <Application>Microsoft Office PowerPoint</Application>
  <PresentationFormat>Widescreen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Forte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WOODMONT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 Chandler</dc:creator>
  <cp:lastModifiedBy>ROYCE CHANDLER</cp:lastModifiedBy>
  <cp:revision>133</cp:revision>
  <dcterms:created xsi:type="dcterms:W3CDTF">2004-05-22T15:24:31Z</dcterms:created>
  <dcterms:modified xsi:type="dcterms:W3CDTF">2024-10-27T20:15:32Z</dcterms:modified>
</cp:coreProperties>
</file>