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5" r:id="rId2"/>
    <p:sldId id="296" r:id="rId3"/>
    <p:sldId id="265" r:id="rId4"/>
    <p:sldId id="297" r:id="rId5"/>
    <p:sldId id="298" r:id="rId6"/>
    <p:sldId id="257" r:id="rId7"/>
    <p:sldId id="299" r:id="rId8"/>
    <p:sldId id="300" r:id="rId9"/>
    <p:sldId id="258" r:id="rId10"/>
    <p:sldId id="303" r:id="rId11"/>
    <p:sldId id="304" r:id="rId12"/>
    <p:sldId id="305" r:id="rId13"/>
    <p:sldId id="280" r:id="rId14"/>
    <p:sldId id="281" r:id="rId15"/>
    <p:sldId id="286" r:id="rId16"/>
    <p:sldId id="302" r:id="rId17"/>
    <p:sldId id="282" r:id="rId18"/>
    <p:sldId id="306" r:id="rId19"/>
    <p:sldId id="307" r:id="rId20"/>
    <p:sldId id="289" r:id="rId21"/>
    <p:sldId id="275" r:id="rId22"/>
    <p:sldId id="291" r:id="rId23"/>
    <p:sldId id="292" r:id="rId24"/>
    <p:sldId id="29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3366FF"/>
    <a:srgbClr val="969696"/>
    <a:srgbClr val="FFCC00"/>
    <a:srgbClr val="FF3300"/>
    <a:srgbClr val="800000"/>
    <a:srgbClr val="00000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1" autoAdjust="0"/>
    <p:restoredTop sz="94660"/>
  </p:normalViewPr>
  <p:slideViewPr>
    <p:cSldViewPr>
      <p:cViewPr varScale="1">
        <p:scale>
          <a:sx n="105" d="100"/>
          <a:sy n="105" d="100"/>
        </p:scale>
        <p:origin x="792" y="96"/>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B3BF1084-B315-4EE3-8398-DF7C4EFAB8DA}" type="slidenum">
              <a:rPr lang="en-US" altLang="en-US" smtClean="0"/>
              <a:pPr/>
              <a:t>‹#›</a:t>
            </a:fld>
            <a:endParaRPr lang="en-US" altLang="en-US"/>
          </a:p>
        </p:txBody>
      </p:sp>
    </p:spTree>
    <p:extLst>
      <p:ext uri="{BB962C8B-B14F-4D97-AF65-F5344CB8AC3E}">
        <p14:creationId xmlns:p14="http://schemas.microsoft.com/office/powerpoint/2010/main" val="2721037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54AA480D-6C25-42D6-A703-BF361BB29FE2}" type="slidenum">
              <a:rPr lang="en-US" altLang="en-US" smtClean="0"/>
              <a:pPr/>
              <a:t>‹#›</a:t>
            </a:fld>
            <a:endParaRPr lang="en-US" altLang="en-US"/>
          </a:p>
        </p:txBody>
      </p:sp>
    </p:spTree>
    <p:extLst>
      <p:ext uri="{BB962C8B-B14F-4D97-AF65-F5344CB8AC3E}">
        <p14:creationId xmlns:p14="http://schemas.microsoft.com/office/powerpoint/2010/main" val="2912277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883826E-7D23-4676-901B-2397B3D0E615}" type="slidenum">
              <a:rPr lang="en-US" altLang="en-US" smtClean="0"/>
              <a:pPr/>
              <a:t>‹#›</a:t>
            </a:fld>
            <a:endParaRPr lang="en-US" altLang="en-US"/>
          </a:p>
        </p:txBody>
      </p:sp>
    </p:spTree>
    <p:extLst>
      <p:ext uri="{BB962C8B-B14F-4D97-AF65-F5344CB8AC3E}">
        <p14:creationId xmlns:p14="http://schemas.microsoft.com/office/powerpoint/2010/main" val="661020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B8C3DD88-A935-4938-BAAA-45339924070B}" type="slidenum">
              <a:rPr lang="en-US" altLang="en-US" smtClean="0"/>
              <a:pPr/>
              <a:t>‹#›</a:t>
            </a:fld>
            <a:endParaRPr lang="en-US" altLang="en-US"/>
          </a:p>
        </p:txBody>
      </p:sp>
    </p:spTree>
    <p:extLst>
      <p:ext uri="{BB962C8B-B14F-4D97-AF65-F5344CB8AC3E}">
        <p14:creationId xmlns:p14="http://schemas.microsoft.com/office/powerpoint/2010/main" val="167245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9446F31-FD0B-41E0-9ED0-3E76EEABBA3E}" type="slidenum">
              <a:rPr lang="en-US" altLang="en-US" smtClean="0"/>
              <a:pPr/>
              <a:t>‹#›</a:t>
            </a:fld>
            <a:endParaRPr lang="en-US" altLang="en-US"/>
          </a:p>
        </p:txBody>
      </p:sp>
    </p:spTree>
    <p:extLst>
      <p:ext uri="{BB962C8B-B14F-4D97-AF65-F5344CB8AC3E}">
        <p14:creationId xmlns:p14="http://schemas.microsoft.com/office/powerpoint/2010/main" val="3099879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B2E032F5-E48C-43B4-A273-808DD739A419}" type="slidenum">
              <a:rPr lang="en-US" altLang="en-US" smtClean="0"/>
              <a:pPr/>
              <a:t>‹#›</a:t>
            </a:fld>
            <a:endParaRPr lang="en-US" altLang="en-US"/>
          </a:p>
        </p:txBody>
      </p:sp>
    </p:spTree>
    <p:extLst>
      <p:ext uri="{BB962C8B-B14F-4D97-AF65-F5344CB8AC3E}">
        <p14:creationId xmlns:p14="http://schemas.microsoft.com/office/powerpoint/2010/main" val="1714826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5D2DB62E-1A57-4934-8EF4-E9D57553FD65}" type="slidenum">
              <a:rPr lang="en-US" altLang="en-US" smtClean="0"/>
              <a:pPr/>
              <a:t>‹#›</a:t>
            </a:fld>
            <a:endParaRPr lang="en-US" altLang="en-US"/>
          </a:p>
        </p:txBody>
      </p:sp>
    </p:spTree>
    <p:extLst>
      <p:ext uri="{BB962C8B-B14F-4D97-AF65-F5344CB8AC3E}">
        <p14:creationId xmlns:p14="http://schemas.microsoft.com/office/powerpoint/2010/main" val="1399526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9C94CF28-65F5-4705-989E-679B0A06E156}" type="slidenum">
              <a:rPr lang="en-US" altLang="en-US" smtClean="0"/>
              <a:pPr/>
              <a:t>‹#›</a:t>
            </a:fld>
            <a:endParaRPr lang="en-US" altLang="en-US"/>
          </a:p>
        </p:txBody>
      </p:sp>
    </p:spTree>
    <p:extLst>
      <p:ext uri="{BB962C8B-B14F-4D97-AF65-F5344CB8AC3E}">
        <p14:creationId xmlns:p14="http://schemas.microsoft.com/office/powerpoint/2010/main" val="3842880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E37AC00F-6485-4FB4-97CD-F68AADE91040}" type="slidenum">
              <a:rPr lang="en-US" altLang="en-US" smtClean="0"/>
              <a:pPr/>
              <a:t>‹#›</a:t>
            </a:fld>
            <a:endParaRPr lang="en-US" altLang="en-US"/>
          </a:p>
        </p:txBody>
      </p:sp>
    </p:spTree>
    <p:extLst>
      <p:ext uri="{BB962C8B-B14F-4D97-AF65-F5344CB8AC3E}">
        <p14:creationId xmlns:p14="http://schemas.microsoft.com/office/powerpoint/2010/main" val="383203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FE6055D7-DC31-41B3-92FB-52312AD5930B}" type="slidenum">
              <a:rPr lang="en-US" altLang="en-US" smtClean="0"/>
              <a:pPr/>
              <a:t>‹#›</a:t>
            </a:fld>
            <a:endParaRPr lang="en-US" altLang="en-US"/>
          </a:p>
        </p:txBody>
      </p:sp>
    </p:spTree>
    <p:extLst>
      <p:ext uri="{BB962C8B-B14F-4D97-AF65-F5344CB8AC3E}">
        <p14:creationId xmlns:p14="http://schemas.microsoft.com/office/powerpoint/2010/main" val="3006742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614EB433-6A82-4ED2-82FC-59F2C2AFCEF4}" type="slidenum">
              <a:rPr lang="en-US" altLang="en-US" smtClean="0"/>
              <a:pPr/>
              <a:t>‹#›</a:t>
            </a:fld>
            <a:endParaRPr lang="en-US" altLang="en-US"/>
          </a:p>
        </p:txBody>
      </p:sp>
    </p:spTree>
    <p:extLst>
      <p:ext uri="{BB962C8B-B14F-4D97-AF65-F5344CB8AC3E}">
        <p14:creationId xmlns:p14="http://schemas.microsoft.com/office/powerpoint/2010/main" val="418150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7E4975-9D70-4C31-8055-80612D6058E1}" type="slidenum">
              <a:rPr lang="en-US" altLang="en-US" smtClean="0"/>
              <a:pPr/>
              <a:t>‹#›</a:t>
            </a:fld>
            <a:endParaRPr lang="en-US" altLang="en-US"/>
          </a:p>
        </p:txBody>
      </p:sp>
    </p:spTree>
    <p:extLst>
      <p:ext uri="{BB962C8B-B14F-4D97-AF65-F5344CB8AC3E}">
        <p14:creationId xmlns:p14="http://schemas.microsoft.com/office/powerpoint/2010/main" val="8146951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loc.gov/rr/frd/Military_Law/pdf/morgan.pdf" TargetMode="Externa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loc.gov/rr/frd/Military_Law/pdf/morgan.pdf" TargetMode="External"/><Relationship Id="rId1" Type="http://schemas.openxmlformats.org/officeDocument/2006/relationships/slideLayout" Target="../slideLayouts/slideLayout7.xml"/><Relationship Id="rId5" Type="http://schemas.openxmlformats.org/officeDocument/2006/relationships/image" Target="../media/image18.png"/><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loc.gov/rr/frd/Military_Law/pdf/morgan.pdf" TargetMode="External"/><Relationship Id="rId1" Type="http://schemas.openxmlformats.org/officeDocument/2006/relationships/slideLayout" Target="../slideLayouts/slideLayout7.xml"/><Relationship Id="rId5" Type="http://schemas.openxmlformats.org/officeDocument/2006/relationships/image" Target="../media/image19.jpeg"/><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loc.gov/rr/frd/Military_Law/pdf/morgan.pdf"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0181" name="Text Box 5">
            <a:extLst>
              <a:ext uri="{FF2B5EF4-FFF2-40B4-BE49-F238E27FC236}">
                <a16:creationId xmlns:a16="http://schemas.microsoft.com/office/drawing/2014/main" id="{A819400F-67C2-58ED-C595-10126AD19696}"/>
              </a:ext>
            </a:extLst>
          </p:cNvPr>
          <p:cNvSpPr txBox="1">
            <a:spLocks noChangeArrowheads="1"/>
          </p:cNvSpPr>
          <p:nvPr/>
        </p:nvSpPr>
        <p:spPr bwMode="auto">
          <a:xfrm>
            <a:off x="381001" y="3853824"/>
            <a:ext cx="11694916"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Aunque Dios es </a:t>
            </a:r>
            <a:r>
              <a:rPr lang="es-ES" altLang="en-US" sz="2600" b="1" dirty="0" err="1">
                <a:solidFill>
                  <a:schemeClr val="bg1"/>
                </a:solidFill>
                <a:latin typeface="Verdana" panose="020B0604030504040204" pitchFamily="34" charset="0"/>
                <a:ea typeface="Verdana" panose="020B0604030504040204" pitchFamily="34" charset="0"/>
              </a:rPr>
              <a:t>todosabio</a:t>
            </a:r>
            <a:r>
              <a:rPr lang="es-ES" altLang="en-US" sz="2600" b="1" dirty="0">
                <a:solidFill>
                  <a:schemeClr val="bg1"/>
                </a:solidFill>
                <a:latin typeface="Verdana" panose="020B0604030504040204" pitchFamily="34" charset="0"/>
                <a:ea typeface="Verdana" panose="020B0604030504040204" pitchFamily="34" charset="0"/>
              </a:rPr>
              <a:t> y todopoderoso, ni </a:t>
            </a:r>
            <a:r>
              <a:rPr lang="es-CO" altLang="en-US" sz="2600" b="1" dirty="0">
                <a:solidFill>
                  <a:schemeClr val="bg1"/>
                </a:solidFill>
                <a:latin typeface="Verdana" panose="020B0604030504040204" pitchFamily="34" charset="0"/>
                <a:ea typeface="Verdana" panose="020B0604030504040204" pitchFamily="34" charset="0"/>
              </a:rPr>
              <a:t>aún </a:t>
            </a:r>
            <a:r>
              <a:rPr lang="es-ES" altLang="en-US" sz="2600" b="1" dirty="0">
                <a:solidFill>
                  <a:schemeClr val="bg1"/>
                </a:solidFill>
                <a:latin typeface="Verdana" panose="020B0604030504040204" pitchFamily="34" charset="0"/>
                <a:ea typeface="Verdana" panose="020B0604030504040204" pitchFamily="34" charset="0"/>
              </a:rPr>
              <a:t>El podía crear un plan de la redención que es diferente de lo que nosotros sabemos. </a:t>
            </a:r>
          </a:p>
          <a:p>
            <a:pPr algn="ctr"/>
            <a:endParaRPr lang="en-US" altLang="en-US" sz="2600" b="1" dirty="0">
              <a:solidFill>
                <a:schemeClr val="bg1"/>
              </a:solidFill>
              <a:latin typeface="Verdana" panose="020B0604030504040204" pitchFamily="34" charset="0"/>
              <a:ea typeface="Verdana" panose="020B0604030504040204" pitchFamily="34" charset="0"/>
            </a:endParaRPr>
          </a:p>
          <a:p>
            <a:pPr algn="ctr"/>
            <a:r>
              <a:rPr lang="es-ES" altLang="en-US" sz="2600" b="1" dirty="0">
                <a:solidFill>
                  <a:schemeClr val="bg1"/>
                </a:solidFill>
                <a:latin typeface="Verdana" panose="020B0604030504040204" pitchFamily="34" charset="0"/>
                <a:ea typeface="Verdana" panose="020B0604030504040204" pitchFamily="34" charset="0"/>
              </a:rPr>
              <a:t>Tuvo que incluir a Cristo…tuvo que ser brutal…y tuvo que</a:t>
            </a:r>
          </a:p>
          <a:p>
            <a:pPr algn="ctr"/>
            <a:r>
              <a:rPr lang="es-ES" altLang="en-US" sz="2600" b="1" dirty="0">
                <a:solidFill>
                  <a:schemeClr val="bg1"/>
                </a:solidFill>
                <a:latin typeface="Verdana" panose="020B0604030504040204" pitchFamily="34" charset="0"/>
                <a:ea typeface="Verdana" panose="020B0604030504040204" pitchFamily="34" charset="0"/>
              </a:rPr>
              <a:t>ser sangriento.</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7" name="Text Box 7">
            <a:extLst>
              <a:ext uri="{FF2B5EF4-FFF2-40B4-BE49-F238E27FC236}">
                <a16:creationId xmlns:a16="http://schemas.microsoft.com/office/drawing/2014/main" id="{14E122C5-1EA5-EBD9-7464-8045776DCA68}"/>
              </a:ext>
            </a:extLst>
          </p:cNvPr>
          <p:cNvSpPr txBox="1">
            <a:spLocks noChangeArrowheads="1"/>
          </p:cNvSpPr>
          <p:nvPr/>
        </p:nvSpPr>
        <p:spPr bwMode="auto">
          <a:xfrm>
            <a:off x="3654509" y="441300"/>
            <a:ext cx="8342117" cy="43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pPr>
            <a:r>
              <a:rPr lang="en-US" altLang="en-US" sz="2800" b="1" dirty="0">
                <a:solidFill>
                  <a:srgbClr val="FFFF00"/>
                </a:solidFill>
                <a:latin typeface="Verdana" panose="020B0604030504040204" pitchFamily="34" charset="0"/>
                <a:ea typeface="Verdana" panose="020B0604030504040204" pitchFamily="34" charset="0"/>
              </a:rPr>
              <a:t>¿Por </a:t>
            </a:r>
            <a:r>
              <a:rPr lang="en-US" altLang="en-US" sz="2800" b="1" dirty="0" err="1">
                <a:solidFill>
                  <a:srgbClr val="FFFF00"/>
                </a:solidFill>
                <a:latin typeface="Verdana" panose="020B0604030504040204" pitchFamily="34" charset="0"/>
                <a:ea typeface="Verdana" panose="020B0604030504040204" pitchFamily="34" charset="0"/>
              </a:rPr>
              <a:t>qué</a:t>
            </a:r>
            <a:r>
              <a:rPr lang="en-US" altLang="en-US" sz="2800" b="1" dirty="0">
                <a:solidFill>
                  <a:srgbClr val="FFFF00"/>
                </a:solidFill>
                <a:latin typeface="Verdana" panose="020B0604030504040204" pitchFamily="34" charset="0"/>
                <a:ea typeface="Verdana" panose="020B0604030504040204" pitchFamily="34" charset="0"/>
              </a:rPr>
              <a:t> Jesús </a:t>
            </a:r>
            <a:r>
              <a:rPr lang="en-US" altLang="en-US" sz="2800" b="1" dirty="0" err="1">
                <a:solidFill>
                  <a:srgbClr val="FFFF00"/>
                </a:solidFill>
                <a:latin typeface="Verdana" panose="020B0604030504040204" pitchFamily="34" charset="0"/>
                <a:ea typeface="Verdana" panose="020B0604030504040204" pitchFamily="34" charset="0"/>
              </a:rPr>
              <a:t>tuvo</a:t>
            </a:r>
            <a:r>
              <a:rPr lang="en-US" altLang="en-US" sz="2800" b="1" dirty="0">
                <a:solidFill>
                  <a:srgbClr val="FFFF00"/>
                </a:solidFill>
                <a:latin typeface="Verdana" panose="020B0604030504040204" pitchFamily="34" charset="0"/>
                <a:ea typeface="Verdana" panose="020B0604030504040204" pitchFamily="34" charset="0"/>
              </a:rPr>
              <a:t> que </a:t>
            </a:r>
            <a:r>
              <a:rPr lang="en-US" altLang="en-US" sz="2800" b="1" dirty="0" err="1">
                <a:solidFill>
                  <a:srgbClr val="FFFF00"/>
                </a:solidFill>
                <a:latin typeface="Verdana" panose="020B0604030504040204" pitchFamily="34" charset="0"/>
                <a:ea typeface="Verdana" panose="020B0604030504040204" pitchFamily="34" charset="0"/>
              </a:rPr>
              <a:t>morir</a:t>
            </a:r>
            <a:r>
              <a:rPr lang="en-US" altLang="en-US" sz="2800" b="1" dirty="0">
                <a:solidFill>
                  <a:srgbClr val="FFFF00"/>
                </a:solidFill>
                <a:latin typeface="Verdana" panose="020B0604030504040204" pitchFamily="34" charset="0"/>
                <a:ea typeface="Verdana" panose="020B0604030504040204" pitchFamily="34" charset="0"/>
              </a:rPr>
              <a:t>? </a:t>
            </a:r>
          </a:p>
        </p:txBody>
      </p:sp>
      <p:sp>
        <p:nvSpPr>
          <p:cNvPr id="8" name="Rectangle 9">
            <a:extLst>
              <a:ext uri="{FF2B5EF4-FFF2-40B4-BE49-F238E27FC236}">
                <a16:creationId xmlns:a16="http://schemas.microsoft.com/office/drawing/2014/main" id="{9BDA7FC0-A44C-0FDA-A028-D1B8F36DE86B}"/>
              </a:ext>
            </a:extLst>
          </p:cNvPr>
          <p:cNvSpPr>
            <a:spLocks noChangeArrowheads="1"/>
          </p:cNvSpPr>
          <p:nvPr/>
        </p:nvSpPr>
        <p:spPr bwMode="auto">
          <a:xfrm>
            <a:off x="3733800" y="1319643"/>
            <a:ext cx="8342117"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Si Dios es </a:t>
            </a:r>
            <a:r>
              <a:rPr lang="es-ES" altLang="en-US" sz="2600" b="1" dirty="0" err="1">
                <a:solidFill>
                  <a:schemeClr val="bg1"/>
                </a:solidFill>
                <a:latin typeface="Verdana" panose="020B0604030504040204" pitchFamily="34" charset="0"/>
                <a:ea typeface="Verdana" panose="020B0604030504040204" pitchFamily="34" charset="0"/>
              </a:rPr>
              <a:t>todosabio</a:t>
            </a:r>
            <a:r>
              <a:rPr lang="es-ES" altLang="en-US" sz="2600" b="1" dirty="0">
                <a:solidFill>
                  <a:schemeClr val="bg1"/>
                </a:solidFill>
                <a:latin typeface="Verdana" panose="020B0604030504040204" pitchFamily="34" charset="0"/>
                <a:ea typeface="Verdana" panose="020B0604030504040204" pitchFamily="34" charset="0"/>
              </a:rPr>
              <a:t> y todopoderoso, seguramente El podía crear un plan de la redención que no requirió a Jesús venir a la tierra, sea maltratado, y ser matado en manera tal brutal y sangrienta.</a:t>
            </a:r>
            <a:endParaRPr lang="en-US" altLang="en-US" sz="2600" b="1" dirty="0">
              <a:solidFill>
                <a:schemeClr val="bg1"/>
              </a:solidFill>
              <a:latin typeface="Verdana" panose="020B0604030504040204" pitchFamily="34" charset="0"/>
              <a:ea typeface="Verdana" panose="020B0604030504040204" pitchFamily="34" charset="0"/>
            </a:endParaRPr>
          </a:p>
        </p:txBody>
      </p:sp>
      <p:pic>
        <p:nvPicPr>
          <p:cNvPr id="9" name="Picture 13" descr="Scholars debate death on the cross">
            <a:extLst>
              <a:ext uri="{FF2B5EF4-FFF2-40B4-BE49-F238E27FC236}">
                <a16:creationId xmlns:a16="http://schemas.microsoft.com/office/drawing/2014/main" id="{64739065-D0C5-6BCC-64F6-5822916A49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 y="0"/>
            <a:ext cx="3657557" cy="25747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1"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0181">
                                            <p:txEl>
                                              <p:pRg st="0" end="0"/>
                                            </p:txEl>
                                          </p:spTgt>
                                        </p:tgtEl>
                                        <p:attrNameLst>
                                          <p:attrName>style.visibility</p:attrName>
                                        </p:attrNameLst>
                                      </p:cBhvr>
                                      <p:to>
                                        <p:strVal val="visible"/>
                                      </p:to>
                                    </p:set>
                                    <p:animEffect transition="in" filter="dissolve">
                                      <p:cBhvr>
                                        <p:cTn id="12" dur="1000"/>
                                        <p:tgtEl>
                                          <p:spTgt spid="5018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0181">
                                            <p:txEl>
                                              <p:pRg st="2" end="2"/>
                                            </p:txEl>
                                          </p:spTgt>
                                        </p:tgtEl>
                                        <p:attrNameLst>
                                          <p:attrName>style.visibility</p:attrName>
                                        </p:attrNameLst>
                                      </p:cBhvr>
                                      <p:to>
                                        <p:strVal val="visible"/>
                                      </p:to>
                                    </p:set>
                                    <p:animEffect transition="in" filter="dissolve">
                                      <p:cBhvr>
                                        <p:cTn id="17" dur="1000"/>
                                        <p:tgtEl>
                                          <p:spTgt spid="50181">
                                            <p:txEl>
                                              <p:pRg st="2" end="2"/>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50181">
                                            <p:txEl>
                                              <p:pRg st="3" end="3"/>
                                            </p:txEl>
                                          </p:spTgt>
                                        </p:tgtEl>
                                        <p:attrNameLst>
                                          <p:attrName>style.visibility</p:attrName>
                                        </p:attrNameLst>
                                      </p:cBhvr>
                                      <p:to>
                                        <p:strVal val="visible"/>
                                      </p:to>
                                    </p:set>
                                    <p:animEffect transition="in" filter="dissolve">
                                      <p:cBhvr>
                                        <p:cTn id="20" dur="1000"/>
                                        <p:tgtEl>
                                          <p:spTgt spid="5018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1" grpId="0"/>
      <p:bldP spid="7" grpId="0"/>
      <p:bldP spid="8" grpId="0"/>
      <p:bldP spid="8" grpId="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127" name="Picture 31">
            <a:extLst>
              <a:ext uri="{FF2B5EF4-FFF2-40B4-BE49-F238E27FC236}">
                <a16:creationId xmlns:a16="http://schemas.microsoft.com/office/drawing/2014/main" id="{10D02BE4-C1C6-7902-362B-DE3B970CE9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624"/>
          <a:stretch>
            <a:fillRect/>
          </a:stretch>
        </p:blipFill>
        <p:spPr bwMode="auto">
          <a:xfrm>
            <a:off x="9628188" y="1600200"/>
            <a:ext cx="2557462" cy="2490788"/>
          </a:xfrm>
          <a:prstGeom prst="rect">
            <a:avLst/>
          </a:prstGeom>
          <a:noFill/>
          <a:extLst>
            <a:ext uri="{909E8E84-426E-40DD-AFC4-6F175D3DCCD1}">
              <a14:hiddenFill xmlns:a14="http://schemas.microsoft.com/office/drawing/2010/main">
                <a:solidFill>
                  <a:srgbClr val="FFFFFF"/>
                </a:solidFill>
              </a14:hiddenFill>
            </a:ext>
          </a:extLst>
        </p:spPr>
      </p:pic>
      <p:sp>
        <p:nvSpPr>
          <p:cNvPr id="4126" name="Text Box 30">
            <a:extLst>
              <a:ext uri="{FF2B5EF4-FFF2-40B4-BE49-F238E27FC236}">
                <a16:creationId xmlns:a16="http://schemas.microsoft.com/office/drawing/2014/main" id="{4BF246B5-ED53-9BDD-08E1-6DBA658FDE34}"/>
              </a:ext>
            </a:extLst>
          </p:cNvPr>
          <p:cNvSpPr txBox="1">
            <a:spLocks noChangeArrowheads="1"/>
          </p:cNvSpPr>
          <p:nvPr/>
        </p:nvSpPr>
        <p:spPr bwMode="auto">
          <a:xfrm>
            <a:off x="10204450" y="4191001"/>
            <a:ext cx="19812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600" b="1">
                <a:solidFill>
                  <a:srgbClr val="FFFF00"/>
                </a:solidFill>
                <a:latin typeface="Verdana" panose="020B0604030504040204" pitchFamily="34" charset="0"/>
                <a:ea typeface="Verdana" panose="020B0604030504040204" pitchFamily="34" charset="0"/>
              </a:rPr>
              <a:t>Pinocchio</a:t>
            </a:r>
            <a:endParaRPr lang="en-US" altLang="en-US" sz="2600" b="1">
              <a:solidFill>
                <a:srgbClr val="FFFF00"/>
              </a:solidFill>
              <a:latin typeface="Verdana" panose="020B0604030504040204" pitchFamily="34" charset="0"/>
              <a:ea typeface="Verdana" panose="020B0604030504040204" pitchFamily="34" charset="0"/>
            </a:endParaRPr>
          </a:p>
        </p:txBody>
      </p:sp>
      <p:pic>
        <p:nvPicPr>
          <p:cNvPr id="4105" name="Picture 9">
            <a:extLst>
              <a:ext uri="{FF2B5EF4-FFF2-40B4-BE49-F238E27FC236}">
                <a16:creationId xmlns:a16="http://schemas.microsoft.com/office/drawing/2014/main" id="{897C4B20-5C8D-8AEC-423F-1E5C2B10BB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6807" t="6522" r="16624"/>
          <a:stretch>
            <a:fillRect/>
          </a:stretch>
        </p:blipFill>
        <p:spPr bwMode="auto">
          <a:xfrm>
            <a:off x="6350" y="1181100"/>
            <a:ext cx="2470150" cy="3124200"/>
          </a:xfrm>
          <a:prstGeom prst="rect">
            <a:avLst/>
          </a:prstGeom>
          <a:noFill/>
          <a:extLst>
            <a:ext uri="{909E8E84-426E-40DD-AFC4-6F175D3DCCD1}">
              <a14:hiddenFill xmlns:a14="http://schemas.microsoft.com/office/drawing/2010/main">
                <a:solidFill>
                  <a:srgbClr val="FFFFFF"/>
                </a:solidFill>
              </a14:hiddenFill>
            </a:ext>
          </a:extLst>
        </p:spPr>
      </p:pic>
      <p:sp>
        <p:nvSpPr>
          <p:cNvPr id="4117" name="Text Box 21">
            <a:extLst>
              <a:ext uri="{FF2B5EF4-FFF2-40B4-BE49-F238E27FC236}">
                <a16:creationId xmlns:a16="http://schemas.microsoft.com/office/drawing/2014/main" id="{A8207A15-4CAC-4E61-47F4-D4355B9CFC78}"/>
              </a:ext>
            </a:extLst>
          </p:cNvPr>
          <p:cNvSpPr txBox="1">
            <a:spLocks noChangeArrowheads="1"/>
          </p:cNvSpPr>
          <p:nvPr/>
        </p:nvSpPr>
        <p:spPr bwMode="auto">
          <a:xfrm>
            <a:off x="6350" y="1"/>
            <a:ext cx="12179300" cy="432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600" b="1" dirty="0">
                <a:solidFill>
                  <a:srgbClr val="FFFF00"/>
                </a:solidFill>
                <a:latin typeface="Verdana" panose="020B0604030504040204" pitchFamily="34" charset="0"/>
                <a:ea typeface="Verdana" panose="020B0604030504040204" pitchFamily="34" charset="0"/>
              </a:rPr>
              <a:t>Un juez está listo de pronunciar el juicio sobre 2 criminales.</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4118" name="AutoShape 22">
            <a:extLst>
              <a:ext uri="{FF2B5EF4-FFF2-40B4-BE49-F238E27FC236}">
                <a16:creationId xmlns:a16="http://schemas.microsoft.com/office/drawing/2014/main" id="{64F6BDD7-901B-02FF-6527-2C9472AAE4A9}"/>
              </a:ext>
            </a:extLst>
          </p:cNvPr>
          <p:cNvSpPr>
            <a:spLocks noChangeArrowheads="1"/>
          </p:cNvSpPr>
          <p:nvPr/>
        </p:nvSpPr>
        <p:spPr bwMode="auto">
          <a:xfrm>
            <a:off x="3031871" y="1524000"/>
            <a:ext cx="2161477" cy="1574292"/>
          </a:xfrm>
          <a:prstGeom prst="leftArrow">
            <a:avLst>
              <a:gd name="adj1" fmla="val 50000"/>
              <a:gd name="adj2" fmla="val 28571"/>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b="1" dirty="0" err="1">
                <a:solidFill>
                  <a:srgbClr val="FFFF00"/>
                </a:solidFill>
                <a:latin typeface="Verdana" panose="020B0604030504040204" pitchFamily="34" charset="0"/>
                <a:ea typeface="Verdana" panose="020B0604030504040204" pitchFamily="34" charset="0"/>
              </a:rPr>
              <a:t>Asesino</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4120" name="AutoShape 24">
            <a:extLst>
              <a:ext uri="{FF2B5EF4-FFF2-40B4-BE49-F238E27FC236}">
                <a16:creationId xmlns:a16="http://schemas.microsoft.com/office/drawing/2014/main" id="{0D35A566-3CAB-97C7-979C-60416961220D}"/>
              </a:ext>
            </a:extLst>
          </p:cNvPr>
          <p:cNvSpPr>
            <a:spLocks noChangeArrowheads="1"/>
          </p:cNvSpPr>
          <p:nvPr/>
        </p:nvSpPr>
        <p:spPr bwMode="auto">
          <a:xfrm>
            <a:off x="7587806" y="1600200"/>
            <a:ext cx="1981200" cy="1498092"/>
          </a:xfrm>
          <a:prstGeom prst="rightArrow">
            <a:avLst>
              <a:gd name="adj1" fmla="val 50000"/>
              <a:gd name="adj2" fmla="val 30952"/>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b="1" dirty="0" err="1">
                <a:solidFill>
                  <a:srgbClr val="FFFF00"/>
                </a:solidFill>
                <a:latin typeface="Verdana" panose="020B0604030504040204" pitchFamily="34" charset="0"/>
                <a:ea typeface="Verdana" panose="020B0604030504040204" pitchFamily="34" charset="0"/>
              </a:rPr>
              <a:t>Mentiroso</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4121" name="Text Box 25">
            <a:extLst>
              <a:ext uri="{FF2B5EF4-FFF2-40B4-BE49-F238E27FC236}">
                <a16:creationId xmlns:a16="http://schemas.microsoft.com/office/drawing/2014/main" id="{508CB9A3-8A6E-307B-BF1D-BF64A3DCA566}"/>
              </a:ext>
            </a:extLst>
          </p:cNvPr>
          <p:cNvSpPr txBox="1">
            <a:spLocks noChangeArrowheads="1"/>
          </p:cNvSpPr>
          <p:nvPr/>
        </p:nvSpPr>
        <p:spPr bwMode="auto">
          <a:xfrm>
            <a:off x="6350" y="4305301"/>
            <a:ext cx="23622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600" b="1">
                <a:solidFill>
                  <a:srgbClr val="FFFF00"/>
                </a:solidFill>
                <a:latin typeface="Verdana" panose="020B0604030504040204" pitchFamily="34" charset="0"/>
                <a:ea typeface="Verdana" panose="020B0604030504040204" pitchFamily="34" charset="0"/>
              </a:rPr>
              <a:t>Saddam</a:t>
            </a:r>
            <a:endParaRPr lang="en-US" altLang="en-US" sz="2600" b="1">
              <a:solidFill>
                <a:srgbClr val="FFFF00"/>
              </a:solidFill>
              <a:latin typeface="Verdana" panose="020B0604030504040204" pitchFamily="34" charset="0"/>
              <a:ea typeface="Verdana" panose="020B0604030504040204" pitchFamily="34" charset="0"/>
            </a:endParaRPr>
          </a:p>
        </p:txBody>
      </p:sp>
      <p:sp>
        <p:nvSpPr>
          <p:cNvPr id="4134" name="AutoShape 38">
            <a:extLst>
              <a:ext uri="{FF2B5EF4-FFF2-40B4-BE49-F238E27FC236}">
                <a16:creationId xmlns:a16="http://schemas.microsoft.com/office/drawing/2014/main" id="{23A72F09-403F-1307-50FC-CD51E76EBD87}"/>
              </a:ext>
            </a:extLst>
          </p:cNvPr>
          <p:cNvSpPr>
            <a:spLocks/>
          </p:cNvSpPr>
          <p:nvPr/>
        </p:nvSpPr>
        <p:spPr bwMode="auto">
          <a:xfrm>
            <a:off x="2542477" y="3352800"/>
            <a:ext cx="3810000" cy="1749744"/>
          </a:xfrm>
          <a:prstGeom prst="borderCallout2">
            <a:avLst>
              <a:gd name="adj1" fmla="val 5000"/>
              <a:gd name="adj2" fmla="val 103227"/>
              <a:gd name="adj3" fmla="val 5000"/>
              <a:gd name="adj4" fmla="val 103227"/>
              <a:gd name="adj5" fmla="val -61111"/>
              <a:gd name="adj6" fmla="val 103227"/>
            </a:avLst>
          </a:prstGeom>
          <a:solidFill>
            <a:srgbClr val="008000"/>
          </a:solidFill>
          <a:ln w="381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600" b="1" dirty="0">
                <a:solidFill>
                  <a:schemeClr val="bg1"/>
                </a:solidFill>
                <a:latin typeface="Verdana" panose="020B0604030504040204" pitchFamily="34" charset="0"/>
                <a:ea typeface="Verdana" panose="020B0604030504040204" pitchFamily="34" charset="0"/>
              </a:rPr>
              <a:t>“Culpable!...</a:t>
            </a:r>
            <a:r>
              <a:rPr lang="en-US" altLang="en-US" sz="2600" b="1" dirty="0" err="1">
                <a:solidFill>
                  <a:schemeClr val="bg1"/>
                </a:solidFill>
                <a:latin typeface="Verdana" panose="020B0604030504040204" pitchFamily="34" charset="0"/>
                <a:ea typeface="Verdana" panose="020B0604030504040204" pitchFamily="34" charset="0"/>
              </a:rPr>
              <a:t>pero</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en</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el</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nombre</a:t>
            </a:r>
            <a:r>
              <a:rPr lang="en-US" altLang="en-US" sz="2600" b="1" dirty="0">
                <a:solidFill>
                  <a:schemeClr val="bg1"/>
                </a:solidFill>
                <a:latin typeface="Verdana" panose="020B0604030504040204" pitchFamily="34" charset="0"/>
                <a:ea typeface="Verdana" panose="020B0604030504040204" pitchFamily="34" charset="0"/>
              </a:rPr>
              <a:t> de la misericordia, </a:t>
            </a:r>
            <a:r>
              <a:rPr lang="en-US" altLang="en-US" sz="2600" b="1" dirty="0" err="1">
                <a:solidFill>
                  <a:schemeClr val="bg1"/>
                </a:solidFill>
                <a:latin typeface="Verdana" panose="020B0604030504040204" pitchFamily="34" charset="0"/>
                <a:ea typeface="Verdana" panose="020B0604030504040204" pitchFamily="34" charset="0"/>
              </a:rPr>
              <a:t>est</a:t>
            </a:r>
            <a:r>
              <a:rPr lang="es-CO" altLang="en-US" sz="2600" b="1" dirty="0" err="1">
                <a:solidFill>
                  <a:schemeClr val="bg1"/>
                </a:solidFill>
                <a:latin typeface="Verdana" panose="020B0604030504040204" pitchFamily="34" charset="0"/>
                <a:ea typeface="Verdana" panose="020B0604030504040204" pitchFamily="34" charset="0"/>
              </a:rPr>
              <a:t>ás</a:t>
            </a:r>
            <a:r>
              <a:rPr lang="es-CO" altLang="en-US" sz="2600" b="1" dirty="0">
                <a:solidFill>
                  <a:schemeClr val="bg1"/>
                </a:solidFill>
                <a:latin typeface="Verdana" panose="020B0604030504040204" pitchFamily="34" charset="0"/>
                <a:ea typeface="Verdana" panose="020B0604030504040204" pitchFamily="34" charset="0"/>
              </a:rPr>
              <a:t> libre</a:t>
            </a:r>
            <a:r>
              <a:rPr lang="en-US" altLang="en-US" sz="2600" b="1" dirty="0">
                <a:solidFill>
                  <a:schemeClr val="bg1"/>
                </a:solidFill>
                <a:latin typeface="Verdana" panose="020B0604030504040204" pitchFamily="34" charset="0"/>
                <a:ea typeface="Verdana" panose="020B0604030504040204" pitchFamily="34" charset="0"/>
              </a:rPr>
              <a:t>.”</a:t>
            </a:r>
          </a:p>
        </p:txBody>
      </p:sp>
      <p:pic>
        <p:nvPicPr>
          <p:cNvPr id="2" name="Picture 26">
            <a:extLst>
              <a:ext uri="{FF2B5EF4-FFF2-40B4-BE49-F238E27FC236}">
                <a16:creationId xmlns:a16="http://schemas.microsoft.com/office/drawing/2014/main" id="{03505D1D-C455-9710-39DE-C58B51ED280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6818" r="22728"/>
          <a:stretch>
            <a:fillRect/>
          </a:stretch>
        </p:blipFill>
        <p:spPr bwMode="auto">
          <a:xfrm>
            <a:off x="5196015" y="342900"/>
            <a:ext cx="2362200" cy="236220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13">
            <a:extLst>
              <a:ext uri="{FF2B5EF4-FFF2-40B4-BE49-F238E27FC236}">
                <a16:creationId xmlns:a16="http://schemas.microsoft.com/office/drawing/2014/main" id="{E97E301F-F75D-B29D-053B-033CFE1DCD31}"/>
              </a:ext>
            </a:extLst>
          </p:cNvPr>
          <p:cNvSpPr>
            <a:spLocks/>
          </p:cNvSpPr>
          <p:nvPr/>
        </p:nvSpPr>
        <p:spPr bwMode="auto">
          <a:xfrm>
            <a:off x="6553962" y="3314700"/>
            <a:ext cx="3428237" cy="1981200"/>
          </a:xfrm>
          <a:prstGeom prst="borderCallout2">
            <a:avLst>
              <a:gd name="adj1" fmla="val 5769"/>
              <a:gd name="adj2" fmla="val -3231"/>
              <a:gd name="adj3" fmla="val 5769"/>
              <a:gd name="adj4" fmla="val -5319"/>
              <a:gd name="adj5" fmla="val -66347"/>
              <a:gd name="adj6" fmla="val -6130"/>
            </a:avLst>
          </a:prstGeom>
          <a:solidFill>
            <a:srgbClr val="008000"/>
          </a:solidFill>
          <a:ln w="381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600" b="1" dirty="0">
                <a:solidFill>
                  <a:schemeClr val="bg1"/>
                </a:solidFill>
                <a:latin typeface="Verdana" panose="020B0604030504040204" pitchFamily="34" charset="0"/>
                <a:ea typeface="Verdana" panose="020B0604030504040204" pitchFamily="34" charset="0"/>
              </a:rPr>
              <a:t>“Culpable!...y </a:t>
            </a:r>
            <a:r>
              <a:rPr lang="es-ES" altLang="en-US" sz="2600" b="1" dirty="0">
                <a:solidFill>
                  <a:schemeClr val="bg1"/>
                </a:solidFill>
                <a:latin typeface="Verdana" panose="020B0604030504040204" pitchFamily="34" charset="0"/>
                <a:ea typeface="Verdana" panose="020B0604030504040204" pitchFamily="34" charset="0"/>
              </a:rPr>
              <a:t>en nombre de la justicia, te ejecutará</a:t>
            </a:r>
            <a:r>
              <a:rPr lang="en-US" altLang="en-US" sz="2600" b="1" dirty="0">
                <a:solidFill>
                  <a:schemeClr val="bg1"/>
                </a:solidFill>
                <a:latin typeface="Verdana" panose="020B0604030504040204" pitchFamily="34" charset="0"/>
                <a:ea typeface="Verdana" panose="020B0604030504040204" pitchFamily="34" charset="0"/>
              </a:rPr>
              <a:t>.”</a:t>
            </a:r>
          </a:p>
        </p:txBody>
      </p:sp>
    </p:spTree>
    <p:extLst>
      <p:ext uri="{BB962C8B-B14F-4D97-AF65-F5344CB8AC3E}">
        <p14:creationId xmlns:p14="http://schemas.microsoft.com/office/powerpoint/2010/main" val="348178617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
                                          </p:val>
                                        </p:tav>
                                        <p:tav tm="100000">
                                          <p:val>
                                            <p:strVal val="#ppt_x"/>
                                          </p:val>
                                        </p:tav>
                                      </p:tavLst>
                                    </p:anim>
                                    <p:anim calcmode="lin" valueType="num">
                                      <p:cBhvr>
                                        <p:cTn id="8" dur="1000" fill="hold"/>
                                        <p:tgtEl>
                                          <p:spTgt spid="3"/>
                                        </p:tgtEl>
                                        <p:attrNameLst>
                                          <p:attrName>ppt_y</p:attrName>
                                        </p:attrNameLst>
                                      </p:cBhvr>
                                      <p:tavLst>
                                        <p:tav tm="0">
                                          <p:val>
                                            <p:strVal val="#ppt_y-#ppt_h/2"/>
                                          </p:val>
                                        </p:tav>
                                        <p:tav tm="100000">
                                          <p:val>
                                            <p:strVal val="#ppt_y"/>
                                          </p:val>
                                        </p:tav>
                                      </p:tavLst>
                                    </p:anim>
                                    <p:anim calcmode="lin" valueType="num">
                                      <p:cBhvr>
                                        <p:cTn id="9" dur="1000" fill="hold"/>
                                        <p:tgtEl>
                                          <p:spTgt spid="3"/>
                                        </p:tgtEl>
                                        <p:attrNameLst>
                                          <p:attrName>ppt_w</p:attrName>
                                        </p:attrNameLst>
                                      </p:cBhvr>
                                      <p:tavLst>
                                        <p:tav tm="0">
                                          <p:val>
                                            <p:strVal val="#ppt_w"/>
                                          </p:val>
                                        </p:tav>
                                        <p:tav tm="100000">
                                          <p:val>
                                            <p:strVal val="#ppt_w"/>
                                          </p:val>
                                        </p:tav>
                                      </p:tavLst>
                                    </p:anim>
                                    <p:anim calcmode="lin" valueType="num">
                                      <p:cBhvr>
                                        <p:cTn id="10" dur="10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6" grpId="0"/>
      <p:bldP spid="4121" grpId="0"/>
      <p:bldP spid="4134"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105" name="Picture 9">
            <a:extLst>
              <a:ext uri="{FF2B5EF4-FFF2-40B4-BE49-F238E27FC236}">
                <a16:creationId xmlns:a16="http://schemas.microsoft.com/office/drawing/2014/main" id="{897C4B20-5C8D-8AEC-423F-1E5C2B10BB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6807" t="6522" r="16624"/>
          <a:stretch>
            <a:fillRect/>
          </a:stretch>
        </p:blipFill>
        <p:spPr bwMode="auto">
          <a:xfrm>
            <a:off x="6350" y="1181100"/>
            <a:ext cx="2470150" cy="3124200"/>
          </a:xfrm>
          <a:prstGeom prst="rect">
            <a:avLst/>
          </a:prstGeom>
          <a:noFill/>
          <a:extLst>
            <a:ext uri="{909E8E84-426E-40DD-AFC4-6F175D3DCCD1}">
              <a14:hiddenFill xmlns:a14="http://schemas.microsoft.com/office/drawing/2010/main">
                <a:solidFill>
                  <a:srgbClr val="FFFFFF"/>
                </a:solidFill>
              </a14:hiddenFill>
            </a:ext>
          </a:extLst>
        </p:spPr>
      </p:pic>
      <p:sp>
        <p:nvSpPr>
          <p:cNvPr id="4117" name="Text Box 21">
            <a:extLst>
              <a:ext uri="{FF2B5EF4-FFF2-40B4-BE49-F238E27FC236}">
                <a16:creationId xmlns:a16="http://schemas.microsoft.com/office/drawing/2014/main" id="{A8207A15-4CAC-4E61-47F4-D4355B9CFC78}"/>
              </a:ext>
            </a:extLst>
          </p:cNvPr>
          <p:cNvSpPr txBox="1">
            <a:spLocks noChangeArrowheads="1"/>
          </p:cNvSpPr>
          <p:nvPr/>
        </p:nvSpPr>
        <p:spPr bwMode="auto">
          <a:xfrm>
            <a:off x="6350" y="1"/>
            <a:ext cx="12179300" cy="432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600" b="1" dirty="0">
                <a:solidFill>
                  <a:srgbClr val="FFFF00"/>
                </a:solidFill>
                <a:latin typeface="Verdana" panose="020B0604030504040204" pitchFamily="34" charset="0"/>
                <a:ea typeface="Verdana" panose="020B0604030504040204" pitchFamily="34" charset="0"/>
              </a:rPr>
              <a:t>Un juez está listo de pronunciar el juicio sobre 2 criminales.</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4118" name="AutoShape 22">
            <a:extLst>
              <a:ext uri="{FF2B5EF4-FFF2-40B4-BE49-F238E27FC236}">
                <a16:creationId xmlns:a16="http://schemas.microsoft.com/office/drawing/2014/main" id="{64F6BDD7-901B-02FF-6527-2C9472AAE4A9}"/>
              </a:ext>
            </a:extLst>
          </p:cNvPr>
          <p:cNvSpPr>
            <a:spLocks noChangeArrowheads="1"/>
          </p:cNvSpPr>
          <p:nvPr/>
        </p:nvSpPr>
        <p:spPr bwMode="auto">
          <a:xfrm>
            <a:off x="3031871" y="1524000"/>
            <a:ext cx="2161477" cy="1574292"/>
          </a:xfrm>
          <a:prstGeom prst="leftArrow">
            <a:avLst>
              <a:gd name="adj1" fmla="val 50000"/>
              <a:gd name="adj2" fmla="val 28571"/>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b="1" dirty="0" err="1">
                <a:solidFill>
                  <a:srgbClr val="FFFF00"/>
                </a:solidFill>
                <a:latin typeface="Verdana" panose="020B0604030504040204" pitchFamily="34" charset="0"/>
                <a:ea typeface="Verdana" panose="020B0604030504040204" pitchFamily="34" charset="0"/>
              </a:rPr>
              <a:t>Asesino</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4120" name="AutoShape 24">
            <a:extLst>
              <a:ext uri="{FF2B5EF4-FFF2-40B4-BE49-F238E27FC236}">
                <a16:creationId xmlns:a16="http://schemas.microsoft.com/office/drawing/2014/main" id="{0D35A566-3CAB-97C7-979C-60416961220D}"/>
              </a:ext>
            </a:extLst>
          </p:cNvPr>
          <p:cNvSpPr>
            <a:spLocks noChangeArrowheads="1"/>
          </p:cNvSpPr>
          <p:nvPr/>
        </p:nvSpPr>
        <p:spPr bwMode="auto">
          <a:xfrm>
            <a:off x="7587806" y="1600200"/>
            <a:ext cx="1981200" cy="1498092"/>
          </a:xfrm>
          <a:prstGeom prst="rightArrow">
            <a:avLst>
              <a:gd name="adj1" fmla="val 50000"/>
              <a:gd name="adj2" fmla="val 30952"/>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b="1" dirty="0" err="1">
                <a:solidFill>
                  <a:srgbClr val="FFFF00"/>
                </a:solidFill>
                <a:latin typeface="Verdana" panose="020B0604030504040204" pitchFamily="34" charset="0"/>
                <a:ea typeface="Verdana" panose="020B0604030504040204" pitchFamily="34" charset="0"/>
              </a:rPr>
              <a:t>Mentiroso</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4121" name="Text Box 25">
            <a:extLst>
              <a:ext uri="{FF2B5EF4-FFF2-40B4-BE49-F238E27FC236}">
                <a16:creationId xmlns:a16="http://schemas.microsoft.com/office/drawing/2014/main" id="{508CB9A3-8A6E-307B-BF1D-BF64A3DCA566}"/>
              </a:ext>
            </a:extLst>
          </p:cNvPr>
          <p:cNvSpPr txBox="1">
            <a:spLocks noChangeArrowheads="1"/>
          </p:cNvSpPr>
          <p:nvPr/>
        </p:nvSpPr>
        <p:spPr bwMode="auto">
          <a:xfrm>
            <a:off x="6350" y="4305301"/>
            <a:ext cx="23622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600" b="1">
                <a:solidFill>
                  <a:srgbClr val="FFFF00"/>
                </a:solidFill>
                <a:latin typeface="Verdana" panose="020B0604030504040204" pitchFamily="34" charset="0"/>
                <a:ea typeface="Verdana" panose="020B0604030504040204" pitchFamily="34" charset="0"/>
              </a:rPr>
              <a:t>Saddam</a:t>
            </a:r>
            <a:endParaRPr lang="en-US" altLang="en-US" sz="2600" b="1">
              <a:solidFill>
                <a:srgbClr val="FFFF00"/>
              </a:solidFill>
              <a:latin typeface="Verdana" panose="020B0604030504040204" pitchFamily="34" charset="0"/>
              <a:ea typeface="Verdana" panose="020B0604030504040204" pitchFamily="34" charset="0"/>
            </a:endParaRPr>
          </a:p>
        </p:txBody>
      </p:sp>
      <p:sp>
        <p:nvSpPr>
          <p:cNvPr id="4134" name="AutoShape 38">
            <a:extLst>
              <a:ext uri="{FF2B5EF4-FFF2-40B4-BE49-F238E27FC236}">
                <a16:creationId xmlns:a16="http://schemas.microsoft.com/office/drawing/2014/main" id="{23A72F09-403F-1307-50FC-CD51E76EBD87}"/>
              </a:ext>
            </a:extLst>
          </p:cNvPr>
          <p:cNvSpPr>
            <a:spLocks/>
          </p:cNvSpPr>
          <p:nvPr/>
        </p:nvSpPr>
        <p:spPr bwMode="auto">
          <a:xfrm>
            <a:off x="2542477" y="3352800"/>
            <a:ext cx="3810000" cy="1749744"/>
          </a:xfrm>
          <a:prstGeom prst="borderCallout2">
            <a:avLst>
              <a:gd name="adj1" fmla="val 5000"/>
              <a:gd name="adj2" fmla="val 103227"/>
              <a:gd name="adj3" fmla="val 5000"/>
              <a:gd name="adj4" fmla="val 103227"/>
              <a:gd name="adj5" fmla="val -61111"/>
              <a:gd name="adj6" fmla="val 103227"/>
            </a:avLst>
          </a:prstGeom>
          <a:solidFill>
            <a:srgbClr val="008000"/>
          </a:solidFill>
          <a:ln w="381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600" b="1" dirty="0">
                <a:solidFill>
                  <a:schemeClr val="bg1"/>
                </a:solidFill>
                <a:latin typeface="Verdana" panose="020B0604030504040204" pitchFamily="34" charset="0"/>
                <a:ea typeface="Verdana" panose="020B0604030504040204" pitchFamily="34" charset="0"/>
              </a:rPr>
              <a:t>“Culpable!...</a:t>
            </a:r>
            <a:r>
              <a:rPr lang="en-US" altLang="en-US" sz="2600" b="1" dirty="0" err="1">
                <a:solidFill>
                  <a:schemeClr val="bg1"/>
                </a:solidFill>
                <a:latin typeface="Verdana" panose="020B0604030504040204" pitchFamily="34" charset="0"/>
                <a:ea typeface="Verdana" panose="020B0604030504040204" pitchFamily="34" charset="0"/>
              </a:rPr>
              <a:t>pero</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en</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el</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nombre</a:t>
            </a:r>
            <a:r>
              <a:rPr lang="en-US" altLang="en-US" sz="2600" b="1" dirty="0">
                <a:solidFill>
                  <a:schemeClr val="bg1"/>
                </a:solidFill>
                <a:latin typeface="Verdana" panose="020B0604030504040204" pitchFamily="34" charset="0"/>
                <a:ea typeface="Verdana" panose="020B0604030504040204" pitchFamily="34" charset="0"/>
              </a:rPr>
              <a:t> de la misericordia, </a:t>
            </a:r>
            <a:r>
              <a:rPr lang="en-US" altLang="en-US" sz="2600" b="1" dirty="0" err="1">
                <a:solidFill>
                  <a:schemeClr val="bg1"/>
                </a:solidFill>
                <a:latin typeface="Verdana" panose="020B0604030504040204" pitchFamily="34" charset="0"/>
                <a:ea typeface="Verdana" panose="020B0604030504040204" pitchFamily="34" charset="0"/>
              </a:rPr>
              <a:t>est</a:t>
            </a:r>
            <a:r>
              <a:rPr lang="es-CO" altLang="en-US" sz="2600" b="1" dirty="0" err="1">
                <a:solidFill>
                  <a:schemeClr val="bg1"/>
                </a:solidFill>
                <a:latin typeface="Verdana" panose="020B0604030504040204" pitchFamily="34" charset="0"/>
                <a:ea typeface="Verdana" panose="020B0604030504040204" pitchFamily="34" charset="0"/>
              </a:rPr>
              <a:t>ás</a:t>
            </a:r>
            <a:r>
              <a:rPr lang="es-CO" altLang="en-US" sz="2600" b="1" dirty="0">
                <a:solidFill>
                  <a:schemeClr val="bg1"/>
                </a:solidFill>
                <a:latin typeface="Verdana" panose="020B0604030504040204" pitchFamily="34" charset="0"/>
                <a:ea typeface="Verdana" panose="020B0604030504040204" pitchFamily="34" charset="0"/>
              </a:rPr>
              <a:t> libre</a:t>
            </a:r>
            <a:r>
              <a:rPr lang="en-US" altLang="en-US" sz="2600" b="1" dirty="0">
                <a:solidFill>
                  <a:schemeClr val="bg1"/>
                </a:solidFill>
                <a:latin typeface="Verdana" panose="020B0604030504040204" pitchFamily="34" charset="0"/>
                <a:ea typeface="Verdana" panose="020B0604030504040204" pitchFamily="34" charset="0"/>
              </a:rPr>
              <a:t>.”</a:t>
            </a:r>
          </a:p>
        </p:txBody>
      </p:sp>
      <p:pic>
        <p:nvPicPr>
          <p:cNvPr id="4" name="Picture 37">
            <a:extLst>
              <a:ext uri="{FF2B5EF4-FFF2-40B4-BE49-F238E27FC236}">
                <a16:creationId xmlns:a16="http://schemas.microsoft.com/office/drawing/2014/main" id="{AAAAA085-A562-9275-0144-21A845FBB6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2728" r="6818"/>
          <a:stretch>
            <a:fillRect/>
          </a:stretch>
        </p:blipFill>
        <p:spPr bwMode="auto">
          <a:xfrm>
            <a:off x="5209477" y="304800"/>
            <a:ext cx="2362200" cy="2362200"/>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11">
            <a:extLst>
              <a:ext uri="{FF2B5EF4-FFF2-40B4-BE49-F238E27FC236}">
                <a16:creationId xmlns:a16="http://schemas.microsoft.com/office/drawing/2014/main" id="{75F45738-7060-54EE-C4FF-3ED43AE67D50}"/>
              </a:ext>
            </a:extLst>
          </p:cNvPr>
          <p:cNvSpPr txBox="1">
            <a:spLocks noChangeArrowheads="1"/>
          </p:cNvSpPr>
          <p:nvPr/>
        </p:nvSpPr>
        <p:spPr bwMode="auto">
          <a:xfrm>
            <a:off x="6629400" y="3429001"/>
            <a:ext cx="4648200" cy="1371786"/>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10000"/>
              </a:lnSpc>
            </a:pPr>
            <a:r>
              <a:rPr lang="es-CO" altLang="en-US" sz="2600" b="1">
                <a:solidFill>
                  <a:schemeClr val="bg1"/>
                </a:solidFill>
                <a:latin typeface="Verdana" panose="020B0604030504040204" pitchFamily="34" charset="0"/>
                <a:ea typeface="Verdana" panose="020B0604030504040204" pitchFamily="34" charset="0"/>
              </a:rPr>
              <a:t>Es este caso, se niega la justicia.  No es recto librar a un asesino.</a:t>
            </a:r>
            <a:endParaRPr lang="en-US" altLang="en-US" sz="2600" b="1">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4488918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27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2/3*#ppt_w"/>
                                          </p:val>
                                        </p:tav>
                                        <p:tav tm="100000">
                                          <p:val>
                                            <p:strVal val="#ppt_w"/>
                                          </p:val>
                                        </p:tav>
                                      </p:tavLst>
                                    </p:anim>
                                    <p:anim calcmode="lin" valueType="num">
                                      <p:cBhvr>
                                        <p:cTn id="8" dur="1000" fill="hold"/>
                                        <p:tgtEl>
                                          <p:spTgt spid="5"/>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1" grpId="0"/>
      <p:bldP spid="413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127" name="Picture 31">
            <a:extLst>
              <a:ext uri="{FF2B5EF4-FFF2-40B4-BE49-F238E27FC236}">
                <a16:creationId xmlns:a16="http://schemas.microsoft.com/office/drawing/2014/main" id="{10D02BE4-C1C6-7902-362B-DE3B970CE9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624"/>
          <a:stretch>
            <a:fillRect/>
          </a:stretch>
        </p:blipFill>
        <p:spPr bwMode="auto">
          <a:xfrm>
            <a:off x="9628188" y="1600200"/>
            <a:ext cx="2557462" cy="2490788"/>
          </a:xfrm>
          <a:prstGeom prst="rect">
            <a:avLst/>
          </a:prstGeom>
          <a:noFill/>
          <a:extLst>
            <a:ext uri="{909E8E84-426E-40DD-AFC4-6F175D3DCCD1}">
              <a14:hiddenFill xmlns:a14="http://schemas.microsoft.com/office/drawing/2010/main">
                <a:solidFill>
                  <a:srgbClr val="FFFFFF"/>
                </a:solidFill>
              </a14:hiddenFill>
            </a:ext>
          </a:extLst>
        </p:spPr>
      </p:pic>
      <p:sp>
        <p:nvSpPr>
          <p:cNvPr id="4126" name="Text Box 30">
            <a:extLst>
              <a:ext uri="{FF2B5EF4-FFF2-40B4-BE49-F238E27FC236}">
                <a16:creationId xmlns:a16="http://schemas.microsoft.com/office/drawing/2014/main" id="{4BF246B5-ED53-9BDD-08E1-6DBA658FDE34}"/>
              </a:ext>
            </a:extLst>
          </p:cNvPr>
          <p:cNvSpPr txBox="1">
            <a:spLocks noChangeArrowheads="1"/>
          </p:cNvSpPr>
          <p:nvPr/>
        </p:nvSpPr>
        <p:spPr bwMode="auto">
          <a:xfrm>
            <a:off x="10204450" y="4191001"/>
            <a:ext cx="19812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600" b="1">
                <a:solidFill>
                  <a:srgbClr val="FFFF00"/>
                </a:solidFill>
                <a:latin typeface="Verdana" panose="020B0604030504040204" pitchFamily="34" charset="0"/>
                <a:ea typeface="Verdana" panose="020B0604030504040204" pitchFamily="34" charset="0"/>
              </a:rPr>
              <a:t>Pinocchio</a:t>
            </a:r>
            <a:endParaRPr lang="en-US" altLang="en-US" sz="2600" b="1">
              <a:solidFill>
                <a:srgbClr val="FFFF00"/>
              </a:solidFill>
              <a:latin typeface="Verdana" panose="020B0604030504040204" pitchFamily="34" charset="0"/>
              <a:ea typeface="Verdana" panose="020B0604030504040204" pitchFamily="34" charset="0"/>
            </a:endParaRPr>
          </a:p>
        </p:txBody>
      </p:sp>
      <p:sp>
        <p:nvSpPr>
          <p:cNvPr id="4117" name="Text Box 21">
            <a:extLst>
              <a:ext uri="{FF2B5EF4-FFF2-40B4-BE49-F238E27FC236}">
                <a16:creationId xmlns:a16="http://schemas.microsoft.com/office/drawing/2014/main" id="{A8207A15-4CAC-4E61-47F4-D4355B9CFC78}"/>
              </a:ext>
            </a:extLst>
          </p:cNvPr>
          <p:cNvSpPr txBox="1">
            <a:spLocks noChangeArrowheads="1"/>
          </p:cNvSpPr>
          <p:nvPr/>
        </p:nvSpPr>
        <p:spPr bwMode="auto">
          <a:xfrm>
            <a:off x="6350" y="1"/>
            <a:ext cx="12179300" cy="432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600" b="1" dirty="0">
                <a:solidFill>
                  <a:srgbClr val="FFFF00"/>
                </a:solidFill>
                <a:latin typeface="Verdana" panose="020B0604030504040204" pitchFamily="34" charset="0"/>
                <a:ea typeface="Verdana" panose="020B0604030504040204" pitchFamily="34" charset="0"/>
              </a:rPr>
              <a:t>Un juez está listo de pronunciar el juicio sobre 2 criminales.</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4120" name="AutoShape 24">
            <a:extLst>
              <a:ext uri="{FF2B5EF4-FFF2-40B4-BE49-F238E27FC236}">
                <a16:creationId xmlns:a16="http://schemas.microsoft.com/office/drawing/2014/main" id="{0D35A566-3CAB-97C7-979C-60416961220D}"/>
              </a:ext>
            </a:extLst>
          </p:cNvPr>
          <p:cNvSpPr>
            <a:spLocks noChangeArrowheads="1"/>
          </p:cNvSpPr>
          <p:nvPr/>
        </p:nvSpPr>
        <p:spPr bwMode="auto">
          <a:xfrm>
            <a:off x="7587806" y="1600200"/>
            <a:ext cx="1981200" cy="1498092"/>
          </a:xfrm>
          <a:prstGeom prst="rightArrow">
            <a:avLst>
              <a:gd name="adj1" fmla="val 50000"/>
              <a:gd name="adj2" fmla="val 30952"/>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b="1" dirty="0" err="1">
                <a:solidFill>
                  <a:srgbClr val="FFFF00"/>
                </a:solidFill>
                <a:latin typeface="Verdana" panose="020B0604030504040204" pitchFamily="34" charset="0"/>
                <a:ea typeface="Verdana" panose="020B0604030504040204" pitchFamily="34" charset="0"/>
              </a:rPr>
              <a:t>Mentiroso</a:t>
            </a:r>
            <a:endParaRPr lang="en-US" altLang="en-US" sz="2600" b="1" dirty="0">
              <a:solidFill>
                <a:srgbClr val="FFFF00"/>
              </a:solidFill>
              <a:latin typeface="Verdana" panose="020B0604030504040204" pitchFamily="34" charset="0"/>
              <a:ea typeface="Verdana" panose="020B0604030504040204" pitchFamily="34" charset="0"/>
            </a:endParaRPr>
          </a:p>
        </p:txBody>
      </p:sp>
      <p:pic>
        <p:nvPicPr>
          <p:cNvPr id="2" name="Picture 26">
            <a:extLst>
              <a:ext uri="{FF2B5EF4-FFF2-40B4-BE49-F238E27FC236}">
                <a16:creationId xmlns:a16="http://schemas.microsoft.com/office/drawing/2014/main" id="{03505D1D-C455-9710-39DE-C58B51ED28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818" r="22728"/>
          <a:stretch>
            <a:fillRect/>
          </a:stretch>
        </p:blipFill>
        <p:spPr bwMode="auto">
          <a:xfrm>
            <a:off x="5196015" y="342900"/>
            <a:ext cx="2362200" cy="236220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13">
            <a:extLst>
              <a:ext uri="{FF2B5EF4-FFF2-40B4-BE49-F238E27FC236}">
                <a16:creationId xmlns:a16="http://schemas.microsoft.com/office/drawing/2014/main" id="{E97E301F-F75D-B29D-053B-033CFE1DCD31}"/>
              </a:ext>
            </a:extLst>
          </p:cNvPr>
          <p:cNvSpPr>
            <a:spLocks/>
          </p:cNvSpPr>
          <p:nvPr/>
        </p:nvSpPr>
        <p:spPr bwMode="auto">
          <a:xfrm>
            <a:off x="6553962" y="3314700"/>
            <a:ext cx="3428237" cy="1981200"/>
          </a:xfrm>
          <a:prstGeom prst="borderCallout2">
            <a:avLst>
              <a:gd name="adj1" fmla="val 5769"/>
              <a:gd name="adj2" fmla="val -3231"/>
              <a:gd name="adj3" fmla="val 5769"/>
              <a:gd name="adj4" fmla="val -5319"/>
              <a:gd name="adj5" fmla="val -66347"/>
              <a:gd name="adj6" fmla="val -6130"/>
            </a:avLst>
          </a:prstGeom>
          <a:solidFill>
            <a:srgbClr val="008000"/>
          </a:solidFill>
          <a:ln w="381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600" b="1" dirty="0">
                <a:solidFill>
                  <a:schemeClr val="bg1"/>
                </a:solidFill>
                <a:latin typeface="Verdana" panose="020B0604030504040204" pitchFamily="34" charset="0"/>
                <a:ea typeface="Verdana" panose="020B0604030504040204" pitchFamily="34" charset="0"/>
              </a:rPr>
              <a:t>“Culpable!...y </a:t>
            </a:r>
            <a:r>
              <a:rPr lang="es-ES" altLang="en-US" sz="2600" b="1" dirty="0">
                <a:solidFill>
                  <a:schemeClr val="bg1"/>
                </a:solidFill>
                <a:latin typeface="Verdana" panose="020B0604030504040204" pitchFamily="34" charset="0"/>
                <a:ea typeface="Verdana" panose="020B0604030504040204" pitchFamily="34" charset="0"/>
              </a:rPr>
              <a:t>en nombre de la justicia, te ejecutará</a:t>
            </a:r>
            <a:r>
              <a:rPr lang="en-US" altLang="en-US" sz="2600" b="1" dirty="0">
                <a:solidFill>
                  <a:schemeClr val="bg1"/>
                </a:solidFill>
                <a:latin typeface="Verdana" panose="020B0604030504040204" pitchFamily="34" charset="0"/>
                <a:ea typeface="Verdana" panose="020B0604030504040204" pitchFamily="34" charset="0"/>
              </a:rPr>
              <a:t>.”</a:t>
            </a:r>
          </a:p>
        </p:txBody>
      </p:sp>
      <p:sp>
        <p:nvSpPr>
          <p:cNvPr id="4" name="Text Box 20">
            <a:extLst>
              <a:ext uri="{FF2B5EF4-FFF2-40B4-BE49-F238E27FC236}">
                <a16:creationId xmlns:a16="http://schemas.microsoft.com/office/drawing/2014/main" id="{E22382D3-86BE-E3EC-515A-7A4C0C0BC93E}"/>
              </a:ext>
            </a:extLst>
          </p:cNvPr>
          <p:cNvSpPr txBox="1">
            <a:spLocks noChangeArrowheads="1"/>
          </p:cNvSpPr>
          <p:nvPr/>
        </p:nvSpPr>
        <p:spPr bwMode="auto">
          <a:xfrm>
            <a:off x="1828800" y="3124200"/>
            <a:ext cx="4038600" cy="2092881"/>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600" b="1">
                <a:solidFill>
                  <a:schemeClr val="bg1"/>
                </a:solidFill>
                <a:latin typeface="Verdana" panose="020B0604030504040204" pitchFamily="34" charset="0"/>
                <a:ea typeface="Verdana" panose="020B0604030504040204" pitchFamily="34" charset="0"/>
              </a:rPr>
              <a:t>Es este caso, se niega la misericordia.  No es recto ejecutar a un mentiroso.</a:t>
            </a:r>
            <a:endParaRPr lang="en-US" altLang="en-US" sz="2600" b="1">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8906923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7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strVal val="2/3*#ppt_w"/>
                                          </p:val>
                                        </p:tav>
                                        <p:tav tm="100000">
                                          <p:val>
                                            <p:strVal val="#ppt_w"/>
                                          </p:val>
                                        </p:tav>
                                      </p:tavLst>
                                    </p:anim>
                                    <p:anim calcmode="lin" valueType="num">
                                      <p:cBhvr>
                                        <p:cTn id="8" dur="2000" fill="hold"/>
                                        <p:tgtEl>
                                          <p:spTgt spid="4"/>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6" grpId="0"/>
      <p:bldP spid="3"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2773" name="Text Box 5">
            <a:extLst>
              <a:ext uri="{FF2B5EF4-FFF2-40B4-BE49-F238E27FC236}">
                <a16:creationId xmlns:a16="http://schemas.microsoft.com/office/drawing/2014/main" id="{DE1B78A5-FDF0-5285-8D85-1D6D730F6278}"/>
              </a:ext>
            </a:extLst>
          </p:cNvPr>
          <p:cNvSpPr txBox="1">
            <a:spLocks noChangeArrowheads="1"/>
          </p:cNvSpPr>
          <p:nvPr/>
        </p:nvSpPr>
        <p:spPr bwMode="auto">
          <a:xfrm>
            <a:off x="2819400" y="734705"/>
            <a:ext cx="9184758"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chemeClr val="bg1"/>
                </a:solidFill>
                <a:latin typeface="Verdana" panose="020B0604030504040204" pitchFamily="34" charset="0"/>
                <a:ea typeface="Verdana" panose="020B0604030504040204" pitchFamily="34" charset="0"/>
              </a:rPr>
              <a:t>Estamos de </a:t>
            </a:r>
            <a:r>
              <a:rPr lang="en-US" altLang="en-US" sz="2600" b="1" dirty="0" err="1">
                <a:solidFill>
                  <a:schemeClr val="bg1"/>
                </a:solidFill>
                <a:latin typeface="Verdana" panose="020B0604030504040204" pitchFamily="34" charset="0"/>
                <a:ea typeface="Verdana" panose="020B0604030504040204" pitchFamily="34" charset="0"/>
              </a:rPr>
              <a:t>acuerdo</a:t>
            </a:r>
            <a:r>
              <a:rPr lang="en-US" altLang="en-US" sz="2600" b="1" dirty="0">
                <a:solidFill>
                  <a:schemeClr val="bg1"/>
                </a:solidFill>
                <a:latin typeface="Verdana" panose="020B0604030504040204" pitchFamily="34" charset="0"/>
                <a:ea typeface="Verdana" panose="020B0604030504040204" pitchFamily="34" charset="0"/>
              </a:rPr>
              <a:t> </a:t>
            </a:r>
            <a:r>
              <a:rPr lang="es-ES" altLang="en-US" sz="2600" b="1" dirty="0">
                <a:solidFill>
                  <a:schemeClr val="bg1"/>
                </a:solidFill>
                <a:latin typeface="Verdana" panose="020B0604030504040204" pitchFamily="34" charset="0"/>
                <a:ea typeface="Verdana" panose="020B0604030504040204" pitchFamily="34" charset="0"/>
              </a:rPr>
              <a:t>que en nuestro sistema de justicia, es incorrecto no dar ninguna pena a un asesino, y que la ejecución es una pena demasiado áspera para un mentiroso.</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32779" name="Text Box 11">
            <a:extLst>
              <a:ext uri="{FF2B5EF4-FFF2-40B4-BE49-F238E27FC236}">
                <a16:creationId xmlns:a16="http://schemas.microsoft.com/office/drawing/2014/main" id="{0643D45C-AC6D-37F0-288B-D15D0A701902}"/>
              </a:ext>
            </a:extLst>
          </p:cNvPr>
          <p:cNvSpPr txBox="1">
            <a:spLocks noChangeArrowheads="1"/>
          </p:cNvSpPr>
          <p:nvPr/>
        </p:nvSpPr>
        <p:spPr bwMode="auto">
          <a:xfrm>
            <a:off x="3352800" y="2982724"/>
            <a:ext cx="8712200" cy="892552"/>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Si el juez libra a ambos hombres, se niega  la justicia o la misericordia.</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32781" name="Text Box 13">
            <a:extLst>
              <a:ext uri="{FF2B5EF4-FFF2-40B4-BE49-F238E27FC236}">
                <a16:creationId xmlns:a16="http://schemas.microsoft.com/office/drawing/2014/main" id="{B6A4B482-746A-73F7-2E2B-81A4D0D86C00}"/>
              </a:ext>
            </a:extLst>
          </p:cNvPr>
          <p:cNvSpPr txBox="1">
            <a:spLocks noChangeArrowheads="1"/>
          </p:cNvSpPr>
          <p:nvPr/>
        </p:nvSpPr>
        <p:spPr bwMode="auto">
          <a:xfrm>
            <a:off x="3352800" y="4430524"/>
            <a:ext cx="8712200" cy="892552"/>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Si el juez ejecuta a ambos hombres, se niega  la justicia o la misericordia.</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32783" name="Text Box 15">
            <a:extLst>
              <a:ext uri="{FF2B5EF4-FFF2-40B4-BE49-F238E27FC236}">
                <a16:creationId xmlns:a16="http://schemas.microsoft.com/office/drawing/2014/main" id="{ABE61382-27EA-2037-DF36-0B76E81B4FD4}"/>
              </a:ext>
            </a:extLst>
          </p:cNvPr>
          <p:cNvSpPr txBox="1">
            <a:spLocks noChangeArrowheads="1"/>
          </p:cNvSpPr>
          <p:nvPr/>
        </p:nvSpPr>
        <p:spPr bwMode="auto">
          <a:xfrm>
            <a:off x="0" y="5911850"/>
            <a:ext cx="12232640" cy="89255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a:latin typeface="Verdana" panose="020B0604030504040204" pitchFamily="34" charset="0"/>
                <a:ea typeface="Verdana" panose="020B0604030504040204" pitchFamily="34" charset="0"/>
              </a:rPr>
              <a:t>¿Por qué?  ¡Porque los crímenes no son iguales!</a:t>
            </a:r>
          </a:p>
          <a:p>
            <a:pPr algn="ctr"/>
            <a:r>
              <a:rPr lang="es-ES" altLang="en-US" sz="2600" b="1">
                <a:latin typeface="Verdana" panose="020B0604030504040204" pitchFamily="34" charset="0"/>
                <a:ea typeface="Verdana" panose="020B0604030504040204" pitchFamily="34" charset="0"/>
              </a:rPr>
              <a:t>No es justo dar una pena que no es igual al crimen.</a:t>
            </a:r>
            <a:endParaRPr lang="en-US" altLang="en-US" sz="2600" b="1">
              <a:latin typeface="Verdana" panose="020B0604030504040204" pitchFamily="34" charset="0"/>
              <a:ea typeface="Verdana" panose="020B0604030504040204" pitchFamily="34" charset="0"/>
            </a:endParaRPr>
          </a:p>
        </p:txBody>
      </p:sp>
      <p:pic>
        <p:nvPicPr>
          <p:cNvPr id="32784" name="Picture 16">
            <a:extLst>
              <a:ext uri="{FF2B5EF4-FFF2-40B4-BE49-F238E27FC236}">
                <a16:creationId xmlns:a16="http://schemas.microsoft.com/office/drawing/2014/main" id="{B39B4225-60F5-B7A2-4C1F-EFE340ABBC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034762"/>
            <a:ext cx="3256589" cy="28420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2779"/>
                                        </p:tgtEl>
                                        <p:attrNameLst>
                                          <p:attrName>style.visibility</p:attrName>
                                        </p:attrNameLst>
                                      </p:cBhvr>
                                      <p:to>
                                        <p:strVal val="visible"/>
                                      </p:to>
                                    </p:set>
                                    <p:animEffect transition="in" filter="checkerboard(across)">
                                      <p:cBhvr>
                                        <p:cTn id="7" dur="1000"/>
                                        <p:tgtEl>
                                          <p:spTgt spid="327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5" fill="hold" nodeType="clickEffect">
                                  <p:stCondLst>
                                    <p:cond delay="0"/>
                                  </p:stCondLst>
                                  <p:childTnLst>
                                    <p:set>
                                      <p:cBhvr>
                                        <p:cTn id="11" dur="1" fill="hold">
                                          <p:stCondLst>
                                            <p:cond delay="0"/>
                                          </p:stCondLst>
                                        </p:cTn>
                                        <p:tgtEl>
                                          <p:spTgt spid="32781"/>
                                        </p:tgtEl>
                                        <p:attrNameLst>
                                          <p:attrName>style.visibility</p:attrName>
                                        </p:attrNameLst>
                                      </p:cBhvr>
                                      <p:to>
                                        <p:strVal val="visible"/>
                                      </p:to>
                                    </p:set>
                                    <p:animEffect transition="in" filter="checkerboard(down)">
                                      <p:cBhvr>
                                        <p:cTn id="12" dur="1000"/>
                                        <p:tgtEl>
                                          <p:spTgt spid="327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nodeType="clickEffect">
                                  <p:stCondLst>
                                    <p:cond delay="0"/>
                                  </p:stCondLst>
                                  <p:childTnLst>
                                    <p:set>
                                      <p:cBhvr>
                                        <p:cTn id="16" dur="1" fill="hold">
                                          <p:stCondLst>
                                            <p:cond delay="0"/>
                                          </p:stCondLst>
                                        </p:cTn>
                                        <p:tgtEl>
                                          <p:spTgt spid="32783"/>
                                        </p:tgtEl>
                                        <p:attrNameLst>
                                          <p:attrName>style.visibility</p:attrName>
                                        </p:attrNameLst>
                                      </p:cBhvr>
                                      <p:to>
                                        <p:strVal val="visible"/>
                                      </p:to>
                                    </p:set>
                                    <p:animEffect transition="in" filter="wedge">
                                      <p:cBhvr>
                                        <p:cTn id="17" dur="1000"/>
                                        <p:tgtEl>
                                          <p:spTgt spid="327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9" grpId="0" animBg="1"/>
      <p:bldP spid="32781" grpId="0" animBg="1"/>
      <p:bldP spid="3278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3795" name="Text Box 3">
            <a:extLst>
              <a:ext uri="{FF2B5EF4-FFF2-40B4-BE49-F238E27FC236}">
                <a16:creationId xmlns:a16="http://schemas.microsoft.com/office/drawing/2014/main" id="{DA39A380-D851-6B09-D735-97623F46F077}"/>
              </a:ext>
            </a:extLst>
          </p:cNvPr>
          <p:cNvSpPr txBox="1">
            <a:spLocks noChangeArrowheads="1"/>
          </p:cNvSpPr>
          <p:nvPr/>
        </p:nvSpPr>
        <p:spPr bwMode="auto">
          <a:xfrm>
            <a:off x="914400" y="1219200"/>
            <a:ext cx="10210800" cy="1232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s-ES" altLang="en-US" sz="2600" b="1">
                <a:solidFill>
                  <a:srgbClr val="FFFF00"/>
                </a:solidFill>
                <a:latin typeface="Verdana" panose="020B0604030504040204" pitchFamily="34" charset="0"/>
                <a:ea typeface="Verdana" panose="020B0604030504040204" pitchFamily="34" charset="0"/>
              </a:rPr>
              <a:t>PERO:  la Biblia dice que en el sistema de Dios hay solamente 1 pena...que </a:t>
            </a:r>
            <a:r>
              <a:rPr lang="es-ES" altLang="en-US" sz="2600" b="1" u="sng">
                <a:solidFill>
                  <a:srgbClr val="FFFF00"/>
                </a:solidFill>
                <a:latin typeface="Verdana" panose="020B0604030504040204" pitchFamily="34" charset="0"/>
                <a:ea typeface="Verdana" panose="020B0604030504040204" pitchFamily="34" charset="0"/>
              </a:rPr>
              <a:t>cada</a:t>
            </a:r>
            <a:r>
              <a:rPr lang="es-ES" altLang="en-US" sz="2600" b="1">
                <a:solidFill>
                  <a:srgbClr val="FFFF00"/>
                </a:solidFill>
                <a:latin typeface="Verdana" panose="020B0604030504040204" pitchFamily="34" charset="0"/>
                <a:ea typeface="Verdana" panose="020B0604030504040204" pitchFamily="34" charset="0"/>
              </a:rPr>
              <a:t> pecador recibe la pena de la MUERTE.    </a:t>
            </a:r>
            <a:r>
              <a:rPr lang="en-US" altLang="en-US" sz="2600" b="1">
                <a:solidFill>
                  <a:schemeClr val="bg1"/>
                </a:solidFill>
                <a:latin typeface="Verdana" panose="020B0604030504040204" pitchFamily="34" charset="0"/>
                <a:ea typeface="Verdana" panose="020B0604030504040204" pitchFamily="34" charset="0"/>
              </a:rPr>
              <a:t>(Sant. 2:8-11; Rom. 6:23)</a:t>
            </a:r>
          </a:p>
        </p:txBody>
      </p:sp>
      <p:sp>
        <p:nvSpPr>
          <p:cNvPr id="33799" name="Text Box 7">
            <a:extLst>
              <a:ext uri="{FF2B5EF4-FFF2-40B4-BE49-F238E27FC236}">
                <a16:creationId xmlns:a16="http://schemas.microsoft.com/office/drawing/2014/main" id="{A1D3EF1B-4D96-3F13-C889-BF1BC0480F3A}"/>
              </a:ext>
            </a:extLst>
          </p:cNvPr>
          <p:cNvSpPr txBox="1">
            <a:spLocks noChangeArrowheads="1"/>
          </p:cNvSpPr>
          <p:nvPr/>
        </p:nvSpPr>
        <p:spPr bwMode="auto">
          <a:xfrm>
            <a:off x="3048000" y="3048000"/>
            <a:ext cx="8915400" cy="1692771"/>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a:solidFill>
                  <a:schemeClr val="bg1"/>
                </a:solidFill>
                <a:latin typeface="Verdana" panose="020B0604030504040204" pitchFamily="34" charset="0"/>
                <a:ea typeface="Verdana" panose="020B0604030504040204" pitchFamily="34" charset="0"/>
              </a:rPr>
              <a:t>Cada transgresión es castigada por la separación eterna de Dios.  En nuestras salas de justicia, eso sería visto como totalmente injusto.</a:t>
            </a:r>
            <a:endParaRPr lang="en-US" altLang="en-US" sz="2600" b="1">
              <a:solidFill>
                <a:schemeClr val="bg1"/>
              </a:solidFill>
              <a:latin typeface="Verdana" panose="020B0604030504040204" pitchFamily="34" charset="0"/>
              <a:ea typeface="Verdana" panose="020B0604030504040204" pitchFamily="34" charset="0"/>
            </a:endParaRPr>
          </a:p>
        </p:txBody>
      </p:sp>
      <p:pic>
        <p:nvPicPr>
          <p:cNvPr id="33805" name="Picture 13">
            <a:extLst>
              <a:ext uri="{FF2B5EF4-FFF2-40B4-BE49-F238E27FC236}">
                <a16:creationId xmlns:a16="http://schemas.microsoft.com/office/drawing/2014/main" id="{9260DBCC-9DAE-EC44-4CB0-753576B762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 y="3533775"/>
            <a:ext cx="2782888" cy="3324225"/>
          </a:xfrm>
          <a:prstGeom prst="rect">
            <a:avLst/>
          </a:prstGeom>
          <a:noFill/>
          <a:extLst>
            <a:ext uri="{909E8E84-426E-40DD-AFC4-6F175D3DCCD1}">
              <a14:hiddenFill xmlns:a14="http://schemas.microsoft.com/office/drawing/2010/main">
                <a:solidFill>
                  <a:srgbClr val="FFFFFF"/>
                </a:solidFill>
              </a14:hiddenFill>
            </a:ext>
          </a:extLst>
        </p:spPr>
      </p:pic>
      <p:sp>
        <p:nvSpPr>
          <p:cNvPr id="33801" name="AutoShape 9">
            <a:extLst>
              <a:ext uri="{FF2B5EF4-FFF2-40B4-BE49-F238E27FC236}">
                <a16:creationId xmlns:a16="http://schemas.microsoft.com/office/drawing/2014/main" id="{BB5969A0-4544-21FF-A859-45A9592856F2}"/>
              </a:ext>
            </a:extLst>
          </p:cNvPr>
          <p:cNvSpPr>
            <a:spLocks noChangeArrowheads="1"/>
          </p:cNvSpPr>
          <p:nvPr/>
        </p:nvSpPr>
        <p:spPr bwMode="auto">
          <a:xfrm>
            <a:off x="3200400" y="5183695"/>
            <a:ext cx="8458200" cy="1456853"/>
          </a:xfrm>
          <a:prstGeom prst="wedgeRoundRectCallout">
            <a:avLst>
              <a:gd name="adj1" fmla="val -64447"/>
              <a:gd name="adj2" fmla="val -60240"/>
              <a:gd name="adj3" fmla="val 16667"/>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s-ES" altLang="en-US" sz="2600" b="1" dirty="0">
                <a:latin typeface="Verdana" panose="020B0604030504040204" pitchFamily="34" charset="0"/>
                <a:ea typeface="Verdana" panose="020B0604030504040204" pitchFamily="34" charset="0"/>
              </a:rPr>
              <a:t>¿Cómo puede Dios justamente imponer un sistema de justicia tan severo?  ¿No está negando o la justicia o la misericordia?</a:t>
            </a:r>
            <a:endParaRPr lang="en-US" altLang="en-US" sz="2600" b="1" dirty="0">
              <a:latin typeface="Verdana" panose="020B0604030504040204" pitchFamily="34" charset="0"/>
              <a:ea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288" fill="hold" nodeType="withEffect">
                                  <p:stCondLst>
                                    <p:cond delay="0"/>
                                  </p:stCondLst>
                                  <p:childTnLst>
                                    <p:set>
                                      <p:cBhvr>
                                        <p:cTn id="6" dur="1" fill="hold">
                                          <p:stCondLst>
                                            <p:cond delay="0"/>
                                          </p:stCondLst>
                                        </p:cTn>
                                        <p:tgtEl>
                                          <p:spTgt spid="33795"/>
                                        </p:tgtEl>
                                        <p:attrNameLst>
                                          <p:attrName>style.visibility</p:attrName>
                                        </p:attrNameLst>
                                      </p:cBhvr>
                                      <p:to>
                                        <p:strVal val="visible"/>
                                      </p:to>
                                    </p:set>
                                    <p:anim calcmode="lin" valueType="num">
                                      <p:cBhvr>
                                        <p:cTn id="7" dur="1000" fill="hold"/>
                                        <p:tgtEl>
                                          <p:spTgt spid="33795"/>
                                        </p:tgtEl>
                                        <p:attrNameLst>
                                          <p:attrName>ppt_w</p:attrName>
                                        </p:attrNameLst>
                                      </p:cBhvr>
                                      <p:tavLst>
                                        <p:tav tm="0">
                                          <p:val>
                                            <p:strVal val="4/3*#ppt_w"/>
                                          </p:val>
                                        </p:tav>
                                        <p:tav tm="100000">
                                          <p:val>
                                            <p:strVal val="#ppt_w"/>
                                          </p:val>
                                        </p:tav>
                                      </p:tavLst>
                                    </p:anim>
                                    <p:anim calcmode="lin" valueType="num">
                                      <p:cBhvr>
                                        <p:cTn id="8" dur="1000" fill="hold"/>
                                        <p:tgtEl>
                                          <p:spTgt spid="33795"/>
                                        </p:tgtEl>
                                        <p:attrNameLst>
                                          <p:attrName>ppt_h</p:attrName>
                                        </p:attrNameLst>
                                      </p:cBhvr>
                                      <p:tavLst>
                                        <p:tav tm="0">
                                          <p:val>
                                            <p:strVal val="4/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nodeType="clickEffect">
                                  <p:stCondLst>
                                    <p:cond delay="0"/>
                                  </p:stCondLst>
                                  <p:childTnLst>
                                    <p:set>
                                      <p:cBhvr>
                                        <p:cTn id="12" dur="1" fill="hold">
                                          <p:stCondLst>
                                            <p:cond delay="0"/>
                                          </p:stCondLst>
                                        </p:cTn>
                                        <p:tgtEl>
                                          <p:spTgt spid="33799"/>
                                        </p:tgtEl>
                                        <p:attrNameLst>
                                          <p:attrName>style.visibility</p:attrName>
                                        </p:attrNameLst>
                                      </p:cBhvr>
                                      <p:to>
                                        <p:strVal val="visible"/>
                                      </p:to>
                                    </p:set>
                                    <p:animEffect transition="in" filter="slide(fromBottom)">
                                      <p:cBhvr>
                                        <p:cTn id="13" dur="1000"/>
                                        <p:tgtEl>
                                          <p:spTgt spid="3379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1" presetClass="entr" presetSubtype="0" fill="hold" nodeType="clickEffect">
                                  <p:stCondLst>
                                    <p:cond delay="0"/>
                                  </p:stCondLst>
                                  <p:childTnLst>
                                    <p:set>
                                      <p:cBhvr>
                                        <p:cTn id="17" dur="1" fill="hold">
                                          <p:stCondLst>
                                            <p:cond delay="0"/>
                                          </p:stCondLst>
                                        </p:cTn>
                                        <p:tgtEl>
                                          <p:spTgt spid="33805"/>
                                        </p:tgtEl>
                                        <p:attrNameLst>
                                          <p:attrName>style.visibility</p:attrName>
                                        </p:attrNameLst>
                                      </p:cBhvr>
                                      <p:to>
                                        <p:strVal val="visible"/>
                                      </p:to>
                                    </p:set>
                                    <p:animEffect transition="in" filter="fade">
                                      <p:cBhvr>
                                        <p:cTn id="18" dur="770" decel="100000"/>
                                        <p:tgtEl>
                                          <p:spTgt spid="33805"/>
                                        </p:tgtEl>
                                      </p:cBhvr>
                                    </p:animEffect>
                                    <p:animScale>
                                      <p:cBhvr>
                                        <p:cTn id="19" dur="770" decel="100000"/>
                                        <p:tgtEl>
                                          <p:spTgt spid="33805"/>
                                        </p:tgtEl>
                                      </p:cBhvr>
                                      <p:from x="10000" y="10000"/>
                                      <p:to x="200000" y="450000"/>
                                    </p:animScale>
                                    <p:animScale>
                                      <p:cBhvr>
                                        <p:cTn id="20" dur="1230" accel="100000" fill="hold">
                                          <p:stCondLst>
                                            <p:cond delay="770"/>
                                          </p:stCondLst>
                                        </p:cTn>
                                        <p:tgtEl>
                                          <p:spTgt spid="33805"/>
                                        </p:tgtEl>
                                      </p:cBhvr>
                                      <p:from x="200000" y="450000"/>
                                      <p:to x="100000" y="100000"/>
                                    </p:animScale>
                                    <p:set>
                                      <p:cBhvr>
                                        <p:cTn id="21" dur="770" fill="hold"/>
                                        <p:tgtEl>
                                          <p:spTgt spid="33805"/>
                                        </p:tgtEl>
                                        <p:attrNameLst>
                                          <p:attrName>ppt_x</p:attrName>
                                        </p:attrNameLst>
                                      </p:cBhvr>
                                      <p:to>
                                        <p:strVal val="(0.5)"/>
                                      </p:to>
                                    </p:set>
                                    <p:anim from="(0.5)" to="(#ppt_x)" calcmode="lin" valueType="num">
                                      <p:cBhvr>
                                        <p:cTn id="22" dur="1230" accel="100000" fill="hold">
                                          <p:stCondLst>
                                            <p:cond delay="770"/>
                                          </p:stCondLst>
                                        </p:cTn>
                                        <p:tgtEl>
                                          <p:spTgt spid="33805"/>
                                        </p:tgtEl>
                                        <p:attrNameLst>
                                          <p:attrName>ppt_x</p:attrName>
                                        </p:attrNameLst>
                                      </p:cBhvr>
                                    </p:anim>
                                    <p:set>
                                      <p:cBhvr>
                                        <p:cTn id="23" dur="770" fill="hold"/>
                                        <p:tgtEl>
                                          <p:spTgt spid="33805"/>
                                        </p:tgtEl>
                                        <p:attrNameLst>
                                          <p:attrName>ppt_y</p:attrName>
                                        </p:attrNameLst>
                                      </p:cBhvr>
                                      <p:to>
                                        <p:strVal val="(#ppt_y+0.4)"/>
                                      </p:to>
                                    </p:set>
                                    <p:anim from="(#ppt_y+0.4)" to="(#ppt_y)" calcmode="lin" valueType="num">
                                      <p:cBhvr>
                                        <p:cTn id="24" dur="1230" accel="100000" fill="hold">
                                          <p:stCondLst>
                                            <p:cond delay="770"/>
                                          </p:stCondLst>
                                        </p:cTn>
                                        <p:tgtEl>
                                          <p:spTgt spid="33805"/>
                                        </p:tgtEl>
                                        <p:attrNameLst>
                                          <p:attrName>ppt_y</p:attrName>
                                        </p:attrNameLst>
                                      </p:cBhvr>
                                    </p:anim>
                                  </p:childTnLst>
                                </p:cTn>
                              </p:par>
                              <p:par>
                                <p:cTn id="25" presetID="18" presetClass="entr" presetSubtype="6" fill="hold" nodeType="withEffect">
                                  <p:stCondLst>
                                    <p:cond delay="0"/>
                                  </p:stCondLst>
                                  <p:childTnLst>
                                    <p:set>
                                      <p:cBhvr>
                                        <p:cTn id="26" dur="1" fill="hold">
                                          <p:stCondLst>
                                            <p:cond delay="0"/>
                                          </p:stCondLst>
                                        </p:cTn>
                                        <p:tgtEl>
                                          <p:spTgt spid="33801"/>
                                        </p:tgtEl>
                                        <p:attrNameLst>
                                          <p:attrName>style.visibility</p:attrName>
                                        </p:attrNameLst>
                                      </p:cBhvr>
                                      <p:to>
                                        <p:strVal val="visible"/>
                                      </p:to>
                                    </p:set>
                                    <p:animEffect transition="in" filter="strips(downRight)">
                                      <p:cBhvr>
                                        <p:cTn id="27" dur="2000"/>
                                        <p:tgtEl>
                                          <p:spTgt spid="338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p:bldP spid="33799" grpId="0" animBg="1"/>
      <p:bldP spid="3380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13">
            <a:extLst>
              <a:ext uri="{FF2B5EF4-FFF2-40B4-BE49-F238E27FC236}">
                <a16:creationId xmlns:a16="http://schemas.microsoft.com/office/drawing/2014/main" id="{20509021-65CC-6774-051D-1130553C77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 y="3533775"/>
            <a:ext cx="2782888" cy="3324225"/>
          </a:xfrm>
          <a:prstGeom prst="rect">
            <a:avLst/>
          </a:prstGeom>
          <a:noFill/>
          <a:extLst>
            <a:ext uri="{909E8E84-426E-40DD-AFC4-6F175D3DCCD1}">
              <a14:hiddenFill xmlns:a14="http://schemas.microsoft.com/office/drawing/2010/main">
                <a:solidFill>
                  <a:srgbClr val="FFFFFF"/>
                </a:solidFill>
              </a14:hiddenFill>
            </a:ext>
          </a:extLst>
        </p:spPr>
      </p:pic>
      <p:sp>
        <p:nvSpPr>
          <p:cNvPr id="38922" name="AutoShape 10">
            <a:extLst>
              <a:ext uri="{FF2B5EF4-FFF2-40B4-BE49-F238E27FC236}">
                <a16:creationId xmlns:a16="http://schemas.microsoft.com/office/drawing/2014/main" id="{850F33EA-E1D8-E524-4510-C5DE828B068E}"/>
              </a:ext>
            </a:extLst>
          </p:cNvPr>
          <p:cNvSpPr>
            <a:spLocks noChangeArrowheads="1"/>
          </p:cNvSpPr>
          <p:nvPr/>
        </p:nvSpPr>
        <p:spPr bwMode="auto">
          <a:xfrm>
            <a:off x="3429000" y="4191000"/>
            <a:ext cx="7315200" cy="2514600"/>
          </a:xfrm>
          <a:prstGeom prst="wedgeRoundRectCallout">
            <a:avLst>
              <a:gd name="adj1" fmla="val -71236"/>
              <a:gd name="adj2" fmla="val -9450"/>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s-ES" altLang="en-US" sz="2600" b="1">
                <a:latin typeface="Verdana" panose="020B0604030504040204" pitchFamily="34" charset="0"/>
                <a:ea typeface="Verdana" panose="020B0604030504040204" pitchFamily="34" charset="0"/>
              </a:rPr>
              <a:t>1. ¿Por qué lleva </a:t>
            </a:r>
            <a:r>
              <a:rPr lang="es-ES" altLang="en-US" sz="2600" b="1" u="sng">
                <a:latin typeface="Verdana" panose="020B0604030504040204" pitchFamily="34" charset="0"/>
                <a:ea typeface="Verdana" panose="020B0604030504040204" pitchFamily="34" charset="0"/>
              </a:rPr>
              <a:t>CADA</a:t>
            </a:r>
            <a:r>
              <a:rPr lang="es-ES" altLang="en-US" sz="2600" b="1">
                <a:latin typeface="Verdana" panose="020B0604030504040204" pitchFamily="34" charset="0"/>
                <a:ea typeface="Verdana" panose="020B0604030504040204" pitchFamily="34" charset="0"/>
              </a:rPr>
              <a:t> pecado la pena de muerte? </a:t>
            </a:r>
          </a:p>
          <a:p>
            <a:pPr algn="ctr"/>
            <a:r>
              <a:rPr lang="en-US" altLang="en-US" sz="2600" b="1">
                <a:latin typeface="Verdana" panose="020B0604030504040204" pitchFamily="34" charset="0"/>
                <a:ea typeface="Verdana" panose="020B0604030504040204" pitchFamily="34" charset="0"/>
              </a:rPr>
              <a:t>--y--</a:t>
            </a:r>
          </a:p>
          <a:p>
            <a:pPr algn="ctr"/>
            <a:r>
              <a:rPr lang="es-ES" altLang="en-US" sz="2600" b="1">
                <a:latin typeface="Verdana" panose="020B0604030504040204" pitchFamily="34" charset="0"/>
                <a:ea typeface="Verdana" panose="020B0604030504040204" pitchFamily="34" charset="0"/>
              </a:rPr>
              <a:t>2. ¿Por qué era la </a:t>
            </a:r>
            <a:r>
              <a:rPr lang="es-ES" altLang="en-US" sz="2600" b="1" u="sng">
                <a:latin typeface="Verdana" panose="020B0604030504040204" pitchFamily="34" charset="0"/>
                <a:ea typeface="Verdana" panose="020B0604030504040204" pitchFamily="34" charset="0"/>
              </a:rPr>
              <a:t>MUERTE</a:t>
            </a:r>
            <a:r>
              <a:rPr lang="es-ES" altLang="en-US" sz="2600" b="1">
                <a:latin typeface="Verdana" panose="020B0604030504040204" pitchFamily="34" charset="0"/>
                <a:ea typeface="Verdana" panose="020B0604030504040204" pitchFamily="34" charset="0"/>
              </a:rPr>
              <a:t> de Jesús la única solución? </a:t>
            </a:r>
            <a:endParaRPr lang="en-US" altLang="en-US" sz="2600" b="1">
              <a:latin typeface="Verdana" panose="020B0604030504040204" pitchFamily="34" charset="0"/>
              <a:ea typeface="Verdan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8" fill="hold" nodeType="withEffect">
                                  <p:stCondLst>
                                    <p:cond delay="0"/>
                                  </p:stCondLst>
                                  <p:childTnLst>
                                    <p:set>
                                      <p:cBhvr>
                                        <p:cTn id="6" dur="1" fill="hold">
                                          <p:stCondLst>
                                            <p:cond delay="0"/>
                                          </p:stCondLst>
                                        </p:cTn>
                                        <p:tgtEl>
                                          <p:spTgt spid="38922"/>
                                        </p:tgtEl>
                                        <p:attrNameLst>
                                          <p:attrName>style.visibility</p:attrName>
                                        </p:attrNameLst>
                                      </p:cBhvr>
                                      <p:to>
                                        <p:strVal val="visible"/>
                                      </p:to>
                                    </p:set>
                                    <p:anim calcmode="lin" valueType="num">
                                      <p:cBhvr>
                                        <p:cTn id="7" dur="1000" fill="hold"/>
                                        <p:tgtEl>
                                          <p:spTgt spid="38922"/>
                                        </p:tgtEl>
                                        <p:attrNameLst>
                                          <p:attrName>ppt_x</p:attrName>
                                        </p:attrNameLst>
                                      </p:cBhvr>
                                      <p:tavLst>
                                        <p:tav tm="0">
                                          <p:val>
                                            <p:strVal val="#ppt_x-#ppt_w/2"/>
                                          </p:val>
                                        </p:tav>
                                        <p:tav tm="100000">
                                          <p:val>
                                            <p:strVal val="#ppt_x"/>
                                          </p:val>
                                        </p:tav>
                                      </p:tavLst>
                                    </p:anim>
                                    <p:anim calcmode="lin" valueType="num">
                                      <p:cBhvr>
                                        <p:cTn id="8" dur="1000" fill="hold"/>
                                        <p:tgtEl>
                                          <p:spTgt spid="38922"/>
                                        </p:tgtEl>
                                        <p:attrNameLst>
                                          <p:attrName>ppt_y</p:attrName>
                                        </p:attrNameLst>
                                      </p:cBhvr>
                                      <p:tavLst>
                                        <p:tav tm="0">
                                          <p:val>
                                            <p:strVal val="#ppt_y"/>
                                          </p:val>
                                        </p:tav>
                                        <p:tav tm="100000">
                                          <p:val>
                                            <p:strVal val="#ppt_y"/>
                                          </p:val>
                                        </p:tav>
                                      </p:tavLst>
                                    </p:anim>
                                    <p:anim calcmode="lin" valueType="num">
                                      <p:cBhvr>
                                        <p:cTn id="9" dur="1000" fill="hold"/>
                                        <p:tgtEl>
                                          <p:spTgt spid="38922"/>
                                        </p:tgtEl>
                                        <p:attrNameLst>
                                          <p:attrName>ppt_w</p:attrName>
                                        </p:attrNameLst>
                                      </p:cBhvr>
                                      <p:tavLst>
                                        <p:tav tm="0">
                                          <p:val>
                                            <p:fltVal val="0"/>
                                          </p:val>
                                        </p:tav>
                                        <p:tav tm="100000">
                                          <p:val>
                                            <p:strVal val="#ppt_w"/>
                                          </p:val>
                                        </p:tav>
                                      </p:tavLst>
                                    </p:anim>
                                    <p:anim calcmode="lin" valueType="num">
                                      <p:cBhvr>
                                        <p:cTn id="10" dur="1000" fill="hold"/>
                                        <p:tgtEl>
                                          <p:spTgt spid="3892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9394" name="Picture 2">
            <a:extLst>
              <a:ext uri="{FF2B5EF4-FFF2-40B4-BE49-F238E27FC236}">
                <a16:creationId xmlns:a16="http://schemas.microsoft.com/office/drawing/2014/main" id="{06F02866-224F-8F2B-8B18-C4645A544B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926080"/>
            <a:ext cx="4724400" cy="3278188"/>
          </a:xfrm>
          <a:prstGeom prst="rect">
            <a:avLst/>
          </a:prstGeom>
          <a:noFill/>
          <a:extLst>
            <a:ext uri="{909E8E84-426E-40DD-AFC4-6F175D3DCCD1}">
              <a14:hiddenFill xmlns:a14="http://schemas.microsoft.com/office/drawing/2010/main">
                <a:solidFill>
                  <a:srgbClr val="FFFFFF"/>
                </a:solidFill>
              </a14:hiddenFill>
            </a:ext>
          </a:extLst>
        </p:spPr>
      </p:pic>
      <p:sp>
        <p:nvSpPr>
          <p:cNvPr id="59395" name="Text Box 3">
            <a:extLst>
              <a:ext uri="{FF2B5EF4-FFF2-40B4-BE49-F238E27FC236}">
                <a16:creationId xmlns:a16="http://schemas.microsoft.com/office/drawing/2014/main" id="{5F67D8A1-091D-FAF5-E212-255EC0CB600C}"/>
              </a:ext>
            </a:extLst>
          </p:cNvPr>
          <p:cNvSpPr txBox="1">
            <a:spLocks noChangeArrowheads="1"/>
          </p:cNvSpPr>
          <p:nvPr/>
        </p:nvSpPr>
        <p:spPr bwMode="auto">
          <a:xfrm>
            <a:off x="0" y="0"/>
            <a:ext cx="12192000" cy="892552"/>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Para ser posible la salvación, 2 características divinas tienen que ser satisfechas.</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59396" name="Text Box 4">
            <a:extLst>
              <a:ext uri="{FF2B5EF4-FFF2-40B4-BE49-F238E27FC236}">
                <a16:creationId xmlns:a16="http://schemas.microsoft.com/office/drawing/2014/main" id="{11A59353-6FD5-1782-D67C-14B0B892D9EA}"/>
              </a:ext>
            </a:extLst>
          </p:cNvPr>
          <p:cNvSpPr txBox="1">
            <a:spLocks noChangeArrowheads="1"/>
          </p:cNvSpPr>
          <p:nvPr/>
        </p:nvSpPr>
        <p:spPr bwMode="auto">
          <a:xfrm>
            <a:off x="166063" y="2076292"/>
            <a:ext cx="3550973"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2600" b="1" dirty="0">
                <a:solidFill>
                  <a:srgbClr val="FFFF00"/>
                </a:solidFill>
                <a:latin typeface="Verdana" panose="020B0604030504040204" pitchFamily="34" charset="0"/>
                <a:ea typeface="Verdana" panose="020B0604030504040204" pitchFamily="34" charset="0"/>
              </a:rPr>
              <a:t>la Justicia de Dios</a:t>
            </a:r>
          </a:p>
        </p:txBody>
      </p:sp>
      <p:sp>
        <p:nvSpPr>
          <p:cNvPr id="59397" name="Text Box 5">
            <a:extLst>
              <a:ext uri="{FF2B5EF4-FFF2-40B4-BE49-F238E27FC236}">
                <a16:creationId xmlns:a16="http://schemas.microsoft.com/office/drawing/2014/main" id="{EC5B26BD-8084-83E6-34F1-33E480C910F1}"/>
              </a:ext>
            </a:extLst>
          </p:cNvPr>
          <p:cNvSpPr txBox="1">
            <a:spLocks noChangeArrowheads="1"/>
          </p:cNvSpPr>
          <p:nvPr/>
        </p:nvSpPr>
        <p:spPr bwMode="auto">
          <a:xfrm>
            <a:off x="7772200" y="2076292"/>
            <a:ext cx="44198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2600" b="1" dirty="0">
                <a:solidFill>
                  <a:srgbClr val="FFFF00"/>
                </a:solidFill>
                <a:latin typeface="Verdana" panose="020B0604030504040204" pitchFamily="34" charset="0"/>
                <a:ea typeface="Verdana" panose="020B0604030504040204" pitchFamily="34" charset="0"/>
              </a:rPr>
              <a:t>la Misericordia de Dios</a:t>
            </a:r>
          </a:p>
        </p:txBody>
      </p:sp>
      <p:sp>
        <p:nvSpPr>
          <p:cNvPr id="59398" name="Text Box 6">
            <a:extLst>
              <a:ext uri="{FF2B5EF4-FFF2-40B4-BE49-F238E27FC236}">
                <a16:creationId xmlns:a16="http://schemas.microsoft.com/office/drawing/2014/main" id="{9B02D355-7289-3205-59FF-6D6F78A0C59D}"/>
              </a:ext>
            </a:extLst>
          </p:cNvPr>
          <p:cNvSpPr txBox="1">
            <a:spLocks noChangeArrowheads="1"/>
          </p:cNvSpPr>
          <p:nvPr/>
        </p:nvSpPr>
        <p:spPr bwMode="auto">
          <a:xfrm>
            <a:off x="-18288" y="2667000"/>
            <a:ext cx="3733800" cy="1692771"/>
          </a:xfrm>
          <a:prstGeom prst="rect">
            <a:avLst/>
          </a:prstGeom>
          <a:noFill/>
          <a:ln>
            <a:noFill/>
          </a:ln>
          <a:effectLst/>
        </p:spPr>
        <p:txBody>
          <a:bodyPr wrap="square">
            <a:spAutoFit/>
          </a:bodyPr>
          <a:lstStyle/>
          <a:p>
            <a:pPr algn="ctr"/>
            <a:r>
              <a:rPr lang="en-US" altLang="en-US" sz="2600" b="1" u="sng" dirty="0">
                <a:solidFill>
                  <a:schemeClr val="bg1"/>
                </a:solidFill>
                <a:latin typeface="Verdana" panose="020B0604030504040204" pitchFamily="34" charset="0"/>
                <a:ea typeface="Verdana" panose="020B0604030504040204" pitchFamily="34" charset="0"/>
              </a:rPr>
              <a:t>LA JUSTICIA</a:t>
            </a:r>
            <a:r>
              <a:rPr lang="en-US" altLang="en-US" sz="2600" b="1" dirty="0">
                <a:solidFill>
                  <a:schemeClr val="bg1"/>
                </a:solidFill>
                <a:latin typeface="Verdana" panose="020B0604030504040204" pitchFamily="34" charset="0"/>
                <a:ea typeface="Verdana" panose="020B0604030504040204" pitchFamily="34" charset="0"/>
              </a:rPr>
              <a:t>:  </a:t>
            </a:r>
            <a:r>
              <a:rPr lang="es-ES" altLang="en-US" sz="2600" b="1" dirty="0">
                <a:solidFill>
                  <a:schemeClr val="bg1"/>
                </a:solidFill>
                <a:latin typeface="Verdana" panose="020B0604030504040204" pitchFamily="34" charset="0"/>
                <a:ea typeface="Verdana" panose="020B0604030504040204" pitchFamily="34" charset="0"/>
              </a:rPr>
              <a:t>requiere una pena que empareja o es igual a la ofensa. </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59399" name="Text Box 7">
            <a:extLst>
              <a:ext uri="{FF2B5EF4-FFF2-40B4-BE49-F238E27FC236}">
                <a16:creationId xmlns:a16="http://schemas.microsoft.com/office/drawing/2014/main" id="{5FFB01D9-6A98-90D8-83A8-B7803FE74BD5}"/>
              </a:ext>
            </a:extLst>
          </p:cNvPr>
          <p:cNvSpPr txBox="1">
            <a:spLocks noChangeArrowheads="1"/>
          </p:cNvSpPr>
          <p:nvPr/>
        </p:nvSpPr>
        <p:spPr bwMode="auto">
          <a:xfrm>
            <a:off x="-18288" y="4875048"/>
            <a:ext cx="5477456"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rgbClr val="FFFF00"/>
                </a:solidFill>
                <a:latin typeface="Verdana" panose="020B0604030504040204" pitchFamily="34" charset="0"/>
                <a:ea typeface="Verdana" panose="020B0604030504040204" pitchFamily="34" charset="0"/>
              </a:rPr>
              <a:t>El </a:t>
            </a:r>
            <a:r>
              <a:rPr lang="en-US" altLang="en-US" sz="2600" b="1" dirty="0" err="1">
                <a:solidFill>
                  <a:srgbClr val="FFFF00"/>
                </a:solidFill>
                <a:latin typeface="Verdana" panose="020B0604030504040204" pitchFamily="34" charset="0"/>
                <a:ea typeface="Verdana" panose="020B0604030504040204" pitchFamily="34" charset="0"/>
              </a:rPr>
              <a:t>problema</a:t>
            </a:r>
            <a:r>
              <a:rPr lang="en-US" altLang="en-US" sz="2600" b="1" dirty="0">
                <a:solidFill>
                  <a:srgbClr val="FFFF00"/>
                </a:solidFill>
                <a:latin typeface="Verdana" panose="020B0604030504040204" pitchFamily="34" charset="0"/>
                <a:ea typeface="Verdana" panose="020B0604030504040204" pitchFamily="34" charset="0"/>
              </a:rPr>
              <a:t> es que </a:t>
            </a:r>
            <a:r>
              <a:rPr lang="en-US" altLang="en-US" sz="2600" b="1" dirty="0" err="1">
                <a:solidFill>
                  <a:srgbClr val="FFFF00"/>
                </a:solidFill>
                <a:latin typeface="Verdana" panose="020B0604030504040204" pitchFamily="34" charset="0"/>
                <a:ea typeface="Verdana" panose="020B0604030504040204" pitchFamily="34" charset="0"/>
              </a:rPr>
              <a:t>cuando</a:t>
            </a:r>
            <a:r>
              <a:rPr lang="en-US" altLang="en-US" sz="2600" b="1" dirty="0">
                <a:solidFill>
                  <a:srgbClr val="FFFF00"/>
                </a:solidFill>
                <a:latin typeface="Verdana" panose="020B0604030504040204" pitchFamily="34" charset="0"/>
                <a:ea typeface="Verdana" panose="020B0604030504040204" pitchFamily="34" charset="0"/>
              </a:rPr>
              <a:t> un hombre </a:t>
            </a:r>
            <a:r>
              <a:rPr lang="en-US" altLang="en-US" sz="2600" b="1" dirty="0" err="1">
                <a:solidFill>
                  <a:srgbClr val="FFFF00"/>
                </a:solidFill>
                <a:latin typeface="Verdana" panose="020B0604030504040204" pitchFamily="34" charset="0"/>
                <a:ea typeface="Verdana" panose="020B0604030504040204" pitchFamily="34" charset="0"/>
              </a:rPr>
              <a:t>peca</a:t>
            </a:r>
            <a:r>
              <a:rPr lang="en-US" altLang="en-US" sz="2600" b="1" dirty="0">
                <a:solidFill>
                  <a:srgbClr val="FFFF00"/>
                </a:solidFill>
                <a:latin typeface="Verdana" panose="020B0604030504040204" pitchFamily="34" charset="0"/>
                <a:ea typeface="Verdana" panose="020B0604030504040204" pitchFamily="34" charset="0"/>
              </a:rPr>
              <a:t>, </a:t>
            </a:r>
            <a:r>
              <a:rPr lang="es-CO" altLang="en-US" sz="2600" b="1" dirty="0">
                <a:solidFill>
                  <a:srgbClr val="FFFF00"/>
                </a:solidFill>
                <a:latin typeface="Verdana" panose="020B0604030504040204" pitchFamily="34" charset="0"/>
                <a:ea typeface="Verdana" panose="020B0604030504040204" pitchFamily="34" charset="0"/>
              </a:rPr>
              <a:t>él </a:t>
            </a:r>
            <a:r>
              <a:rPr lang="en-US" altLang="en-US" sz="2600" b="1" dirty="0" err="1">
                <a:solidFill>
                  <a:srgbClr val="FFFF00"/>
                </a:solidFill>
                <a:latin typeface="Verdana" panose="020B0604030504040204" pitchFamily="34" charset="0"/>
                <a:ea typeface="Verdana" panose="020B0604030504040204" pitchFamily="34" charset="0"/>
              </a:rPr>
              <a:t>comete</a:t>
            </a:r>
            <a:r>
              <a:rPr lang="en-US" altLang="en-US" sz="2600" b="1" dirty="0">
                <a:solidFill>
                  <a:srgbClr val="FFFF00"/>
                </a:solidFill>
                <a:latin typeface="Verdana" panose="020B0604030504040204" pitchFamily="34" charset="0"/>
                <a:ea typeface="Verdana" panose="020B0604030504040204" pitchFamily="34" charset="0"/>
              </a:rPr>
              <a:t> </a:t>
            </a:r>
            <a:r>
              <a:rPr lang="en-US" altLang="en-US" sz="2600" b="1" dirty="0" err="1">
                <a:solidFill>
                  <a:srgbClr val="FFFF00"/>
                </a:solidFill>
                <a:latin typeface="Verdana" panose="020B0604030504040204" pitchFamily="34" charset="0"/>
                <a:ea typeface="Verdana" panose="020B0604030504040204" pitchFamily="34" charset="0"/>
              </a:rPr>
              <a:t>una</a:t>
            </a:r>
            <a:r>
              <a:rPr lang="en-US" altLang="en-US" sz="2600" b="1" dirty="0">
                <a:solidFill>
                  <a:srgbClr val="FFFF00"/>
                </a:solidFill>
                <a:latin typeface="Verdana" panose="020B0604030504040204" pitchFamily="34" charset="0"/>
                <a:ea typeface="Verdana" panose="020B0604030504040204" pitchFamily="34" charset="0"/>
              </a:rPr>
              <a:t> </a:t>
            </a:r>
            <a:r>
              <a:rPr lang="en-US" altLang="en-US" sz="2600" b="1" dirty="0" err="1">
                <a:solidFill>
                  <a:srgbClr val="FFFF00"/>
                </a:solidFill>
                <a:latin typeface="Verdana" panose="020B0604030504040204" pitchFamily="34" charset="0"/>
                <a:ea typeface="Verdana" panose="020B0604030504040204" pitchFamily="34" charset="0"/>
              </a:rPr>
              <a:t>ofensa</a:t>
            </a:r>
            <a:r>
              <a:rPr lang="en-US" altLang="en-US" sz="2600" b="1" dirty="0">
                <a:solidFill>
                  <a:srgbClr val="FFFF00"/>
                </a:solidFill>
                <a:latin typeface="Verdana" panose="020B0604030504040204" pitchFamily="34" charset="0"/>
                <a:ea typeface="Verdana" panose="020B0604030504040204" pitchFamily="34" charset="0"/>
              </a:rPr>
              <a:t> </a:t>
            </a:r>
            <a:r>
              <a:rPr lang="en-US" altLang="en-US" sz="2600" b="1" dirty="0" err="1">
                <a:solidFill>
                  <a:srgbClr val="FFFF00"/>
                </a:solidFill>
                <a:latin typeface="Verdana" panose="020B0604030504040204" pitchFamily="34" charset="0"/>
                <a:ea typeface="Verdana" panose="020B0604030504040204" pitchFamily="34" charset="0"/>
              </a:rPr>
              <a:t>infinita</a:t>
            </a:r>
            <a:r>
              <a:rPr lang="en-US" altLang="en-US" sz="2600" b="1" dirty="0">
                <a:solidFill>
                  <a:srgbClr val="FFFF00"/>
                </a:solidFill>
                <a:latin typeface="Verdana" panose="020B0604030504040204" pitchFamily="34" charset="0"/>
                <a:ea typeface="Verdana" panose="020B0604030504040204" pitchFamily="34" charset="0"/>
              </a:rPr>
              <a:t>.</a:t>
            </a:r>
          </a:p>
          <a:p>
            <a:pPr algn="ctr"/>
            <a:r>
              <a:rPr lang="es-ES" altLang="en-US" sz="2600" b="1" dirty="0">
                <a:solidFill>
                  <a:srgbClr val="FFFF00"/>
                </a:solidFill>
                <a:latin typeface="Verdana" panose="020B0604030504040204" pitchFamily="34" charset="0"/>
                <a:ea typeface="Verdana" panose="020B0604030504040204" pitchFamily="34" charset="0"/>
              </a:rPr>
              <a:t>¿Por qué es verdad eso? </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59400" name="Text Box 8">
            <a:extLst>
              <a:ext uri="{FF2B5EF4-FFF2-40B4-BE49-F238E27FC236}">
                <a16:creationId xmlns:a16="http://schemas.microsoft.com/office/drawing/2014/main" id="{D5B5C7E5-4449-EF54-31E1-88A65D0A70AD}"/>
              </a:ext>
            </a:extLst>
          </p:cNvPr>
          <p:cNvSpPr txBox="1">
            <a:spLocks noChangeArrowheads="1"/>
          </p:cNvSpPr>
          <p:nvPr/>
        </p:nvSpPr>
        <p:spPr bwMode="auto">
          <a:xfrm>
            <a:off x="6732834" y="5275157"/>
            <a:ext cx="53340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La medida verdadera de una ofensa se ve en él que está ofendido. </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59401" name="AutoShape 9">
            <a:extLst>
              <a:ext uri="{FF2B5EF4-FFF2-40B4-BE49-F238E27FC236}">
                <a16:creationId xmlns:a16="http://schemas.microsoft.com/office/drawing/2014/main" id="{4B125373-DB58-1F0F-1257-42CF4460CD63}"/>
              </a:ext>
            </a:extLst>
          </p:cNvPr>
          <p:cNvSpPr>
            <a:spLocks noChangeArrowheads="1"/>
          </p:cNvSpPr>
          <p:nvPr/>
        </p:nvSpPr>
        <p:spPr bwMode="auto">
          <a:xfrm>
            <a:off x="5715000" y="5638800"/>
            <a:ext cx="952500" cy="762000"/>
          </a:xfrm>
          <a:prstGeom prst="notchedRightArrow">
            <a:avLst>
              <a:gd name="adj1" fmla="val 35759"/>
              <a:gd name="adj2" fmla="val 71273"/>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600">
              <a:latin typeface="Verdana" panose="020B0604030504040204" pitchFamily="34" charset="0"/>
              <a:ea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nodeType="withEffect">
                                  <p:stCondLst>
                                    <p:cond delay="0"/>
                                  </p:stCondLst>
                                  <p:childTnLst>
                                    <p:set>
                                      <p:cBhvr>
                                        <p:cTn id="6" dur="1" fill="hold">
                                          <p:stCondLst>
                                            <p:cond delay="0"/>
                                          </p:stCondLst>
                                        </p:cTn>
                                        <p:tgtEl>
                                          <p:spTgt spid="59395"/>
                                        </p:tgtEl>
                                        <p:attrNameLst>
                                          <p:attrName>style.visibility</p:attrName>
                                        </p:attrNameLst>
                                      </p:cBhvr>
                                      <p:to>
                                        <p:strVal val="visible"/>
                                      </p:to>
                                    </p:set>
                                    <p:anim calcmode="lin" valueType="num">
                                      <p:cBhvr additive="base">
                                        <p:cTn id="7" dur="2000" fill="hold"/>
                                        <p:tgtEl>
                                          <p:spTgt spid="59395"/>
                                        </p:tgtEl>
                                        <p:attrNameLst>
                                          <p:attrName>ppt_x</p:attrName>
                                        </p:attrNameLst>
                                      </p:cBhvr>
                                      <p:tavLst>
                                        <p:tav tm="0">
                                          <p:val>
                                            <p:strVal val="0-#ppt_w/2"/>
                                          </p:val>
                                        </p:tav>
                                        <p:tav tm="100000">
                                          <p:val>
                                            <p:strVal val="#ppt_x"/>
                                          </p:val>
                                        </p:tav>
                                      </p:tavLst>
                                    </p:anim>
                                    <p:anim calcmode="lin" valueType="num">
                                      <p:cBhvr additive="base">
                                        <p:cTn id="8" dur="2000" fill="hold"/>
                                        <p:tgtEl>
                                          <p:spTgt spid="59395"/>
                                        </p:tgtEl>
                                        <p:attrNameLst>
                                          <p:attrName>ppt_y</p:attrName>
                                        </p:attrNameLst>
                                      </p:cBhvr>
                                      <p:tavLst>
                                        <p:tav tm="0">
                                          <p:val>
                                            <p:strVal val="1+#ppt_h/2"/>
                                          </p:val>
                                        </p:tav>
                                        <p:tav tm="100000">
                                          <p:val>
                                            <p:strVal val="#ppt_y"/>
                                          </p:val>
                                        </p:tav>
                                      </p:tavLst>
                                    </p:anim>
                                  </p:childTnLst>
                                </p:cTn>
                              </p:par>
                              <p:par>
                                <p:cTn id="9" presetID="23" presetClass="entr" presetSubtype="272" fill="hold" nodeType="withEffect">
                                  <p:stCondLst>
                                    <p:cond delay="0"/>
                                  </p:stCondLst>
                                  <p:childTnLst>
                                    <p:set>
                                      <p:cBhvr>
                                        <p:cTn id="10" dur="1" fill="hold">
                                          <p:stCondLst>
                                            <p:cond delay="0"/>
                                          </p:stCondLst>
                                        </p:cTn>
                                        <p:tgtEl>
                                          <p:spTgt spid="59394"/>
                                        </p:tgtEl>
                                        <p:attrNameLst>
                                          <p:attrName>style.visibility</p:attrName>
                                        </p:attrNameLst>
                                      </p:cBhvr>
                                      <p:to>
                                        <p:strVal val="visible"/>
                                      </p:to>
                                    </p:set>
                                    <p:anim calcmode="lin" valueType="num">
                                      <p:cBhvr>
                                        <p:cTn id="11" dur="2000" fill="hold"/>
                                        <p:tgtEl>
                                          <p:spTgt spid="59394"/>
                                        </p:tgtEl>
                                        <p:attrNameLst>
                                          <p:attrName>ppt_w</p:attrName>
                                        </p:attrNameLst>
                                      </p:cBhvr>
                                      <p:tavLst>
                                        <p:tav tm="0">
                                          <p:val>
                                            <p:strVal val="2/3*#ppt_w"/>
                                          </p:val>
                                        </p:tav>
                                        <p:tav tm="100000">
                                          <p:val>
                                            <p:strVal val="#ppt_w"/>
                                          </p:val>
                                        </p:tav>
                                      </p:tavLst>
                                    </p:anim>
                                    <p:anim calcmode="lin" valueType="num">
                                      <p:cBhvr>
                                        <p:cTn id="12" dur="2000" fill="hold"/>
                                        <p:tgtEl>
                                          <p:spTgt spid="59394"/>
                                        </p:tgtEl>
                                        <p:attrNameLst>
                                          <p:attrName>ppt_h</p:attrName>
                                        </p:attrNameLst>
                                      </p:cBhvr>
                                      <p:tavLst>
                                        <p:tav tm="0">
                                          <p:val>
                                            <p:strVal val="2/3*#ppt_h"/>
                                          </p:val>
                                        </p:tav>
                                        <p:tav tm="100000">
                                          <p:val>
                                            <p:strVal val="#ppt_h"/>
                                          </p:val>
                                        </p:tav>
                                      </p:tavLst>
                                    </p:anim>
                                  </p:childTnLst>
                                </p:cTn>
                              </p:par>
                              <p:par>
                                <p:cTn id="13" presetID="12" presetClass="entr" presetSubtype="8" fill="hold" nodeType="withEffect">
                                  <p:stCondLst>
                                    <p:cond delay="0"/>
                                  </p:stCondLst>
                                  <p:iterate type="lt">
                                    <p:tmPct val="7000"/>
                                  </p:iterate>
                                  <p:childTnLst>
                                    <p:set>
                                      <p:cBhvr>
                                        <p:cTn id="14" dur="1" fill="hold">
                                          <p:stCondLst>
                                            <p:cond delay="0"/>
                                          </p:stCondLst>
                                        </p:cTn>
                                        <p:tgtEl>
                                          <p:spTgt spid="59396"/>
                                        </p:tgtEl>
                                        <p:attrNameLst>
                                          <p:attrName>style.visibility</p:attrName>
                                        </p:attrNameLst>
                                      </p:cBhvr>
                                      <p:to>
                                        <p:strVal val="visible"/>
                                      </p:to>
                                    </p:set>
                                    <p:animEffect transition="in" filter="slide(fromLeft)">
                                      <p:cBhvr>
                                        <p:cTn id="15" dur="1000"/>
                                        <p:tgtEl>
                                          <p:spTgt spid="59396"/>
                                        </p:tgtEl>
                                      </p:cBhvr>
                                    </p:animEffect>
                                  </p:childTnLst>
                                </p:cTn>
                              </p:par>
                              <p:par>
                                <p:cTn id="16" presetID="12" presetClass="entr" presetSubtype="8" fill="hold" nodeType="withEffect">
                                  <p:stCondLst>
                                    <p:cond delay="0"/>
                                  </p:stCondLst>
                                  <p:iterate type="lt">
                                    <p:tmPct val="7000"/>
                                  </p:iterate>
                                  <p:childTnLst>
                                    <p:set>
                                      <p:cBhvr>
                                        <p:cTn id="17" dur="1" fill="hold">
                                          <p:stCondLst>
                                            <p:cond delay="0"/>
                                          </p:stCondLst>
                                        </p:cTn>
                                        <p:tgtEl>
                                          <p:spTgt spid="59397"/>
                                        </p:tgtEl>
                                        <p:attrNameLst>
                                          <p:attrName>style.visibility</p:attrName>
                                        </p:attrNameLst>
                                      </p:cBhvr>
                                      <p:to>
                                        <p:strVal val="visible"/>
                                      </p:to>
                                    </p:set>
                                    <p:animEffect transition="in" filter="slide(fromLeft)">
                                      <p:cBhvr>
                                        <p:cTn id="18" dur="1000"/>
                                        <p:tgtEl>
                                          <p:spTgt spid="5939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9" presetClass="entr" presetSubtype="0" fill="hold" nodeType="clickEffect">
                                  <p:stCondLst>
                                    <p:cond delay="0"/>
                                  </p:stCondLst>
                                  <p:childTnLst>
                                    <p:set>
                                      <p:cBhvr>
                                        <p:cTn id="22" dur="1" fill="hold">
                                          <p:stCondLst>
                                            <p:cond delay="0"/>
                                          </p:stCondLst>
                                        </p:cTn>
                                        <p:tgtEl>
                                          <p:spTgt spid="59398"/>
                                        </p:tgtEl>
                                        <p:attrNameLst>
                                          <p:attrName>style.visibility</p:attrName>
                                        </p:attrNameLst>
                                      </p:cBhvr>
                                      <p:to>
                                        <p:strVal val="visible"/>
                                      </p:to>
                                    </p:set>
                                    <p:anim calcmode="lin" valueType="num">
                                      <p:cBhvr>
                                        <p:cTn id="23" dur="1000" fill="hold"/>
                                        <p:tgtEl>
                                          <p:spTgt spid="59398"/>
                                        </p:tgtEl>
                                        <p:attrNameLst>
                                          <p:attrName>ppt_x</p:attrName>
                                        </p:attrNameLst>
                                      </p:cBhvr>
                                      <p:tavLst>
                                        <p:tav tm="0">
                                          <p:val>
                                            <p:strVal val="#ppt_x-.2"/>
                                          </p:val>
                                        </p:tav>
                                        <p:tav tm="100000">
                                          <p:val>
                                            <p:strVal val="#ppt_x"/>
                                          </p:val>
                                        </p:tav>
                                      </p:tavLst>
                                    </p:anim>
                                    <p:anim calcmode="lin" valueType="num">
                                      <p:cBhvr>
                                        <p:cTn id="24" dur="1000" fill="hold"/>
                                        <p:tgtEl>
                                          <p:spTgt spid="59398"/>
                                        </p:tgtEl>
                                        <p:attrNameLst>
                                          <p:attrName>ppt_y</p:attrName>
                                        </p:attrNameLst>
                                      </p:cBhvr>
                                      <p:tavLst>
                                        <p:tav tm="0">
                                          <p:val>
                                            <p:strVal val="#ppt_y"/>
                                          </p:val>
                                        </p:tav>
                                        <p:tav tm="100000">
                                          <p:val>
                                            <p:strVal val="#ppt_y"/>
                                          </p:val>
                                        </p:tav>
                                      </p:tavLst>
                                    </p:anim>
                                    <p:animEffect transition="in" filter="wipe(right)" prLst="gradientSize: 0.1">
                                      <p:cBhvr>
                                        <p:cTn id="25" dur="1000"/>
                                        <p:tgtEl>
                                          <p:spTgt spid="5939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8" presetClass="entr" presetSubtype="32" fill="hold" nodeType="clickEffect">
                                  <p:stCondLst>
                                    <p:cond delay="0"/>
                                  </p:stCondLst>
                                  <p:childTnLst>
                                    <p:set>
                                      <p:cBhvr>
                                        <p:cTn id="29" dur="1" fill="hold">
                                          <p:stCondLst>
                                            <p:cond delay="0"/>
                                          </p:stCondLst>
                                        </p:cTn>
                                        <p:tgtEl>
                                          <p:spTgt spid="59399"/>
                                        </p:tgtEl>
                                        <p:attrNameLst>
                                          <p:attrName>style.visibility</p:attrName>
                                        </p:attrNameLst>
                                      </p:cBhvr>
                                      <p:to>
                                        <p:strVal val="visible"/>
                                      </p:to>
                                    </p:set>
                                    <p:animEffect transition="in" filter="diamond(out)">
                                      <p:cBhvr>
                                        <p:cTn id="30" dur="1000"/>
                                        <p:tgtEl>
                                          <p:spTgt spid="5939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8" presetClass="entr" presetSubtype="32" fill="hold" nodeType="clickEffect">
                                  <p:stCondLst>
                                    <p:cond delay="0"/>
                                  </p:stCondLst>
                                  <p:childTnLst>
                                    <p:set>
                                      <p:cBhvr>
                                        <p:cTn id="34" dur="1" fill="hold">
                                          <p:stCondLst>
                                            <p:cond delay="0"/>
                                          </p:stCondLst>
                                        </p:cTn>
                                        <p:tgtEl>
                                          <p:spTgt spid="59401"/>
                                        </p:tgtEl>
                                        <p:attrNameLst>
                                          <p:attrName>style.visibility</p:attrName>
                                        </p:attrNameLst>
                                      </p:cBhvr>
                                      <p:to>
                                        <p:strVal val="visible"/>
                                      </p:to>
                                    </p:set>
                                    <p:animEffect transition="in" filter="diamond(out)">
                                      <p:cBhvr>
                                        <p:cTn id="35" dur="1000"/>
                                        <p:tgtEl>
                                          <p:spTgt spid="59401"/>
                                        </p:tgtEl>
                                      </p:cBhvr>
                                    </p:animEffect>
                                  </p:childTnLst>
                                </p:cTn>
                              </p:par>
                              <p:par>
                                <p:cTn id="36" presetID="22" presetClass="entr" presetSubtype="2" fill="hold" nodeType="withEffect">
                                  <p:stCondLst>
                                    <p:cond delay="0"/>
                                  </p:stCondLst>
                                  <p:iterate type="wd">
                                    <p:tmPct val="5000"/>
                                  </p:iterate>
                                  <p:childTnLst>
                                    <p:set>
                                      <p:cBhvr>
                                        <p:cTn id="37" dur="1" fill="hold">
                                          <p:stCondLst>
                                            <p:cond delay="0"/>
                                          </p:stCondLst>
                                        </p:cTn>
                                        <p:tgtEl>
                                          <p:spTgt spid="59400"/>
                                        </p:tgtEl>
                                        <p:attrNameLst>
                                          <p:attrName>style.visibility</p:attrName>
                                        </p:attrNameLst>
                                      </p:cBhvr>
                                      <p:to>
                                        <p:strVal val="visible"/>
                                      </p:to>
                                    </p:set>
                                    <p:animEffect transition="in" filter="wipe(right)">
                                      <p:cBhvr>
                                        <p:cTn id="38" dur="1000"/>
                                        <p:tgtEl>
                                          <p:spTgt spid="594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animBg="1"/>
      <p:bldP spid="59396" grpId="0"/>
      <p:bldP spid="59397" grpId="0"/>
      <p:bldP spid="59398" grpId="0"/>
      <p:bldP spid="59399" grpId="0"/>
      <p:bldP spid="59400"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5845" name="Picture 5" descr="The Morgan Draft">
            <a:hlinkClick r:id="rId2"/>
            <a:extLst>
              <a:ext uri="{FF2B5EF4-FFF2-40B4-BE49-F238E27FC236}">
                <a16:creationId xmlns:a16="http://schemas.microsoft.com/office/drawing/2014/main" id="{B0CB447B-A524-E87C-971D-18A174DAD0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371725" cy="3352800"/>
          </a:xfrm>
          <a:prstGeom prst="rect">
            <a:avLst/>
          </a:prstGeom>
          <a:noFill/>
          <a:extLst>
            <a:ext uri="{909E8E84-426E-40DD-AFC4-6F175D3DCCD1}">
              <a14:hiddenFill xmlns:a14="http://schemas.microsoft.com/office/drawing/2010/main">
                <a:solidFill>
                  <a:srgbClr val="FFFFFF"/>
                </a:solidFill>
              </a14:hiddenFill>
            </a:ext>
          </a:extLst>
        </p:spPr>
      </p:pic>
      <p:sp>
        <p:nvSpPr>
          <p:cNvPr id="35849" name="Text Box 9">
            <a:extLst>
              <a:ext uri="{FF2B5EF4-FFF2-40B4-BE49-F238E27FC236}">
                <a16:creationId xmlns:a16="http://schemas.microsoft.com/office/drawing/2014/main" id="{DAADEF24-EC4D-C925-39A7-C31053FD42D0}"/>
              </a:ext>
            </a:extLst>
          </p:cNvPr>
          <p:cNvSpPr txBox="1">
            <a:spLocks noChangeArrowheads="1"/>
          </p:cNvSpPr>
          <p:nvPr/>
        </p:nvSpPr>
        <p:spPr bwMode="auto">
          <a:xfrm>
            <a:off x="4310349" y="98023"/>
            <a:ext cx="5805106" cy="4302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s-ES" altLang="en-US" sz="2400" b="1" u="sng" dirty="0">
                <a:solidFill>
                  <a:schemeClr val="bg1"/>
                </a:solidFill>
                <a:latin typeface="Verdana" panose="020B0604030504040204" pitchFamily="34" charset="0"/>
                <a:ea typeface="Verdana" panose="020B0604030504040204" pitchFamily="34" charset="0"/>
              </a:rPr>
              <a:t>Niveles del Castigo</a:t>
            </a:r>
            <a:endParaRPr lang="es-ES" altLang="en-US" sz="2400" b="1" dirty="0">
              <a:solidFill>
                <a:schemeClr val="bg1"/>
              </a:solidFill>
              <a:latin typeface="Verdana" panose="020B0604030504040204" pitchFamily="34" charset="0"/>
              <a:ea typeface="Verdana" panose="020B0604030504040204" pitchFamily="34" charset="0"/>
            </a:endParaRPr>
          </a:p>
          <a:p>
            <a:pPr>
              <a:lnSpc>
                <a:spcPct val="95000"/>
              </a:lnSpc>
            </a:pPr>
            <a:r>
              <a:rPr lang="es-ES" altLang="en-US" sz="2400" b="1" dirty="0">
                <a:solidFill>
                  <a:srgbClr val="FFFF00"/>
                </a:solidFill>
                <a:latin typeface="Verdana" panose="020B0604030504040204" pitchFamily="34" charset="0"/>
                <a:ea typeface="Verdana" panose="020B0604030504040204" pitchFamily="34" charset="0"/>
              </a:rPr>
              <a:t>Consejo</a:t>
            </a:r>
          </a:p>
          <a:p>
            <a:pPr>
              <a:lnSpc>
                <a:spcPct val="95000"/>
              </a:lnSpc>
            </a:pPr>
            <a:r>
              <a:rPr lang="es-ES" altLang="en-US" sz="2400" b="1" dirty="0">
                <a:solidFill>
                  <a:srgbClr val="FFFF00"/>
                </a:solidFill>
                <a:latin typeface="Verdana" panose="020B0604030504040204" pitchFamily="34" charset="0"/>
                <a:ea typeface="Verdana" panose="020B0604030504040204" pitchFamily="34" charset="0"/>
              </a:rPr>
              <a:t>Amonestación/reprende</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err="1">
                <a:solidFill>
                  <a:srgbClr val="FFFF00"/>
                </a:solidFill>
                <a:latin typeface="Verdana" panose="020B0604030504040204" pitchFamily="34" charset="0"/>
                <a:ea typeface="Verdana" panose="020B0604030504040204" pitchFamily="34" charset="0"/>
              </a:rPr>
              <a:t>Restricci</a:t>
            </a:r>
            <a:r>
              <a:rPr lang="es-CO" altLang="en-US" sz="2400" b="1" dirty="0" err="1">
                <a:solidFill>
                  <a:srgbClr val="FFFF00"/>
                </a:solidFill>
                <a:latin typeface="Verdana" panose="020B0604030504040204" pitchFamily="34" charset="0"/>
                <a:ea typeface="Verdana" panose="020B0604030504040204" pitchFamily="34" charset="0"/>
              </a:rPr>
              <a:t>ó</a:t>
            </a:r>
            <a:r>
              <a:rPr lang="en-US" altLang="en-US" sz="2400" b="1" dirty="0">
                <a:solidFill>
                  <a:srgbClr val="FFFF00"/>
                </a:solidFill>
                <a:latin typeface="Verdana" panose="020B0604030504040204" pitchFamily="34" charset="0"/>
                <a:ea typeface="Verdana" panose="020B0604030504040204" pitchFamily="34" charset="0"/>
              </a:rPr>
              <a:t>n</a:t>
            </a:r>
          </a:p>
          <a:p>
            <a:pPr>
              <a:lnSpc>
                <a:spcPct val="95000"/>
              </a:lnSpc>
            </a:pPr>
            <a:r>
              <a:rPr lang="en-US" altLang="en-US" sz="2400" b="1" dirty="0" err="1">
                <a:solidFill>
                  <a:srgbClr val="FFFF00"/>
                </a:solidFill>
                <a:latin typeface="Verdana" panose="020B0604030504040204" pitchFamily="34" charset="0"/>
                <a:ea typeface="Verdana" panose="020B0604030504040204" pitchFamily="34" charset="0"/>
              </a:rPr>
              <a:t>Arresto</a:t>
            </a:r>
            <a:r>
              <a:rPr lang="en-US" altLang="en-US" sz="2400" b="1" dirty="0">
                <a:solidFill>
                  <a:srgbClr val="FFFF00"/>
                </a:solidFill>
                <a:latin typeface="Verdana" panose="020B0604030504040204" pitchFamily="34" charset="0"/>
                <a:ea typeface="Verdana" panose="020B0604030504040204" pitchFamily="34" charset="0"/>
              </a:rPr>
              <a:t> </a:t>
            </a:r>
            <a:r>
              <a:rPr lang="en-US" altLang="en-US" sz="2400" b="1" dirty="0" err="1">
                <a:solidFill>
                  <a:srgbClr val="FFFF00"/>
                </a:solidFill>
                <a:latin typeface="Verdana" panose="020B0604030504040204" pitchFamily="34" charset="0"/>
                <a:ea typeface="Verdana" panose="020B0604030504040204" pitchFamily="34" charset="0"/>
              </a:rPr>
              <a:t>en</a:t>
            </a:r>
            <a:r>
              <a:rPr lang="en-US" altLang="en-US" sz="2400" b="1" dirty="0">
                <a:solidFill>
                  <a:srgbClr val="FFFF00"/>
                </a:solidFill>
                <a:latin typeface="Verdana" panose="020B0604030504040204" pitchFamily="34" charset="0"/>
                <a:ea typeface="Verdana" panose="020B0604030504040204" pitchFamily="34" charset="0"/>
              </a:rPr>
              <a:t> </a:t>
            </a:r>
            <a:r>
              <a:rPr lang="en-US" altLang="en-US" sz="2400" b="1" dirty="0" err="1">
                <a:solidFill>
                  <a:srgbClr val="FFFF00"/>
                </a:solidFill>
                <a:latin typeface="Verdana" panose="020B0604030504040204" pitchFamily="34" charset="0"/>
                <a:ea typeface="Verdana" panose="020B0604030504040204" pitchFamily="34" charset="0"/>
              </a:rPr>
              <a:t>cuarto</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err="1">
                <a:solidFill>
                  <a:srgbClr val="FFFF00"/>
                </a:solidFill>
                <a:latin typeface="Verdana" panose="020B0604030504040204" pitchFamily="34" charset="0"/>
                <a:ea typeface="Verdana" panose="020B0604030504040204" pitchFamily="34" charset="0"/>
              </a:rPr>
              <a:t>Pierda</a:t>
            </a:r>
            <a:r>
              <a:rPr lang="en-US" altLang="en-US" sz="2400" b="1" dirty="0">
                <a:solidFill>
                  <a:srgbClr val="FFFF00"/>
                </a:solidFill>
                <a:latin typeface="Verdana" panose="020B0604030504040204" pitchFamily="34" charset="0"/>
                <a:ea typeface="Verdana" panose="020B0604030504040204" pitchFamily="34" charset="0"/>
              </a:rPr>
              <a:t> la </a:t>
            </a:r>
            <a:r>
              <a:rPr lang="en-US" altLang="en-US" sz="2400" b="1" dirty="0" err="1">
                <a:solidFill>
                  <a:srgbClr val="FFFF00"/>
                </a:solidFill>
                <a:latin typeface="Verdana" panose="020B0604030504040204" pitchFamily="34" charset="0"/>
                <a:ea typeface="Verdana" panose="020B0604030504040204" pitchFamily="34" charset="0"/>
              </a:rPr>
              <a:t>paga</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s-ES" altLang="en-US" sz="2400" b="1" dirty="0">
                <a:solidFill>
                  <a:srgbClr val="FFFF00"/>
                </a:solidFill>
                <a:latin typeface="Verdana" panose="020B0604030504040204" pitchFamily="34" charset="0"/>
                <a:ea typeface="Verdana" panose="020B0604030504040204" pitchFamily="34" charset="0"/>
              </a:rPr>
              <a:t>Encarcelamiento con pan y agua</a:t>
            </a:r>
          </a:p>
          <a:p>
            <a:pPr>
              <a:lnSpc>
                <a:spcPct val="95000"/>
              </a:lnSpc>
            </a:pPr>
            <a:r>
              <a:rPr lang="en-US" altLang="en-US" sz="2400" b="1" dirty="0" err="1">
                <a:solidFill>
                  <a:srgbClr val="FFFF00"/>
                </a:solidFill>
                <a:latin typeface="Verdana" panose="020B0604030504040204" pitchFamily="34" charset="0"/>
                <a:ea typeface="Verdana" panose="020B0604030504040204" pitchFamily="34" charset="0"/>
              </a:rPr>
              <a:t>Reducción</a:t>
            </a:r>
            <a:r>
              <a:rPr lang="en-US" altLang="en-US" sz="2400" b="1" dirty="0">
                <a:solidFill>
                  <a:srgbClr val="FFFF00"/>
                </a:solidFill>
                <a:latin typeface="Verdana" panose="020B0604030504040204" pitchFamily="34" charset="0"/>
                <a:ea typeface="Verdana" panose="020B0604030504040204" pitchFamily="34" charset="0"/>
              </a:rPr>
              <a:t> </a:t>
            </a:r>
            <a:r>
              <a:rPr lang="en-US" altLang="en-US" sz="2400" b="1" dirty="0" err="1">
                <a:solidFill>
                  <a:srgbClr val="FFFF00"/>
                </a:solidFill>
                <a:latin typeface="Verdana" panose="020B0604030504040204" pitchFamily="34" charset="0"/>
                <a:ea typeface="Verdana" panose="020B0604030504040204" pitchFamily="34" charset="0"/>
              </a:rPr>
              <a:t>en</a:t>
            </a:r>
            <a:r>
              <a:rPr lang="en-US" altLang="en-US" sz="2400" b="1" dirty="0">
                <a:solidFill>
                  <a:srgbClr val="FFFF00"/>
                </a:solidFill>
                <a:latin typeface="Verdana" panose="020B0604030504040204" pitchFamily="34" charset="0"/>
                <a:ea typeface="Verdana" panose="020B0604030504040204" pitchFamily="34" charset="0"/>
              </a:rPr>
              <a:t> </a:t>
            </a:r>
            <a:r>
              <a:rPr lang="en-US" altLang="en-US" sz="2400" b="1" dirty="0" err="1">
                <a:solidFill>
                  <a:srgbClr val="FFFF00"/>
                </a:solidFill>
                <a:latin typeface="Verdana" panose="020B0604030504040204" pitchFamily="34" charset="0"/>
                <a:ea typeface="Verdana" panose="020B0604030504040204" pitchFamily="34" charset="0"/>
              </a:rPr>
              <a:t>grado</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err="1">
                <a:solidFill>
                  <a:srgbClr val="FFFF00"/>
                </a:solidFill>
                <a:latin typeface="Verdana" panose="020B0604030504040204" pitchFamily="34" charset="0"/>
                <a:ea typeface="Verdana" panose="020B0604030504040204" pitchFamily="34" charset="0"/>
              </a:rPr>
              <a:t>Consejo</a:t>
            </a:r>
            <a:r>
              <a:rPr lang="en-US" altLang="en-US" sz="2400" b="1" dirty="0">
                <a:solidFill>
                  <a:srgbClr val="FFFF00"/>
                </a:solidFill>
                <a:latin typeface="Verdana" panose="020B0604030504040204" pitchFamily="34" charset="0"/>
                <a:ea typeface="Verdana" panose="020B0604030504040204" pitchFamily="34" charset="0"/>
              </a:rPr>
              <a:t> de </a:t>
            </a:r>
            <a:r>
              <a:rPr lang="en-US" altLang="en-US" sz="2400" b="1" dirty="0" err="1">
                <a:solidFill>
                  <a:srgbClr val="FFFF00"/>
                </a:solidFill>
                <a:latin typeface="Verdana" panose="020B0604030504040204" pitchFamily="34" charset="0"/>
                <a:ea typeface="Verdana" panose="020B0604030504040204" pitchFamily="34" charset="0"/>
              </a:rPr>
              <a:t>guerra</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a:solidFill>
                  <a:srgbClr val="FFFF00"/>
                </a:solidFill>
                <a:latin typeface="Verdana" panose="020B0604030504040204" pitchFamily="34" charset="0"/>
                <a:ea typeface="Verdana" panose="020B0604030504040204" pitchFamily="34" charset="0"/>
              </a:rPr>
              <a:t>--labor </a:t>
            </a:r>
            <a:r>
              <a:rPr lang="en-US" altLang="en-US" sz="2400" b="1" dirty="0" err="1">
                <a:solidFill>
                  <a:srgbClr val="FFFF00"/>
                </a:solidFill>
                <a:latin typeface="Verdana" panose="020B0604030504040204" pitchFamily="34" charset="0"/>
                <a:ea typeface="Verdana" panose="020B0604030504040204" pitchFamily="34" charset="0"/>
              </a:rPr>
              <a:t>duro</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a:solidFill>
                  <a:srgbClr val="FFFF00"/>
                </a:solidFill>
                <a:latin typeface="Verdana" panose="020B0604030504040204" pitchFamily="34" charset="0"/>
                <a:ea typeface="Verdana" panose="020B0604030504040204" pitchFamily="34" charset="0"/>
              </a:rPr>
              <a:t>--</a:t>
            </a:r>
            <a:r>
              <a:rPr lang="en-US" altLang="en-US" sz="2400" b="1" dirty="0" err="1">
                <a:solidFill>
                  <a:srgbClr val="FFFF00"/>
                </a:solidFill>
                <a:latin typeface="Verdana" panose="020B0604030504040204" pitchFamily="34" charset="0"/>
                <a:ea typeface="Verdana" panose="020B0604030504040204" pitchFamily="34" charset="0"/>
              </a:rPr>
              <a:t>licencia</a:t>
            </a:r>
            <a:r>
              <a:rPr lang="en-US" altLang="en-US" sz="2400" b="1" dirty="0">
                <a:solidFill>
                  <a:srgbClr val="FFFF00"/>
                </a:solidFill>
                <a:latin typeface="Verdana" panose="020B0604030504040204" pitchFamily="34" charset="0"/>
                <a:ea typeface="Verdana" panose="020B0604030504040204" pitchFamily="34" charset="0"/>
              </a:rPr>
              <a:t> </a:t>
            </a:r>
            <a:r>
              <a:rPr lang="en-US" altLang="en-US" sz="2400" b="1" dirty="0" err="1">
                <a:solidFill>
                  <a:srgbClr val="FFFF00"/>
                </a:solidFill>
                <a:latin typeface="Verdana" panose="020B0604030504040204" pitchFamily="34" charset="0"/>
                <a:ea typeface="Verdana" panose="020B0604030504040204" pitchFamily="34" charset="0"/>
              </a:rPr>
              <a:t>deshonrada</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a:solidFill>
                  <a:srgbClr val="FFFF00"/>
                </a:solidFill>
                <a:latin typeface="Verdana" panose="020B0604030504040204" pitchFamily="34" charset="0"/>
                <a:ea typeface="Verdana" panose="020B0604030504040204" pitchFamily="34" charset="0"/>
              </a:rPr>
              <a:t>--</a:t>
            </a:r>
            <a:r>
              <a:rPr lang="en-US" altLang="en-US" sz="2400" b="1" dirty="0" err="1">
                <a:solidFill>
                  <a:srgbClr val="FFFF00"/>
                </a:solidFill>
                <a:latin typeface="Verdana" panose="020B0604030504040204" pitchFamily="34" charset="0"/>
                <a:ea typeface="Verdana" panose="020B0604030504040204" pitchFamily="34" charset="0"/>
              </a:rPr>
              <a:t>muerte</a:t>
            </a:r>
            <a:endParaRPr lang="en-US" altLang="en-US" sz="2400" b="1" dirty="0">
              <a:solidFill>
                <a:srgbClr val="FFFF00"/>
              </a:solidFill>
              <a:latin typeface="Verdana" panose="020B0604030504040204" pitchFamily="34" charset="0"/>
              <a:ea typeface="Verdana" panose="020B0604030504040204" pitchFamily="34" charset="0"/>
            </a:endParaRPr>
          </a:p>
        </p:txBody>
      </p:sp>
      <p:pic>
        <p:nvPicPr>
          <p:cNvPr id="35850" name="Picture 10" descr="Slouching soldier cartoon">
            <a:extLst>
              <a:ext uri="{FF2B5EF4-FFF2-40B4-BE49-F238E27FC236}">
                <a16:creationId xmlns:a16="http://schemas.microsoft.com/office/drawing/2014/main" id="{0F9430F4-62E1-570B-2D82-41E11DA0F3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15600" y="3276749"/>
            <a:ext cx="1676400" cy="3605635"/>
          </a:xfrm>
          <a:prstGeom prst="rect">
            <a:avLst/>
          </a:prstGeom>
          <a:noFill/>
          <a:extLst>
            <a:ext uri="{909E8E84-426E-40DD-AFC4-6F175D3DCCD1}">
              <a14:hiddenFill xmlns:a14="http://schemas.microsoft.com/office/drawing/2010/main">
                <a:solidFill>
                  <a:srgbClr val="FFFFFF"/>
                </a:solidFill>
              </a14:hiddenFill>
            </a:ext>
          </a:extLst>
        </p:spPr>
      </p:pic>
      <p:sp>
        <p:nvSpPr>
          <p:cNvPr id="35851" name="Line 11">
            <a:extLst>
              <a:ext uri="{FF2B5EF4-FFF2-40B4-BE49-F238E27FC236}">
                <a16:creationId xmlns:a16="http://schemas.microsoft.com/office/drawing/2014/main" id="{2288D85B-929F-CC19-F2C5-6BCE2DBF9E1C}"/>
              </a:ext>
            </a:extLst>
          </p:cNvPr>
          <p:cNvSpPr>
            <a:spLocks noChangeShapeType="1"/>
          </p:cNvSpPr>
          <p:nvPr/>
        </p:nvSpPr>
        <p:spPr bwMode="auto">
          <a:xfrm flipV="1">
            <a:off x="3928872" y="4536187"/>
            <a:ext cx="6662928" cy="3047"/>
          </a:xfrm>
          <a:prstGeom prst="line">
            <a:avLst/>
          </a:prstGeom>
          <a:noFill/>
          <a:ln w="762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2" name="Text Box 12">
            <a:extLst>
              <a:ext uri="{FF2B5EF4-FFF2-40B4-BE49-F238E27FC236}">
                <a16:creationId xmlns:a16="http://schemas.microsoft.com/office/drawing/2014/main" id="{F8CFFF99-C521-5140-2CE5-E125F75AC7F3}"/>
              </a:ext>
            </a:extLst>
          </p:cNvPr>
          <p:cNvSpPr txBox="1">
            <a:spLocks noChangeArrowheads="1"/>
          </p:cNvSpPr>
          <p:nvPr/>
        </p:nvSpPr>
        <p:spPr bwMode="auto">
          <a:xfrm>
            <a:off x="26797" y="4800601"/>
            <a:ext cx="3902075" cy="1569660"/>
          </a:xfrm>
          <a:prstGeom prst="rect">
            <a:avLst/>
          </a:prstGeom>
          <a:noFill/>
          <a:ln w="381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b="1" u="sng" dirty="0">
                <a:solidFill>
                  <a:srgbClr val="FFFF00"/>
                </a:solidFill>
                <a:latin typeface="Verdana" panose="020B0604030504040204" pitchFamily="34" charset="0"/>
                <a:ea typeface="Verdana" panose="020B0604030504040204" pitchFamily="34" charset="0"/>
              </a:rPr>
              <a:t>Caso #1</a:t>
            </a:r>
            <a:endParaRPr lang="es-CO" altLang="en-US" sz="2400" b="1" u="sng" dirty="0">
              <a:solidFill>
                <a:srgbClr val="FFFF00"/>
              </a:solidFill>
              <a:latin typeface="Verdana" panose="020B0604030504040204" pitchFamily="34" charset="0"/>
              <a:ea typeface="Verdana" panose="020B0604030504040204" pitchFamily="34" charset="0"/>
            </a:endParaRPr>
          </a:p>
          <a:p>
            <a:pPr algn="ctr"/>
            <a:r>
              <a:rPr lang="es-CO" altLang="en-US" sz="2400" b="1" dirty="0">
                <a:solidFill>
                  <a:schemeClr val="bg1"/>
                </a:solidFill>
                <a:latin typeface="Verdana" panose="020B0604030504040204" pitchFamily="34" charset="0"/>
                <a:ea typeface="Verdana" panose="020B0604030504040204" pitchFamily="34" charset="0"/>
              </a:rPr>
              <a:t>Un soldado de grado primero ataca</a:t>
            </a:r>
            <a:r>
              <a:rPr lang="es-CO" altLang="en-US" sz="2400" b="1" dirty="0">
                <a:latin typeface="Verdana" panose="020B0604030504040204" pitchFamily="34" charset="0"/>
                <a:ea typeface="Verdana" panose="020B0604030504040204" pitchFamily="34" charset="0"/>
              </a:rPr>
              <a:t> </a:t>
            </a:r>
            <a:r>
              <a:rPr lang="es-CO" altLang="en-US" sz="2400" b="1" dirty="0">
                <a:solidFill>
                  <a:schemeClr val="bg1"/>
                </a:solidFill>
                <a:latin typeface="Verdana" panose="020B0604030504040204" pitchFamily="34" charset="0"/>
                <a:ea typeface="Verdana" panose="020B0604030504040204" pitchFamily="34" charset="0"/>
              </a:rPr>
              <a:t>a otro del grado igual.</a:t>
            </a:r>
            <a:endParaRPr lang="en-US" altLang="en-US" sz="2400" b="1" dirty="0">
              <a:solidFill>
                <a:schemeClr val="bg1"/>
              </a:solidFill>
              <a:latin typeface="Verdana" panose="020B0604030504040204" pitchFamily="34" charset="0"/>
              <a:ea typeface="Verdana" panose="020B0604030504040204" pitchFamily="34" charset="0"/>
            </a:endParaRPr>
          </a:p>
        </p:txBody>
      </p:sp>
      <p:pic>
        <p:nvPicPr>
          <p:cNvPr id="35854" name="Picture 14">
            <a:extLst>
              <a:ext uri="{FF2B5EF4-FFF2-40B4-BE49-F238E27FC236}">
                <a16:creationId xmlns:a16="http://schemas.microsoft.com/office/drawing/2014/main" id="{5D5D40B7-6635-8386-373D-0803E2B26E8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9082" y="4539234"/>
            <a:ext cx="4038600" cy="2343150"/>
          </a:xfrm>
          <a:prstGeom prst="rect">
            <a:avLst/>
          </a:prstGeom>
          <a:noFill/>
          <a:extLst>
            <a:ext uri="{909E8E84-426E-40DD-AFC4-6F175D3DCCD1}">
              <a14:hiddenFill xmlns:a14="http://schemas.microsoft.com/office/drawing/2010/main">
                <a:solidFill>
                  <a:srgbClr val="FFFFFF"/>
                </a:solidFill>
              </a14:hiddenFill>
            </a:ext>
          </a:extLst>
        </p:spPr>
      </p:pic>
      <p:sp>
        <p:nvSpPr>
          <p:cNvPr id="35855" name="Text Box 15">
            <a:extLst>
              <a:ext uri="{FF2B5EF4-FFF2-40B4-BE49-F238E27FC236}">
                <a16:creationId xmlns:a16="http://schemas.microsoft.com/office/drawing/2014/main" id="{D1B6A92F-E8C5-C629-BE3E-07F27C312121}"/>
              </a:ext>
            </a:extLst>
          </p:cNvPr>
          <p:cNvSpPr txBox="1">
            <a:spLocks noChangeArrowheads="1"/>
          </p:cNvSpPr>
          <p:nvPr/>
        </p:nvSpPr>
        <p:spPr bwMode="auto">
          <a:xfrm rot="20957539">
            <a:off x="4495801" y="4821006"/>
            <a:ext cx="170656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dirty="0">
                <a:solidFill>
                  <a:srgbClr val="FF3300"/>
                </a:solidFill>
                <a:latin typeface="Jokerman" panose="04090605060D06020702" pitchFamily="82" charset="0"/>
              </a:rPr>
              <a:t>Whap!</a:t>
            </a:r>
          </a:p>
          <a:p>
            <a:r>
              <a:rPr lang="en-US" altLang="en-US" sz="2800" b="1" dirty="0">
                <a:solidFill>
                  <a:srgbClr val="FF3300"/>
                </a:solidFill>
                <a:latin typeface="Jokerman" panose="04090605060D06020702" pitchFamily="82" charset="0"/>
              </a:rPr>
              <a:t>   Whap!</a:t>
            </a:r>
          </a:p>
        </p:txBody>
      </p:sp>
      <p:sp>
        <p:nvSpPr>
          <p:cNvPr id="35856" name="Rectangle 16">
            <a:extLst>
              <a:ext uri="{FF2B5EF4-FFF2-40B4-BE49-F238E27FC236}">
                <a16:creationId xmlns:a16="http://schemas.microsoft.com/office/drawing/2014/main" id="{C518F8BF-FD47-8B7E-FF5B-9EB5B82EE008}"/>
              </a:ext>
            </a:extLst>
          </p:cNvPr>
          <p:cNvSpPr>
            <a:spLocks noChangeArrowheads="1"/>
          </p:cNvSpPr>
          <p:nvPr/>
        </p:nvSpPr>
        <p:spPr bwMode="auto">
          <a:xfrm>
            <a:off x="393701" y="304801"/>
            <a:ext cx="1828800" cy="838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6" name="Text Box 6">
            <a:extLst>
              <a:ext uri="{FF2B5EF4-FFF2-40B4-BE49-F238E27FC236}">
                <a16:creationId xmlns:a16="http://schemas.microsoft.com/office/drawing/2014/main" id="{156B92FA-5DA6-0F62-F867-C9DDB0A7EF24}"/>
              </a:ext>
            </a:extLst>
          </p:cNvPr>
          <p:cNvSpPr txBox="1">
            <a:spLocks noChangeArrowheads="1"/>
          </p:cNvSpPr>
          <p:nvPr/>
        </p:nvSpPr>
        <p:spPr bwMode="auto">
          <a:xfrm>
            <a:off x="0" y="288675"/>
            <a:ext cx="2286000" cy="6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pPr>
            <a:r>
              <a:rPr lang="en-US" altLang="en-US" sz="1600" b="1" dirty="0">
                <a:latin typeface="Verdana" panose="020B0604030504040204" pitchFamily="34" charset="0"/>
                <a:ea typeface="Verdana" panose="020B0604030504040204" pitchFamily="34" charset="0"/>
              </a:rPr>
              <a:t>Código </a:t>
            </a:r>
            <a:r>
              <a:rPr lang="en-US" altLang="en-US" sz="1600" b="1" dirty="0" err="1">
                <a:latin typeface="Verdana" panose="020B0604030504040204" pitchFamily="34" charset="0"/>
                <a:ea typeface="Verdana" panose="020B0604030504040204" pitchFamily="34" charset="0"/>
              </a:rPr>
              <a:t>Uniforme</a:t>
            </a:r>
            <a:endParaRPr lang="en-US" altLang="en-US" sz="1600" b="1" dirty="0">
              <a:latin typeface="Verdana" panose="020B0604030504040204" pitchFamily="34" charset="0"/>
              <a:ea typeface="Verdana" panose="020B0604030504040204" pitchFamily="34" charset="0"/>
            </a:endParaRPr>
          </a:p>
          <a:p>
            <a:pPr algn="ctr">
              <a:lnSpc>
                <a:spcPct val="80000"/>
              </a:lnSpc>
            </a:pPr>
            <a:r>
              <a:rPr lang="es-CO" altLang="en-US" sz="1600" b="1" dirty="0">
                <a:latin typeface="Verdana" panose="020B0604030504040204" pitchFamily="34" charset="0"/>
                <a:ea typeface="Verdana" panose="020B0604030504040204" pitchFamily="34" charset="0"/>
              </a:rPr>
              <a:t>de la</a:t>
            </a:r>
          </a:p>
          <a:p>
            <a:pPr algn="ctr">
              <a:lnSpc>
                <a:spcPct val="80000"/>
              </a:lnSpc>
            </a:pPr>
            <a:r>
              <a:rPr lang="es-CO" altLang="en-US" sz="1600" b="1" dirty="0">
                <a:latin typeface="Verdana" panose="020B0604030504040204" pitchFamily="34" charset="0"/>
                <a:ea typeface="Verdana" panose="020B0604030504040204" pitchFamily="34" charset="0"/>
              </a:rPr>
              <a:t>Justicia </a:t>
            </a:r>
            <a:r>
              <a:rPr lang="es-CO" altLang="en-US" sz="1600" b="1" dirty="0" err="1">
                <a:latin typeface="Verdana" panose="020B0604030504040204" pitchFamily="34" charset="0"/>
                <a:ea typeface="Verdana" panose="020B0604030504040204" pitchFamily="34" charset="0"/>
              </a:rPr>
              <a:t>Militaria</a:t>
            </a:r>
            <a:endParaRPr lang="en-US" altLang="en-US" sz="1600" b="1" dirty="0">
              <a:latin typeface="Verdana" panose="020B0604030504040204" pitchFamily="34" charset="0"/>
              <a:ea typeface="Verdana" panose="020B0604030504040204" pitchFamily="34" charset="0"/>
            </a:endParaRPr>
          </a:p>
        </p:txBody>
      </p:sp>
      <p:sp>
        <p:nvSpPr>
          <p:cNvPr id="4" name="TextBox 3">
            <a:extLst>
              <a:ext uri="{FF2B5EF4-FFF2-40B4-BE49-F238E27FC236}">
                <a16:creationId xmlns:a16="http://schemas.microsoft.com/office/drawing/2014/main" id="{F96D27D9-2F03-8586-D96C-C12655ED69A7}"/>
              </a:ext>
            </a:extLst>
          </p:cNvPr>
          <p:cNvSpPr txBox="1"/>
          <p:nvPr/>
        </p:nvSpPr>
        <p:spPr>
          <a:xfrm>
            <a:off x="393701" y="2286000"/>
            <a:ext cx="1587499" cy="838200"/>
          </a:xfrm>
          <a:prstGeom prst="rect">
            <a:avLst/>
          </a:prstGeom>
          <a:solidFill>
            <a:schemeClr val="bg1"/>
          </a:solidFill>
        </p:spPr>
        <p:txBody>
          <a:bodyPr wrap="square" rtlCol="0">
            <a:spAutoFit/>
          </a:bodyPr>
          <a:lstStyle/>
          <a:p>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iterate type="wd">
                                    <p:tmPct val="2000"/>
                                  </p:iterate>
                                  <p:childTnLst>
                                    <p:set>
                                      <p:cBhvr>
                                        <p:cTn id="6" dur="1" fill="hold">
                                          <p:stCondLst>
                                            <p:cond delay="0"/>
                                          </p:stCondLst>
                                        </p:cTn>
                                        <p:tgtEl>
                                          <p:spTgt spid="35852"/>
                                        </p:tgtEl>
                                        <p:attrNameLst>
                                          <p:attrName>style.visibility</p:attrName>
                                        </p:attrNameLst>
                                      </p:cBhvr>
                                      <p:to>
                                        <p:strVal val="visible"/>
                                      </p:to>
                                    </p:set>
                                    <p:anim calcmode="lin" valueType="num">
                                      <p:cBhvr>
                                        <p:cTn id="7" dur="1000" fill="hold"/>
                                        <p:tgtEl>
                                          <p:spTgt spid="35852"/>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35852"/>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35852"/>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35852"/>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6" presetClass="entr" presetSubtype="16" fill="hold" nodeType="clickEffect">
                                  <p:stCondLst>
                                    <p:cond delay="0"/>
                                  </p:stCondLst>
                                  <p:childTnLst>
                                    <p:set>
                                      <p:cBhvr>
                                        <p:cTn id="14" dur="1" fill="hold">
                                          <p:stCondLst>
                                            <p:cond delay="0"/>
                                          </p:stCondLst>
                                        </p:cTn>
                                        <p:tgtEl>
                                          <p:spTgt spid="35854"/>
                                        </p:tgtEl>
                                        <p:attrNameLst>
                                          <p:attrName>style.visibility</p:attrName>
                                        </p:attrNameLst>
                                      </p:cBhvr>
                                      <p:to>
                                        <p:strVal val="visible"/>
                                      </p:to>
                                    </p:set>
                                    <p:animEffect transition="in" filter="circle(in)">
                                      <p:cBhvr>
                                        <p:cTn id="15" dur="2000"/>
                                        <p:tgtEl>
                                          <p:spTgt spid="35854"/>
                                        </p:tgtEl>
                                      </p:cBhvr>
                                    </p:animEffect>
                                  </p:childTnLst>
                                </p:cTn>
                              </p:par>
                              <p:par>
                                <p:cTn id="16" presetID="51" presetClass="entr" presetSubtype="0" fill="hold" nodeType="withEffect">
                                  <p:stCondLst>
                                    <p:cond delay="0"/>
                                  </p:stCondLst>
                                  <p:iterate type="lt">
                                    <p:tmPct val="8000"/>
                                  </p:iterate>
                                  <p:childTnLst>
                                    <p:set>
                                      <p:cBhvr>
                                        <p:cTn id="17" dur="1" fill="hold">
                                          <p:stCondLst>
                                            <p:cond delay="0"/>
                                          </p:stCondLst>
                                        </p:cTn>
                                        <p:tgtEl>
                                          <p:spTgt spid="35855"/>
                                        </p:tgtEl>
                                        <p:attrNameLst>
                                          <p:attrName>style.visibility</p:attrName>
                                        </p:attrNameLst>
                                      </p:cBhvr>
                                      <p:to>
                                        <p:strVal val="visible"/>
                                      </p:to>
                                    </p:set>
                                    <p:animEffect transition="in" filter="fade">
                                      <p:cBhvr>
                                        <p:cTn id="18" dur="385" decel="100000"/>
                                        <p:tgtEl>
                                          <p:spTgt spid="35855"/>
                                        </p:tgtEl>
                                      </p:cBhvr>
                                    </p:animEffect>
                                    <p:animScale>
                                      <p:cBhvr>
                                        <p:cTn id="19" dur="385" decel="100000"/>
                                        <p:tgtEl>
                                          <p:spTgt spid="35855"/>
                                        </p:tgtEl>
                                      </p:cBhvr>
                                      <p:from x="10000" y="10000"/>
                                      <p:to x="200000" y="450000"/>
                                    </p:animScale>
                                    <p:animScale>
                                      <p:cBhvr>
                                        <p:cTn id="20" dur="615" accel="100000" fill="hold">
                                          <p:stCondLst>
                                            <p:cond delay="385"/>
                                          </p:stCondLst>
                                        </p:cTn>
                                        <p:tgtEl>
                                          <p:spTgt spid="35855"/>
                                        </p:tgtEl>
                                      </p:cBhvr>
                                      <p:from x="200000" y="450000"/>
                                      <p:to x="100000" y="100000"/>
                                    </p:animScale>
                                    <p:set>
                                      <p:cBhvr>
                                        <p:cTn id="21" dur="385" fill="hold"/>
                                        <p:tgtEl>
                                          <p:spTgt spid="35855"/>
                                        </p:tgtEl>
                                        <p:attrNameLst>
                                          <p:attrName>ppt_x</p:attrName>
                                        </p:attrNameLst>
                                      </p:cBhvr>
                                      <p:to>
                                        <p:strVal val="(0.5)"/>
                                      </p:to>
                                    </p:set>
                                    <p:anim from="(0.5)" to="(#ppt_x)" calcmode="lin" valueType="num">
                                      <p:cBhvr>
                                        <p:cTn id="22" dur="615" accel="100000" fill="hold">
                                          <p:stCondLst>
                                            <p:cond delay="385"/>
                                          </p:stCondLst>
                                        </p:cTn>
                                        <p:tgtEl>
                                          <p:spTgt spid="35855"/>
                                        </p:tgtEl>
                                        <p:attrNameLst>
                                          <p:attrName>ppt_x</p:attrName>
                                        </p:attrNameLst>
                                      </p:cBhvr>
                                    </p:anim>
                                    <p:set>
                                      <p:cBhvr>
                                        <p:cTn id="23" dur="385" fill="hold"/>
                                        <p:tgtEl>
                                          <p:spTgt spid="35855"/>
                                        </p:tgtEl>
                                        <p:attrNameLst>
                                          <p:attrName>ppt_y</p:attrName>
                                        </p:attrNameLst>
                                      </p:cBhvr>
                                      <p:to>
                                        <p:strVal val="(#ppt_y+0.4)"/>
                                      </p:to>
                                    </p:set>
                                    <p:anim from="(#ppt_y+0.4)" to="(#ppt_y)" calcmode="lin" valueType="num">
                                      <p:cBhvr>
                                        <p:cTn id="24" dur="615" accel="100000" fill="hold">
                                          <p:stCondLst>
                                            <p:cond delay="385"/>
                                          </p:stCondLst>
                                        </p:cTn>
                                        <p:tgtEl>
                                          <p:spTgt spid="3585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9" grpId="0"/>
      <p:bldP spid="35852" grpId="0" animBg="1"/>
      <p:bldP spid="35855"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5845" name="Picture 5" descr="The Morgan Draft">
            <a:hlinkClick r:id="rId2"/>
            <a:extLst>
              <a:ext uri="{FF2B5EF4-FFF2-40B4-BE49-F238E27FC236}">
                <a16:creationId xmlns:a16="http://schemas.microsoft.com/office/drawing/2014/main" id="{B0CB447B-A524-E87C-971D-18A174DAD0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371725" cy="3352800"/>
          </a:xfrm>
          <a:prstGeom prst="rect">
            <a:avLst/>
          </a:prstGeom>
          <a:noFill/>
          <a:extLst>
            <a:ext uri="{909E8E84-426E-40DD-AFC4-6F175D3DCCD1}">
              <a14:hiddenFill xmlns:a14="http://schemas.microsoft.com/office/drawing/2010/main">
                <a:solidFill>
                  <a:srgbClr val="FFFFFF"/>
                </a:solidFill>
              </a14:hiddenFill>
            </a:ext>
          </a:extLst>
        </p:spPr>
      </p:pic>
      <p:sp>
        <p:nvSpPr>
          <p:cNvPr id="35849" name="Text Box 9">
            <a:extLst>
              <a:ext uri="{FF2B5EF4-FFF2-40B4-BE49-F238E27FC236}">
                <a16:creationId xmlns:a16="http://schemas.microsoft.com/office/drawing/2014/main" id="{DAADEF24-EC4D-C925-39A7-C31053FD42D0}"/>
              </a:ext>
            </a:extLst>
          </p:cNvPr>
          <p:cNvSpPr txBox="1">
            <a:spLocks noChangeArrowheads="1"/>
          </p:cNvSpPr>
          <p:nvPr/>
        </p:nvSpPr>
        <p:spPr bwMode="auto">
          <a:xfrm>
            <a:off x="4310349" y="98023"/>
            <a:ext cx="5805106" cy="4302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s-ES" altLang="en-US" sz="2400" b="1" u="sng" dirty="0">
                <a:solidFill>
                  <a:schemeClr val="bg1"/>
                </a:solidFill>
                <a:latin typeface="Verdana" panose="020B0604030504040204" pitchFamily="34" charset="0"/>
                <a:ea typeface="Verdana" panose="020B0604030504040204" pitchFamily="34" charset="0"/>
              </a:rPr>
              <a:t>Niveles del Castigo</a:t>
            </a:r>
            <a:endParaRPr lang="es-ES" altLang="en-US" sz="2400" b="1" dirty="0">
              <a:solidFill>
                <a:schemeClr val="bg1"/>
              </a:solidFill>
              <a:latin typeface="Verdana" panose="020B0604030504040204" pitchFamily="34" charset="0"/>
              <a:ea typeface="Verdana" panose="020B0604030504040204" pitchFamily="34" charset="0"/>
            </a:endParaRPr>
          </a:p>
          <a:p>
            <a:pPr>
              <a:lnSpc>
                <a:spcPct val="95000"/>
              </a:lnSpc>
            </a:pPr>
            <a:r>
              <a:rPr lang="es-ES" altLang="en-US" sz="2400" b="1" dirty="0">
                <a:solidFill>
                  <a:srgbClr val="FFFF00"/>
                </a:solidFill>
                <a:latin typeface="Verdana" panose="020B0604030504040204" pitchFamily="34" charset="0"/>
                <a:ea typeface="Verdana" panose="020B0604030504040204" pitchFamily="34" charset="0"/>
              </a:rPr>
              <a:t>Consejo</a:t>
            </a:r>
          </a:p>
          <a:p>
            <a:pPr>
              <a:lnSpc>
                <a:spcPct val="95000"/>
              </a:lnSpc>
            </a:pPr>
            <a:r>
              <a:rPr lang="es-ES" altLang="en-US" sz="2400" b="1" dirty="0">
                <a:solidFill>
                  <a:srgbClr val="FFFF00"/>
                </a:solidFill>
                <a:latin typeface="Verdana" panose="020B0604030504040204" pitchFamily="34" charset="0"/>
                <a:ea typeface="Verdana" panose="020B0604030504040204" pitchFamily="34" charset="0"/>
              </a:rPr>
              <a:t>Amonestación/reprende</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err="1">
                <a:solidFill>
                  <a:srgbClr val="FFFF00"/>
                </a:solidFill>
                <a:latin typeface="Verdana" panose="020B0604030504040204" pitchFamily="34" charset="0"/>
                <a:ea typeface="Verdana" panose="020B0604030504040204" pitchFamily="34" charset="0"/>
              </a:rPr>
              <a:t>Restricci</a:t>
            </a:r>
            <a:r>
              <a:rPr lang="es-CO" altLang="en-US" sz="2400" b="1" dirty="0" err="1">
                <a:solidFill>
                  <a:srgbClr val="FFFF00"/>
                </a:solidFill>
                <a:latin typeface="Verdana" panose="020B0604030504040204" pitchFamily="34" charset="0"/>
                <a:ea typeface="Verdana" panose="020B0604030504040204" pitchFamily="34" charset="0"/>
              </a:rPr>
              <a:t>ó</a:t>
            </a:r>
            <a:r>
              <a:rPr lang="en-US" altLang="en-US" sz="2400" b="1" dirty="0">
                <a:solidFill>
                  <a:srgbClr val="FFFF00"/>
                </a:solidFill>
                <a:latin typeface="Verdana" panose="020B0604030504040204" pitchFamily="34" charset="0"/>
                <a:ea typeface="Verdana" panose="020B0604030504040204" pitchFamily="34" charset="0"/>
              </a:rPr>
              <a:t>n</a:t>
            </a:r>
          </a:p>
          <a:p>
            <a:pPr>
              <a:lnSpc>
                <a:spcPct val="95000"/>
              </a:lnSpc>
            </a:pPr>
            <a:r>
              <a:rPr lang="en-US" altLang="en-US" sz="2400" b="1" dirty="0" err="1">
                <a:solidFill>
                  <a:srgbClr val="FFFF00"/>
                </a:solidFill>
                <a:latin typeface="Verdana" panose="020B0604030504040204" pitchFamily="34" charset="0"/>
                <a:ea typeface="Verdana" panose="020B0604030504040204" pitchFamily="34" charset="0"/>
              </a:rPr>
              <a:t>Arresto</a:t>
            </a:r>
            <a:r>
              <a:rPr lang="en-US" altLang="en-US" sz="2400" b="1" dirty="0">
                <a:solidFill>
                  <a:srgbClr val="FFFF00"/>
                </a:solidFill>
                <a:latin typeface="Verdana" panose="020B0604030504040204" pitchFamily="34" charset="0"/>
                <a:ea typeface="Verdana" panose="020B0604030504040204" pitchFamily="34" charset="0"/>
              </a:rPr>
              <a:t> </a:t>
            </a:r>
            <a:r>
              <a:rPr lang="en-US" altLang="en-US" sz="2400" b="1" dirty="0" err="1">
                <a:solidFill>
                  <a:srgbClr val="FFFF00"/>
                </a:solidFill>
                <a:latin typeface="Verdana" panose="020B0604030504040204" pitchFamily="34" charset="0"/>
                <a:ea typeface="Verdana" panose="020B0604030504040204" pitchFamily="34" charset="0"/>
              </a:rPr>
              <a:t>en</a:t>
            </a:r>
            <a:r>
              <a:rPr lang="en-US" altLang="en-US" sz="2400" b="1" dirty="0">
                <a:solidFill>
                  <a:srgbClr val="FFFF00"/>
                </a:solidFill>
                <a:latin typeface="Verdana" panose="020B0604030504040204" pitchFamily="34" charset="0"/>
                <a:ea typeface="Verdana" panose="020B0604030504040204" pitchFamily="34" charset="0"/>
              </a:rPr>
              <a:t> </a:t>
            </a:r>
            <a:r>
              <a:rPr lang="en-US" altLang="en-US" sz="2400" b="1" dirty="0" err="1">
                <a:solidFill>
                  <a:srgbClr val="FFFF00"/>
                </a:solidFill>
                <a:latin typeface="Verdana" panose="020B0604030504040204" pitchFamily="34" charset="0"/>
                <a:ea typeface="Verdana" panose="020B0604030504040204" pitchFamily="34" charset="0"/>
              </a:rPr>
              <a:t>cuarto</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err="1">
                <a:solidFill>
                  <a:srgbClr val="FFFF00"/>
                </a:solidFill>
                <a:latin typeface="Verdana" panose="020B0604030504040204" pitchFamily="34" charset="0"/>
                <a:ea typeface="Verdana" panose="020B0604030504040204" pitchFamily="34" charset="0"/>
              </a:rPr>
              <a:t>Pierda</a:t>
            </a:r>
            <a:r>
              <a:rPr lang="en-US" altLang="en-US" sz="2400" b="1" dirty="0">
                <a:solidFill>
                  <a:srgbClr val="FFFF00"/>
                </a:solidFill>
                <a:latin typeface="Verdana" panose="020B0604030504040204" pitchFamily="34" charset="0"/>
                <a:ea typeface="Verdana" panose="020B0604030504040204" pitchFamily="34" charset="0"/>
              </a:rPr>
              <a:t> la </a:t>
            </a:r>
            <a:r>
              <a:rPr lang="en-US" altLang="en-US" sz="2400" b="1" dirty="0" err="1">
                <a:solidFill>
                  <a:srgbClr val="FFFF00"/>
                </a:solidFill>
                <a:latin typeface="Verdana" panose="020B0604030504040204" pitchFamily="34" charset="0"/>
                <a:ea typeface="Verdana" panose="020B0604030504040204" pitchFamily="34" charset="0"/>
              </a:rPr>
              <a:t>paga</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s-ES" altLang="en-US" sz="2400" b="1" dirty="0">
                <a:solidFill>
                  <a:srgbClr val="FFFF00"/>
                </a:solidFill>
                <a:latin typeface="Verdana" panose="020B0604030504040204" pitchFamily="34" charset="0"/>
                <a:ea typeface="Verdana" panose="020B0604030504040204" pitchFamily="34" charset="0"/>
              </a:rPr>
              <a:t>Encarcelamiento con pan y agua</a:t>
            </a:r>
          </a:p>
          <a:p>
            <a:pPr>
              <a:lnSpc>
                <a:spcPct val="95000"/>
              </a:lnSpc>
            </a:pPr>
            <a:r>
              <a:rPr lang="en-US" altLang="en-US" sz="2400" b="1" dirty="0" err="1">
                <a:solidFill>
                  <a:srgbClr val="FFFF00"/>
                </a:solidFill>
                <a:latin typeface="Verdana" panose="020B0604030504040204" pitchFamily="34" charset="0"/>
                <a:ea typeface="Verdana" panose="020B0604030504040204" pitchFamily="34" charset="0"/>
              </a:rPr>
              <a:t>Reducción</a:t>
            </a:r>
            <a:r>
              <a:rPr lang="en-US" altLang="en-US" sz="2400" b="1" dirty="0">
                <a:solidFill>
                  <a:srgbClr val="FFFF00"/>
                </a:solidFill>
                <a:latin typeface="Verdana" panose="020B0604030504040204" pitchFamily="34" charset="0"/>
                <a:ea typeface="Verdana" panose="020B0604030504040204" pitchFamily="34" charset="0"/>
              </a:rPr>
              <a:t> </a:t>
            </a:r>
            <a:r>
              <a:rPr lang="en-US" altLang="en-US" sz="2400" b="1" dirty="0" err="1">
                <a:solidFill>
                  <a:srgbClr val="FFFF00"/>
                </a:solidFill>
                <a:latin typeface="Verdana" panose="020B0604030504040204" pitchFamily="34" charset="0"/>
                <a:ea typeface="Verdana" panose="020B0604030504040204" pitchFamily="34" charset="0"/>
              </a:rPr>
              <a:t>en</a:t>
            </a:r>
            <a:r>
              <a:rPr lang="en-US" altLang="en-US" sz="2400" b="1" dirty="0">
                <a:solidFill>
                  <a:srgbClr val="FFFF00"/>
                </a:solidFill>
                <a:latin typeface="Verdana" panose="020B0604030504040204" pitchFamily="34" charset="0"/>
                <a:ea typeface="Verdana" panose="020B0604030504040204" pitchFamily="34" charset="0"/>
              </a:rPr>
              <a:t> </a:t>
            </a:r>
            <a:r>
              <a:rPr lang="en-US" altLang="en-US" sz="2400" b="1" dirty="0" err="1">
                <a:solidFill>
                  <a:srgbClr val="FFFF00"/>
                </a:solidFill>
                <a:latin typeface="Verdana" panose="020B0604030504040204" pitchFamily="34" charset="0"/>
                <a:ea typeface="Verdana" panose="020B0604030504040204" pitchFamily="34" charset="0"/>
              </a:rPr>
              <a:t>grado</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err="1">
                <a:solidFill>
                  <a:srgbClr val="FFFF00"/>
                </a:solidFill>
                <a:latin typeface="Verdana" panose="020B0604030504040204" pitchFamily="34" charset="0"/>
                <a:ea typeface="Verdana" panose="020B0604030504040204" pitchFamily="34" charset="0"/>
              </a:rPr>
              <a:t>Consejo</a:t>
            </a:r>
            <a:r>
              <a:rPr lang="en-US" altLang="en-US" sz="2400" b="1" dirty="0">
                <a:solidFill>
                  <a:srgbClr val="FFFF00"/>
                </a:solidFill>
                <a:latin typeface="Verdana" panose="020B0604030504040204" pitchFamily="34" charset="0"/>
                <a:ea typeface="Verdana" panose="020B0604030504040204" pitchFamily="34" charset="0"/>
              </a:rPr>
              <a:t> de </a:t>
            </a:r>
            <a:r>
              <a:rPr lang="en-US" altLang="en-US" sz="2400" b="1" dirty="0" err="1">
                <a:solidFill>
                  <a:srgbClr val="FFFF00"/>
                </a:solidFill>
                <a:latin typeface="Verdana" panose="020B0604030504040204" pitchFamily="34" charset="0"/>
                <a:ea typeface="Verdana" panose="020B0604030504040204" pitchFamily="34" charset="0"/>
              </a:rPr>
              <a:t>guerra</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a:solidFill>
                  <a:srgbClr val="FFFF00"/>
                </a:solidFill>
                <a:latin typeface="Verdana" panose="020B0604030504040204" pitchFamily="34" charset="0"/>
                <a:ea typeface="Verdana" panose="020B0604030504040204" pitchFamily="34" charset="0"/>
              </a:rPr>
              <a:t>--labor </a:t>
            </a:r>
            <a:r>
              <a:rPr lang="en-US" altLang="en-US" sz="2400" b="1" dirty="0" err="1">
                <a:solidFill>
                  <a:srgbClr val="FFFF00"/>
                </a:solidFill>
                <a:latin typeface="Verdana" panose="020B0604030504040204" pitchFamily="34" charset="0"/>
                <a:ea typeface="Verdana" panose="020B0604030504040204" pitchFamily="34" charset="0"/>
              </a:rPr>
              <a:t>duro</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a:solidFill>
                  <a:srgbClr val="FFFF00"/>
                </a:solidFill>
                <a:latin typeface="Verdana" panose="020B0604030504040204" pitchFamily="34" charset="0"/>
                <a:ea typeface="Verdana" panose="020B0604030504040204" pitchFamily="34" charset="0"/>
              </a:rPr>
              <a:t>--</a:t>
            </a:r>
            <a:r>
              <a:rPr lang="en-US" altLang="en-US" sz="2400" b="1" dirty="0" err="1">
                <a:solidFill>
                  <a:srgbClr val="FFFF00"/>
                </a:solidFill>
                <a:latin typeface="Verdana" panose="020B0604030504040204" pitchFamily="34" charset="0"/>
                <a:ea typeface="Verdana" panose="020B0604030504040204" pitchFamily="34" charset="0"/>
              </a:rPr>
              <a:t>licencia</a:t>
            </a:r>
            <a:r>
              <a:rPr lang="en-US" altLang="en-US" sz="2400" b="1" dirty="0">
                <a:solidFill>
                  <a:srgbClr val="FFFF00"/>
                </a:solidFill>
                <a:latin typeface="Verdana" panose="020B0604030504040204" pitchFamily="34" charset="0"/>
                <a:ea typeface="Verdana" panose="020B0604030504040204" pitchFamily="34" charset="0"/>
              </a:rPr>
              <a:t> </a:t>
            </a:r>
            <a:r>
              <a:rPr lang="en-US" altLang="en-US" sz="2400" b="1" dirty="0" err="1">
                <a:solidFill>
                  <a:srgbClr val="FFFF00"/>
                </a:solidFill>
                <a:latin typeface="Verdana" panose="020B0604030504040204" pitchFamily="34" charset="0"/>
                <a:ea typeface="Verdana" panose="020B0604030504040204" pitchFamily="34" charset="0"/>
              </a:rPr>
              <a:t>deshonrada</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a:solidFill>
                  <a:srgbClr val="FFFF00"/>
                </a:solidFill>
                <a:latin typeface="Verdana" panose="020B0604030504040204" pitchFamily="34" charset="0"/>
                <a:ea typeface="Verdana" panose="020B0604030504040204" pitchFamily="34" charset="0"/>
              </a:rPr>
              <a:t>--</a:t>
            </a:r>
            <a:r>
              <a:rPr lang="en-US" altLang="en-US" sz="2400" b="1" dirty="0" err="1">
                <a:solidFill>
                  <a:srgbClr val="FFFF00"/>
                </a:solidFill>
                <a:latin typeface="Verdana" panose="020B0604030504040204" pitchFamily="34" charset="0"/>
                <a:ea typeface="Verdana" panose="020B0604030504040204" pitchFamily="34" charset="0"/>
              </a:rPr>
              <a:t>muerte</a:t>
            </a:r>
            <a:endParaRPr lang="en-US" altLang="en-US" sz="2400" b="1" dirty="0">
              <a:solidFill>
                <a:srgbClr val="FFFF00"/>
              </a:solidFill>
              <a:latin typeface="Verdana" panose="020B0604030504040204" pitchFamily="34" charset="0"/>
              <a:ea typeface="Verdana" panose="020B0604030504040204" pitchFamily="34" charset="0"/>
            </a:endParaRPr>
          </a:p>
        </p:txBody>
      </p:sp>
      <p:pic>
        <p:nvPicPr>
          <p:cNvPr id="35850" name="Picture 10" descr="Slouching soldier cartoon">
            <a:extLst>
              <a:ext uri="{FF2B5EF4-FFF2-40B4-BE49-F238E27FC236}">
                <a16:creationId xmlns:a16="http://schemas.microsoft.com/office/drawing/2014/main" id="{0F9430F4-62E1-570B-2D82-41E11DA0F3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15600" y="3276749"/>
            <a:ext cx="1676400" cy="3605635"/>
          </a:xfrm>
          <a:prstGeom prst="rect">
            <a:avLst/>
          </a:prstGeom>
          <a:noFill/>
          <a:extLst>
            <a:ext uri="{909E8E84-426E-40DD-AFC4-6F175D3DCCD1}">
              <a14:hiddenFill xmlns:a14="http://schemas.microsoft.com/office/drawing/2010/main">
                <a:solidFill>
                  <a:srgbClr val="FFFFFF"/>
                </a:solidFill>
              </a14:hiddenFill>
            </a:ext>
          </a:extLst>
        </p:spPr>
      </p:pic>
      <p:sp>
        <p:nvSpPr>
          <p:cNvPr id="35851" name="Line 11">
            <a:extLst>
              <a:ext uri="{FF2B5EF4-FFF2-40B4-BE49-F238E27FC236}">
                <a16:creationId xmlns:a16="http://schemas.microsoft.com/office/drawing/2014/main" id="{2288D85B-929F-CC19-F2C5-6BCE2DBF9E1C}"/>
              </a:ext>
            </a:extLst>
          </p:cNvPr>
          <p:cNvSpPr>
            <a:spLocks noChangeShapeType="1"/>
          </p:cNvSpPr>
          <p:nvPr/>
        </p:nvSpPr>
        <p:spPr bwMode="auto">
          <a:xfrm flipV="1">
            <a:off x="3928872" y="4536187"/>
            <a:ext cx="6662928" cy="3047"/>
          </a:xfrm>
          <a:prstGeom prst="line">
            <a:avLst/>
          </a:prstGeom>
          <a:noFill/>
          <a:ln w="762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2" name="Text Box 12">
            <a:extLst>
              <a:ext uri="{FF2B5EF4-FFF2-40B4-BE49-F238E27FC236}">
                <a16:creationId xmlns:a16="http://schemas.microsoft.com/office/drawing/2014/main" id="{F8CFFF99-C521-5140-2CE5-E125F75AC7F3}"/>
              </a:ext>
            </a:extLst>
          </p:cNvPr>
          <p:cNvSpPr txBox="1">
            <a:spLocks noChangeArrowheads="1"/>
          </p:cNvSpPr>
          <p:nvPr/>
        </p:nvSpPr>
        <p:spPr bwMode="auto">
          <a:xfrm>
            <a:off x="26797" y="4800601"/>
            <a:ext cx="3902075" cy="1569660"/>
          </a:xfrm>
          <a:prstGeom prst="rect">
            <a:avLst/>
          </a:prstGeom>
          <a:noFill/>
          <a:ln w="381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b="1" u="sng" dirty="0">
                <a:solidFill>
                  <a:srgbClr val="FFFF00"/>
                </a:solidFill>
                <a:latin typeface="Verdana" panose="020B0604030504040204" pitchFamily="34" charset="0"/>
                <a:ea typeface="Verdana" panose="020B0604030504040204" pitchFamily="34" charset="0"/>
              </a:rPr>
              <a:t>Caso #1</a:t>
            </a:r>
            <a:endParaRPr lang="es-CO" altLang="en-US" sz="2400" b="1" u="sng" dirty="0">
              <a:solidFill>
                <a:srgbClr val="FFFF00"/>
              </a:solidFill>
              <a:latin typeface="Verdana" panose="020B0604030504040204" pitchFamily="34" charset="0"/>
              <a:ea typeface="Verdana" panose="020B0604030504040204" pitchFamily="34" charset="0"/>
            </a:endParaRPr>
          </a:p>
          <a:p>
            <a:pPr algn="ctr"/>
            <a:r>
              <a:rPr lang="es-CO" altLang="en-US" sz="2400" b="1" dirty="0">
                <a:solidFill>
                  <a:schemeClr val="bg1"/>
                </a:solidFill>
                <a:latin typeface="Verdana" panose="020B0604030504040204" pitchFamily="34" charset="0"/>
                <a:ea typeface="Verdana" panose="020B0604030504040204" pitchFamily="34" charset="0"/>
              </a:rPr>
              <a:t>Un soldado de grado primero ataca</a:t>
            </a:r>
            <a:r>
              <a:rPr lang="es-CO" altLang="en-US" sz="2400" b="1" dirty="0">
                <a:latin typeface="Verdana" panose="020B0604030504040204" pitchFamily="34" charset="0"/>
                <a:ea typeface="Verdana" panose="020B0604030504040204" pitchFamily="34" charset="0"/>
              </a:rPr>
              <a:t> </a:t>
            </a:r>
            <a:r>
              <a:rPr lang="es-CO" altLang="en-US" sz="2400" b="1" dirty="0">
                <a:solidFill>
                  <a:schemeClr val="bg1"/>
                </a:solidFill>
                <a:latin typeface="Verdana" panose="020B0604030504040204" pitchFamily="34" charset="0"/>
                <a:ea typeface="Verdana" panose="020B0604030504040204" pitchFamily="34" charset="0"/>
              </a:rPr>
              <a:t>a un capitán.</a:t>
            </a:r>
            <a:endParaRPr lang="en-US" altLang="en-US" sz="2400" b="1" dirty="0">
              <a:solidFill>
                <a:schemeClr val="bg1"/>
              </a:solidFill>
              <a:latin typeface="Verdana" panose="020B0604030504040204" pitchFamily="34" charset="0"/>
              <a:ea typeface="Verdana" panose="020B0604030504040204" pitchFamily="34" charset="0"/>
            </a:endParaRPr>
          </a:p>
        </p:txBody>
      </p:sp>
      <p:sp>
        <p:nvSpPr>
          <p:cNvPr id="35856" name="Rectangle 16">
            <a:extLst>
              <a:ext uri="{FF2B5EF4-FFF2-40B4-BE49-F238E27FC236}">
                <a16:creationId xmlns:a16="http://schemas.microsoft.com/office/drawing/2014/main" id="{C518F8BF-FD47-8B7E-FF5B-9EB5B82EE008}"/>
              </a:ext>
            </a:extLst>
          </p:cNvPr>
          <p:cNvSpPr>
            <a:spLocks noChangeArrowheads="1"/>
          </p:cNvSpPr>
          <p:nvPr/>
        </p:nvSpPr>
        <p:spPr bwMode="auto">
          <a:xfrm>
            <a:off x="393701" y="304801"/>
            <a:ext cx="1828800" cy="838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6" name="Text Box 6">
            <a:extLst>
              <a:ext uri="{FF2B5EF4-FFF2-40B4-BE49-F238E27FC236}">
                <a16:creationId xmlns:a16="http://schemas.microsoft.com/office/drawing/2014/main" id="{156B92FA-5DA6-0F62-F867-C9DDB0A7EF24}"/>
              </a:ext>
            </a:extLst>
          </p:cNvPr>
          <p:cNvSpPr txBox="1">
            <a:spLocks noChangeArrowheads="1"/>
          </p:cNvSpPr>
          <p:nvPr/>
        </p:nvSpPr>
        <p:spPr bwMode="auto">
          <a:xfrm>
            <a:off x="0" y="288675"/>
            <a:ext cx="2286000" cy="6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pPr>
            <a:r>
              <a:rPr lang="en-US" altLang="en-US" sz="1600" b="1" dirty="0">
                <a:latin typeface="Verdana" panose="020B0604030504040204" pitchFamily="34" charset="0"/>
                <a:ea typeface="Verdana" panose="020B0604030504040204" pitchFamily="34" charset="0"/>
              </a:rPr>
              <a:t>Código </a:t>
            </a:r>
            <a:r>
              <a:rPr lang="en-US" altLang="en-US" sz="1600" b="1" dirty="0" err="1">
                <a:latin typeface="Verdana" panose="020B0604030504040204" pitchFamily="34" charset="0"/>
                <a:ea typeface="Verdana" panose="020B0604030504040204" pitchFamily="34" charset="0"/>
              </a:rPr>
              <a:t>Uniforme</a:t>
            </a:r>
            <a:endParaRPr lang="en-US" altLang="en-US" sz="1600" b="1" dirty="0">
              <a:latin typeface="Verdana" panose="020B0604030504040204" pitchFamily="34" charset="0"/>
              <a:ea typeface="Verdana" panose="020B0604030504040204" pitchFamily="34" charset="0"/>
            </a:endParaRPr>
          </a:p>
          <a:p>
            <a:pPr algn="ctr">
              <a:lnSpc>
                <a:spcPct val="80000"/>
              </a:lnSpc>
            </a:pPr>
            <a:r>
              <a:rPr lang="es-CO" altLang="en-US" sz="1600" b="1" dirty="0">
                <a:latin typeface="Verdana" panose="020B0604030504040204" pitchFamily="34" charset="0"/>
                <a:ea typeface="Verdana" panose="020B0604030504040204" pitchFamily="34" charset="0"/>
              </a:rPr>
              <a:t>de la</a:t>
            </a:r>
          </a:p>
          <a:p>
            <a:pPr algn="ctr">
              <a:lnSpc>
                <a:spcPct val="80000"/>
              </a:lnSpc>
            </a:pPr>
            <a:r>
              <a:rPr lang="es-CO" altLang="en-US" sz="1600" b="1" dirty="0">
                <a:latin typeface="Verdana" panose="020B0604030504040204" pitchFamily="34" charset="0"/>
                <a:ea typeface="Verdana" panose="020B0604030504040204" pitchFamily="34" charset="0"/>
              </a:rPr>
              <a:t>Justicia </a:t>
            </a:r>
            <a:r>
              <a:rPr lang="es-CO" altLang="en-US" sz="1600" b="1" dirty="0" err="1">
                <a:latin typeface="Verdana" panose="020B0604030504040204" pitchFamily="34" charset="0"/>
                <a:ea typeface="Verdana" panose="020B0604030504040204" pitchFamily="34" charset="0"/>
              </a:rPr>
              <a:t>Militaria</a:t>
            </a:r>
            <a:endParaRPr lang="en-US" altLang="en-US" sz="1600" b="1" dirty="0">
              <a:latin typeface="Verdana" panose="020B0604030504040204" pitchFamily="34" charset="0"/>
              <a:ea typeface="Verdana" panose="020B0604030504040204" pitchFamily="34" charset="0"/>
            </a:endParaRPr>
          </a:p>
        </p:txBody>
      </p:sp>
      <p:sp>
        <p:nvSpPr>
          <p:cNvPr id="4" name="TextBox 3">
            <a:extLst>
              <a:ext uri="{FF2B5EF4-FFF2-40B4-BE49-F238E27FC236}">
                <a16:creationId xmlns:a16="http://schemas.microsoft.com/office/drawing/2014/main" id="{F96D27D9-2F03-8586-D96C-C12655ED69A7}"/>
              </a:ext>
            </a:extLst>
          </p:cNvPr>
          <p:cNvSpPr txBox="1"/>
          <p:nvPr/>
        </p:nvSpPr>
        <p:spPr>
          <a:xfrm>
            <a:off x="393701" y="2286000"/>
            <a:ext cx="1587499" cy="838200"/>
          </a:xfrm>
          <a:prstGeom prst="rect">
            <a:avLst/>
          </a:prstGeom>
          <a:solidFill>
            <a:schemeClr val="bg1"/>
          </a:solidFill>
        </p:spPr>
        <p:txBody>
          <a:bodyPr wrap="square" rtlCol="0">
            <a:spAutoFit/>
          </a:bodyPr>
          <a:lstStyle/>
          <a:p>
            <a:endParaRPr lang="en-US" dirty="0"/>
          </a:p>
        </p:txBody>
      </p:sp>
      <p:pic>
        <p:nvPicPr>
          <p:cNvPr id="2" name="Picture 11">
            <a:extLst>
              <a:ext uri="{FF2B5EF4-FFF2-40B4-BE49-F238E27FC236}">
                <a16:creationId xmlns:a16="http://schemas.microsoft.com/office/drawing/2014/main" id="{C054AC1F-5DD8-BB2E-FF69-F318ADDCD3C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3200" y="4648201"/>
            <a:ext cx="1574800" cy="1743075"/>
          </a:xfrm>
          <a:prstGeom prst="rect">
            <a:avLst/>
          </a:prstGeom>
          <a:noFill/>
          <a:extLst>
            <a:ext uri="{909E8E84-426E-40DD-AFC4-6F175D3DCCD1}">
              <a14:hiddenFill xmlns:a14="http://schemas.microsoft.com/office/drawing/2010/main">
                <a:solidFill>
                  <a:srgbClr val="FFFFFF"/>
                </a:solidFill>
              </a14:hiddenFill>
            </a:ext>
          </a:extLst>
        </p:spPr>
      </p:pic>
      <p:sp>
        <p:nvSpPr>
          <p:cNvPr id="3" name="Line 12">
            <a:extLst>
              <a:ext uri="{FF2B5EF4-FFF2-40B4-BE49-F238E27FC236}">
                <a16:creationId xmlns:a16="http://schemas.microsoft.com/office/drawing/2014/main" id="{4078DD4C-6EE4-1CC3-72DC-EEEE729F4E32}"/>
              </a:ext>
            </a:extLst>
          </p:cNvPr>
          <p:cNvSpPr>
            <a:spLocks noChangeShapeType="1"/>
          </p:cNvSpPr>
          <p:nvPr/>
        </p:nvSpPr>
        <p:spPr bwMode="auto">
          <a:xfrm>
            <a:off x="6019800" y="4724400"/>
            <a:ext cx="2743200"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14">
            <a:extLst>
              <a:ext uri="{FF2B5EF4-FFF2-40B4-BE49-F238E27FC236}">
                <a16:creationId xmlns:a16="http://schemas.microsoft.com/office/drawing/2014/main" id="{E3800FEB-FFF4-90DB-A973-F9405BC25F15}"/>
              </a:ext>
            </a:extLst>
          </p:cNvPr>
          <p:cNvSpPr>
            <a:spLocks noChangeShapeType="1"/>
          </p:cNvSpPr>
          <p:nvPr/>
        </p:nvSpPr>
        <p:spPr bwMode="auto">
          <a:xfrm>
            <a:off x="6019800" y="5943600"/>
            <a:ext cx="2743200"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15">
            <a:extLst>
              <a:ext uri="{FF2B5EF4-FFF2-40B4-BE49-F238E27FC236}">
                <a16:creationId xmlns:a16="http://schemas.microsoft.com/office/drawing/2014/main" id="{C79BA059-42AF-380D-021B-B810534D4183}"/>
              </a:ext>
            </a:extLst>
          </p:cNvPr>
          <p:cNvSpPr>
            <a:spLocks noChangeShapeType="1"/>
          </p:cNvSpPr>
          <p:nvPr/>
        </p:nvSpPr>
        <p:spPr bwMode="auto">
          <a:xfrm rot="5400000">
            <a:off x="6781800" y="5486400"/>
            <a:ext cx="2743200"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Line 16">
            <a:extLst>
              <a:ext uri="{FF2B5EF4-FFF2-40B4-BE49-F238E27FC236}">
                <a16:creationId xmlns:a16="http://schemas.microsoft.com/office/drawing/2014/main" id="{3B2EB7F3-906B-3594-1748-AFF6D0137917}"/>
              </a:ext>
            </a:extLst>
          </p:cNvPr>
          <p:cNvSpPr>
            <a:spLocks noChangeShapeType="1"/>
          </p:cNvSpPr>
          <p:nvPr/>
        </p:nvSpPr>
        <p:spPr bwMode="auto">
          <a:xfrm rot="5400000">
            <a:off x="5410200" y="5486400"/>
            <a:ext cx="2743200"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6072376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iterate type="wd">
                                    <p:tmPct val="2000"/>
                                  </p:iterate>
                                  <p:childTnLst>
                                    <p:set>
                                      <p:cBhvr>
                                        <p:cTn id="6" dur="1" fill="hold">
                                          <p:stCondLst>
                                            <p:cond delay="0"/>
                                          </p:stCondLst>
                                        </p:cTn>
                                        <p:tgtEl>
                                          <p:spTgt spid="35852"/>
                                        </p:tgtEl>
                                        <p:attrNameLst>
                                          <p:attrName>style.visibility</p:attrName>
                                        </p:attrNameLst>
                                      </p:cBhvr>
                                      <p:to>
                                        <p:strVal val="visible"/>
                                      </p:to>
                                    </p:set>
                                    <p:anim calcmode="lin" valueType="num">
                                      <p:cBhvr>
                                        <p:cTn id="7" dur="1000" fill="hold"/>
                                        <p:tgtEl>
                                          <p:spTgt spid="35852"/>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35852"/>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35852"/>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35852"/>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288"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2000" fill="hold"/>
                                        <p:tgtEl>
                                          <p:spTgt spid="6"/>
                                        </p:tgtEl>
                                        <p:attrNameLst>
                                          <p:attrName>ppt_w</p:attrName>
                                        </p:attrNameLst>
                                      </p:cBhvr>
                                      <p:tavLst>
                                        <p:tav tm="0">
                                          <p:val>
                                            <p:strVal val="4/3*#ppt_w"/>
                                          </p:val>
                                        </p:tav>
                                        <p:tav tm="100000">
                                          <p:val>
                                            <p:strVal val="#ppt_w"/>
                                          </p:val>
                                        </p:tav>
                                      </p:tavLst>
                                    </p:anim>
                                    <p:anim calcmode="lin" valueType="num">
                                      <p:cBhvr>
                                        <p:cTn id="16" dur="2000" fill="hold"/>
                                        <p:tgtEl>
                                          <p:spTgt spid="6"/>
                                        </p:tgtEl>
                                        <p:attrNameLst>
                                          <p:attrName>ppt_h</p:attrName>
                                        </p:attrNameLst>
                                      </p:cBhvr>
                                      <p:tavLst>
                                        <p:tav tm="0">
                                          <p:val>
                                            <p:strVal val="4/3*#ppt_h"/>
                                          </p:val>
                                        </p:tav>
                                        <p:tav tm="100000">
                                          <p:val>
                                            <p:strVal val="#ppt_h"/>
                                          </p:val>
                                        </p:tav>
                                      </p:tavLst>
                                    </p:anim>
                                  </p:childTnLst>
                                </p:cTn>
                              </p:par>
                              <p:par>
                                <p:cTn id="17" presetID="23" presetClass="entr" presetSubtype="288"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2000" fill="hold"/>
                                        <p:tgtEl>
                                          <p:spTgt spid="3"/>
                                        </p:tgtEl>
                                        <p:attrNameLst>
                                          <p:attrName>ppt_w</p:attrName>
                                        </p:attrNameLst>
                                      </p:cBhvr>
                                      <p:tavLst>
                                        <p:tav tm="0">
                                          <p:val>
                                            <p:strVal val="4/3*#ppt_w"/>
                                          </p:val>
                                        </p:tav>
                                        <p:tav tm="100000">
                                          <p:val>
                                            <p:strVal val="#ppt_w"/>
                                          </p:val>
                                        </p:tav>
                                      </p:tavLst>
                                    </p:anim>
                                    <p:anim calcmode="lin" valueType="num">
                                      <p:cBhvr>
                                        <p:cTn id="20" dur="2000" fill="hold"/>
                                        <p:tgtEl>
                                          <p:spTgt spid="3"/>
                                        </p:tgtEl>
                                        <p:attrNameLst>
                                          <p:attrName>ppt_h</p:attrName>
                                        </p:attrNameLst>
                                      </p:cBhvr>
                                      <p:tavLst>
                                        <p:tav tm="0">
                                          <p:val>
                                            <p:strVal val="4/3*#ppt_h"/>
                                          </p:val>
                                        </p:tav>
                                        <p:tav tm="100000">
                                          <p:val>
                                            <p:strVal val="#ppt_h"/>
                                          </p:val>
                                        </p:tav>
                                      </p:tavLst>
                                    </p:anim>
                                  </p:childTnLst>
                                </p:cTn>
                              </p:par>
                              <p:par>
                                <p:cTn id="21" presetID="23" presetClass="entr" presetSubtype="288"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2000" fill="hold"/>
                                        <p:tgtEl>
                                          <p:spTgt spid="7"/>
                                        </p:tgtEl>
                                        <p:attrNameLst>
                                          <p:attrName>ppt_w</p:attrName>
                                        </p:attrNameLst>
                                      </p:cBhvr>
                                      <p:tavLst>
                                        <p:tav tm="0">
                                          <p:val>
                                            <p:strVal val="4/3*#ppt_w"/>
                                          </p:val>
                                        </p:tav>
                                        <p:tav tm="100000">
                                          <p:val>
                                            <p:strVal val="#ppt_w"/>
                                          </p:val>
                                        </p:tav>
                                      </p:tavLst>
                                    </p:anim>
                                    <p:anim calcmode="lin" valueType="num">
                                      <p:cBhvr>
                                        <p:cTn id="24" dur="2000" fill="hold"/>
                                        <p:tgtEl>
                                          <p:spTgt spid="7"/>
                                        </p:tgtEl>
                                        <p:attrNameLst>
                                          <p:attrName>ppt_h</p:attrName>
                                        </p:attrNameLst>
                                      </p:cBhvr>
                                      <p:tavLst>
                                        <p:tav tm="0">
                                          <p:val>
                                            <p:strVal val="4/3*#ppt_h"/>
                                          </p:val>
                                        </p:tav>
                                        <p:tav tm="100000">
                                          <p:val>
                                            <p:strVal val="#ppt_h"/>
                                          </p:val>
                                        </p:tav>
                                      </p:tavLst>
                                    </p:anim>
                                  </p:childTnLst>
                                </p:cTn>
                              </p:par>
                              <p:par>
                                <p:cTn id="25" presetID="23" presetClass="entr" presetSubtype="288" fill="hold" nodeType="with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2000" fill="hold"/>
                                        <p:tgtEl>
                                          <p:spTgt spid="5"/>
                                        </p:tgtEl>
                                        <p:attrNameLst>
                                          <p:attrName>ppt_w</p:attrName>
                                        </p:attrNameLst>
                                      </p:cBhvr>
                                      <p:tavLst>
                                        <p:tav tm="0">
                                          <p:val>
                                            <p:strVal val="4/3*#ppt_w"/>
                                          </p:val>
                                        </p:tav>
                                        <p:tav tm="100000">
                                          <p:val>
                                            <p:strVal val="#ppt_w"/>
                                          </p:val>
                                        </p:tav>
                                      </p:tavLst>
                                    </p:anim>
                                    <p:anim calcmode="lin" valueType="num">
                                      <p:cBhvr>
                                        <p:cTn id="28" dur="2000" fill="hold"/>
                                        <p:tgtEl>
                                          <p:spTgt spid="5"/>
                                        </p:tgtEl>
                                        <p:attrNameLst>
                                          <p:attrName>ppt_h</p:attrName>
                                        </p:attrNameLst>
                                      </p:cBhvr>
                                      <p:tavLst>
                                        <p:tav tm="0">
                                          <p:val>
                                            <p:strVal val="4/3*#ppt_h"/>
                                          </p:val>
                                        </p:tav>
                                        <p:tav tm="100000">
                                          <p:val>
                                            <p:strVal val="#ppt_h"/>
                                          </p:val>
                                        </p:tav>
                                      </p:tavLst>
                                    </p:anim>
                                  </p:childTnLst>
                                </p:cTn>
                              </p:par>
                              <p:par>
                                <p:cTn id="29" presetID="23" presetClass="entr" presetSubtype="272" fill="hold" nodeType="with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p:cTn id="31" dur="2000" fill="hold"/>
                                        <p:tgtEl>
                                          <p:spTgt spid="2"/>
                                        </p:tgtEl>
                                        <p:attrNameLst>
                                          <p:attrName>ppt_w</p:attrName>
                                        </p:attrNameLst>
                                      </p:cBhvr>
                                      <p:tavLst>
                                        <p:tav tm="0">
                                          <p:val>
                                            <p:strVal val="2/3*#ppt_w"/>
                                          </p:val>
                                        </p:tav>
                                        <p:tav tm="100000">
                                          <p:val>
                                            <p:strVal val="#ppt_w"/>
                                          </p:val>
                                        </p:tav>
                                      </p:tavLst>
                                    </p:anim>
                                    <p:anim calcmode="lin" valueType="num">
                                      <p:cBhvr>
                                        <p:cTn id="32" dur="2000" fill="hold"/>
                                        <p:tgtEl>
                                          <p:spTgt spid="2"/>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9" grpId="0"/>
      <p:bldP spid="3585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5845" name="Picture 5" descr="The Morgan Draft">
            <a:hlinkClick r:id="rId2"/>
            <a:extLst>
              <a:ext uri="{FF2B5EF4-FFF2-40B4-BE49-F238E27FC236}">
                <a16:creationId xmlns:a16="http://schemas.microsoft.com/office/drawing/2014/main" id="{B0CB447B-A524-E87C-971D-18A174DAD0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371725" cy="3352800"/>
          </a:xfrm>
          <a:prstGeom prst="rect">
            <a:avLst/>
          </a:prstGeom>
          <a:noFill/>
          <a:extLst>
            <a:ext uri="{909E8E84-426E-40DD-AFC4-6F175D3DCCD1}">
              <a14:hiddenFill xmlns:a14="http://schemas.microsoft.com/office/drawing/2010/main">
                <a:solidFill>
                  <a:srgbClr val="FFFFFF"/>
                </a:solidFill>
              </a14:hiddenFill>
            </a:ext>
          </a:extLst>
        </p:spPr>
      </p:pic>
      <p:sp>
        <p:nvSpPr>
          <p:cNvPr id="35849" name="Text Box 9">
            <a:extLst>
              <a:ext uri="{FF2B5EF4-FFF2-40B4-BE49-F238E27FC236}">
                <a16:creationId xmlns:a16="http://schemas.microsoft.com/office/drawing/2014/main" id="{DAADEF24-EC4D-C925-39A7-C31053FD42D0}"/>
              </a:ext>
            </a:extLst>
          </p:cNvPr>
          <p:cNvSpPr txBox="1">
            <a:spLocks noChangeArrowheads="1"/>
          </p:cNvSpPr>
          <p:nvPr/>
        </p:nvSpPr>
        <p:spPr bwMode="auto">
          <a:xfrm>
            <a:off x="4310349" y="98023"/>
            <a:ext cx="5805106" cy="4302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s-ES" altLang="en-US" sz="2400" b="1" u="sng" dirty="0">
                <a:solidFill>
                  <a:schemeClr val="bg1"/>
                </a:solidFill>
                <a:latin typeface="Verdana" panose="020B0604030504040204" pitchFamily="34" charset="0"/>
                <a:ea typeface="Verdana" panose="020B0604030504040204" pitchFamily="34" charset="0"/>
              </a:rPr>
              <a:t>Niveles del Castigo</a:t>
            </a:r>
            <a:endParaRPr lang="es-ES" altLang="en-US" sz="2400" b="1" dirty="0">
              <a:solidFill>
                <a:schemeClr val="bg1"/>
              </a:solidFill>
              <a:latin typeface="Verdana" panose="020B0604030504040204" pitchFamily="34" charset="0"/>
              <a:ea typeface="Verdana" panose="020B0604030504040204" pitchFamily="34" charset="0"/>
            </a:endParaRPr>
          </a:p>
          <a:p>
            <a:pPr>
              <a:lnSpc>
                <a:spcPct val="95000"/>
              </a:lnSpc>
            </a:pPr>
            <a:r>
              <a:rPr lang="es-ES" altLang="en-US" sz="2400" b="1" dirty="0">
                <a:solidFill>
                  <a:srgbClr val="FFFF00"/>
                </a:solidFill>
                <a:latin typeface="Verdana" panose="020B0604030504040204" pitchFamily="34" charset="0"/>
                <a:ea typeface="Verdana" panose="020B0604030504040204" pitchFamily="34" charset="0"/>
              </a:rPr>
              <a:t>Consejo</a:t>
            </a:r>
          </a:p>
          <a:p>
            <a:pPr>
              <a:lnSpc>
                <a:spcPct val="95000"/>
              </a:lnSpc>
            </a:pPr>
            <a:r>
              <a:rPr lang="es-ES" altLang="en-US" sz="2400" b="1" dirty="0">
                <a:solidFill>
                  <a:srgbClr val="FFFF00"/>
                </a:solidFill>
                <a:latin typeface="Verdana" panose="020B0604030504040204" pitchFamily="34" charset="0"/>
                <a:ea typeface="Verdana" panose="020B0604030504040204" pitchFamily="34" charset="0"/>
              </a:rPr>
              <a:t>Amonestación/reprende</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err="1">
                <a:solidFill>
                  <a:srgbClr val="FFFF00"/>
                </a:solidFill>
                <a:latin typeface="Verdana" panose="020B0604030504040204" pitchFamily="34" charset="0"/>
                <a:ea typeface="Verdana" panose="020B0604030504040204" pitchFamily="34" charset="0"/>
              </a:rPr>
              <a:t>Restricci</a:t>
            </a:r>
            <a:r>
              <a:rPr lang="es-CO" altLang="en-US" sz="2400" b="1" dirty="0" err="1">
                <a:solidFill>
                  <a:srgbClr val="FFFF00"/>
                </a:solidFill>
                <a:latin typeface="Verdana" panose="020B0604030504040204" pitchFamily="34" charset="0"/>
                <a:ea typeface="Verdana" panose="020B0604030504040204" pitchFamily="34" charset="0"/>
              </a:rPr>
              <a:t>ó</a:t>
            </a:r>
            <a:r>
              <a:rPr lang="en-US" altLang="en-US" sz="2400" b="1" dirty="0">
                <a:solidFill>
                  <a:srgbClr val="FFFF00"/>
                </a:solidFill>
                <a:latin typeface="Verdana" panose="020B0604030504040204" pitchFamily="34" charset="0"/>
                <a:ea typeface="Verdana" panose="020B0604030504040204" pitchFamily="34" charset="0"/>
              </a:rPr>
              <a:t>n</a:t>
            </a:r>
          </a:p>
          <a:p>
            <a:pPr>
              <a:lnSpc>
                <a:spcPct val="95000"/>
              </a:lnSpc>
            </a:pPr>
            <a:r>
              <a:rPr lang="en-US" altLang="en-US" sz="2400" b="1" dirty="0" err="1">
                <a:solidFill>
                  <a:srgbClr val="FFFF00"/>
                </a:solidFill>
                <a:latin typeface="Verdana" panose="020B0604030504040204" pitchFamily="34" charset="0"/>
                <a:ea typeface="Verdana" panose="020B0604030504040204" pitchFamily="34" charset="0"/>
              </a:rPr>
              <a:t>Arresto</a:t>
            </a:r>
            <a:r>
              <a:rPr lang="en-US" altLang="en-US" sz="2400" b="1" dirty="0">
                <a:solidFill>
                  <a:srgbClr val="FFFF00"/>
                </a:solidFill>
                <a:latin typeface="Verdana" panose="020B0604030504040204" pitchFamily="34" charset="0"/>
                <a:ea typeface="Verdana" panose="020B0604030504040204" pitchFamily="34" charset="0"/>
              </a:rPr>
              <a:t> </a:t>
            </a:r>
            <a:r>
              <a:rPr lang="en-US" altLang="en-US" sz="2400" b="1" dirty="0" err="1">
                <a:solidFill>
                  <a:srgbClr val="FFFF00"/>
                </a:solidFill>
                <a:latin typeface="Verdana" panose="020B0604030504040204" pitchFamily="34" charset="0"/>
                <a:ea typeface="Verdana" panose="020B0604030504040204" pitchFamily="34" charset="0"/>
              </a:rPr>
              <a:t>en</a:t>
            </a:r>
            <a:r>
              <a:rPr lang="en-US" altLang="en-US" sz="2400" b="1" dirty="0">
                <a:solidFill>
                  <a:srgbClr val="FFFF00"/>
                </a:solidFill>
                <a:latin typeface="Verdana" panose="020B0604030504040204" pitchFamily="34" charset="0"/>
                <a:ea typeface="Verdana" panose="020B0604030504040204" pitchFamily="34" charset="0"/>
              </a:rPr>
              <a:t> </a:t>
            </a:r>
            <a:r>
              <a:rPr lang="en-US" altLang="en-US" sz="2400" b="1" dirty="0" err="1">
                <a:solidFill>
                  <a:srgbClr val="FFFF00"/>
                </a:solidFill>
                <a:latin typeface="Verdana" panose="020B0604030504040204" pitchFamily="34" charset="0"/>
                <a:ea typeface="Verdana" panose="020B0604030504040204" pitchFamily="34" charset="0"/>
              </a:rPr>
              <a:t>cuarto</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err="1">
                <a:solidFill>
                  <a:srgbClr val="FFFF00"/>
                </a:solidFill>
                <a:latin typeface="Verdana" panose="020B0604030504040204" pitchFamily="34" charset="0"/>
                <a:ea typeface="Verdana" panose="020B0604030504040204" pitchFamily="34" charset="0"/>
              </a:rPr>
              <a:t>Pierda</a:t>
            </a:r>
            <a:r>
              <a:rPr lang="en-US" altLang="en-US" sz="2400" b="1" dirty="0">
                <a:solidFill>
                  <a:srgbClr val="FFFF00"/>
                </a:solidFill>
                <a:latin typeface="Verdana" panose="020B0604030504040204" pitchFamily="34" charset="0"/>
                <a:ea typeface="Verdana" panose="020B0604030504040204" pitchFamily="34" charset="0"/>
              </a:rPr>
              <a:t> la </a:t>
            </a:r>
            <a:r>
              <a:rPr lang="en-US" altLang="en-US" sz="2400" b="1" dirty="0" err="1">
                <a:solidFill>
                  <a:srgbClr val="FFFF00"/>
                </a:solidFill>
                <a:latin typeface="Verdana" panose="020B0604030504040204" pitchFamily="34" charset="0"/>
                <a:ea typeface="Verdana" panose="020B0604030504040204" pitchFamily="34" charset="0"/>
              </a:rPr>
              <a:t>paga</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s-ES" altLang="en-US" sz="2400" b="1" dirty="0">
                <a:solidFill>
                  <a:srgbClr val="FFFF00"/>
                </a:solidFill>
                <a:latin typeface="Verdana" panose="020B0604030504040204" pitchFamily="34" charset="0"/>
                <a:ea typeface="Verdana" panose="020B0604030504040204" pitchFamily="34" charset="0"/>
              </a:rPr>
              <a:t>Encarcelamiento con pan y agua</a:t>
            </a:r>
          </a:p>
          <a:p>
            <a:pPr>
              <a:lnSpc>
                <a:spcPct val="95000"/>
              </a:lnSpc>
            </a:pPr>
            <a:r>
              <a:rPr lang="en-US" altLang="en-US" sz="2400" b="1" dirty="0" err="1">
                <a:solidFill>
                  <a:srgbClr val="FFFF00"/>
                </a:solidFill>
                <a:latin typeface="Verdana" panose="020B0604030504040204" pitchFamily="34" charset="0"/>
                <a:ea typeface="Verdana" panose="020B0604030504040204" pitchFamily="34" charset="0"/>
              </a:rPr>
              <a:t>Reducción</a:t>
            </a:r>
            <a:r>
              <a:rPr lang="en-US" altLang="en-US" sz="2400" b="1" dirty="0">
                <a:solidFill>
                  <a:srgbClr val="FFFF00"/>
                </a:solidFill>
                <a:latin typeface="Verdana" panose="020B0604030504040204" pitchFamily="34" charset="0"/>
                <a:ea typeface="Verdana" panose="020B0604030504040204" pitchFamily="34" charset="0"/>
              </a:rPr>
              <a:t> </a:t>
            </a:r>
            <a:r>
              <a:rPr lang="en-US" altLang="en-US" sz="2400" b="1" dirty="0" err="1">
                <a:solidFill>
                  <a:srgbClr val="FFFF00"/>
                </a:solidFill>
                <a:latin typeface="Verdana" panose="020B0604030504040204" pitchFamily="34" charset="0"/>
                <a:ea typeface="Verdana" panose="020B0604030504040204" pitchFamily="34" charset="0"/>
              </a:rPr>
              <a:t>en</a:t>
            </a:r>
            <a:r>
              <a:rPr lang="en-US" altLang="en-US" sz="2400" b="1" dirty="0">
                <a:solidFill>
                  <a:srgbClr val="FFFF00"/>
                </a:solidFill>
                <a:latin typeface="Verdana" panose="020B0604030504040204" pitchFamily="34" charset="0"/>
                <a:ea typeface="Verdana" panose="020B0604030504040204" pitchFamily="34" charset="0"/>
              </a:rPr>
              <a:t> </a:t>
            </a:r>
            <a:r>
              <a:rPr lang="en-US" altLang="en-US" sz="2400" b="1" dirty="0" err="1">
                <a:solidFill>
                  <a:srgbClr val="FFFF00"/>
                </a:solidFill>
                <a:latin typeface="Verdana" panose="020B0604030504040204" pitchFamily="34" charset="0"/>
                <a:ea typeface="Verdana" panose="020B0604030504040204" pitchFamily="34" charset="0"/>
              </a:rPr>
              <a:t>grado</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err="1">
                <a:solidFill>
                  <a:srgbClr val="FFFF00"/>
                </a:solidFill>
                <a:latin typeface="Verdana" panose="020B0604030504040204" pitchFamily="34" charset="0"/>
                <a:ea typeface="Verdana" panose="020B0604030504040204" pitchFamily="34" charset="0"/>
              </a:rPr>
              <a:t>Consejo</a:t>
            </a:r>
            <a:r>
              <a:rPr lang="en-US" altLang="en-US" sz="2400" b="1" dirty="0">
                <a:solidFill>
                  <a:srgbClr val="FFFF00"/>
                </a:solidFill>
                <a:latin typeface="Verdana" panose="020B0604030504040204" pitchFamily="34" charset="0"/>
                <a:ea typeface="Verdana" panose="020B0604030504040204" pitchFamily="34" charset="0"/>
              </a:rPr>
              <a:t> de </a:t>
            </a:r>
            <a:r>
              <a:rPr lang="en-US" altLang="en-US" sz="2400" b="1" dirty="0" err="1">
                <a:solidFill>
                  <a:srgbClr val="FFFF00"/>
                </a:solidFill>
                <a:latin typeface="Verdana" panose="020B0604030504040204" pitchFamily="34" charset="0"/>
                <a:ea typeface="Verdana" panose="020B0604030504040204" pitchFamily="34" charset="0"/>
              </a:rPr>
              <a:t>guerra</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a:solidFill>
                  <a:srgbClr val="FFFF00"/>
                </a:solidFill>
                <a:latin typeface="Verdana" panose="020B0604030504040204" pitchFamily="34" charset="0"/>
                <a:ea typeface="Verdana" panose="020B0604030504040204" pitchFamily="34" charset="0"/>
              </a:rPr>
              <a:t>--labor </a:t>
            </a:r>
            <a:r>
              <a:rPr lang="en-US" altLang="en-US" sz="2400" b="1" dirty="0" err="1">
                <a:solidFill>
                  <a:srgbClr val="FFFF00"/>
                </a:solidFill>
                <a:latin typeface="Verdana" panose="020B0604030504040204" pitchFamily="34" charset="0"/>
                <a:ea typeface="Verdana" panose="020B0604030504040204" pitchFamily="34" charset="0"/>
              </a:rPr>
              <a:t>duro</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a:solidFill>
                  <a:srgbClr val="FFFF00"/>
                </a:solidFill>
                <a:latin typeface="Verdana" panose="020B0604030504040204" pitchFamily="34" charset="0"/>
                <a:ea typeface="Verdana" panose="020B0604030504040204" pitchFamily="34" charset="0"/>
              </a:rPr>
              <a:t>--</a:t>
            </a:r>
            <a:r>
              <a:rPr lang="en-US" altLang="en-US" sz="2400" b="1" dirty="0" err="1">
                <a:solidFill>
                  <a:srgbClr val="FFFF00"/>
                </a:solidFill>
                <a:latin typeface="Verdana" panose="020B0604030504040204" pitchFamily="34" charset="0"/>
                <a:ea typeface="Verdana" panose="020B0604030504040204" pitchFamily="34" charset="0"/>
              </a:rPr>
              <a:t>licencia</a:t>
            </a:r>
            <a:r>
              <a:rPr lang="en-US" altLang="en-US" sz="2400" b="1" dirty="0">
                <a:solidFill>
                  <a:srgbClr val="FFFF00"/>
                </a:solidFill>
                <a:latin typeface="Verdana" panose="020B0604030504040204" pitchFamily="34" charset="0"/>
                <a:ea typeface="Verdana" panose="020B0604030504040204" pitchFamily="34" charset="0"/>
              </a:rPr>
              <a:t> </a:t>
            </a:r>
            <a:r>
              <a:rPr lang="en-US" altLang="en-US" sz="2400" b="1" dirty="0" err="1">
                <a:solidFill>
                  <a:srgbClr val="FFFF00"/>
                </a:solidFill>
                <a:latin typeface="Verdana" panose="020B0604030504040204" pitchFamily="34" charset="0"/>
                <a:ea typeface="Verdana" panose="020B0604030504040204" pitchFamily="34" charset="0"/>
              </a:rPr>
              <a:t>deshonrada</a:t>
            </a:r>
            <a:endParaRPr lang="en-US" altLang="en-US" sz="2400" b="1" dirty="0">
              <a:solidFill>
                <a:srgbClr val="FFFF00"/>
              </a:solidFill>
              <a:latin typeface="Verdana" panose="020B0604030504040204" pitchFamily="34" charset="0"/>
              <a:ea typeface="Verdana" panose="020B0604030504040204" pitchFamily="34" charset="0"/>
            </a:endParaRPr>
          </a:p>
          <a:p>
            <a:pPr>
              <a:lnSpc>
                <a:spcPct val="95000"/>
              </a:lnSpc>
            </a:pPr>
            <a:r>
              <a:rPr lang="en-US" altLang="en-US" sz="2400" b="1" dirty="0">
                <a:solidFill>
                  <a:srgbClr val="FFFF00"/>
                </a:solidFill>
                <a:latin typeface="Verdana" panose="020B0604030504040204" pitchFamily="34" charset="0"/>
                <a:ea typeface="Verdana" panose="020B0604030504040204" pitchFamily="34" charset="0"/>
              </a:rPr>
              <a:t>--</a:t>
            </a:r>
            <a:r>
              <a:rPr lang="en-US" altLang="en-US" sz="2400" b="1" dirty="0" err="1">
                <a:solidFill>
                  <a:srgbClr val="FFFF00"/>
                </a:solidFill>
                <a:latin typeface="Verdana" panose="020B0604030504040204" pitchFamily="34" charset="0"/>
                <a:ea typeface="Verdana" panose="020B0604030504040204" pitchFamily="34" charset="0"/>
              </a:rPr>
              <a:t>muerte</a:t>
            </a:r>
            <a:endParaRPr lang="en-US" altLang="en-US" sz="2400" b="1" dirty="0">
              <a:solidFill>
                <a:srgbClr val="FFFF00"/>
              </a:solidFill>
              <a:latin typeface="Verdana" panose="020B0604030504040204" pitchFamily="34" charset="0"/>
              <a:ea typeface="Verdana" panose="020B0604030504040204" pitchFamily="34" charset="0"/>
            </a:endParaRPr>
          </a:p>
        </p:txBody>
      </p:sp>
      <p:pic>
        <p:nvPicPr>
          <p:cNvPr id="35850" name="Picture 10" descr="Slouching soldier cartoon">
            <a:extLst>
              <a:ext uri="{FF2B5EF4-FFF2-40B4-BE49-F238E27FC236}">
                <a16:creationId xmlns:a16="http://schemas.microsoft.com/office/drawing/2014/main" id="{0F9430F4-62E1-570B-2D82-41E11DA0F3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15600" y="3276749"/>
            <a:ext cx="1676400" cy="3605635"/>
          </a:xfrm>
          <a:prstGeom prst="rect">
            <a:avLst/>
          </a:prstGeom>
          <a:noFill/>
          <a:extLst>
            <a:ext uri="{909E8E84-426E-40DD-AFC4-6F175D3DCCD1}">
              <a14:hiddenFill xmlns:a14="http://schemas.microsoft.com/office/drawing/2010/main">
                <a:solidFill>
                  <a:srgbClr val="FFFFFF"/>
                </a:solidFill>
              </a14:hiddenFill>
            </a:ext>
          </a:extLst>
        </p:spPr>
      </p:pic>
      <p:sp>
        <p:nvSpPr>
          <p:cNvPr id="35851" name="Line 11">
            <a:extLst>
              <a:ext uri="{FF2B5EF4-FFF2-40B4-BE49-F238E27FC236}">
                <a16:creationId xmlns:a16="http://schemas.microsoft.com/office/drawing/2014/main" id="{2288D85B-929F-CC19-F2C5-6BCE2DBF9E1C}"/>
              </a:ext>
            </a:extLst>
          </p:cNvPr>
          <p:cNvSpPr>
            <a:spLocks noChangeShapeType="1"/>
          </p:cNvSpPr>
          <p:nvPr/>
        </p:nvSpPr>
        <p:spPr bwMode="auto">
          <a:xfrm flipV="1">
            <a:off x="3928872" y="4536187"/>
            <a:ext cx="6662928" cy="3047"/>
          </a:xfrm>
          <a:prstGeom prst="line">
            <a:avLst/>
          </a:prstGeom>
          <a:noFill/>
          <a:ln w="762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2" name="Text Box 12">
            <a:extLst>
              <a:ext uri="{FF2B5EF4-FFF2-40B4-BE49-F238E27FC236}">
                <a16:creationId xmlns:a16="http://schemas.microsoft.com/office/drawing/2014/main" id="{F8CFFF99-C521-5140-2CE5-E125F75AC7F3}"/>
              </a:ext>
            </a:extLst>
          </p:cNvPr>
          <p:cNvSpPr txBox="1">
            <a:spLocks noChangeArrowheads="1"/>
          </p:cNvSpPr>
          <p:nvPr/>
        </p:nvSpPr>
        <p:spPr bwMode="auto">
          <a:xfrm>
            <a:off x="26797" y="4800601"/>
            <a:ext cx="3902075" cy="1569660"/>
          </a:xfrm>
          <a:prstGeom prst="rect">
            <a:avLst/>
          </a:prstGeom>
          <a:noFill/>
          <a:ln w="3810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b="1" u="sng" dirty="0">
                <a:solidFill>
                  <a:srgbClr val="FFFF00"/>
                </a:solidFill>
                <a:latin typeface="Verdana" panose="020B0604030504040204" pitchFamily="34" charset="0"/>
                <a:ea typeface="Verdana" panose="020B0604030504040204" pitchFamily="34" charset="0"/>
              </a:rPr>
              <a:t>Caso #1</a:t>
            </a:r>
            <a:endParaRPr lang="es-CO" altLang="en-US" sz="2400" b="1" u="sng" dirty="0">
              <a:solidFill>
                <a:srgbClr val="FFFF00"/>
              </a:solidFill>
              <a:latin typeface="Verdana" panose="020B0604030504040204" pitchFamily="34" charset="0"/>
              <a:ea typeface="Verdana" panose="020B0604030504040204" pitchFamily="34" charset="0"/>
            </a:endParaRPr>
          </a:p>
          <a:p>
            <a:pPr algn="ctr"/>
            <a:r>
              <a:rPr lang="es-CO" altLang="en-US" sz="2400" b="1" dirty="0">
                <a:solidFill>
                  <a:schemeClr val="bg1"/>
                </a:solidFill>
                <a:latin typeface="Verdana" panose="020B0604030504040204" pitchFamily="34" charset="0"/>
                <a:ea typeface="Verdana" panose="020B0604030504040204" pitchFamily="34" charset="0"/>
              </a:rPr>
              <a:t>Un soldado de grado primero ataca</a:t>
            </a:r>
            <a:r>
              <a:rPr lang="es-CO" altLang="en-US" sz="2400" b="1" dirty="0">
                <a:latin typeface="Verdana" panose="020B0604030504040204" pitchFamily="34" charset="0"/>
                <a:ea typeface="Verdana" panose="020B0604030504040204" pitchFamily="34" charset="0"/>
              </a:rPr>
              <a:t> </a:t>
            </a:r>
            <a:r>
              <a:rPr lang="es-CO" altLang="en-US" sz="2400" b="1" dirty="0">
                <a:solidFill>
                  <a:schemeClr val="bg1"/>
                </a:solidFill>
                <a:latin typeface="Verdana" panose="020B0604030504040204" pitchFamily="34" charset="0"/>
                <a:ea typeface="Verdana" panose="020B0604030504040204" pitchFamily="34" charset="0"/>
              </a:rPr>
              <a:t>a un general.</a:t>
            </a:r>
            <a:endParaRPr lang="en-US" altLang="en-US" sz="2400" b="1" dirty="0">
              <a:solidFill>
                <a:schemeClr val="bg1"/>
              </a:solidFill>
              <a:latin typeface="Verdana" panose="020B0604030504040204" pitchFamily="34" charset="0"/>
              <a:ea typeface="Verdana" panose="020B0604030504040204" pitchFamily="34" charset="0"/>
            </a:endParaRPr>
          </a:p>
        </p:txBody>
      </p:sp>
      <p:sp>
        <p:nvSpPr>
          <p:cNvPr id="35856" name="Rectangle 16">
            <a:extLst>
              <a:ext uri="{FF2B5EF4-FFF2-40B4-BE49-F238E27FC236}">
                <a16:creationId xmlns:a16="http://schemas.microsoft.com/office/drawing/2014/main" id="{C518F8BF-FD47-8B7E-FF5B-9EB5B82EE008}"/>
              </a:ext>
            </a:extLst>
          </p:cNvPr>
          <p:cNvSpPr>
            <a:spLocks noChangeArrowheads="1"/>
          </p:cNvSpPr>
          <p:nvPr/>
        </p:nvSpPr>
        <p:spPr bwMode="auto">
          <a:xfrm>
            <a:off x="393701" y="304801"/>
            <a:ext cx="1828800" cy="838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6" name="Text Box 6">
            <a:extLst>
              <a:ext uri="{FF2B5EF4-FFF2-40B4-BE49-F238E27FC236}">
                <a16:creationId xmlns:a16="http://schemas.microsoft.com/office/drawing/2014/main" id="{156B92FA-5DA6-0F62-F867-C9DDB0A7EF24}"/>
              </a:ext>
            </a:extLst>
          </p:cNvPr>
          <p:cNvSpPr txBox="1">
            <a:spLocks noChangeArrowheads="1"/>
          </p:cNvSpPr>
          <p:nvPr/>
        </p:nvSpPr>
        <p:spPr bwMode="auto">
          <a:xfrm>
            <a:off x="0" y="288675"/>
            <a:ext cx="2286000" cy="6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pPr>
            <a:r>
              <a:rPr lang="en-US" altLang="en-US" sz="1600" b="1" dirty="0">
                <a:latin typeface="Verdana" panose="020B0604030504040204" pitchFamily="34" charset="0"/>
                <a:ea typeface="Verdana" panose="020B0604030504040204" pitchFamily="34" charset="0"/>
              </a:rPr>
              <a:t>Código </a:t>
            </a:r>
            <a:r>
              <a:rPr lang="en-US" altLang="en-US" sz="1600" b="1" dirty="0" err="1">
                <a:latin typeface="Verdana" panose="020B0604030504040204" pitchFamily="34" charset="0"/>
                <a:ea typeface="Verdana" panose="020B0604030504040204" pitchFamily="34" charset="0"/>
              </a:rPr>
              <a:t>Uniforme</a:t>
            </a:r>
            <a:endParaRPr lang="en-US" altLang="en-US" sz="1600" b="1" dirty="0">
              <a:latin typeface="Verdana" panose="020B0604030504040204" pitchFamily="34" charset="0"/>
              <a:ea typeface="Verdana" panose="020B0604030504040204" pitchFamily="34" charset="0"/>
            </a:endParaRPr>
          </a:p>
          <a:p>
            <a:pPr algn="ctr">
              <a:lnSpc>
                <a:spcPct val="80000"/>
              </a:lnSpc>
            </a:pPr>
            <a:r>
              <a:rPr lang="es-CO" altLang="en-US" sz="1600" b="1" dirty="0">
                <a:latin typeface="Verdana" panose="020B0604030504040204" pitchFamily="34" charset="0"/>
                <a:ea typeface="Verdana" panose="020B0604030504040204" pitchFamily="34" charset="0"/>
              </a:rPr>
              <a:t>de la</a:t>
            </a:r>
          </a:p>
          <a:p>
            <a:pPr algn="ctr">
              <a:lnSpc>
                <a:spcPct val="80000"/>
              </a:lnSpc>
            </a:pPr>
            <a:r>
              <a:rPr lang="es-CO" altLang="en-US" sz="1600" b="1" dirty="0">
                <a:latin typeface="Verdana" panose="020B0604030504040204" pitchFamily="34" charset="0"/>
                <a:ea typeface="Verdana" panose="020B0604030504040204" pitchFamily="34" charset="0"/>
              </a:rPr>
              <a:t>Justicia </a:t>
            </a:r>
            <a:r>
              <a:rPr lang="es-CO" altLang="en-US" sz="1600" b="1" dirty="0" err="1">
                <a:latin typeface="Verdana" panose="020B0604030504040204" pitchFamily="34" charset="0"/>
                <a:ea typeface="Verdana" panose="020B0604030504040204" pitchFamily="34" charset="0"/>
              </a:rPr>
              <a:t>Militaria</a:t>
            </a:r>
            <a:endParaRPr lang="en-US" altLang="en-US" sz="1600" b="1" dirty="0">
              <a:latin typeface="Verdana" panose="020B0604030504040204" pitchFamily="34" charset="0"/>
              <a:ea typeface="Verdana" panose="020B0604030504040204" pitchFamily="34" charset="0"/>
            </a:endParaRPr>
          </a:p>
        </p:txBody>
      </p:sp>
      <p:sp>
        <p:nvSpPr>
          <p:cNvPr id="4" name="TextBox 3">
            <a:extLst>
              <a:ext uri="{FF2B5EF4-FFF2-40B4-BE49-F238E27FC236}">
                <a16:creationId xmlns:a16="http://schemas.microsoft.com/office/drawing/2014/main" id="{F96D27D9-2F03-8586-D96C-C12655ED69A7}"/>
              </a:ext>
            </a:extLst>
          </p:cNvPr>
          <p:cNvSpPr txBox="1"/>
          <p:nvPr/>
        </p:nvSpPr>
        <p:spPr>
          <a:xfrm>
            <a:off x="393701" y="2286000"/>
            <a:ext cx="1587499" cy="838200"/>
          </a:xfrm>
          <a:prstGeom prst="rect">
            <a:avLst/>
          </a:prstGeom>
          <a:solidFill>
            <a:schemeClr val="bg1"/>
          </a:solidFill>
        </p:spPr>
        <p:txBody>
          <a:bodyPr wrap="square" rtlCol="0">
            <a:spAutoFit/>
          </a:bodyPr>
          <a:lstStyle/>
          <a:p>
            <a:endParaRPr lang="en-US" dirty="0"/>
          </a:p>
        </p:txBody>
      </p:sp>
      <p:pic>
        <p:nvPicPr>
          <p:cNvPr id="8" name="Picture 14">
            <a:extLst>
              <a:ext uri="{FF2B5EF4-FFF2-40B4-BE49-F238E27FC236}">
                <a16:creationId xmlns:a16="http://schemas.microsoft.com/office/drawing/2014/main" id="{7946BE02-DE44-F521-8516-93340643514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30378" y="4536187"/>
            <a:ext cx="1676399" cy="2321813"/>
          </a:xfrm>
          <a:prstGeom prst="rect">
            <a:avLst/>
          </a:prstGeom>
          <a:noFill/>
          <a:extLst>
            <a:ext uri="{909E8E84-426E-40DD-AFC4-6F175D3DCCD1}">
              <a14:hiddenFill xmlns:a14="http://schemas.microsoft.com/office/drawing/2010/main">
                <a:solidFill>
                  <a:srgbClr val="FFFFFF"/>
                </a:solidFill>
              </a14:hiddenFill>
            </a:ext>
          </a:extLst>
        </p:spPr>
      </p:pic>
      <p:sp>
        <p:nvSpPr>
          <p:cNvPr id="9" name="AutoShape 15">
            <a:extLst>
              <a:ext uri="{FF2B5EF4-FFF2-40B4-BE49-F238E27FC236}">
                <a16:creationId xmlns:a16="http://schemas.microsoft.com/office/drawing/2014/main" id="{C6E6C05E-A5D1-38F2-DAFF-803E2E626C54}"/>
              </a:ext>
            </a:extLst>
          </p:cNvPr>
          <p:cNvSpPr>
            <a:spLocks noChangeArrowheads="1"/>
          </p:cNvSpPr>
          <p:nvPr/>
        </p:nvSpPr>
        <p:spPr bwMode="auto">
          <a:xfrm>
            <a:off x="6935134" y="4589220"/>
            <a:ext cx="3418539" cy="1503731"/>
          </a:xfrm>
          <a:prstGeom prst="wedgeRoundRectCallout">
            <a:avLst>
              <a:gd name="adj1" fmla="val -71142"/>
              <a:gd name="adj2" fmla="val -11973"/>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s-CO" altLang="en-US" sz="2600" b="1" dirty="0">
                <a:latin typeface="Verdana" panose="020B0604030504040204" pitchFamily="34" charset="0"/>
                <a:ea typeface="Verdana" panose="020B0604030504040204" pitchFamily="34" charset="0"/>
              </a:rPr>
              <a:t>¡</a:t>
            </a:r>
            <a:r>
              <a:rPr lang="en-US" altLang="en-US" sz="2600" b="1" dirty="0" err="1">
                <a:latin typeface="Verdana" panose="020B0604030504040204" pitchFamily="34" charset="0"/>
                <a:ea typeface="Verdana" panose="020B0604030504040204" pitchFamily="34" charset="0"/>
              </a:rPr>
              <a:t>tengo</a:t>
            </a:r>
            <a:r>
              <a:rPr lang="en-US" altLang="en-US" sz="2600" b="1" dirty="0">
                <a:latin typeface="Verdana" panose="020B0604030504040204" pitchFamily="34" charset="0"/>
                <a:ea typeface="Verdana" panose="020B0604030504040204" pitchFamily="34" charset="0"/>
              </a:rPr>
              <a:t> un </a:t>
            </a:r>
            <a:r>
              <a:rPr lang="en-US" altLang="en-US" sz="2600" b="1" dirty="0" err="1">
                <a:latin typeface="Verdana" panose="020B0604030504040204" pitchFamily="34" charset="0"/>
                <a:ea typeface="Verdana" panose="020B0604030504040204" pitchFamily="34" charset="0"/>
              </a:rPr>
              <a:t>problema</a:t>
            </a:r>
            <a:r>
              <a:rPr lang="en-US" altLang="en-US" sz="2600" b="1" dirty="0">
                <a:latin typeface="Verdana" panose="020B0604030504040204" pitchFamily="34" charset="0"/>
                <a:ea typeface="Verdana" panose="020B0604030504040204" pitchFamily="34" charset="0"/>
              </a:rPr>
              <a:t> </a:t>
            </a:r>
            <a:r>
              <a:rPr lang="en-US" altLang="en-US" sz="2600" b="1" dirty="0" err="1">
                <a:latin typeface="Verdana" panose="020B0604030504040204" pitchFamily="34" charset="0"/>
                <a:ea typeface="Verdana" panose="020B0604030504040204" pitchFamily="34" charset="0"/>
              </a:rPr>
              <a:t>muy</a:t>
            </a:r>
            <a:r>
              <a:rPr lang="en-US" altLang="en-US" sz="2600" b="1" dirty="0">
                <a:latin typeface="Verdana" panose="020B0604030504040204" pitchFamily="34" charset="0"/>
                <a:ea typeface="Verdana" panose="020B0604030504040204" pitchFamily="34" charset="0"/>
              </a:rPr>
              <a:t> serio!</a:t>
            </a:r>
          </a:p>
        </p:txBody>
      </p:sp>
    </p:spTree>
    <p:extLst>
      <p:ext uri="{BB962C8B-B14F-4D97-AF65-F5344CB8AC3E}">
        <p14:creationId xmlns:p14="http://schemas.microsoft.com/office/powerpoint/2010/main" val="5576313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nodeType="withEffect">
                                  <p:stCondLst>
                                    <p:cond delay="0"/>
                                  </p:stCondLst>
                                  <p:iterate type="wd">
                                    <p:tmPct val="2000"/>
                                  </p:iterate>
                                  <p:childTnLst>
                                    <p:set>
                                      <p:cBhvr>
                                        <p:cTn id="6" dur="1" fill="hold">
                                          <p:stCondLst>
                                            <p:cond delay="0"/>
                                          </p:stCondLst>
                                        </p:cTn>
                                        <p:tgtEl>
                                          <p:spTgt spid="35852"/>
                                        </p:tgtEl>
                                        <p:attrNameLst>
                                          <p:attrName>style.visibility</p:attrName>
                                        </p:attrNameLst>
                                      </p:cBhvr>
                                      <p:to>
                                        <p:strVal val="visible"/>
                                      </p:to>
                                    </p:set>
                                    <p:anim calcmode="lin" valueType="num">
                                      <p:cBhvr>
                                        <p:cTn id="7" dur="1000" fill="hold"/>
                                        <p:tgtEl>
                                          <p:spTgt spid="35852"/>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35852"/>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35852"/>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35852"/>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3" presetClass="entr" presetSubtype="32"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plus(out)">
                                      <p:cBhvr>
                                        <p:cTn id="15" dur="1000"/>
                                        <p:tgtEl>
                                          <p:spTgt spid="8"/>
                                        </p:tgtEl>
                                      </p:cBhvr>
                                    </p:animEffect>
                                  </p:childTnLst>
                                </p:cTn>
                              </p:par>
                              <p:par>
                                <p:cTn id="16" presetID="17" presetClass="entr" presetSubtype="8"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1000" fill="hold"/>
                                        <p:tgtEl>
                                          <p:spTgt spid="9"/>
                                        </p:tgtEl>
                                        <p:attrNameLst>
                                          <p:attrName>ppt_x</p:attrName>
                                        </p:attrNameLst>
                                      </p:cBhvr>
                                      <p:tavLst>
                                        <p:tav tm="0">
                                          <p:val>
                                            <p:strVal val="#ppt_x-#ppt_w/2"/>
                                          </p:val>
                                        </p:tav>
                                        <p:tav tm="100000">
                                          <p:val>
                                            <p:strVal val="#ppt_x"/>
                                          </p:val>
                                        </p:tav>
                                      </p:tavLst>
                                    </p:anim>
                                    <p:anim calcmode="lin" valueType="num">
                                      <p:cBhvr>
                                        <p:cTn id="19" dur="1000" fill="hold"/>
                                        <p:tgtEl>
                                          <p:spTgt spid="9"/>
                                        </p:tgtEl>
                                        <p:attrNameLst>
                                          <p:attrName>ppt_y</p:attrName>
                                        </p:attrNameLst>
                                      </p:cBhvr>
                                      <p:tavLst>
                                        <p:tav tm="0">
                                          <p:val>
                                            <p:strVal val="#ppt_y"/>
                                          </p:val>
                                        </p:tav>
                                        <p:tav tm="100000">
                                          <p:val>
                                            <p:strVal val="#ppt_y"/>
                                          </p:val>
                                        </p:tav>
                                      </p:tavLst>
                                    </p:anim>
                                    <p:anim calcmode="lin" valueType="num">
                                      <p:cBhvr>
                                        <p:cTn id="20" dur="1000" fill="hold"/>
                                        <p:tgtEl>
                                          <p:spTgt spid="9"/>
                                        </p:tgtEl>
                                        <p:attrNameLst>
                                          <p:attrName>ppt_w</p:attrName>
                                        </p:attrNameLst>
                                      </p:cBhvr>
                                      <p:tavLst>
                                        <p:tav tm="0">
                                          <p:val>
                                            <p:fltVal val="0"/>
                                          </p:val>
                                        </p:tav>
                                        <p:tav tm="100000">
                                          <p:val>
                                            <p:strVal val="#ppt_w"/>
                                          </p:val>
                                        </p:tav>
                                      </p:tavLst>
                                    </p:anim>
                                    <p:anim calcmode="lin" valueType="num">
                                      <p:cBhvr>
                                        <p:cTn id="21" dur="1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9" grpId="0"/>
      <p:bldP spid="35852"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1205" name="Rectangle 5">
            <a:extLst>
              <a:ext uri="{FF2B5EF4-FFF2-40B4-BE49-F238E27FC236}">
                <a16:creationId xmlns:a16="http://schemas.microsoft.com/office/drawing/2014/main" id="{C994B924-4C9B-19B8-2251-9B9430515496}"/>
              </a:ext>
            </a:extLst>
          </p:cNvPr>
          <p:cNvSpPr>
            <a:spLocks noChangeArrowheads="1"/>
          </p:cNvSpPr>
          <p:nvPr/>
        </p:nvSpPr>
        <p:spPr bwMode="auto">
          <a:xfrm>
            <a:off x="3810000" y="1219200"/>
            <a:ext cx="8342116"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¿Por qué es verdad?</a:t>
            </a:r>
          </a:p>
          <a:p>
            <a:pPr algn="ctr"/>
            <a:r>
              <a:rPr lang="es-ES" altLang="en-US" sz="2600" b="1" dirty="0">
                <a:solidFill>
                  <a:schemeClr val="bg1"/>
                </a:solidFill>
                <a:latin typeface="Verdana" panose="020B0604030504040204" pitchFamily="34" charset="0"/>
                <a:ea typeface="Verdana" panose="020B0604030504040204" pitchFamily="34" charset="0"/>
              </a:rPr>
              <a:t>Si Dios quiso redimirnos, </a:t>
            </a:r>
            <a:r>
              <a:rPr lang="es-CO" altLang="en-US" sz="2600" b="1" dirty="0">
                <a:solidFill>
                  <a:schemeClr val="bg1"/>
                </a:solidFill>
                <a:latin typeface="Verdana" panose="020B0604030504040204" pitchFamily="34" charset="0"/>
                <a:ea typeface="Verdana" panose="020B0604030504040204" pitchFamily="34" charset="0"/>
              </a:rPr>
              <a:t>¿</a:t>
            </a:r>
            <a:r>
              <a:rPr lang="es-ES" altLang="en-US" sz="2600" b="1" dirty="0">
                <a:solidFill>
                  <a:schemeClr val="bg1"/>
                </a:solidFill>
                <a:latin typeface="Verdana" panose="020B0604030504040204" pitchFamily="34" charset="0"/>
                <a:ea typeface="Verdana" panose="020B0604030504040204" pitchFamily="34" charset="0"/>
              </a:rPr>
              <a:t>por qué no tuvo Él </a:t>
            </a:r>
            <a:r>
              <a:rPr lang="es-ES" altLang="en-US" sz="2600" b="1" dirty="0" err="1">
                <a:solidFill>
                  <a:schemeClr val="bg1"/>
                </a:solidFill>
                <a:latin typeface="Verdana" panose="020B0604030504040204" pitchFamily="34" charset="0"/>
                <a:ea typeface="Verdana" panose="020B0604030504040204" pitchFamily="34" charset="0"/>
              </a:rPr>
              <a:t>ningúna</a:t>
            </a:r>
            <a:r>
              <a:rPr lang="es-ES" altLang="en-US" sz="2600" b="1" dirty="0">
                <a:solidFill>
                  <a:schemeClr val="bg1"/>
                </a:solidFill>
                <a:latin typeface="Verdana" panose="020B0604030504040204" pitchFamily="34" charset="0"/>
                <a:ea typeface="Verdana" panose="020B0604030504040204" pitchFamily="34" charset="0"/>
              </a:rPr>
              <a:t> opción sino la del sangriento sacrificio de Su Hijo?</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51208" name="Text Box 8">
            <a:extLst>
              <a:ext uri="{FF2B5EF4-FFF2-40B4-BE49-F238E27FC236}">
                <a16:creationId xmlns:a16="http://schemas.microsoft.com/office/drawing/2014/main" id="{1251C7B5-B7B5-C77E-41D1-846A15CFA374}"/>
              </a:ext>
            </a:extLst>
          </p:cNvPr>
          <p:cNvSpPr txBox="1">
            <a:spLocks noChangeArrowheads="1"/>
          </p:cNvSpPr>
          <p:nvPr/>
        </p:nvSpPr>
        <p:spPr bwMode="auto">
          <a:xfrm>
            <a:off x="3816096" y="3352800"/>
            <a:ext cx="8336020" cy="81253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600" b="1" dirty="0">
                <a:solidFill>
                  <a:schemeClr val="bg1"/>
                </a:solidFill>
                <a:latin typeface="Verdana" panose="020B0604030504040204" pitchFamily="34" charset="0"/>
                <a:ea typeface="Verdana" panose="020B0604030504040204" pitchFamily="34" charset="0"/>
              </a:rPr>
              <a:t>Para entender esto, necesitamos entender algunas cosas acerca del &lt;pecado&gt;.</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4" name="Text Box 7">
            <a:extLst>
              <a:ext uri="{FF2B5EF4-FFF2-40B4-BE49-F238E27FC236}">
                <a16:creationId xmlns:a16="http://schemas.microsoft.com/office/drawing/2014/main" id="{D3ABFEB3-A81B-31A4-ED22-7A452648485E}"/>
              </a:ext>
            </a:extLst>
          </p:cNvPr>
          <p:cNvSpPr txBox="1">
            <a:spLocks noChangeArrowheads="1"/>
          </p:cNvSpPr>
          <p:nvPr/>
        </p:nvSpPr>
        <p:spPr bwMode="auto">
          <a:xfrm>
            <a:off x="3654509" y="441300"/>
            <a:ext cx="8342117" cy="43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pPr>
            <a:r>
              <a:rPr lang="en-US" altLang="en-US" sz="2800" b="1" dirty="0">
                <a:solidFill>
                  <a:srgbClr val="FFFF00"/>
                </a:solidFill>
                <a:latin typeface="Verdana" panose="020B0604030504040204" pitchFamily="34" charset="0"/>
                <a:ea typeface="Verdana" panose="020B0604030504040204" pitchFamily="34" charset="0"/>
              </a:rPr>
              <a:t>¿Por </a:t>
            </a:r>
            <a:r>
              <a:rPr lang="en-US" altLang="en-US" sz="2800" b="1" dirty="0" err="1">
                <a:solidFill>
                  <a:srgbClr val="FFFF00"/>
                </a:solidFill>
                <a:latin typeface="Verdana" panose="020B0604030504040204" pitchFamily="34" charset="0"/>
                <a:ea typeface="Verdana" panose="020B0604030504040204" pitchFamily="34" charset="0"/>
              </a:rPr>
              <a:t>qué</a:t>
            </a:r>
            <a:r>
              <a:rPr lang="en-US" altLang="en-US" sz="2800" b="1" dirty="0">
                <a:solidFill>
                  <a:srgbClr val="FFFF00"/>
                </a:solidFill>
                <a:latin typeface="Verdana" panose="020B0604030504040204" pitchFamily="34" charset="0"/>
                <a:ea typeface="Verdana" panose="020B0604030504040204" pitchFamily="34" charset="0"/>
              </a:rPr>
              <a:t> Jesús </a:t>
            </a:r>
            <a:r>
              <a:rPr lang="en-US" altLang="en-US" sz="2800" b="1" dirty="0" err="1">
                <a:solidFill>
                  <a:srgbClr val="FFFF00"/>
                </a:solidFill>
                <a:latin typeface="Verdana" panose="020B0604030504040204" pitchFamily="34" charset="0"/>
                <a:ea typeface="Verdana" panose="020B0604030504040204" pitchFamily="34" charset="0"/>
              </a:rPr>
              <a:t>tuvo</a:t>
            </a:r>
            <a:r>
              <a:rPr lang="en-US" altLang="en-US" sz="2800" b="1" dirty="0">
                <a:solidFill>
                  <a:srgbClr val="FFFF00"/>
                </a:solidFill>
                <a:latin typeface="Verdana" panose="020B0604030504040204" pitchFamily="34" charset="0"/>
                <a:ea typeface="Verdana" panose="020B0604030504040204" pitchFamily="34" charset="0"/>
              </a:rPr>
              <a:t> que </a:t>
            </a:r>
            <a:r>
              <a:rPr lang="en-US" altLang="en-US" sz="2800" b="1" dirty="0" err="1">
                <a:solidFill>
                  <a:srgbClr val="FFFF00"/>
                </a:solidFill>
                <a:latin typeface="Verdana" panose="020B0604030504040204" pitchFamily="34" charset="0"/>
                <a:ea typeface="Verdana" panose="020B0604030504040204" pitchFamily="34" charset="0"/>
              </a:rPr>
              <a:t>morir</a:t>
            </a:r>
            <a:r>
              <a:rPr lang="en-US" altLang="en-US" sz="2800" b="1" dirty="0">
                <a:solidFill>
                  <a:srgbClr val="FFFF00"/>
                </a:solidFill>
                <a:latin typeface="Verdana" panose="020B0604030504040204" pitchFamily="34" charset="0"/>
                <a:ea typeface="Verdana" panose="020B0604030504040204" pitchFamily="34" charset="0"/>
              </a:rPr>
              <a:t>? </a:t>
            </a:r>
          </a:p>
        </p:txBody>
      </p:sp>
      <p:pic>
        <p:nvPicPr>
          <p:cNvPr id="5" name="Picture 13" descr="Scholars debate death on the cross">
            <a:extLst>
              <a:ext uri="{FF2B5EF4-FFF2-40B4-BE49-F238E27FC236}">
                <a16:creationId xmlns:a16="http://schemas.microsoft.com/office/drawing/2014/main" id="{6C096C20-89AF-0263-313F-817A2F655E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 y="0"/>
            <a:ext cx="3657557" cy="25747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withEffect">
                                  <p:stCondLst>
                                    <p:cond delay="0"/>
                                  </p:stCondLst>
                                  <p:iterate type="wd">
                                    <p:tmPct val="0"/>
                                  </p:iterate>
                                  <p:childTnLst>
                                    <p:set>
                                      <p:cBhvr>
                                        <p:cTn id="6" dur="1" fill="hold">
                                          <p:stCondLst>
                                            <p:cond delay="0"/>
                                          </p:stCondLst>
                                        </p:cTn>
                                        <p:tgtEl>
                                          <p:spTgt spid="51205"/>
                                        </p:tgtEl>
                                        <p:attrNameLst>
                                          <p:attrName>style.visibility</p:attrName>
                                        </p:attrNameLst>
                                      </p:cBhvr>
                                      <p:to>
                                        <p:strVal val="visible"/>
                                      </p:to>
                                    </p:set>
                                    <p:animEffect transition="in" filter="slide(fromLeft)">
                                      <p:cBhvr>
                                        <p:cTn id="7" dur="1000"/>
                                        <p:tgtEl>
                                          <p:spTgt spid="512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nodeType="clickEffect">
                                  <p:stCondLst>
                                    <p:cond delay="0"/>
                                  </p:stCondLst>
                                  <p:childTnLst>
                                    <p:set>
                                      <p:cBhvr>
                                        <p:cTn id="11" dur="1" fill="hold">
                                          <p:stCondLst>
                                            <p:cond delay="0"/>
                                          </p:stCondLst>
                                        </p:cTn>
                                        <p:tgtEl>
                                          <p:spTgt spid="51208"/>
                                        </p:tgtEl>
                                        <p:attrNameLst>
                                          <p:attrName>style.visibility</p:attrName>
                                        </p:attrNameLst>
                                      </p:cBhvr>
                                      <p:to>
                                        <p:strVal val="visible"/>
                                      </p:to>
                                    </p:set>
                                    <p:animEffect transition="in" filter="slide(fromLeft)">
                                      <p:cBhvr>
                                        <p:cTn id="12" dur="1000"/>
                                        <p:tgtEl>
                                          <p:spTgt spid="512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5" grpId="0"/>
      <p:bldP spid="51208" grpId="0" animBg="1"/>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1986" name="Picture 2" descr="The Morgan Draft">
            <a:hlinkClick r:id="rId2"/>
            <a:extLst>
              <a:ext uri="{FF2B5EF4-FFF2-40B4-BE49-F238E27FC236}">
                <a16:creationId xmlns:a16="http://schemas.microsoft.com/office/drawing/2014/main" id="{B121E563-0B07-6A2B-E5FF-A31B52C8F4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2371725" cy="3352800"/>
          </a:xfrm>
          <a:prstGeom prst="rect">
            <a:avLst/>
          </a:prstGeom>
          <a:noFill/>
          <a:extLst>
            <a:ext uri="{909E8E84-426E-40DD-AFC4-6F175D3DCCD1}">
              <a14:hiddenFill xmlns:a14="http://schemas.microsoft.com/office/drawing/2010/main">
                <a:solidFill>
                  <a:srgbClr val="FFFFFF"/>
                </a:solidFill>
              </a14:hiddenFill>
            </a:ext>
          </a:extLst>
        </p:spPr>
      </p:pic>
      <p:sp>
        <p:nvSpPr>
          <p:cNvPr id="42004" name="Text Box 20">
            <a:extLst>
              <a:ext uri="{FF2B5EF4-FFF2-40B4-BE49-F238E27FC236}">
                <a16:creationId xmlns:a16="http://schemas.microsoft.com/office/drawing/2014/main" id="{A1D479FF-2EF4-C58A-6C60-CBC371F7003B}"/>
              </a:ext>
            </a:extLst>
          </p:cNvPr>
          <p:cNvSpPr txBox="1">
            <a:spLocks noChangeArrowheads="1"/>
          </p:cNvSpPr>
          <p:nvPr/>
        </p:nvSpPr>
        <p:spPr bwMode="auto">
          <a:xfrm>
            <a:off x="2371726" y="1540894"/>
            <a:ext cx="9820273" cy="1811906"/>
          </a:xfrm>
          <a:prstGeom prst="rect">
            <a:avLst/>
          </a:prstGeom>
          <a:solidFill>
            <a:srgbClr val="800000"/>
          </a:solidFill>
          <a:ln>
            <a:noFill/>
          </a:ln>
          <a:effectLst/>
          <a:extLs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10000"/>
              </a:lnSpc>
            </a:pPr>
            <a:r>
              <a:rPr lang="es-ES" altLang="en-US" sz="2600" b="1" dirty="0">
                <a:solidFill>
                  <a:schemeClr val="bg1"/>
                </a:solidFill>
                <a:latin typeface="Verdana" panose="020B0604030504040204" pitchFamily="34" charset="0"/>
                <a:ea typeface="Verdana" panose="020B0604030504040204" pitchFamily="34" charset="0"/>
              </a:rPr>
              <a:t>Como Dios es un ser infinito, un pecado contra a Dios es una ofensa infinita, porque es medida por Su naturaleza infinita, por Su infinita santidad, y por Su infinita autoridad.</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42010" name="Text Box 26">
            <a:extLst>
              <a:ext uri="{FF2B5EF4-FFF2-40B4-BE49-F238E27FC236}">
                <a16:creationId xmlns:a16="http://schemas.microsoft.com/office/drawing/2014/main" id="{AB121292-C18D-30E9-7252-F130AF31C5A5}"/>
              </a:ext>
            </a:extLst>
          </p:cNvPr>
          <p:cNvSpPr txBox="1">
            <a:spLocks noChangeArrowheads="1"/>
          </p:cNvSpPr>
          <p:nvPr/>
        </p:nvSpPr>
        <p:spPr bwMode="auto">
          <a:xfrm>
            <a:off x="2438400" y="4038600"/>
            <a:ext cx="4343400" cy="2252027"/>
          </a:xfrm>
          <a:prstGeom prst="rect">
            <a:avLst/>
          </a:prstGeom>
          <a:noFill/>
          <a:ln w="2857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10000"/>
              </a:lnSpc>
            </a:pPr>
            <a:r>
              <a:rPr lang="es-ES" altLang="en-US" sz="2600" b="1" dirty="0">
                <a:solidFill>
                  <a:srgbClr val="FFFF00"/>
                </a:solidFill>
                <a:latin typeface="Verdana" panose="020B0604030504040204" pitchFamily="34" charset="0"/>
                <a:ea typeface="Verdana" panose="020B0604030504040204" pitchFamily="34" charset="0"/>
              </a:rPr>
              <a:t>Una transgresión de proporciones infinitas resulta en una pena de proporciones infinitas. </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42011" name="Text Box 27">
            <a:extLst>
              <a:ext uri="{FF2B5EF4-FFF2-40B4-BE49-F238E27FC236}">
                <a16:creationId xmlns:a16="http://schemas.microsoft.com/office/drawing/2014/main" id="{315061A3-FFB2-D5BC-B22D-B1DA888C738E}"/>
              </a:ext>
            </a:extLst>
          </p:cNvPr>
          <p:cNvSpPr txBox="1">
            <a:spLocks noChangeArrowheads="1"/>
          </p:cNvSpPr>
          <p:nvPr/>
        </p:nvSpPr>
        <p:spPr bwMode="auto">
          <a:xfrm>
            <a:off x="3162302" y="335889"/>
            <a:ext cx="8877298"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La medida verdadera de una ofensa se ve en él que está ofendido. </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42012" name="AutoShape 28">
            <a:extLst>
              <a:ext uri="{FF2B5EF4-FFF2-40B4-BE49-F238E27FC236}">
                <a16:creationId xmlns:a16="http://schemas.microsoft.com/office/drawing/2014/main" id="{35367E93-CE30-BCA2-4F0C-526694C6B15B}"/>
              </a:ext>
            </a:extLst>
          </p:cNvPr>
          <p:cNvSpPr>
            <a:spLocks noChangeArrowheads="1"/>
          </p:cNvSpPr>
          <p:nvPr/>
        </p:nvSpPr>
        <p:spPr bwMode="auto">
          <a:xfrm>
            <a:off x="2362200" y="153988"/>
            <a:ext cx="952500" cy="762000"/>
          </a:xfrm>
          <a:prstGeom prst="notchedRightArrow">
            <a:avLst>
              <a:gd name="adj1" fmla="val 35759"/>
              <a:gd name="adj2" fmla="val 71273"/>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600" b="1">
              <a:latin typeface="Verdana" panose="020B0604030504040204" pitchFamily="34" charset="0"/>
              <a:ea typeface="Verdana" panose="020B0604030504040204" pitchFamily="34" charset="0"/>
            </a:endParaRPr>
          </a:p>
        </p:txBody>
      </p:sp>
      <p:sp>
        <p:nvSpPr>
          <p:cNvPr id="42013" name="AutoShape 29">
            <a:extLst>
              <a:ext uri="{FF2B5EF4-FFF2-40B4-BE49-F238E27FC236}">
                <a16:creationId xmlns:a16="http://schemas.microsoft.com/office/drawing/2014/main" id="{1EB13E4A-8D64-CDB1-634C-66EDBE97732C}"/>
              </a:ext>
            </a:extLst>
          </p:cNvPr>
          <p:cNvSpPr>
            <a:spLocks noChangeArrowheads="1"/>
          </p:cNvSpPr>
          <p:nvPr/>
        </p:nvSpPr>
        <p:spPr bwMode="auto">
          <a:xfrm rot="10800000">
            <a:off x="7010400" y="3352800"/>
            <a:ext cx="1066800" cy="1752600"/>
          </a:xfrm>
          <a:custGeom>
            <a:avLst/>
            <a:gdLst>
              <a:gd name="G0" fmla="+- 14496 0 0"/>
              <a:gd name="G1" fmla="+- 3850 0 0"/>
              <a:gd name="G2" fmla="+- 12158 0 3850"/>
              <a:gd name="G3" fmla="+- G2 0 3850"/>
              <a:gd name="G4" fmla="*/ G3 32768 32059"/>
              <a:gd name="G5" fmla="*/ G4 1 2"/>
              <a:gd name="G6" fmla="+- 21600 0 14496"/>
              <a:gd name="G7" fmla="*/ G6 3850 6079"/>
              <a:gd name="G8" fmla="+- G7 14496 0"/>
              <a:gd name="T0" fmla="*/ 14496 w 21600"/>
              <a:gd name="T1" fmla="*/ 0 h 21600"/>
              <a:gd name="T2" fmla="*/ 14496 w 21600"/>
              <a:gd name="T3" fmla="*/ 12158 h 21600"/>
              <a:gd name="T4" fmla="*/ 2279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4496" y="0"/>
                </a:lnTo>
                <a:lnTo>
                  <a:pt x="14496" y="3850"/>
                </a:lnTo>
                <a:lnTo>
                  <a:pt x="12427" y="3850"/>
                </a:lnTo>
                <a:cubicBezTo>
                  <a:pt x="5564" y="3850"/>
                  <a:pt x="0" y="7570"/>
                  <a:pt x="0" y="12158"/>
                </a:cubicBezTo>
                <a:lnTo>
                  <a:pt x="0" y="21600"/>
                </a:lnTo>
                <a:lnTo>
                  <a:pt x="4557" y="21600"/>
                </a:lnTo>
                <a:lnTo>
                  <a:pt x="4557" y="12158"/>
                </a:lnTo>
                <a:cubicBezTo>
                  <a:pt x="4557" y="10032"/>
                  <a:pt x="8081" y="8308"/>
                  <a:pt x="12427" y="8308"/>
                </a:cubicBezTo>
                <a:lnTo>
                  <a:pt x="14496" y="8308"/>
                </a:lnTo>
                <a:lnTo>
                  <a:pt x="14496" y="12158"/>
                </a:lnTo>
                <a:close/>
              </a:path>
            </a:pathLst>
          </a:cu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600" b="1">
              <a:latin typeface="Verdana" panose="020B0604030504040204" pitchFamily="34" charset="0"/>
              <a:ea typeface="Verdana" panose="020B0604030504040204" pitchFamily="34" charset="0"/>
            </a:endParaRPr>
          </a:p>
        </p:txBody>
      </p:sp>
      <p:sp>
        <p:nvSpPr>
          <p:cNvPr id="42014" name="Rectangle 30">
            <a:extLst>
              <a:ext uri="{FF2B5EF4-FFF2-40B4-BE49-F238E27FC236}">
                <a16:creationId xmlns:a16="http://schemas.microsoft.com/office/drawing/2014/main" id="{3EF79FAD-0F9A-B484-9013-44986D35C121}"/>
              </a:ext>
            </a:extLst>
          </p:cNvPr>
          <p:cNvSpPr>
            <a:spLocks noChangeArrowheads="1"/>
          </p:cNvSpPr>
          <p:nvPr/>
        </p:nvSpPr>
        <p:spPr bwMode="auto">
          <a:xfrm>
            <a:off x="304800" y="304800"/>
            <a:ext cx="1828800" cy="838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600" b="1">
              <a:latin typeface="Verdana" panose="020B0604030504040204" pitchFamily="34" charset="0"/>
              <a:ea typeface="Verdana" panose="020B0604030504040204" pitchFamily="34" charset="0"/>
            </a:endParaRPr>
          </a:p>
        </p:txBody>
      </p:sp>
      <p:sp>
        <p:nvSpPr>
          <p:cNvPr id="42015" name="Text Box 31">
            <a:extLst>
              <a:ext uri="{FF2B5EF4-FFF2-40B4-BE49-F238E27FC236}">
                <a16:creationId xmlns:a16="http://schemas.microsoft.com/office/drawing/2014/main" id="{884B47F0-F294-601B-04BC-7294A96536F3}"/>
              </a:ext>
            </a:extLst>
          </p:cNvPr>
          <p:cNvSpPr txBox="1">
            <a:spLocks noChangeArrowheads="1"/>
          </p:cNvSpPr>
          <p:nvPr/>
        </p:nvSpPr>
        <p:spPr bwMode="auto">
          <a:xfrm>
            <a:off x="152400" y="304801"/>
            <a:ext cx="2286000"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pPr>
            <a:r>
              <a:rPr lang="en-US" altLang="en-US" sz="2600" b="1">
                <a:latin typeface="Verdana" panose="020B0604030504040204" pitchFamily="34" charset="0"/>
                <a:ea typeface="Verdana" panose="020B0604030504040204" pitchFamily="34" charset="0"/>
              </a:rPr>
              <a:t>Código Uniforme</a:t>
            </a:r>
          </a:p>
          <a:p>
            <a:pPr algn="ctr">
              <a:lnSpc>
                <a:spcPct val="80000"/>
              </a:lnSpc>
            </a:pPr>
            <a:r>
              <a:rPr lang="es-CO" altLang="en-US" sz="2600" b="1">
                <a:latin typeface="Verdana" panose="020B0604030504040204" pitchFamily="34" charset="0"/>
                <a:ea typeface="Verdana" panose="020B0604030504040204" pitchFamily="34" charset="0"/>
              </a:rPr>
              <a:t>de la</a:t>
            </a:r>
          </a:p>
          <a:p>
            <a:pPr algn="ctr">
              <a:lnSpc>
                <a:spcPct val="80000"/>
              </a:lnSpc>
            </a:pPr>
            <a:r>
              <a:rPr lang="es-CO" altLang="en-US" sz="2600" b="1">
                <a:latin typeface="Verdana" panose="020B0604030504040204" pitchFamily="34" charset="0"/>
                <a:ea typeface="Verdana" panose="020B0604030504040204" pitchFamily="34" charset="0"/>
              </a:rPr>
              <a:t>Justicia Militaria</a:t>
            </a:r>
            <a:endParaRPr lang="en-US" altLang="en-US" sz="2600" b="1">
              <a:latin typeface="Verdana" panose="020B0604030504040204" pitchFamily="34" charset="0"/>
              <a:ea typeface="Verdana" panose="020B0604030504040204" pitchFamily="34" charset="0"/>
            </a:endParaRPr>
          </a:p>
        </p:txBody>
      </p:sp>
      <p:sp>
        <p:nvSpPr>
          <p:cNvPr id="41998" name="Rectangle 14">
            <a:extLst>
              <a:ext uri="{FF2B5EF4-FFF2-40B4-BE49-F238E27FC236}">
                <a16:creationId xmlns:a16="http://schemas.microsoft.com/office/drawing/2014/main" id="{2CB28DE1-2DA2-96BA-9A35-5435DF91BCF0}"/>
              </a:ext>
            </a:extLst>
          </p:cNvPr>
          <p:cNvSpPr>
            <a:spLocks noChangeArrowheads="1"/>
          </p:cNvSpPr>
          <p:nvPr/>
        </p:nvSpPr>
        <p:spPr bwMode="auto">
          <a:xfrm>
            <a:off x="0" y="0"/>
            <a:ext cx="2362200" cy="33528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600" b="1">
              <a:latin typeface="Verdana" panose="020B0604030504040204" pitchFamily="34" charset="0"/>
              <a:ea typeface="Verdana" panose="020B0604030504040204" pitchFamily="34" charset="0"/>
            </a:endParaRPr>
          </a:p>
        </p:txBody>
      </p:sp>
      <p:sp>
        <p:nvSpPr>
          <p:cNvPr id="41999" name="Text Box 15">
            <a:extLst>
              <a:ext uri="{FF2B5EF4-FFF2-40B4-BE49-F238E27FC236}">
                <a16:creationId xmlns:a16="http://schemas.microsoft.com/office/drawing/2014/main" id="{61203E26-E351-B381-8BCA-AEC51090E083}"/>
              </a:ext>
            </a:extLst>
          </p:cNvPr>
          <p:cNvSpPr txBox="1">
            <a:spLocks noChangeArrowheads="1"/>
          </p:cNvSpPr>
          <p:nvPr/>
        </p:nvSpPr>
        <p:spPr bwMode="auto">
          <a:xfrm>
            <a:off x="-21897" y="1742148"/>
            <a:ext cx="2362199" cy="153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200" b="1" dirty="0">
                <a:latin typeface="Verdana" panose="020B0604030504040204" pitchFamily="34" charset="0"/>
                <a:ea typeface="Verdana" panose="020B0604030504040204" pitchFamily="34" charset="0"/>
              </a:rPr>
              <a:t>C</a:t>
            </a:r>
            <a:r>
              <a:rPr lang="es-CO" altLang="en-US" sz="2200" b="1" dirty="0">
                <a:latin typeface="Verdana" panose="020B0604030504040204" pitchFamily="34" charset="0"/>
                <a:ea typeface="Verdana" panose="020B0604030504040204" pitchFamily="34" charset="0"/>
              </a:rPr>
              <a:t>ÓDIGO DE DIOS</a:t>
            </a:r>
            <a:endParaRPr lang="en-US" altLang="en-US" sz="2200" b="1" dirty="0">
              <a:latin typeface="Verdana" panose="020B0604030504040204" pitchFamily="34" charset="0"/>
              <a:ea typeface="Verdana" panose="020B0604030504040204" pitchFamily="34" charset="0"/>
            </a:endParaRPr>
          </a:p>
          <a:p>
            <a:pPr algn="ctr">
              <a:lnSpc>
                <a:spcPct val="85000"/>
              </a:lnSpc>
            </a:pPr>
            <a:r>
              <a:rPr lang="es-CO" altLang="en-US" sz="2200" b="1" dirty="0">
                <a:latin typeface="Verdana" panose="020B0604030504040204" pitchFamily="34" charset="0"/>
                <a:ea typeface="Verdana" panose="020B0604030504040204" pitchFamily="34" charset="0"/>
              </a:rPr>
              <a:t>DE LA</a:t>
            </a:r>
            <a:endParaRPr lang="en-US" altLang="en-US" sz="2200" b="1" dirty="0">
              <a:latin typeface="Verdana" panose="020B0604030504040204" pitchFamily="34" charset="0"/>
              <a:ea typeface="Verdana" panose="020B0604030504040204" pitchFamily="34" charset="0"/>
            </a:endParaRPr>
          </a:p>
          <a:p>
            <a:pPr algn="ctr">
              <a:lnSpc>
                <a:spcPct val="85000"/>
              </a:lnSpc>
            </a:pPr>
            <a:r>
              <a:rPr lang="en-US" altLang="en-US" sz="2200" b="1" dirty="0">
                <a:latin typeface="Verdana" panose="020B0604030504040204" pitchFamily="34" charset="0"/>
                <a:ea typeface="Verdana" panose="020B0604030504040204" pitchFamily="34" charset="0"/>
              </a:rPr>
              <a:t>JUSTICIA DIVINA</a:t>
            </a:r>
          </a:p>
        </p:txBody>
      </p:sp>
      <p:sp>
        <p:nvSpPr>
          <p:cNvPr id="42000" name="Text Box 16">
            <a:extLst>
              <a:ext uri="{FF2B5EF4-FFF2-40B4-BE49-F238E27FC236}">
                <a16:creationId xmlns:a16="http://schemas.microsoft.com/office/drawing/2014/main" id="{7834AD29-61A8-D119-7CE7-90F445E8BCB5}"/>
              </a:ext>
            </a:extLst>
          </p:cNvPr>
          <p:cNvSpPr txBox="1">
            <a:spLocks noChangeArrowheads="1"/>
          </p:cNvSpPr>
          <p:nvPr/>
        </p:nvSpPr>
        <p:spPr bwMode="auto">
          <a:xfrm>
            <a:off x="3878" y="521294"/>
            <a:ext cx="2286000" cy="772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600" b="1" dirty="0">
                <a:latin typeface="Verdana" panose="020B0604030504040204" pitchFamily="34" charset="0"/>
                <a:ea typeface="Verdana" panose="020B0604030504040204" pitchFamily="34" charset="0"/>
              </a:rPr>
              <a:t>LA</a:t>
            </a:r>
          </a:p>
          <a:p>
            <a:pPr algn="ctr">
              <a:lnSpc>
                <a:spcPct val="85000"/>
              </a:lnSpc>
            </a:pPr>
            <a:r>
              <a:rPr lang="en-US" altLang="en-US" sz="2600" b="1" dirty="0">
                <a:latin typeface="Verdana" panose="020B0604030504040204" pitchFamily="34" charset="0"/>
                <a:ea typeface="Verdana" panose="020B0604030504040204" pitchFamily="34" charset="0"/>
              </a:rPr>
              <a:t>BIBLIA</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42" fill="hold" nodeType="withEffect">
                                  <p:stCondLst>
                                    <p:cond delay="0"/>
                                  </p:stCondLst>
                                  <p:childTnLst>
                                    <p:set>
                                      <p:cBhvr>
                                        <p:cTn id="6" dur="1" fill="hold">
                                          <p:stCondLst>
                                            <p:cond delay="0"/>
                                          </p:stCondLst>
                                        </p:cTn>
                                        <p:tgtEl>
                                          <p:spTgt spid="41998"/>
                                        </p:tgtEl>
                                        <p:attrNameLst>
                                          <p:attrName>style.visibility</p:attrName>
                                        </p:attrNameLst>
                                      </p:cBhvr>
                                      <p:to>
                                        <p:strVal val="visible"/>
                                      </p:to>
                                    </p:set>
                                    <p:animEffect transition="in" filter="barn(outHorizontal)">
                                      <p:cBhvr>
                                        <p:cTn id="7" dur="2000"/>
                                        <p:tgtEl>
                                          <p:spTgt spid="41998"/>
                                        </p:tgtEl>
                                      </p:cBhvr>
                                    </p:animEffect>
                                  </p:childTnLst>
                                </p:cTn>
                              </p:par>
                            </p:childTnLst>
                          </p:cTn>
                        </p:par>
                        <p:par>
                          <p:cTn id="8" fill="hold" nodeType="afterGroup">
                            <p:stCondLst>
                              <p:cond delay="2000"/>
                            </p:stCondLst>
                            <p:childTnLst>
                              <p:par>
                                <p:cTn id="9" presetID="29" presetClass="entr" presetSubtype="0" fill="hold" nodeType="afterEffect">
                                  <p:stCondLst>
                                    <p:cond delay="0"/>
                                  </p:stCondLst>
                                  <p:iterate type="lt">
                                    <p:tmPct val="6000"/>
                                  </p:iterate>
                                  <p:childTnLst>
                                    <p:set>
                                      <p:cBhvr>
                                        <p:cTn id="10" dur="1" fill="hold">
                                          <p:stCondLst>
                                            <p:cond delay="0"/>
                                          </p:stCondLst>
                                        </p:cTn>
                                        <p:tgtEl>
                                          <p:spTgt spid="42000"/>
                                        </p:tgtEl>
                                        <p:attrNameLst>
                                          <p:attrName>style.visibility</p:attrName>
                                        </p:attrNameLst>
                                      </p:cBhvr>
                                      <p:to>
                                        <p:strVal val="visible"/>
                                      </p:to>
                                    </p:set>
                                    <p:anim calcmode="lin" valueType="num">
                                      <p:cBhvr>
                                        <p:cTn id="11" dur="1000" fill="hold"/>
                                        <p:tgtEl>
                                          <p:spTgt spid="42000"/>
                                        </p:tgtEl>
                                        <p:attrNameLst>
                                          <p:attrName>ppt_x</p:attrName>
                                        </p:attrNameLst>
                                      </p:cBhvr>
                                      <p:tavLst>
                                        <p:tav tm="0">
                                          <p:val>
                                            <p:strVal val="#ppt_x-.2"/>
                                          </p:val>
                                        </p:tav>
                                        <p:tav tm="100000">
                                          <p:val>
                                            <p:strVal val="#ppt_x"/>
                                          </p:val>
                                        </p:tav>
                                      </p:tavLst>
                                    </p:anim>
                                    <p:anim calcmode="lin" valueType="num">
                                      <p:cBhvr>
                                        <p:cTn id="12" dur="1000" fill="hold"/>
                                        <p:tgtEl>
                                          <p:spTgt spid="42000"/>
                                        </p:tgtEl>
                                        <p:attrNameLst>
                                          <p:attrName>ppt_y</p:attrName>
                                        </p:attrNameLst>
                                      </p:cBhvr>
                                      <p:tavLst>
                                        <p:tav tm="0">
                                          <p:val>
                                            <p:strVal val="#ppt_y"/>
                                          </p:val>
                                        </p:tav>
                                        <p:tav tm="100000">
                                          <p:val>
                                            <p:strVal val="#ppt_y"/>
                                          </p:val>
                                        </p:tav>
                                      </p:tavLst>
                                    </p:anim>
                                    <p:animEffect transition="in" filter="wipe(right)" prLst="gradientSize: 0.1">
                                      <p:cBhvr>
                                        <p:cTn id="13" dur="1000"/>
                                        <p:tgtEl>
                                          <p:spTgt spid="42000"/>
                                        </p:tgtEl>
                                      </p:cBhvr>
                                    </p:animEffect>
                                  </p:childTnLst>
                                </p:cTn>
                              </p:par>
                              <p:par>
                                <p:cTn id="14" presetID="23" presetClass="entr" presetSubtype="288" fill="hold" nodeType="withEffect">
                                  <p:stCondLst>
                                    <p:cond delay="0"/>
                                  </p:stCondLst>
                                  <p:childTnLst>
                                    <p:set>
                                      <p:cBhvr>
                                        <p:cTn id="15" dur="1" fill="hold">
                                          <p:stCondLst>
                                            <p:cond delay="0"/>
                                          </p:stCondLst>
                                        </p:cTn>
                                        <p:tgtEl>
                                          <p:spTgt spid="41999"/>
                                        </p:tgtEl>
                                        <p:attrNameLst>
                                          <p:attrName>style.visibility</p:attrName>
                                        </p:attrNameLst>
                                      </p:cBhvr>
                                      <p:to>
                                        <p:strVal val="visible"/>
                                      </p:to>
                                    </p:set>
                                    <p:anim calcmode="lin" valueType="num">
                                      <p:cBhvr>
                                        <p:cTn id="16" dur="1000" fill="hold"/>
                                        <p:tgtEl>
                                          <p:spTgt spid="41999"/>
                                        </p:tgtEl>
                                        <p:attrNameLst>
                                          <p:attrName>ppt_w</p:attrName>
                                        </p:attrNameLst>
                                      </p:cBhvr>
                                      <p:tavLst>
                                        <p:tav tm="0">
                                          <p:val>
                                            <p:strVal val="4/3*#ppt_w"/>
                                          </p:val>
                                        </p:tav>
                                        <p:tav tm="100000">
                                          <p:val>
                                            <p:strVal val="#ppt_w"/>
                                          </p:val>
                                        </p:tav>
                                      </p:tavLst>
                                    </p:anim>
                                    <p:anim calcmode="lin" valueType="num">
                                      <p:cBhvr>
                                        <p:cTn id="17" dur="1000" fill="hold"/>
                                        <p:tgtEl>
                                          <p:spTgt spid="41999"/>
                                        </p:tgtEl>
                                        <p:attrNameLst>
                                          <p:attrName>ppt_h</p:attrName>
                                        </p:attrNameLst>
                                      </p:cBhvr>
                                      <p:tavLst>
                                        <p:tav tm="0">
                                          <p:val>
                                            <p:strVal val="4/3*#ppt_h"/>
                                          </p:val>
                                        </p:tav>
                                        <p:tav tm="100000">
                                          <p:val>
                                            <p:strVal val="#ppt_h"/>
                                          </p:val>
                                        </p:tav>
                                      </p:tavLst>
                                    </p:anim>
                                  </p:childTnLst>
                                </p:cTn>
                              </p:par>
                            </p:childTnLst>
                          </p:cTn>
                        </p:par>
                        <p:par>
                          <p:cTn id="18" fill="hold" nodeType="afterGroup">
                            <p:stCondLst>
                              <p:cond delay="3420"/>
                            </p:stCondLst>
                            <p:childTnLst>
                              <p:par>
                                <p:cTn id="19" presetID="8" presetClass="entr" presetSubtype="32" fill="hold" nodeType="afterEffect">
                                  <p:stCondLst>
                                    <p:cond delay="0"/>
                                  </p:stCondLst>
                                  <p:childTnLst>
                                    <p:set>
                                      <p:cBhvr>
                                        <p:cTn id="20" dur="1" fill="hold">
                                          <p:stCondLst>
                                            <p:cond delay="0"/>
                                          </p:stCondLst>
                                        </p:cTn>
                                        <p:tgtEl>
                                          <p:spTgt spid="42012"/>
                                        </p:tgtEl>
                                        <p:attrNameLst>
                                          <p:attrName>style.visibility</p:attrName>
                                        </p:attrNameLst>
                                      </p:cBhvr>
                                      <p:to>
                                        <p:strVal val="visible"/>
                                      </p:to>
                                    </p:set>
                                    <p:animEffect transition="in" filter="diamond(out)">
                                      <p:cBhvr>
                                        <p:cTn id="21" dur="2000"/>
                                        <p:tgtEl>
                                          <p:spTgt spid="42012"/>
                                        </p:tgtEl>
                                      </p:cBhvr>
                                    </p:animEffect>
                                  </p:childTnLst>
                                </p:cTn>
                              </p:par>
                              <p:par>
                                <p:cTn id="22" presetID="22" presetClass="entr" presetSubtype="2" fill="hold" nodeType="withEffect">
                                  <p:stCondLst>
                                    <p:cond delay="0"/>
                                  </p:stCondLst>
                                  <p:iterate type="wd">
                                    <p:tmPct val="5000"/>
                                  </p:iterate>
                                  <p:childTnLst>
                                    <p:set>
                                      <p:cBhvr>
                                        <p:cTn id="23" dur="1" fill="hold">
                                          <p:stCondLst>
                                            <p:cond delay="0"/>
                                          </p:stCondLst>
                                        </p:cTn>
                                        <p:tgtEl>
                                          <p:spTgt spid="42011"/>
                                        </p:tgtEl>
                                        <p:attrNameLst>
                                          <p:attrName>style.visibility</p:attrName>
                                        </p:attrNameLst>
                                      </p:cBhvr>
                                      <p:to>
                                        <p:strVal val="visible"/>
                                      </p:to>
                                    </p:set>
                                    <p:animEffect transition="in" filter="wipe(right)">
                                      <p:cBhvr>
                                        <p:cTn id="24" dur="1000"/>
                                        <p:tgtEl>
                                          <p:spTgt spid="4201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3" presetClass="entr" presetSubtype="16" fill="hold" nodeType="clickEffect">
                                  <p:stCondLst>
                                    <p:cond delay="0"/>
                                  </p:stCondLst>
                                  <p:childTnLst>
                                    <p:set>
                                      <p:cBhvr>
                                        <p:cTn id="28" dur="1" fill="hold">
                                          <p:stCondLst>
                                            <p:cond delay="0"/>
                                          </p:stCondLst>
                                        </p:cTn>
                                        <p:tgtEl>
                                          <p:spTgt spid="42004"/>
                                        </p:tgtEl>
                                        <p:attrNameLst>
                                          <p:attrName>style.visibility</p:attrName>
                                        </p:attrNameLst>
                                      </p:cBhvr>
                                      <p:to>
                                        <p:strVal val="visible"/>
                                      </p:to>
                                    </p:set>
                                    <p:animEffect transition="in" filter="plus(in)">
                                      <p:cBhvr>
                                        <p:cTn id="29" dur="1000"/>
                                        <p:tgtEl>
                                          <p:spTgt spid="4200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8" fill="hold" nodeType="clickEffect">
                                  <p:stCondLst>
                                    <p:cond delay="0"/>
                                  </p:stCondLst>
                                  <p:childTnLst>
                                    <p:set>
                                      <p:cBhvr>
                                        <p:cTn id="33" dur="1" fill="hold">
                                          <p:stCondLst>
                                            <p:cond delay="0"/>
                                          </p:stCondLst>
                                        </p:cTn>
                                        <p:tgtEl>
                                          <p:spTgt spid="42010"/>
                                        </p:tgtEl>
                                        <p:attrNameLst>
                                          <p:attrName>style.visibility</p:attrName>
                                        </p:attrNameLst>
                                      </p:cBhvr>
                                      <p:to>
                                        <p:strVal val="visible"/>
                                      </p:to>
                                    </p:set>
                                    <p:anim calcmode="lin" valueType="num">
                                      <p:cBhvr additive="base">
                                        <p:cTn id="34" dur="1000" fill="hold"/>
                                        <p:tgtEl>
                                          <p:spTgt spid="42010"/>
                                        </p:tgtEl>
                                        <p:attrNameLst>
                                          <p:attrName>ppt_x</p:attrName>
                                        </p:attrNameLst>
                                      </p:cBhvr>
                                      <p:tavLst>
                                        <p:tav tm="0">
                                          <p:val>
                                            <p:strVal val="0-#ppt_w/2"/>
                                          </p:val>
                                        </p:tav>
                                        <p:tav tm="100000">
                                          <p:val>
                                            <p:strVal val="#ppt_x"/>
                                          </p:val>
                                        </p:tav>
                                      </p:tavLst>
                                    </p:anim>
                                    <p:anim calcmode="lin" valueType="num">
                                      <p:cBhvr additive="base">
                                        <p:cTn id="35" dur="1000" fill="hold"/>
                                        <p:tgtEl>
                                          <p:spTgt spid="42010"/>
                                        </p:tgtEl>
                                        <p:attrNameLst>
                                          <p:attrName>ppt_y</p:attrName>
                                        </p:attrNameLst>
                                      </p:cBhvr>
                                      <p:tavLst>
                                        <p:tav tm="0">
                                          <p:val>
                                            <p:strVal val="#ppt_y"/>
                                          </p:val>
                                        </p:tav>
                                        <p:tav tm="100000">
                                          <p:val>
                                            <p:strVal val="#ppt_y"/>
                                          </p:val>
                                        </p:tav>
                                      </p:tavLst>
                                    </p:anim>
                                  </p:childTnLst>
                                </p:cTn>
                              </p:par>
                              <p:par>
                                <p:cTn id="36" presetID="17" presetClass="entr" presetSubtype="1" fill="hold" nodeType="withEffect">
                                  <p:stCondLst>
                                    <p:cond delay="0"/>
                                  </p:stCondLst>
                                  <p:childTnLst>
                                    <p:set>
                                      <p:cBhvr>
                                        <p:cTn id="37" dur="1" fill="hold">
                                          <p:stCondLst>
                                            <p:cond delay="0"/>
                                          </p:stCondLst>
                                        </p:cTn>
                                        <p:tgtEl>
                                          <p:spTgt spid="42013"/>
                                        </p:tgtEl>
                                        <p:attrNameLst>
                                          <p:attrName>style.visibility</p:attrName>
                                        </p:attrNameLst>
                                      </p:cBhvr>
                                      <p:to>
                                        <p:strVal val="visible"/>
                                      </p:to>
                                    </p:set>
                                    <p:anim calcmode="lin" valueType="num">
                                      <p:cBhvr>
                                        <p:cTn id="38" dur="1000" fill="hold"/>
                                        <p:tgtEl>
                                          <p:spTgt spid="42013"/>
                                        </p:tgtEl>
                                        <p:attrNameLst>
                                          <p:attrName>ppt_x</p:attrName>
                                        </p:attrNameLst>
                                      </p:cBhvr>
                                      <p:tavLst>
                                        <p:tav tm="0">
                                          <p:val>
                                            <p:strVal val="#ppt_x"/>
                                          </p:val>
                                        </p:tav>
                                        <p:tav tm="100000">
                                          <p:val>
                                            <p:strVal val="#ppt_x"/>
                                          </p:val>
                                        </p:tav>
                                      </p:tavLst>
                                    </p:anim>
                                    <p:anim calcmode="lin" valueType="num">
                                      <p:cBhvr>
                                        <p:cTn id="39" dur="1000" fill="hold"/>
                                        <p:tgtEl>
                                          <p:spTgt spid="42013"/>
                                        </p:tgtEl>
                                        <p:attrNameLst>
                                          <p:attrName>ppt_y</p:attrName>
                                        </p:attrNameLst>
                                      </p:cBhvr>
                                      <p:tavLst>
                                        <p:tav tm="0">
                                          <p:val>
                                            <p:strVal val="#ppt_y-#ppt_h/2"/>
                                          </p:val>
                                        </p:tav>
                                        <p:tav tm="100000">
                                          <p:val>
                                            <p:strVal val="#ppt_y"/>
                                          </p:val>
                                        </p:tav>
                                      </p:tavLst>
                                    </p:anim>
                                    <p:anim calcmode="lin" valueType="num">
                                      <p:cBhvr>
                                        <p:cTn id="40" dur="1000" fill="hold"/>
                                        <p:tgtEl>
                                          <p:spTgt spid="42013"/>
                                        </p:tgtEl>
                                        <p:attrNameLst>
                                          <p:attrName>ppt_w</p:attrName>
                                        </p:attrNameLst>
                                      </p:cBhvr>
                                      <p:tavLst>
                                        <p:tav tm="0">
                                          <p:val>
                                            <p:strVal val="#ppt_w"/>
                                          </p:val>
                                        </p:tav>
                                        <p:tav tm="100000">
                                          <p:val>
                                            <p:strVal val="#ppt_w"/>
                                          </p:val>
                                        </p:tav>
                                      </p:tavLst>
                                    </p:anim>
                                    <p:anim calcmode="lin" valueType="num">
                                      <p:cBhvr>
                                        <p:cTn id="41" dur="1000" fill="hold"/>
                                        <p:tgtEl>
                                          <p:spTgt spid="420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04" grpId="0" animBg="1"/>
      <p:bldP spid="42010" grpId="0" animBg="1"/>
      <p:bldP spid="42011" grpId="0"/>
      <p:bldP spid="41999" grpId="0"/>
      <p:bldP spid="42000"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5612" name="Picture 12">
            <a:extLst>
              <a:ext uri="{FF2B5EF4-FFF2-40B4-BE49-F238E27FC236}">
                <a16:creationId xmlns:a16="http://schemas.microsoft.com/office/drawing/2014/main" id="{C0EAE65B-13EE-4F3C-CD09-899734B4EB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2088" y="0"/>
            <a:ext cx="4506912" cy="2401888"/>
          </a:xfrm>
          <a:prstGeom prst="rect">
            <a:avLst/>
          </a:prstGeom>
          <a:noFill/>
          <a:extLst>
            <a:ext uri="{909E8E84-426E-40DD-AFC4-6F175D3DCCD1}">
              <a14:hiddenFill xmlns:a14="http://schemas.microsoft.com/office/drawing/2010/main">
                <a:solidFill>
                  <a:srgbClr val="FFFFFF"/>
                </a:solidFill>
              </a14:hiddenFill>
            </a:ext>
          </a:extLst>
        </p:spPr>
      </p:pic>
      <p:pic>
        <p:nvPicPr>
          <p:cNvPr id="25613" name="Picture 13">
            <a:extLst>
              <a:ext uri="{FF2B5EF4-FFF2-40B4-BE49-F238E27FC236}">
                <a16:creationId xmlns:a16="http://schemas.microsoft.com/office/drawing/2014/main" id="{27CF6FF0-6B26-4D78-B06A-402247138C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9688" y="0"/>
            <a:ext cx="1992312" cy="3962400"/>
          </a:xfrm>
          <a:prstGeom prst="rect">
            <a:avLst/>
          </a:prstGeom>
          <a:noFill/>
          <a:extLst>
            <a:ext uri="{909E8E84-426E-40DD-AFC4-6F175D3DCCD1}">
              <a14:hiddenFill xmlns:a14="http://schemas.microsoft.com/office/drawing/2010/main">
                <a:solidFill>
                  <a:srgbClr val="FFFFFF"/>
                </a:solidFill>
              </a14:hiddenFill>
            </a:ext>
          </a:extLst>
        </p:spPr>
      </p:pic>
      <p:sp>
        <p:nvSpPr>
          <p:cNvPr id="25614" name="Rectangle 14">
            <a:extLst>
              <a:ext uri="{FF2B5EF4-FFF2-40B4-BE49-F238E27FC236}">
                <a16:creationId xmlns:a16="http://schemas.microsoft.com/office/drawing/2014/main" id="{61EA935F-E944-739B-5D11-A484559C1BA6}"/>
              </a:ext>
            </a:extLst>
          </p:cNvPr>
          <p:cNvSpPr>
            <a:spLocks noChangeArrowheads="1"/>
          </p:cNvSpPr>
          <p:nvPr/>
        </p:nvSpPr>
        <p:spPr bwMode="auto">
          <a:xfrm>
            <a:off x="25924" y="16121"/>
            <a:ext cx="6516164" cy="472437"/>
          </a:xfrm>
          <a:prstGeom prst="rect">
            <a:avLst/>
          </a:prstGeom>
          <a:solidFill>
            <a:srgbClr val="96969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2700" dir="5400000" algn="ctr" rotWithShape="0">
                    <a:srgbClr val="FF3300"/>
                  </a:outerShdw>
                </a:effectLst>
              </a14:hiddenEffects>
            </a:ext>
          </a:extLst>
        </p:spPr>
        <p:txBody>
          <a:bodyPr wrap="square">
            <a:spAutoFit/>
          </a:bodyPr>
          <a:lstStyle/>
          <a:p>
            <a:pPr algn="ctr">
              <a:lnSpc>
                <a:spcPct val="95000"/>
              </a:lnSpc>
            </a:pPr>
            <a:r>
              <a:rPr lang="es-ES" altLang="en-US" sz="2600" b="1" dirty="0">
                <a:solidFill>
                  <a:srgbClr val="C00000"/>
                </a:solidFill>
                <a:latin typeface="Verdana" panose="020B0604030504040204" pitchFamily="34" charset="0"/>
                <a:ea typeface="Verdana" panose="020B0604030504040204" pitchFamily="34" charset="0"/>
              </a:rPr>
              <a:t>Dios tiene solo una pena</a:t>
            </a:r>
            <a:endParaRPr lang="en-US" altLang="en-US" sz="2600" b="1" dirty="0">
              <a:solidFill>
                <a:srgbClr val="C00000"/>
              </a:solidFill>
              <a:latin typeface="Verdana" panose="020B0604030504040204" pitchFamily="34" charset="0"/>
              <a:ea typeface="Verdana" panose="020B0604030504040204" pitchFamily="34" charset="0"/>
            </a:endParaRPr>
          </a:p>
        </p:txBody>
      </p:sp>
      <p:sp>
        <p:nvSpPr>
          <p:cNvPr id="25615" name="Rectangle 15">
            <a:extLst>
              <a:ext uri="{FF2B5EF4-FFF2-40B4-BE49-F238E27FC236}">
                <a16:creationId xmlns:a16="http://schemas.microsoft.com/office/drawing/2014/main" id="{ABF6A884-4191-1717-4A61-936A8B974653}"/>
              </a:ext>
            </a:extLst>
          </p:cNvPr>
          <p:cNvSpPr>
            <a:spLocks noChangeArrowheads="1"/>
          </p:cNvSpPr>
          <p:nvPr/>
        </p:nvSpPr>
        <p:spPr bwMode="auto">
          <a:xfrm>
            <a:off x="6542088" y="2209800"/>
            <a:ext cx="4125912" cy="685800"/>
          </a:xfrm>
          <a:prstGeom prst="rect">
            <a:avLst/>
          </a:prstGeom>
          <a:solidFill>
            <a:schemeClr val="bg2"/>
          </a:solidFill>
          <a:ln w="19050">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dirty="0"/>
          </a:p>
        </p:txBody>
      </p:sp>
      <p:sp>
        <p:nvSpPr>
          <p:cNvPr id="25616" name="Rectangle 16">
            <a:extLst>
              <a:ext uri="{FF2B5EF4-FFF2-40B4-BE49-F238E27FC236}">
                <a16:creationId xmlns:a16="http://schemas.microsoft.com/office/drawing/2014/main" id="{CEBF79F7-18F7-B682-62F5-9F92AB8B0917}"/>
              </a:ext>
            </a:extLst>
          </p:cNvPr>
          <p:cNvSpPr>
            <a:spLocks noChangeArrowheads="1"/>
          </p:cNvSpPr>
          <p:nvPr/>
        </p:nvSpPr>
        <p:spPr bwMode="auto">
          <a:xfrm>
            <a:off x="6542088" y="2209801"/>
            <a:ext cx="4125912" cy="693267"/>
          </a:xfrm>
          <a:prstGeom prst="rect">
            <a:avLst/>
          </a:prstGeom>
          <a:noFill/>
          <a:ln>
            <a:noFill/>
          </a:ln>
          <a:effectLst/>
          <a:extLst>
            <a:ext uri="{909E8E84-426E-40DD-AFC4-6F175D3DCCD1}">
              <a14:hiddenFill xmlns:a14="http://schemas.microsoft.com/office/drawing/2010/main">
                <a:solidFill>
                  <a:srgbClr val="96969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2700" dir="5400000" algn="ctr" rotWithShape="0">
                    <a:srgbClr val="FF3300"/>
                  </a:outerShdw>
                </a:effectLst>
              </a14:hiddenEffects>
            </a:ext>
          </a:extLst>
        </p:spPr>
        <p:txBody>
          <a:bodyPr wrap="square">
            <a:spAutoFit/>
          </a:bodyPr>
          <a:lstStyle/>
          <a:p>
            <a:pPr algn="ctr">
              <a:lnSpc>
                <a:spcPct val="85000"/>
              </a:lnSpc>
            </a:pPr>
            <a:r>
              <a:rPr lang="es-CO" altLang="en-US" sz="4400" b="1" dirty="0">
                <a:solidFill>
                  <a:srgbClr val="800000"/>
                </a:solidFill>
                <a:latin typeface="Chiller" panose="04020404031007020602" pitchFamily="82" charset="0"/>
              </a:rPr>
              <a:t>¡LA MUERTE!</a:t>
            </a:r>
            <a:endParaRPr lang="en-US" altLang="en-US" sz="4400" b="1" dirty="0">
              <a:solidFill>
                <a:srgbClr val="800000"/>
              </a:solidFill>
              <a:latin typeface="Chiller" panose="04020404031007020602" pitchFamily="82" charset="0"/>
            </a:endParaRPr>
          </a:p>
        </p:txBody>
      </p:sp>
      <p:sp>
        <p:nvSpPr>
          <p:cNvPr id="25618" name="Text Box 18">
            <a:extLst>
              <a:ext uri="{FF2B5EF4-FFF2-40B4-BE49-F238E27FC236}">
                <a16:creationId xmlns:a16="http://schemas.microsoft.com/office/drawing/2014/main" id="{DFBF04BA-11CF-5DBE-82E7-07C9BA570930}"/>
              </a:ext>
            </a:extLst>
          </p:cNvPr>
          <p:cNvSpPr txBox="1">
            <a:spLocks noChangeArrowheads="1"/>
          </p:cNvSpPr>
          <p:nvPr/>
        </p:nvSpPr>
        <p:spPr bwMode="auto">
          <a:xfrm>
            <a:off x="25924" y="762000"/>
            <a:ext cx="6146276"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La pena requerida de cada pecador es una muerte infinita: la muerte de una vida infinita. </a:t>
            </a:r>
          </a:p>
          <a:p>
            <a:pPr algn="ctr"/>
            <a:r>
              <a:rPr lang="es-ES" altLang="en-US" sz="2600" b="1" dirty="0">
                <a:solidFill>
                  <a:srgbClr val="FFFF00"/>
                </a:solidFill>
                <a:latin typeface="Verdana" panose="020B0604030504040204" pitchFamily="34" charset="0"/>
                <a:ea typeface="Verdana" panose="020B0604030504040204" pitchFamily="34" charset="0"/>
              </a:rPr>
              <a:t>Eso es la única pena que puede satisfacer la justicia infinita </a:t>
            </a:r>
          </a:p>
          <a:p>
            <a:pPr algn="ctr"/>
            <a:r>
              <a:rPr lang="es-ES" altLang="en-US" sz="2600" b="1" dirty="0">
                <a:solidFill>
                  <a:srgbClr val="FFFF00"/>
                </a:solidFill>
                <a:latin typeface="Verdana" panose="020B0604030504040204" pitchFamily="34" charset="0"/>
                <a:ea typeface="Verdana" panose="020B0604030504040204" pitchFamily="34" charset="0"/>
              </a:rPr>
              <a:t>de Dios.</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25620" name="Text Box 20">
            <a:extLst>
              <a:ext uri="{FF2B5EF4-FFF2-40B4-BE49-F238E27FC236}">
                <a16:creationId xmlns:a16="http://schemas.microsoft.com/office/drawing/2014/main" id="{C225C30F-966F-5CF4-BB89-6300292EA35D}"/>
              </a:ext>
            </a:extLst>
          </p:cNvPr>
          <p:cNvSpPr txBox="1">
            <a:spLocks noChangeArrowheads="1"/>
          </p:cNvSpPr>
          <p:nvPr/>
        </p:nvSpPr>
        <p:spPr bwMode="auto">
          <a:xfrm>
            <a:off x="0" y="3938865"/>
            <a:ext cx="7591947" cy="931665"/>
          </a:xfrm>
          <a:prstGeom prst="rect">
            <a:avLst/>
          </a:prstGeom>
          <a:solidFill>
            <a:srgbClr val="FFFF00"/>
          </a:solidFill>
          <a:ln w="381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10000"/>
              </a:lnSpc>
            </a:pPr>
            <a:r>
              <a:rPr lang="es-CO" altLang="en-US" sz="2600" b="1" dirty="0">
                <a:latin typeface="Verdana" panose="020B0604030504040204" pitchFamily="34" charset="0"/>
                <a:ea typeface="Verdana" panose="020B0604030504040204" pitchFamily="34" charset="0"/>
              </a:rPr>
              <a:t>Una vida finita no puede sustituir por una vida infinita.</a:t>
            </a:r>
            <a:endParaRPr lang="en-US" altLang="en-US" sz="2600" b="1" dirty="0">
              <a:latin typeface="Verdana" panose="020B0604030504040204" pitchFamily="34" charset="0"/>
              <a:ea typeface="Verdana" panose="020B0604030504040204" pitchFamily="34" charset="0"/>
            </a:endParaRPr>
          </a:p>
        </p:txBody>
      </p:sp>
      <p:sp>
        <p:nvSpPr>
          <p:cNvPr id="25621" name="Text Box 21">
            <a:extLst>
              <a:ext uri="{FF2B5EF4-FFF2-40B4-BE49-F238E27FC236}">
                <a16:creationId xmlns:a16="http://schemas.microsoft.com/office/drawing/2014/main" id="{F52085CA-2513-0E37-F39F-5A82E384D448}"/>
              </a:ext>
            </a:extLst>
          </p:cNvPr>
          <p:cNvSpPr txBox="1">
            <a:spLocks noChangeArrowheads="1"/>
          </p:cNvSpPr>
          <p:nvPr/>
        </p:nvSpPr>
        <p:spPr bwMode="auto">
          <a:xfrm>
            <a:off x="-20425" y="5257800"/>
            <a:ext cx="7772400" cy="153272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600" b="1" dirty="0">
                <a:solidFill>
                  <a:schemeClr val="bg1"/>
                </a:solidFill>
                <a:latin typeface="Verdana" panose="020B0604030504040204" pitchFamily="34" charset="0"/>
                <a:ea typeface="Verdana" panose="020B0604030504040204" pitchFamily="34" charset="0"/>
              </a:rPr>
              <a:t>La única cosa acerca del hombre que es infinita es la parte de él que es hecho "en la imagen de Dios" (</a:t>
            </a:r>
            <a:r>
              <a:rPr lang="es-ES" altLang="en-US" sz="2600" b="1" dirty="0" err="1">
                <a:solidFill>
                  <a:schemeClr val="bg1"/>
                </a:solidFill>
                <a:latin typeface="Verdana" panose="020B0604030504040204" pitchFamily="34" charset="0"/>
                <a:ea typeface="Verdana" panose="020B0604030504040204" pitchFamily="34" charset="0"/>
              </a:rPr>
              <a:t>Gén</a:t>
            </a:r>
            <a:r>
              <a:rPr lang="es-ES" altLang="en-US" sz="2600" b="1" dirty="0">
                <a:solidFill>
                  <a:schemeClr val="bg1"/>
                </a:solidFill>
                <a:latin typeface="Verdana" panose="020B0604030504040204" pitchFamily="34" charset="0"/>
                <a:ea typeface="Verdana" panose="020B0604030504040204" pitchFamily="34" charset="0"/>
              </a:rPr>
              <a:t>. 1:26)…su alma infinita.</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25622" name="Rectangle 22">
            <a:extLst>
              <a:ext uri="{FF2B5EF4-FFF2-40B4-BE49-F238E27FC236}">
                <a16:creationId xmlns:a16="http://schemas.microsoft.com/office/drawing/2014/main" id="{85E33284-DC3E-21EE-14B5-C4EFCEEB2BB4}"/>
              </a:ext>
            </a:extLst>
          </p:cNvPr>
          <p:cNvSpPr>
            <a:spLocks noChangeArrowheads="1"/>
          </p:cNvSpPr>
          <p:nvPr/>
        </p:nvSpPr>
        <p:spPr bwMode="auto">
          <a:xfrm>
            <a:off x="7971148" y="4108867"/>
            <a:ext cx="4191000" cy="2753061"/>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s-ES" altLang="en-US" sz="2600" b="1" dirty="0">
                <a:solidFill>
                  <a:schemeClr val="bg1"/>
                </a:solidFill>
                <a:latin typeface="Verdana" panose="020B0604030504040204" pitchFamily="34" charset="0"/>
                <a:ea typeface="Verdana" panose="020B0604030504040204" pitchFamily="34" charset="0"/>
              </a:rPr>
              <a:t>Así, la pena que pagamos por el pecado es la pérdida de nuestra alma: </a:t>
            </a:r>
          </a:p>
          <a:p>
            <a:pPr algn="ctr">
              <a:lnSpc>
                <a:spcPct val="95000"/>
              </a:lnSpc>
            </a:pPr>
            <a:r>
              <a:rPr lang="es-ES" altLang="en-US" sz="2600" b="1" dirty="0">
                <a:solidFill>
                  <a:schemeClr val="bg1"/>
                </a:solidFill>
                <a:latin typeface="Verdana" panose="020B0604030504040204" pitchFamily="34" charset="0"/>
                <a:ea typeface="Verdana" panose="020B0604030504040204" pitchFamily="34" charset="0"/>
              </a:rPr>
              <a:t>la muerte infinita…  separación eterna aparte de Dios</a:t>
            </a:r>
            <a:endParaRPr lang="en-US" altLang="en-US" sz="2600" b="1" dirty="0">
              <a:solidFill>
                <a:schemeClr val="bg1"/>
              </a:solidFill>
              <a:latin typeface="Verdana" panose="020B0604030504040204" pitchFamily="34" charset="0"/>
              <a:ea typeface="Verdana" panose="020B0604030504040204" pitchFamily="34"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nodeType="withEffect">
                                  <p:stCondLst>
                                    <p:cond delay="0"/>
                                  </p:stCondLst>
                                  <p:iterate type="wd">
                                    <p:tmPct val="3000"/>
                                  </p:iterate>
                                  <p:childTnLst>
                                    <p:set>
                                      <p:cBhvr>
                                        <p:cTn id="6" dur="1" fill="hold">
                                          <p:stCondLst>
                                            <p:cond delay="0"/>
                                          </p:stCondLst>
                                        </p:cTn>
                                        <p:tgtEl>
                                          <p:spTgt spid="25618"/>
                                        </p:tgtEl>
                                        <p:attrNameLst>
                                          <p:attrName>style.visibility</p:attrName>
                                        </p:attrNameLst>
                                      </p:cBhvr>
                                      <p:to>
                                        <p:strVal val="visible"/>
                                      </p:to>
                                    </p:set>
                                    <p:anim calcmode="lin" valueType="num">
                                      <p:cBhvr>
                                        <p:cTn id="7" dur="1000" fill="hold"/>
                                        <p:tgtEl>
                                          <p:spTgt spid="25618"/>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25618"/>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25618"/>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25618"/>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8" fill="hold" nodeType="clickEffect">
                                  <p:stCondLst>
                                    <p:cond delay="0"/>
                                  </p:stCondLst>
                                  <p:childTnLst>
                                    <p:set>
                                      <p:cBhvr>
                                        <p:cTn id="14" dur="1" fill="hold">
                                          <p:stCondLst>
                                            <p:cond delay="0"/>
                                          </p:stCondLst>
                                        </p:cTn>
                                        <p:tgtEl>
                                          <p:spTgt spid="25620"/>
                                        </p:tgtEl>
                                        <p:attrNameLst>
                                          <p:attrName>style.visibility</p:attrName>
                                        </p:attrNameLst>
                                      </p:cBhvr>
                                      <p:to>
                                        <p:strVal val="visible"/>
                                      </p:to>
                                    </p:set>
                                    <p:animEffect transition="in" filter="slide(fromLeft)">
                                      <p:cBhvr>
                                        <p:cTn id="15" dur="1000"/>
                                        <p:tgtEl>
                                          <p:spTgt spid="2562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1" fill="hold" nodeType="clickEffect">
                                  <p:stCondLst>
                                    <p:cond delay="0"/>
                                  </p:stCondLst>
                                  <p:iterate type="wd">
                                    <p:tmPct val="3000"/>
                                  </p:iterate>
                                  <p:childTnLst>
                                    <p:set>
                                      <p:cBhvr>
                                        <p:cTn id="19" dur="1" fill="hold">
                                          <p:stCondLst>
                                            <p:cond delay="0"/>
                                          </p:stCondLst>
                                        </p:cTn>
                                        <p:tgtEl>
                                          <p:spTgt spid="25621"/>
                                        </p:tgtEl>
                                        <p:attrNameLst>
                                          <p:attrName>style.visibility</p:attrName>
                                        </p:attrNameLst>
                                      </p:cBhvr>
                                      <p:to>
                                        <p:strVal val="visible"/>
                                      </p:to>
                                    </p:set>
                                    <p:animEffect transition="in" filter="slide(fromTop)">
                                      <p:cBhvr>
                                        <p:cTn id="20" dur="1000"/>
                                        <p:tgtEl>
                                          <p:spTgt spid="2562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6" fill="hold" nodeType="clickEffect">
                                  <p:stCondLst>
                                    <p:cond delay="0"/>
                                  </p:stCondLst>
                                  <p:childTnLst>
                                    <p:set>
                                      <p:cBhvr>
                                        <p:cTn id="24" dur="1" fill="hold">
                                          <p:stCondLst>
                                            <p:cond delay="0"/>
                                          </p:stCondLst>
                                        </p:cTn>
                                        <p:tgtEl>
                                          <p:spTgt spid="25622"/>
                                        </p:tgtEl>
                                        <p:attrNameLst>
                                          <p:attrName>style.visibility</p:attrName>
                                        </p:attrNameLst>
                                      </p:cBhvr>
                                      <p:to>
                                        <p:strVal val="visible"/>
                                      </p:to>
                                    </p:set>
                                    <p:animEffect transition="in" filter="barn(inHorizontal)">
                                      <p:cBhvr>
                                        <p:cTn id="25" dur="1000"/>
                                        <p:tgtEl>
                                          <p:spTgt spid="256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8" grpId="0"/>
      <p:bldP spid="25620" grpId="0" animBg="1"/>
      <p:bldP spid="25621" grpId="0"/>
      <p:bldP spid="2562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5063" name="Picture 7">
            <a:extLst>
              <a:ext uri="{FF2B5EF4-FFF2-40B4-BE49-F238E27FC236}">
                <a16:creationId xmlns:a16="http://schemas.microsoft.com/office/drawing/2014/main" id="{EF7EBA33-06C5-ECC5-2DFF-08A197FE0C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2675" y="15240"/>
            <a:ext cx="3469325" cy="3947160"/>
          </a:xfrm>
          <a:prstGeom prst="rect">
            <a:avLst/>
          </a:prstGeom>
          <a:noFill/>
          <a:extLst>
            <a:ext uri="{909E8E84-426E-40DD-AFC4-6F175D3DCCD1}">
              <a14:hiddenFill xmlns:a14="http://schemas.microsoft.com/office/drawing/2010/main">
                <a:solidFill>
                  <a:srgbClr val="FFFFFF"/>
                </a:solidFill>
              </a14:hiddenFill>
            </a:ext>
          </a:extLst>
        </p:spPr>
      </p:pic>
      <p:sp>
        <p:nvSpPr>
          <p:cNvPr id="45064" name="Text Box 8">
            <a:extLst>
              <a:ext uri="{FF2B5EF4-FFF2-40B4-BE49-F238E27FC236}">
                <a16:creationId xmlns:a16="http://schemas.microsoft.com/office/drawing/2014/main" id="{58899FF8-5678-90ED-F47E-98FEA3494243}"/>
              </a:ext>
            </a:extLst>
          </p:cNvPr>
          <p:cNvSpPr txBox="1">
            <a:spLocks noChangeArrowheads="1"/>
          </p:cNvSpPr>
          <p:nvPr/>
        </p:nvSpPr>
        <p:spPr bwMode="auto">
          <a:xfrm>
            <a:off x="0" y="0"/>
            <a:ext cx="8382000" cy="1692771"/>
          </a:xfrm>
          <a:prstGeom prst="rect">
            <a:avLst/>
          </a:prstGeom>
          <a:solidFill>
            <a:srgbClr val="FFFF00"/>
          </a:solidFill>
          <a:ln w="38100">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a:latin typeface="Verdana" panose="020B0604030504040204" pitchFamily="34" charset="0"/>
                <a:ea typeface="Verdana" panose="020B0604030504040204" pitchFamily="34" charset="0"/>
              </a:rPr>
              <a:t>El hecho horroroso es que hemos perdido nuestras almas, y que ahora estamos bajo la pena…a menos que se encuentre una manera</a:t>
            </a:r>
            <a:r>
              <a:rPr lang="es-ES" altLang="en-US" sz="2600">
                <a:latin typeface="Verdana" panose="020B0604030504040204" pitchFamily="34" charset="0"/>
                <a:ea typeface="Verdana" panose="020B0604030504040204" pitchFamily="34" charset="0"/>
              </a:rPr>
              <a:t> </a:t>
            </a:r>
            <a:r>
              <a:rPr lang="es-ES" altLang="en-US" sz="2600" b="1">
                <a:latin typeface="Verdana" panose="020B0604030504040204" pitchFamily="34" charset="0"/>
                <a:ea typeface="Verdana" panose="020B0604030504040204" pitchFamily="34" charset="0"/>
              </a:rPr>
              <a:t>para librarnos de ello. </a:t>
            </a:r>
            <a:endParaRPr lang="en-US" altLang="en-US" sz="2600" b="1">
              <a:latin typeface="Verdana" panose="020B0604030504040204" pitchFamily="34" charset="0"/>
              <a:ea typeface="Verdana" panose="020B0604030504040204" pitchFamily="34" charset="0"/>
            </a:endParaRPr>
          </a:p>
        </p:txBody>
      </p:sp>
      <p:sp>
        <p:nvSpPr>
          <p:cNvPr id="45066" name="Text Box 10">
            <a:extLst>
              <a:ext uri="{FF2B5EF4-FFF2-40B4-BE49-F238E27FC236}">
                <a16:creationId xmlns:a16="http://schemas.microsoft.com/office/drawing/2014/main" id="{E1D182F6-8606-A3BF-594E-88926974F73F}"/>
              </a:ext>
            </a:extLst>
          </p:cNvPr>
          <p:cNvSpPr txBox="1">
            <a:spLocks noChangeArrowheads="1"/>
          </p:cNvSpPr>
          <p:nvPr/>
        </p:nvSpPr>
        <p:spPr bwMode="auto">
          <a:xfrm>
            <a:off x="1524000" y="2280678"/>
            <a:ext cx="5715000"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¿Cómo puede Dios salvarnos de esa pena y todavía</a:t>
            </a:r>
            <a:r>
              <a:rPr lang="es-ES" altLang="en-US" sz="2600" dirty="0">
                <a:latin typeface="Verdana" panose="020B0604030504040204" pitchFamily="34" charset="0"/>
                <a:ea typeface="Verdana" panose="020B0604030504040204" pitchFamily="34" charset="0"/>
              </a:rPr>
              <a:t> </a:t>
            </a:r>
            <a:r>
              <a:rPr lang="es-ES" altLang="en-US" sz="2600" b="1" dirty="0">
                <a:solidFill>
                  <a:schemeClr val="bg1"/>
                </a:solidFill>
                <a:latin typeface="Verdana" panose="020B0604030504040204" pitchFamily="34" charset="0"/>
                <a:ea typeface="Verdana" panose="020B0604030504040204" pitchFamily="34" charset="0"/>
              </a:rPr>
              <a:t>satisfacer Su justicia perfecta e infinita?</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45067" name="Text Box 11">
            <a:extLst>
              <a:ext uri="{FF2B5EF4-FFF2-40B4-BE49-F238E27FC236}">
                <a16:creationId xmlns:a16="http://schemas.microsoft.com/office/drawing/2014/main" id="{0BEBBA68-AEAA-CD06-70A7-0DFA69614833}"/>
              </a:ext>
            </a:extLst>
          </p:cNvPr>
          <p:cNvSpPr txBox="1">
            <a:spLocks noChangeArrowheads="1"/>
          </p:cNvSpPr>
          <p:nvPr/>
        </p:nvSpPr>
        <p:spPr bwMode="auto">
          <a:xfrm>
            <a:off x="1981200" y="4419600"/>
            <a:ext cx="4800600" cy="1371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0000"/>
              </a:lnSpc>
            </a:pPr>
            <a:r>
              <a:rPr lang="es-ES" altLang="en-US" sz="2600" b="1" dirty="0">
                <a:solidFill>
                  <a:srgbClr val="FFFF00"/>
                </a:solidFill>
                <a:latin typeface="Verdana" panose="020B0604030504040204" pitchFamily="34" charset="0"/>
                <a:ea typeface="Verdana" panose="020B0604030504040204" pitchFamily="34" charset="0"/>
              </a:rPr>
              <a:t>¿Qué de Su misericordia? ¿No es infinita, también? </a:t>
            </a:r>
            <a:endParaRPr lang="en-US" altLang="en-US" sz="2600" b="1" dirty="0">
              <a:solidFill>
                <a:srgbClr val="FFFF00"/>
              </a:solidFill>
              <a:latin typeface="Verdana" panose="020B0604030504040204" pitchFamily="34" charset="0"/>
              <a:ea typeface="Verdana" panose="020B0604030504040204" pitchFamily="34"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nodeType="clickEffect">
                                  <p:stCondLst>
                                    <p:cond delay="0"/>
                                  </p:stCondLst>
                                  <p:iterate type="wd">
                                    <p:tmPct val="6000"/>
                                  </p:iterate>
                                  <p:childTnLst>
                                    <p:set>
                                      <p:cBhvr>
                                        <p:cTn id="6" dur="1" fill="hold">
                                          <p:stCondLst>
                                            <p:cond delay="0"/>
                                          </p:stCondLst>
                                        </p:cTn>
                                        <p:tgtEl>
                                          <p:spTgt spid="45066"/>
                                        </p:tgtEl>
                                        <p:attrNameLst>
                                          <p:attrName>style.visibility</p:attrName>
                                        </p:attrNameLst>
                                      </p:cBhvr>
                                      <p:to>
                                        <p:strVal val="visible"/>
                                      </p:to>
                                    </p:set>
                                    <p:animEffect transition="in" filter="slide(fromTop)">
                                      <p:cBhvr>
                                        <p:cTn id="7" dur="1000"/>
                                        <p:tgtEl>
                                          <p:spTgt spid="450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nodeType="clickEffect">
                                  <p:stCondLst>
                                    <p:cond delay="0"/>
                                  </p:stCondLst>
                                  <p:iterate type="wd">
                                    <p:tmPct val="2000"/>
                                  </p:iterate>
                                  <p:childTnLst>
                                    <p:set>
                                      <p:cBhvr>
                                        <p:cTn id="11" dur="1" fill="hold">
                                          <p:stCondLst>
                                            <p:cond delay="0"/>
                                          </p:stCondLst>
                                        </p:cTn>
                                        <p:tgtEl>
                                          <p:spTgt spid="45067"/>
                                        </p:tgtEl>
                                        <p:attrNameLst>
                                          <p:attrName>style.visibility</p:attrName>
                                        </p:attrNameLst>
                                      </p:cBhvr>
                                      <p:to>
                                        <p:strVal val="visible"/>
                                      </p:to>
                                    </p:set>
                                    <p:animEffect transition="in" filter="barn(outHorizontal)">
                                      <p:cBhvr>
                                        <p:cTn id="12" dur="1000"/>
                                        <p:tgtEl>
                                          <p:spTgt spid="450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6" grpId="0"/>
      <p:bldP spid="45067"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6082" name="Picture 2">
            <a:extLst>
              <a:ext uri="{FF2B5EF4-FFF2-40B4-BE49-F238E27FC236}">
                <a16:creationId xmlns:a16="http://schemas.microsoft.com/office/drawing/2014/main" id="{696E5B81-B4C8-320B-9565-97567C379B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4554776" cy="3160457"/>
          </a:xfrm>
          <a:prstGeom prst="rect">
            <a:avLst/>
          </a:prstGeom>
          <a:noFill/>
          <a:extLst>
            <a:ext uri="{909E8E84-426E-40DD-AFC4-6F175D3DCCD1}">
              <a14:hiddenFill xmlns:a14="http://schemas.microsoft.com/office/drawing/2010/main">
                <a:solidFill>
                  <a:srgbClr val="FFFFFF"/>
                </a:solidFill>
              </a14:hiddenFill>
            </a:ext>
          </a:extLst>
        </p:spPr>
      </p:pic>
      <p:sp>
        <p:nvSpPr>
          <p:cNvPr id="46083" name="Text Box 3">
            <a:extLst>
              <a:ext uri="{FF2B5EF4-FFF2-40B4-BE49-F238E27FC236}">
                <a16:creationId xmlns:a16="http://schemas.microsoft.com/office/drawing/2014/main" id="{F02A21AC-7BAF-C624-16C1-547B628A0085}"/>
              </a:ext>
            </a:extLst>
          </p:cNvPr>
          <p:cNvSpPr txBox="1">
            <a:spLocks noChangeArrowheads="1"/>
          </p:cNvSpPr>
          <p:nvPr/>
        </p:nvSpPr>
        <p:spPr bwMode="auto">
          <a:xfrm>
            <a:off x="24384" y="4100117"/>
            <a:ext cx="5301004" cy="2092881"/>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u="sng" dirty="0">
                <a:solidFill>
                  <a:schemeClr val="bg1"/>
                </a:solidFill>
                <a:latin typeface="Verdana" panose="020B0604030504040204" pitchFamily="34" charset="0"/>
                <a:ea typeface="Verdana" panose="020B0604030504040204" pitchFamily="34" charset="0"/>
              </a:rPr>
              <a:t>MISERICORDIA</a:t>
            </a:r>
            <a:r>
              <a:rPr lang="en-US" altLang="en-US" sz="2600" b="1" dirty="0">
                <a:solidFill>
                  <a:schemeClr val="bg1"/>
                </a:solidFill>
                <a:latin typeface="Verdana" panose="020B0604030504040204" pitchFamily="34" charset="0"/>
                <a:ea typeface="Verdana" panose="020B0604030504040204" pitchFamily="34" charset="0"/>
              </a:rPr>
              <a:t>:  </a:t>
            </a:r>
          </a:p>
          <a:p>
            <a:pPr algn="ctr"/>
            <a:r>
              <a:rPr lang="es-ES" altLang="en-US" sz="2600" b="1" dirty="0">
                <a:solidFill>
                  <a:schemeClr val="bg1"/>
                </a:solidFill>
                <a:latin typeface="Verdana" panose="020B0604030504040204" pitchFamily="34" charset="0"/>
                <a:ea typeface="Verdana" panose="020B0604030504040204" pitchFamily="34" charset="0"/>
              </a:rPr>
              <a:t>busca una manera de redimir el alma del hombre sin negar ni violar la justicia divina.</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46086" name="Text Box 6">
            <a:extLst>
              <a:ext uri="{FF2B5EF4-FFF2-40B4-BE49-F238E27FC236}">
                <a16:creationId xmlns:a16="http://schemas.microsoft.com/office/drawing/2014/main" id="{97A4C665-BAC4-B9CC-252C-7A7D601B05FF}"/>
              </a:ext>
            </a:extLst>
          </p:cNvPr>
          <p:cNvSpPr txBox="1">
            <a:spLocks noChangeArrowheads="1"/>
          </p:cNvSpPr>
          <p:nvPr/>
        </p:nvSpPr>
        <p:spPr bwMode="auto">
          <a:xfrm>
            <a:off x="2290583" y="1213973"/>
            <a:ext cx="3034805" cy="732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80000"/>
              </a:lnSpc>
            </a:pPr>
            <a:r>
              <a:rPr lang="en-US" altLang="en-US" sz="2600" b="1">
                <a:solidFill>
                  <a:schemeClr val="bg1"/>
                </a:solidFill>
                <a:latin typeface="Verdana" panose="020B0604030504040204" pitchFamily="34" charset="0"/>
                <a:ea typeface="Verdana" panose="020B0604030504040204" pitchFamily="34" charset="0"/>
              </a:rPr>
              <a:t>la Misericordia </a:t>
            </a:r>
          </a:p>
          <a:p>
            <a:pPr algn="ctr">
              <a:lnSpc>
                <a:spcPct val="80000"/>
              </a:lnSpc>
            </a:pPr>
            <a:r>
              <a:rPr lang="en-US" altLang="en-US" sz="2600" b="1">
                <a:solidFill>
                  <a:schemeClr val="bg1"/>
                </a:solidFill>
                <a:latin typeface="Verdana" panose="020B0604030504040204" pitchFamily="34" charset="0"/>
                <a:ea typeface="Verdana" panose="020B0604030504040204" pitchFamily="34" charset="0"/>
              </a:rPr>
              <a:t>de Dios</a:t>
            </a:r>
          </a:p>
        </p:txBody>
      </p:sp>
      <p:sp>
        <p:nvSpPr>
          <p:cNvPr id="46094" name="Text Box 14">
            <a:extLst>
              <a:ext uri="{FF2B5EF4-FFF2-40B4-BE49-F238E27FC236}">
                <a16:creationId xmlns:a16="http://schemas.microsoft.com/office/drawing/2014/main" id="{EE4A30E1-C44D-A329-7536-84054B4C8961}"/>
              </a:ext>
            </a:extLst>
          </p:cNvPr>
          <p:cNvSpPr txBox="1">
            <a:spLocks noChangeArrowheads="1"/>
          </p:cNvSpPr>
          <p:nvPr/>
        </p:nvSpPr>
        <p:spPr bwMode="auto">
          <a:xfrm>
            <a:off x="5529834" y="782445"/>
            <a:ext cx="6383274" cy="892552"/>
          </a:xfrm>
          <a:prstGeom prst="rect">
            <a:avLst/>
          </a:prstGeom>
          <a:solidFill>
            <a:srgbClr val="FFFF00"/>
          </a:solidFill>
          <a:ln w="762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ctr"/>
            <a:r>
              <a:rPr lang="es-ES" altLang="en-US" sz="2600" b="1" dirty="0">
                <a:latin typeface="Verdana" panose="020B0604030504040204" pitchFamily="34" charset="0"/>
                <a:ea typeface="Verdana" panose="020B0604030504040204" pitchFamily="34" charset="0"/>
              </a:rPr>
              <a:t>1. Librar al hombre sin pena violaría la justicia de Dios.</a:t>
            </a:r>
            <a:endParaRPr lang="en-US" altLang="en-US" sz="2600" b="1" dirty="0">
              <a:latin typeface="Verdana" panose="020B0604030504040204" pitchFamily="34" charset="0"/>
              <a:ea typeface="Verdana" panose="020B0604030504040204" pitchFamily="34" charset="0"/>
            </a:endParaRPr>
          </a:p>
        </p:txBody>
      </p:sp>
      <p:sp>
        <p:nvSpPr>
          <p:cNvPr id="46095" name="Text Box 15">
            <a:extLst>
              <a:ext uri="{FF2B5EF4-FFF2-40B4-BE49-F238E27FC236}">
                <a16:creationId xmlns:a16="http://schemas.microsoft.com/office/drawing/2014/main" id="{F7A3DB1B-AFCD-7C51-07C6-93A39D632EF3}"/>
              </a:ext>
            </a:extLst>
          </p:cNvPr>
          <p:cNvSpPr txBox="1">
            <a:spLocks noChangeArrowheads="1"/>
          </p:cNvSpPr>
          <p:nvPr/>
        </p:nvSpPr>
        <p:spPr bwMode="auto">
          <a:xfrm>
            <a:off x="5529834" y="1775655"/>
            <a:ext cx="6383274" cy="1292662"/>
          </a:xfrm>
          <a:prstGeom prst="rect">
            <a:avLst/>
          </a:prstGeom>
          <a:solidFill>
            <a:srgbClr val="FFFF00"/>
          </a:solidFill>
          <a:ln w="762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ctr"/>
            <a:r>
              <a:rPr lang="es-ES" altLang="en-US" sz="2600" b="1" dirty="0">
                <a:latin typeface="Verdana" panose="020B0604030504040204" pitchFamily="34" charset="0"/>
                <a:ea typeface="Verdana" panose="020B0604030504040204" pitchFamily="34" charset="0"/>
              </a:rPr>
              <a:t>2. Dar una pena que no es igual a la ofensa infinita también violaría la justicia de Dios. </a:t>
            </a:r>
            <a:endParaRPr lang="en-US" altLang="en-US" sz="2600" b="1" dirty="0">
              <a:latin typeface="Verdana" panose="020B0604030504040204" pitchFamily="34" charset="0"/>
              <a:ea typeface="Verdana" panose="020B0604030504040204" pitchFamily="34" charset="0"/>
            </a:endParaRPr>
          </a:p>
        </p:txBody>
      </p:sp>
      <p:sp>
        <p:nvSpPr>
          <p:cNvPr id="46096" name="Text Box 16">
            <a:extLst>
              <a:ext uri="{FF2B5EF4-FFF2-40B4-BE49-F238E27FC236}">
                <a16:creationId xmlns:a16="http://schemas.microsoft.com/office/drawing/2014/main" id="{3843929E-2D24-8D38-11BA-350DF08D8C85}"/>
              </a:ext>
            </a:extLst>
          </p:cNvPr>
          <p:cNvSpPr txBox="1">
            <a:spLocks noChangeArrowheads="1"/>
          </p:cNvSpPr>
          <p:nvPr/>
        </p:nvSpPr>
        <p:spPr bwMode="auto">
          <a:xfrm>
            <a:off x="5529834" y="3220845"/>
            <a:ext cx="6383274" cy="1692771"/>
          </a:xfrm>
          <a:prstGeom prst="rect">
            <a:avLst/>
          </a:prstGeom>
          <a:solidFill>
            <a:srgbClr val="FFFF00"/>
          </a:solidFill>
          <a:ln w="762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ctr"/>
            <a:r>
              <a:rPr lang="en-US" altLang="en-US" sz="2600" b="1" dirty="0">
                <a:latin typeface="Verdana" panose="020B0604030504040204" pitchFamily="34" charset="0"/>
                <a:ea typeface="Verdana" panose="020B0604030504040204" pitchFamily="34" charset="0"/>
              </a:rPr>
              <a:t>3. </a:t>
            </a:r>
            <a:r>
              <a:rPr lang="es-ES" altLang="en-US" sz="2600" b="1" dirty="0">
                <a:latin typeface="Verdana" panose="020B0604030504040204" pitchFamily="34" charset="0"/>
                <a:ea typeface="Verdana" panose="020B0604030504040204" pitchFamily="34" charset="0"/>
              </a:rPr>
              <a:t>No ofrecer ninguna provisión para la redención del alma violaría la misericordia infinita de Dios. </a:t>
            </a:r>
            <a:endParaRPr lang="en-US" altLang="en-US" sz="2600" b="1" dirty="0">
              <a:latin typeface="Verdana" panose="020B0604030504040204" pitchFamily="34" charset="0"/>
              <a:ea typeface="Verdana" panose="020B0604030504040204" pitchFamily="34" charset="0"/>
            </a:endParaRPr>
          </a:p>
        </p:txBody>
      </p:sp>
      <p:sp>
        <p:nvSpPr>
          <p:cNvPr id="46098" name="Oval 18">
            <a:extLst>
              <a:ext uri="{FF2B5EF4-FFF2-40B4-BE49-F238E27FC236}">
                <a16:creationId xmlns:a16="http://schemas.microsoft.com/office/drawing/2014/main" id="{4E2E98AA-AC65-FDC6-8120-1F17F2138798}"/>
              </a:ext>
            </a:extLst>
          </p:cNvPr>
          <p:cNvSpPr>
            <a:spLocks noChangeArrowheads="1"/>
          </p:cNvSpPr>
          <p:nvPr/>
        </p:nvSpPr>
        <p:spPr bwMode="auto">
          <a:xfrm>
            <a:off x="6587871" y="780300"/>
            <a:ext cx="4267200" cy="4191000"/>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 altLang="en-US" sz="2600" b="1">
                <a:solidFill>
                  <a:schemeClr val="bg1"/>
                </a:solidFill>
                <a:latin typeface="Verdana" panose="020B0604030504040204" pitchFamily="34" charset="0"/>
                <a:ea typeface="Verdana" panose="020B0604030504040204" pitchFamily="34" charset="0"/>
              </a:rPr>
              <a:t>¿Cómo puede Dios </a:t>
            </a:r>
          </a:p>
          <a:p>
            <a:pPr algn="ctr"/>
            <a:r>
              <a:rPr lang="es-ES" altLang="en-US" sz="2600" b="1">
                <a:solidFill>
                  <a:schemeClr val="bg1"/>
                </a:solidFill>
                <a:latin typeface="Verdana" panose="020B0604030504040204" pitchFamily="34" charset="0"/>
                <a:ea typeface="Verdana" panose="020B0604030504040204" pitchFamily="34" charset="0"/>
              </a:rPr>
              <a:t>resolver este dilema </a:t>
            </a:r>
          </a:p>
          <a:p>
            <a:pPr algn="ctr"/>
            <a:r>
              <a:rPr lang="es-ES" altLang="en-US" sz="2600" b="1">
                <a:solidFill>
                  <a:schemeClr val="bg1"/>
                </a:solidFill>
                <a:latin typeface="Verdana" panose="020B0604030504040204" pitchFamily="34" charset="0"/>
                <a:ea typeface="Verdana" panose="020B0604030504040204" pitchFamily="34" charset="0"/>
              </a:rPr>
              <a:t>sin violar ni Su </a:t>
            </a:r>
          </a:p>
          <a:p>
            <a:pPr algn="ctr"/>
            <a:r>
              <a:rPr lang="es-ES" altLang="en-US" sz="2600" b="1">
                <a:solidFill>
                  <a:schemeClr val="bg1"/>
                </a:solidFill>
                <a:latin typeface="Verdana" panose="020B0604030504040204" pitchFamily="34" charset="0"/>
                <a:ea typeface="Verdana" panose="020B0604030504040204" pitchFamily="34" charset="0"/>
              </a:rPr>
              <a:t>justicia ni Su </a:t>
            </a:r>
          </a:p>
          <a:p>
            <a:pPr algn="ctr"/>
            <a:r>
              <a:rPr lang="es-ES" altLang="en-US" sz="2600" b="1">
                <a:solidFill>
                  <a:schemeClr val="bg1"/>
                </a:solidFill>
                <a:latin typeface="Verdana" panose="020B0604030504040204" pitchFamily="34" charset="0"/>
                <a:ea typeface="Verdana" panose="020B0604030504040204" pitchFamily="34" charset="0"/>
              </a:rPr>
              <a:t>misericordia? </a:t>
            </a:r>
            <a:endParaRPr lang="en-US" altLang="en-US" sz="2600" b="1">
              <a:solidFill>
                <a:schemeClr val="bg1"/>
              </a:solidFill>
              <a:latin typeface="Verdana" panose="020B0604030504040204" pitchFamily="34" charset="0"/>
              <a:ea typeface="Verdana" panose="020B0604030504040204" pitchFamily="34" charset="0"/>
            </a:endParaRPr>
          </a:p>
        </p:txBody>
      </p:sp>
      <p:sp>
        <p:nvSpPr>
          <p:cNvPr id="46100" name="Text Box 20">
            <a:extLst>
              <a:ext uri="{FF2B5EF4-FFF2-40B4-BE49-F238E27FC236}">
                <a16:creationId xmlns:a16="http://schemas.microsoft.com/office/drawing/2014/main" id="{247A9DB0-C3F8-9C10-9955-3F83B0419D54}"/>
              </a:ext>
            </a:extLst>
          </p:cNvPr>
          <p:cNvSpPr txBox="1">
            <a:spLocks noChangeArrowheads="1"/>
          </p:cNvSpPr>
          <p:nvPr/>
        </p:nvSpPr>
        <p:spPr bwMode="auto">
          <a:xfrm>
            <a:off x="6324600" y="5984557"/>
            <a:ext cx="43434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600" b="1" dirty="0">
                <a:solidFill>
                  <a:srgbClr val="FFFF00"/>
                </a:solidFill>
                <a:latin typeface="Verdana" panose="020B0604030504040204" pitchFamily="34" charset="0"/>
                <a:ea typeface="Verdana" panose="020B0604030504040204" pitchFamily="34" charset="0"/>
              </a:rPr>
              <a:t>Hay </a:t>
            </a:r>
            <a:r>
              <a:rPr lang="en-US" altLang="en-US" sz="2600" b="1" dirty="0" err="1">
                <a:solidFill>
                  <a:srgbClr val="FFFF00"/>
                </a:solidFill>
                <a:latin typeface="Verdana" panose="020B0604030504040204" pitchFamily="34" charset="0"/>
                <a:ea typeface="Verdana" panose="020B0604030504040204" pitchFamily="34" charset="0"/>
              </a:rPr>
              <a:t>una</a:t>
            </a:r>
            <a:r>
              <a:rPr lang="en-US" altLang="en-US" sz="2600" b="1" dirty="0">
                <a:solidFill>
                  <a:srgbClr val="FFFF00"/>
                </a:solidFill>
                <a:latin typeface="Verdana" panose="020B0604030504040204" pitchFamily="34" charset="0"/>
                <a:ea typeface="Verdana" panose="020B0604030504040204" pitchFamily="34" charset="0"/>
              </a:rPr>
              <a:t> </a:t>
            </a:r>
            <a:r>
              <a:rPr lang="en-US" altLang="en-US" sz="2600" b="1" dirty="0" err="1">
                <a:solidFill>
                  <a:srgbClr val="FFFF00"/>
                </a:solidFill>
                <a:latin typeface="Verdana" panose="020B0604030504040204" pitchFamily="34" charset="0"/>
                <a:ea typeface="Verdana" panose="020B0604030504040204" pitchFamily="34" charset="0"/>
              </a:rPr>
              <a:t>respuesta</a:t>
            </a:r>
            <a:r>
              <a:rPr lang="en-US" altLang="en-US" sz="2600" b="1" dirty="0">
                <a:solidFill>
                  <a:srgbClr val="FFFF00"/>
                </a:solidFill>
                <a:latin typeface="Verdana" panose="020B0604030504040204" pitchFamily="34" charset="0"/>
                <a:ea typeface="Verdana" panose="020B0604030504040204" pitchFamily="34" charset="0"/>
              </a:rPr>
              <a:t> . . .</a:t>
            </a:r>
          </a:p>
        </p:txBody>
      </p:sp>
      <p:sp>
        <p:nvSpPr>
          <p:cNvPr id="46101" name="AutoShape 21">
            <a:extLst>
              <a:ext uri="{FF2B5EF4-FFF2-40B4-BE49-F238E27FC236}">
                <a16:creationId xmlns:a16="http://schemas.microsoft.com/office/drawing/2014/main" id="{7780F54A-B5A9-6936-B759-793BA6053DF5}"/>
              </a:ext>
            </a:extLst>
          </p:cNvPr>
          <p:cNvSpPr>
            <a:spLocks noChangeArrowheads="1"/>
          </p:cNvSpPr>
          <p:nvPr/>
        </p:nvSpPr>
        <p:spPr bwMode="auto">
          <a:xfrm rot="5400000">
            <a:off x="7915275" y="5175987"/>
            <a:ext cx="1162050" cy="762000"/>
          </a:xfrm>
          <a:prstGeom prst="notchedRightArrow">
            <a:avLst>
              <a:gd name="adj1" fmla="val 35759"/>
              <a:gd name="adj2" fmla="val 86953"/>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nodeType="clickEffect">
                                  <p:stCondLst>
                                    <p:cond delay="0"/>
                                  </p:stCondLst>
                                  <p:childTnLst>
                                    <p:set>
                                      <p:cBhvr>
                                        <p:cTn id="6" dur="1" fill="hold">
                                          <p:stCondLst>
                                            <p:cond delay="0"/>
                                          </p:stCondLst>
                                        </p:cTn>
                                        <p:tgtEl>
                                          <p:spTgt spid="46094"/>
                                        </p:tgtEl>
                                        <p:attrNameLst>
                                          <p:attrName>style.visibility</p:attrName>
                                        </p:attrNameLst>
                                      </p:cBhvr>
                                      <p:to>
                                        <p:strVal val="visible"/>
                                      </p:to>
                                    </p:set>
                                    <p:animEffect transition="in" filter="slide(fromTop)">
                                      <p:cBhvr>
                                        <p:cTn id="7" dur="1000"/>
                                        <p:tgtEl>
                                          <p:spTgt spid="460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nodeType="clickEffect">
                                  <p:stCondLst>
                                    <p:cond delay="0"/>
                                  </p:stCondLst>
                                  <p:childTnLst>
                                    <p:set>
                                      <p:cBhvr>
                                        <p:cTn id="11" dur="1" fill="hold">
                                          <p:stCondLst>
                                            <p:cond delay="0"/>
                                          </p:stCondLst>
                                        </p:cTn>
                                        <p:tgtEl>
                                          <p:spTgt spid="46095"/>
                                        </p:tgtEl>
                                        <p:attrNameLst>
                                          <p:attrName>style.visibility</p:attrName>
                                        </p:attrNameLst>
                                      </p:cBhvr>
                                      <p:to>
                                        <p:strVal val="visible"/>
                                      </p:to>
                                    </p:set>
                                    <p:animEffect transition="in" filter="slide(fromTop)">
                                      <p:cBhvr>
                                        <p:cTn id="12" dur="1000"/>
                                        <p:tgtEl>
                                          <p:spTgt spid="4609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nodeType="clickEffect">
                                  <p:stCondLst>
                                    <p:cond delay="0"/>
                                  </p:stCondLst>
                                  <p:childTnLst>
                                    <p:set>
                                      <p:cBhvr>
                                        <p:cTn id="16" dur="1" fill="hold">
                                          <p:stCondLst>
                                            <p:cond delay="0"/>
                                          </p:stCondLst>
                                        </p:cTn>
                                        <p:tgtEl>
                                          <p:spTgt spid="46096"/>
                                        </p:tgtEl>
                                        <p:attrNameLst>
                                          <p:attrName>style.visibility</p:attrName>
                                        </p:attrNameLst>
                                      </p:cBhvr>
                                      <p:to>
                                        <p:strVal val="visible"/>
                                      </p:to>
                                    </p:set>
                                    <p:animEffect transition="in" filter="slide(fromTop)">
                                      <p:cBhvr>
                                        <p:cTn id="17" dur="1000"/>
                                        <p:tgtEl>
                                          <p:spTgt spid="4609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7" presetClass="entr" presetSubtype="10" fill="hold" nodeType="clickEffect">
                                  <p:stCondLst>
                                    <p:cond delay="0"/>
                                  </p:stCondLst>
                                  <p:childTnLst>
                                    <p:set>
                                      <p:cBhvr>
                                        <p:cTn id="21" dur="1" fill="hold">
                                          <p:stCondLst>
                                            <p:cond delay="0"/>
                                          </p:stCondLst>
                                        </p:cTn>
                                        <p:tgtEl>
                                          <p:spTgt spid="46098"/>
                                        </p:tgtEl>
                                        <p:attrNameLst>
                                          <p:attrName>style.visibility</p:attrName>
                                        </p:attrNameLst>
                                      </p:cBhvr>
                                      <p:to>
                                        <p:strVal val="visible"/>
                                      </p:to>
                                    </p:set>
                                    <p:anim calcmode="lin" valueType="num">
                                      <p:cBhvr>
                                        <p:cTn id="22" dur="1000" fill="hold"/>
                                        <p:tgtEl>
                                          <p:spTgt spid="46098"/>
                                        </p:tgtEl>
                                        <p:attrNameLst>
                                          <p:attrName>ppt_w</p:attrName>
                                        </p:attrNameLst>
                                      </p:cBhvr>
                                      <p:tavLst>
                                        <p:tav tm="0">
                                          <p:val>
                                            <p:fltVal val="0"/>
                                          </p:val>
                                        </p:tav>
                                        <p:tav tm="100000">
                                          <p:val>
                                            <p:strVal val="#ppt_w"/>
                                          </p:val>
                                        </p:tav>
                                      </p:tavLst>
                                    </p:anim>
                                    <p:anim calcmode="lin" valueType="num">
                                      <p:cBhvr>
                                        <p:cTn id="23" dur="1000" fill="hold"/>
                                        <p:tgtEl>
                                          <p:spTgt spid="46098"/>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32" fill="hold" nodeType="clickEffect">
                                  <p:stCondLst>
                                    <p:cond delay="0"/>
                                  </p:stCondLst>
                                  <p:childTnLst>
                                    <p:set>
                                      <p:cBhvr>
                                        <p:cTn id="27" dur="1" fill="hold">
                                          <p:stCondLst>
                                            <p:cond delay="0"/>
                                          </p:stCondLst>
                                        </p:cTn>
                                        <p:tgtEl>
                                          <p:spTgt spid="46101"/>
                                        </p:tgtEl>
                                        <p:attrNameLst>
                                          <p:attrName>style.visibility</p:attrName>
                                        </p:attrNameLst>
                                      </p:cBhvr>
                                      <p:to>
                                        <p:strVal val="visible"/>
                                      </p:to>
                                    </p:set>
                                    <p:animEffect transition="in" filter="diamond(out)">
                                      <p:cBhvr>
                                        <p:cTn id="28" dur="1000"/>
                                        <p:tgtEl>
                                          <p:spTgt spid="46101"/>
                                        </p:tgtEl>
                                      </p:cBhvr>
                                    </p:animEffect>
                                  </p:childTnLst>
                                </p:cTn>
                              </p:par>
                              <p:par>
                                <p:cTn id="29" presetID="22" presetClass="entr" presetSubtype="8" fill="hold" nodeType="withEffect">
                                  <p:stCondLst>
                                    <p:cond delay="0"/>
                                  </p:stCondLst>
                                  <p:iterate type="lt">
                                    <p:tmPct val="8000"/>
                                  </p:iterate>
                                  <p:childTnLst>
                                    <p:set>
                                      <p:cBhvr>
                                        <p:cTn id="30" dur="1" fill="hold">
                                          <p:stCondLst>
                                            <p:cond delay="0"/>
                                          </p:stCondLst>
                                        </p:cTn>
                                        <p:tgtEl>
                                          <p:spTgt spid="46100"/>
                                        </p:tgtEl>
                                        <p:attrNameLst>
                                          <p:attrName>style.visibility</p:attrName>
                                        </p:attrNameLst>
                                      </p:cBhvr>
                                      <p:to>
                                        <p:strVal val="visible"/>
                                      </p:to>
                                    </p:set>
                                    <p:animEffect transition="in" filter="wipe(left)">
                                      <p:cBhvr>
                                        <p:cTn id="31" dur="1000"/>
                                        <p:tgtEl>
                                          <p:spTgt spid="46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94" grpId="0" animBg="1"/>
      <p:bldP spid="46095" grpId="0" animBg="1"/>
      <p:bldP spid="46096" grpId="0" animBg="1"/>
      <p:bldP spid="46098" grpId="0" animBg="1"/>
      <p:bldP spid="46100"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8130" name="Picture 2">
            <a:extLst>
              <a:ext uri="{FF2B5EF4-FFF2-40B4-BE49-F238E27FC236}">
                <a16:creationId xmlns:a16="http://schemas.microsoft.com/office/drawing/2014/main" id="{4E7E3285-CFC5-4B3C-B4FB-BEEC7FDEF7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533399"/>
            <a:ext cx="5930900" cy="6306273"/>
          </a:xfrm>
          <a:prstGeom prst="rect">
            <a:avLst/>
          </a:prstGeom>
          <a:noFill/>
          <a:extLst>
            <a:ext uri="{909E8E84-426E-40DD-AFC4-6F175D3DCCD1}">
              <a14:hiddenFill xmlns:a14="http://schemas.microsoft.com/office/drawing/2010/main">
                <a:solidFill>
                  <a:srgbClr val="FFFFFF"/>
                </a:solidFill>
              </a14:hiddenFill>
            </a:ext>
          </a:extLst>
        </p:spPr>
      </p:pic>
      <p:sp>
        <p:nvSpPr>
          <p:cNvPr id="48134" name="Text Box 6">
            <a:extLst>
              <a:ext uri="{FF2B5EF4-FFF2-40B4-BE49-F238E27FC236}">
                <a16:creationId xmlns:a16="http://schemas.microsoft.com/office/drawing/2014/main" id="{F8A4E924-35F0-74EF-A1E4-ED9171841B53}"/>
              </a:ext>
            </a:extLst>
          </p:cNvPr>
          <p:cNvSpPr txBox="1">
            <a:spLocks noChangeArrowheads="1"/>
          </p:cNvSpPr>
          <p:nvPr/>
        </p:nvSpPr>
        <p:spPr bwMode="auto">
          <a:xfrm>
            <a:off x="7010400" y="2971800"/>
            <a:ext cx="48006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3600" b="1" dirty="0">
                <a:solidFill>
                  <a:srgbClr val="FFFF00"/>
                </a:solidFill>
                <a:latin typeface="Verdana" panose="020B0604030504040204" pitchFamily="34" charset="0"/>
                <a:ea typeface="Verdana" panose="020B0604030504040204" pitchFamily="34" charset="0"/>
              </a:rPr>
              <a:t>¡Pero tenemos que esperar hasta la próxima vez para verla! </a:t>
            </a:r>
            <a:endParaRPr lang="en-US" altLang="en-US" sz="3600" b="1" dirty="0">
              <a:solidFill>
                <a:srgbClr val="FFFF00"/>
              </a:solidFill>
              <a:latin typeface="Verdana" panose="020B0604030504040204" pitchFamily="34" charset="0"/>
              <a:ea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nodeType="withEffect">
                                  <p:stCondLst>
                                    <p:cond delay="0"/>
                                  </p:stCondLst>
                                  <p:childTnLst>
                                    <p:set>
                                      <p:cBhvr>
                                        <p:cTn id="6" dur="1" fill="hold">
                                          <p:stCondLst>
                                            <p:cond delay="0"/>
                                          </p:stCondLst>
                                        </p:cTn>
                                        <p:tgtEl>
                                          <p:spTgt spid="48130"/>
                                        </p:tgtEl>
                                        <p:attrNameLst>
                                          <p:attrName>style.visibility</p:attrName>
                                        </p:attrNameLst>
                                      </p:cBhvr>
                                      <p:to>
                                        <p:strVal val="visible"/>
                                      </p:to>
                                    </p:set>
                                    <p:anim from="(-#ppt_w/2)" to="(#ppt_x)" calcmode="lin" valueType="num">
                                      <p:cBhvr>
                                        <p:cTn id="7" dur="600" fill="hold">
                                          <p:stCondLst>
                                            <p:cond delay="0"/>
                                          </p:stCondLst>
                                        </p:cTn>
                                        <p:tgtEl>
                                          <p:spTgt spid="48130"/>
                                        </p:tgtEl>
                                        <p:attrNameLst>
                                          <p:attrName>ppt_x</p:attrName>
                                        </p:attrNameLst>
                                      </p:cBhvr>
                                    </p:anim>
                                    <p:anim from="0" to="-1.0" calcmode="lin" valueType="num">
                                      <p:cBhvr>
                                        <p:cTn id="8" dur="200" decel="50000" autoRev="1" fill="hold">
                                          <p:stCondLst>
                                            <p:cond delay="600"/>
                                          </p:stCondLst>
                                        </p:cTn>
                                        <p:tgtEl>
                                          <p:spTgt spid="48130"/>
                                        </p:tgtEl>
                                        <p:attrNameLst>
                                          <p:attrName>xshear</p:attrName>
                                        </p:attrNameLst>
                                      </p:cBhvr>
                                    </p:anim>
                                    <p:animScale>
                                      <p:cBhvr>
                                        <p:cTn id="9" dur="200" decel="100000" autoRev="1" fill="hold">
                                          <p:stCondLst>
                                            <p:cond delay="600"/>
                                          </p:stCondLst>
                                        </p:cTn>
                                        <p:tgtEl>
                                          <p:spTgt spid="48130"/>
                                        </p:tgtEl>
                                      </p:cBhvr>
                                      <p:from x="100000" y="100000"/>
                                      <p:to x="80000" y="100000"/>
                                    </p:animScale>
                                    <p:anim by="(#ppt_h/3+#ppt_w*0.1)" calcmode="lin" valueType="num">
                                      <p:cBhvr additive="sum">
                                        <p:cTn id="10" dur="200" decel="100000" autoRev="1" fill="hold">
                                          <p:stCondLst>
                                            <p:cond delay="600"/>
                                          </p:stCondLst>
                                        </p:cTn>
                                        <p:tgtEl>
                                          <p:spTgt spid="48130"/>
                                        </p:tgtEl>
                                        <p:attrNameLst>
                                          <p:attrName>ppt_x</p:attrName>
                                        </p:attrNameLst>
                                      </p:cBhvr>
                                    </p:anim>
                                  </p:childTnLst>
                                </p:cTn>
                              </p:par>
                              <p:par>
                                <p:cTn id="11" presetID="32" presetClass="emph" presetSubtype="0" repeatCount="indefinite" fill="hold" nodeType="withEffect">
                                  <p:stCondLst>
                                    <p:cond delay="0"/>
                                  </p:stCondLst>
                                  <p:endCondLst>
                                    <p:cond evt="onNext" delay="0">
                                      <p:tgtEl>
                                        <p:sldTgt/>
                                      </p:tgtEl>
                                    </p:cond>
                                  </p:endCondLst>
                                  <p:childTnLst>
                                    <p:animClr clrSpc="rgb" dir="cw">
                                      <p:cBhvr override="childStyle">
                                        <p:cTn id="12" dur="100" fill="hold"/>
                                        <p:tgtEl>
                                          <p:spTgt spid="48130"/>
                                        </p:tgtEl>
                                        <p:attrNameLst>
                                          <p:attrName>style.color</p:attrName>
                                        </p:attrNameLst>
                                      </p:cBhvr>
                                      <p:to>
                                        <a:schemeClr val="accent2"/>
                                      </p:to>
                                    </p:animClr>
                                    <p:animClr clrSpc="rgb" dir="cw">
                                      <p:cBhvr>
                                        <p:cTn id="13" dur="100" fill="hold"/>
                                        <p:tgtEl>
                                          <p:spTgt spid="48130"/>
                                        </p:tgtEl>
                                        <p:attrNameLst>
                                          <p:attrName>fillcolor</p:attrName>
                                        </p:attrNameLst>
                                      </p:cBhvr>
                                      <p:to>
                                        <a:schemeClr val="accent2"/>
                                      </p:to>
                                    </p:animClr>
                                    <p:set>
                                      <p:cBhvr>
                                        <p:cTn id="14" dur="100" fill="hold"/>
                                        <p:tgtEl>
                                          <p:spTgt spid="48130"/>
                                        </p:tgtEl>
                                        <p:attrNameLst>
                                          <p:attrName>fill.type</p:attrName>
                                        </p:attrNameLst>
                                      </p:cBhvr>
                                      <p:to>
                                        <p:strVal val="solid"/>
                                      </p:to>
                                    </p:set>
                                    <p:set>
                                      <p:cBhvr>
                                        <p:cTn id="15" dur="100" fill="hold"/>
                                        <p:tgtEl>
                                          <p:spTgt spid="48130"/>
                                        </p:tgtEl>
                                        <p:attrNameLst>
                                          <p:attrName>fill.on</p:attrName>
                                        </p:attrNameLst>
                                      </p:cBhvr>
                                      <p:to>
                                        <p:strVal val="true"/>
                                      </p:to>
                                    </p:set>
                                    <p:animRot by="120000">
                                      <p:cBhvr>
                                        <p:cTn id="16" dur="100" fill="hold">
                                          <p:stCondLst>
                                            <p:cond delay="0"/>
                                          </p:stCondLst>
                                        </p:cTn>
                                        <p:tgtEl>
                                          <p:spTgt spid="48130"/>
                                        </p:tgtEl>
                                        <p:attrNameLst>
                                          <p:attrName>r</p:attrName>
                                        </p:attrNameLst>
                                      </p:cBhvr>
                                    </p:animRot>
                                    <p:animRot by="-240000">
                                      <p:cBhvr>
                                        <p:cTn id="17" dur="200" fill="hold">
                                          <p:stCondLst>
                                            <p:cond delay="200"/>
                                          </p:stCondLst>
                                        </p:cTn>
                                        <p:tgtEl>
                                          <p:spTgt spid="48130"/>
                                        </p:tgtEl>
                                        <p:attrNameLst>
                                          <p:attrName>r</p:attrName>
                                        </p:attrNameLst>
                                      </p:cBhvr>
                                    </p:animRot>
                                    <p:animRot by="240000">
                                      <p:cBhvr>
                                        <p:cTn id="18" dur="200" fill="hold">
                                          <p:stCondLst>
                                            <p:cond delay="400"/>
                                          </p:stCondLst>
                                        </p:cTn>
                                        <p:tgtEl>
                                          <p:spTgt spid="48130"/>
                                        </p:tgtEl>
                                        <p:attrNameLst>
                                          <p:attrName>r</p:attrName>
                                        </p:attrNameLst>
                                      </p:cBhvr>
                                    </p:animRot>
                                    <p:animRot by="-240000">
                                      <p:cBhvr>
                                        <p:cTn id="19" dur="200" fill="hold">
                                          <p:stCondLst>
                                            <p:cond delay="600"/>
                                          </p:stCondLst>
                                        </p:cTn>
                                        <p:tgtEl>
                                          <p:spTgt spid="48130"/>
                                        </p:tgtEl>
                                        <p:attrNameLst>
                                          <p:attrName>r</p:attrName>
                                        </p:attrNameLst>
                                      </p:cBhvr>
                                    </p:animRot>
                                    <p:animRot by="120000">
                                      <p:cBhvr>
                                        <p:cTn id="20" dur="200" fill="hold">
                                          <p:stCondLst>
                                            <p:cond delay="800"/>
                                          </p:stCondLst>
                                        </p:cTn>
                                        <p:tgtEl>
                                          <p:spTgt spid="48130"/>
                                        </p:tgtEl>
                                        <p:attrNameLst>
                                          <p:attrName>r</p:attrName>
                                        </p:attrNameLst>
                                      </p:cBhvr>
                                    </p:animRot>
                                  </p:childTnLst>
                                </p:cTn>
                              </p:par>
                              <p:par>
                                <p:cTn id="21" presetID="41" presetClass="entr" presetSubtype="0" fill="hold" nodeType="withEffect">
                                  <p:stCondLst>
                                    <p:cond delay="0"/>
                                  </p:stCondLst>
                                  <p:iterate type="wd">
                                    <p:tmPct val="6000"/>
                                  </p:iterate>
                                  <p:childTnLst>
                                    <p:set>
                                      <p:cBhvr>
                                        <p:cTn id="22" dur="1" fill="hold">
                                          <p:stCondLst>
                                            <p:cond delay="0"/>
                                          </p:stCondLst>
                                        </p:cTn>
                                        <p:tgtEl>
                                          <p:spTgt spid="48134"/>
                                        </p:tgtEl>
                                        <p:attrNameLst>
                                          <p:attrName>style.visibility</p:attrName>
                                        </p:attrNameLst>
                                      </p:cBhvr>
                                      <p:to>
                                        <p:strVal val="visible"/>
                                      </p:to>
                                    </p:set>
                                    <p:anim calcmode="lin" valueType="num">
                                      <p:cBhvr>
                                        <p:cTn id="23" dur="1000" fill="hold"/>
                                        <p:tgtEl>
                                          <p:spTgt spid="48134"/>
                                        </p:tgtEl>
                                        <p:attrNameLst>
                                          <p:attrName>ppt_x</p:attrName>
                                        </p:attrNameLst>
                                      </p:cBhvr>
                                      <p:tavLst>
                                        <p:tav tm="0">
                                          <p:val>
                                            <p:strVal val="#ppt_x"/>
                                          </p:val>
                                        </p:tav>
                                        <p:tav tm="50000">
                                          <p:val>
                                            <p:strVal val="#ppt_x+.1"/>
                                          </p:val>
                                        </p:tav>
                                        <p:tav tm="100000">
                                          <p:val>
                                            <p:strVal val="#ppt_x"/>
                                          </p:val>
                                        </p:tav>
                                      </p:tavLst>
                                    </p:anim>
                                    <p:anim calcmode="lin" valueType="num">
                                      <p:cBhvr>
                                        <p:cTn id="24" dur="1000" fill="hold"/>
                                        <p:tgtEl>
                                          <p:spTgt spid="48134"/>
                                        </p:tgtEl>
                                        <p:attrNameLst>
                                          <p:attrName>ppt_y</p:attrName>
                                        </p:attrNameLst>
                                      </p:cBhvr>
                                      <p:tavLst>
                                        <p:tav tm="0">
                                          <p:val>
                                            <p:strVal val="#ppt_y"/>
                                          </p:val>
                                        </p:tav>
                                        <p:tav tm="100000">
                                          <p:val>
                                            <p:strVal val="#ppt_y"/>
                                          </p:val>
                                        </p:tav>
                                      </p:tavLst>
                                    </p:anim>
                                    <p:anim calcmode="lin" valueType="num">
                                      <p:cBhvr>
                                        <p:cTn id="25" dur="1000" fill="hold"/>
                                        <p:tgtEl>
                                          <p:spTgt spid="48134"/>
                                        </p:tgtEl>
                                        <p:attrNameLst>
                                          <p:attrName>ppt_h</p:attrName>
                                        </p:attrNameLst>
                                      </p:cBhvr>
                                      <p:tavLst>
                                        <p:tav tm="0">
                                          <p:val>
                                            <p:strVal val="#ppt_h/10"/>
                                          </p:val>
                                        </p:tav>
                                        <p:tav tm="50000">
                                          <p:val>
                                            <p:strVal val="#ppt_h+.01"/>
                                          </p:val>
                                        </p:tav>
                                        <p:tav tm="100000">
                                          <p:val>
                                            <p:strVal val="#ppt_h"/>
                                          </p:val>
                                        </p:tav>
                                      </p:tavLst>
                                    </p:anim>
                                    <p:anim calcmode="lin" valueType="num">
                                      <p:cBhvr>
                                        <p:cTn id="26" dur="1000" fill="hold"/>
                                        <p:tgtEl>
                                          <p:spTgt spid="48134"/>
                                        </p:tgtEl>
                                        <p:attrNameLst>
                                          <p:attrName>ppt_w</p:attrName>
                                        </p:attrNameLst>
                                      </p:cBhvr>
                                      <p:tavLst>
                                        <p:tav tm="0">
                                          <p:val>
                                            <p:strVal val="#ppt_w/10"/>
                                          </p:val>
                                        </p:tav>
                                        <p:tav tm="50000">
                                          <p:val>
                                            <p:strVal val="#ppt_w+.01"/>
                                          </p:val>
                                        </p:tav>
                                        <p:tav tm="100000">
                                          <p:val>
                                            <p:strVal val="#ppt_w"/>
                                          </p:val>
                                        </p:tav>
                                      </p:tavLst>
                                    </p:anim>
                                    <p:animEffect transition="in" filter="fade">
                                      <p:cBhvr>
                                        <p:cTn id="27" dur="1000" tmFilter="0,0; .5, 1; 1, 1"/>
                                        <p:tgtEl>
                                          <p:spTgt spid="4813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3" presetClass="exit" presetSubtype="32" fill="hold" nodeType="clickEffect">
                                  <p:stCondLst>
                                    <p:cond delay="0"/>
                                  </p:stCondLst>
                                  <p:childTnLst>
                                    <p:anim calcmode="lin" valueType="num">
                                      <p:cBhvr>
                                        <p:cTn id="31" dur="3000"/>
                                        <p:tgtEl>
                                          <p:spTgt spid="48130"/>
                                        </p:tgtEl>
                                        <p:attrNameLst>
                                          <p:attrName>ppt_w</p:attrName>
                                        </p:attrNameLst>
                                      </p:cBhvr>
                                      <p:tavLst>
                                        <p:tav tm="0">
                                          <p:val>
                                            <p:strVal val="ppt_w"/>
                                          </p:val>
                                        </p:tav>
                                        <p:tav tm="100000">
                                          <p:val>
                                            <p:fltVal val="0"/>
                                          </p:val>
                                        </p:tav>
                                      </p:tavLst>
                                    </p:anim>
                                    <p:anim calcmode="lin" valueType="num">
                                      <p:cBhvr>
                                        <p:cTn id="32" dur="3000"/>
                                        <p:tgtEl>
                                          <p:spTgt spid="48130"/>
                                        </p:tgtEl>
                                        <p:attrNameLst>
                                          <p:attrName>ppt_h</p:attrName>
                                        </p:attrNameLst>
                                      </p:cBhvr>
                                      <p:tavLst>
                                        <p:tav tm="0">
                                          <p:val>
                                            <p:strVal val="ppt_h"/>
                                          </p:val>
                                        </p:tav>
                                        <p:tav tm="100000">
                                          <p:val>
                                            <p:fltVal val="0"/>
                                          </p:val>
                                        </p:tav>
                                      </p:tavLst>
                                    </p:anim>
                                    <p:set>
                                      <p:cBhvr>
                                        <p:cTn id="33" dur="1" fill="hold">
                                          <p:stCondLst>
                                            <p:cond delay="2999"/>
                                          </p:stCondLst>
                                        </p:cTn>
                                        <p:tgtEl>
                                          <p:spTgt spid="48130"/>
                                        </p:tgtEl>
                                        <p:attrNameLst>
                                          <p:attrName>style.visibility</p:attrName>
                                        </p:attrNameLst>
                                      </p:cBhvr>
                                      <p:to>
                                        <p:strVal val="hidden"/>
                                      </p:to>
                                    </p:set>
                                  </p:childTnLst>
                                </p:cTn>
                              </p:par>
                              <p:par>
                                <p:cTn id="34" presetID="8" presetClass="emph" presetSubtype="0" fill="hold" nodeType="withEffect">
                                  <p:stCondLst>
                                    <p:cond delay="0"/>
                                  </p:stCondLst>
                                  <p:childTnLst>
                                    <p:animRot by="21600000">
                                      <p:cBhvr>
                                        <p:cTn id="35" dur="3000" fill="hold"/>
                                        <p:tgtEl>
                                          <p:spTgt spid="48130"/>
                                        </p:tgtEl>
                                        <p:attrNameLst>
                                          <p:attrName>r</p:attrName>
                                        </p:attrNameLst>
                                      </p:cBhvr>
                                    </p:animRot>
                                  </p:childTnLst>
                                </p:cTn>
                              </p:par>
                              <p:par>
                                <p:cTn id="36" presetID="17" presetClass="exit" presetSubtype="10" fill="hold" nodeType="withEffect">
                                  <p:stCondLst>
                                    <p:cond delay="0"/>
                                  </p:stCondLst>
                                  <p:iterate type="wd">
                                    <p:tmPct val="4000"/>
                                  </p:iterate>
                                  <p:childTnLst>
                                    <p:anim calcmode="lin" valueType="num">
                                      <p:cBhvr>
                                        <p:cTn id="37" dur="2000"/>
                                        <p:tgtEl>
                                          <p:spTgt spid="48134"/>
                                        </p:tgtEl>
                                        <p:attrNameLst>
                                          <p:attrName>ppt_w</p:attrName>
                                        </p:attrNameLst>
                                      </p:cBhvr>
                                      <p:tavLst>
                                        <p:tav tm="0">
                                          <p:val>
                                            <p:strVal val="ppt_w"/>
                                          </p:val>
                                        </p:tav>
                                        <p:tav tm="100000">
                                          <p:val>
                                            <p:fltVal val="0"/>
                                          </p:val>
                                        </p:tav>
                                      </p:tavLst>
                                    </p:anim>
                                    <p:anim calcmode="lin" valueType="num">
                                      <p:cBhvr>
                                        <p:cTn id="38" dur="2000"/>
                                        <p:tgtEl>
                                          <p:spTgt spid="48134"/>
                                        </p:tgtEl>
                                        <p:attrNameLst>
                                          <p:attrName>ppt_h</p:attrName>
                                        </p:attrNameLst>
                                      </p:cBhvr>
                                      <p:tavLst>
                                        <p:tav tm="0">
                                          <p:val>
                                            <p:strVal val="ppt_h"/>
                                          </p:val>
                                        </p:tav>
                                        <p:tav tm="100000">
                                          <p:val>
                                            <p:strVal val="ppt_h"/>
                                          </p:val>
                                        </p:tav>
                                      </p:tavLst>
                                    </p:anim>
                                    <p:set>
                                      <p:cBhvr>
                                        <p:cTn id="39" dur="1" fill="hold">
                                          <p:stCondLst>
                                            <p:cond delay="1999"/>
                                          </p:stCondLst>
                                        </p:cTn>
                                        <p:tgtEl>
                                          <p:spTgt spid="481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4" grpId="0"/>
      <p:bldP spid="48134"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6" name="Text Box 8">
            <a:extLst>
              <a:ext uri="{FF2B5EF4-FFF2-40B4-BE49-F238E27FC236}">
                <a16:creationId xmlns:a16="http://schemas.microsoft.com/office/drawing/2014/main" id="{D6D7BFBB-393B-CAC2-D588-EC6EC3F68267}"/>
              </a:ext>
            </a:extLst>
          </p:cNvPr>
          <p:cNvSpPr txBox="1">
            <a:spLocks noChangeArrowheads="1"/>
          </p:cNvSpPr>
          <p:nvPr/>
        </p:nvSpPr>
        <p:spPr bwMode="auto">
          <a:xfrm>
            <a:off x="36576" y="2057400"/>
            <a:ext cx="6248400" cy="954107"/>
          </a:xfrm>
          <a:prstGeom prst="rect">
            <a:avLst/>
          </a:prstGeom>
          <a:noFill/>
          <a:ln>
            <a:noFill/>
          </a:ln>
          <a:effectLst/>
        </p:spPr>
        <p:txBody>
          <a:bodyPr wrap="square">
            <a:spAutoFit/>
          </a:bodyPr>
          <a:lstStyle/>
          <a:p>
            <a:pPr algn="ctr"/>
            <a:r>
              <a:rPr lang="es-ES" altLang="en-US" sz="2800" b="1" dirty="0">
                <a:solidFill>
                  <a:srgbClr val="FFFF00"/>
                </a:solidFill>
                <a:latin typeface="Verdana" panose="020B0604030504040204" pitchFamily="34" charset="0"/>
                <a:ea typeface="Verdana" panose="020B0604030504040204" pitchFamily="34" charset="0"/>
              </a:rPr>
              <a:t>El pecado </a:t>
            </a:r>
          </a:p>
          <a:p>
            <a:pPr algn="ctr"/>
            <a:r>
              <a:rPr lang="es-ES" altLang="en-US" sz="2800" b="1" dirty="0">
                <a:solidFill>
                  <a:schemeClr val="bg1"/>
                </a:solidFill>
                <a:latin typeface="Verdana" panose="020B0604030504040204" pitchFamily="34" charset="0"/>
                <a:ea typeface="Verdana" panose="020B0604030504040204" pitchFamily="34" charset="0"/>
              </a:rPr>
              <a:t>es el infringir la ley </a:t>
            </a:r>
            <a:endParaRPr lang="en-US" altLang="en-US" sz="2800" b="1" dirty="0">
              <a:solidFill>
                <a:schemeClr val="bg1"/>
              </a:solidFill>
              <a:latin typeface="Verdana" panose="020B0604030504040204" pitchFamily="34" charset="0"/>
              <a:ea typeface="Verdana" panose="020B0604030504040204" pitchFamily="34" charset="0"/>
            </a:endParaRPr>
          </a:p>
        </p:txBody>
      </p:sp>
      <p:pic>
        <p:nvPicPr>
          <p:cNvPr id="12306" name="Picture 18">
            <a:extLst>
              <a:ext uri="{FF2B5EF4-FFF2-40B4-BE49-F238E27FC236}">
                <a16:creationId xmlns:a16="http://schemas.microsoft.com/office/drawing/2014/main" id="{DEF854A2-6F49-9980-D0D2-6B5D940954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3954" t="15955"/>
          <a:stretch>
            <a:fillRect/>
          </a:stretch>
        </p:blipFill>
        <p:spPr bwMode="auto">
          <a:xfrm>
            <a:off x="6386514" y="0"/>
            <a:ext cx="5776935" cy="3581400"/>
          </a:xfrm>
          <a:prstGeom prst="rect">
            <a:avLst/>
          </a:prstGeom>
          <a:noFill/>
          <a:extLst>
            <a:ext uri="{909E8E84-426E-40DD-AFC4-6F175D3DCCD1}">
              <a14:hiddenFill xmlns:a14="http://schemas.microsoft.com/office/drawing/2010/main">
                <a:solidFill>
                  <a:srgbClr val="FFFFFF"/>
                </a:solidFill>
              </a14:hiddenFill>
            </a:ext>
          </a:extLst>
        </p:spPr>
      </p:pic>
      <p:sp>
        <p:nvSpPr>
          <p:cNvPr id="12307" name="Rectangle 19">
            <a:extLst>
              <a:ext uri="{FF2B5EF4-FFF2-40B4-BE49-F238E27FC236}">
                <a16:creationId xmlns:a16="http://schemas.microsoft.com/office/drawing/2014/main" id="{ACD18CDD-7DA4-E4B7-6C27-46D9855294BB}"/>
              </a:ext>
            </a:extLst>
          </p:cNvPr>
          <p:cNvSpPr>
            <a:spLocks noChangeArrowheads="1"/>
          </p:cNvSpPr>
          <p:nvPr/>
        </p:nvSpPr>
        <p:spPr bwMode="auto">
          <a:xfrm>
            <a:off x="190500" y="4017030"/>
            <a:ext cx="11811000" cy="2492990"/>
          </a:xfrm>
          <a:prstGeom prst="rect">
            <a:avLst/>
          </a:prstGeom>
          <a:noFill/>
          <a:ln>
            <a:noFill/>
          </a:ln>
          <a:effec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En la Biblia Dios nos </a:t>
            </a:r>
            <a:r>
              <a:rPr lang="es-ES" altLang="en-US" sz="2600" b="1" dirty="0" err="1">
                <a:solidFill>
                  <a:schemeClr val="bg1"/>
                </a:solidFill>
                <a:latin typeface="Verdana" panose="020B0604030504040204" pitchFamily="34" charset="0"/>
                <a:ea typeface="Verdana" panose="020B0604030504040204" pitchFamily="34" charset="0"/>
              </a:rPr>
              <a:t>dió</a:t>
            </a:r>
            <a:r>
              <a:rPr lang="es-ES" altLang="en-US" sz="2600" b="1" dirty="0">
                <a:solidFill>
                  <a:schemeClr val="bg1"/>
                </a:solidFill>
                <a:latin typeface="Verdana" panose="020B0604030504040204" pitchFamily="34" charset="0"/>
                <a:ea typeface="Verdana" panose="020B0604030504040204" pitchFamily="34" charset="0"/>
              </a:rPr>
              <a:t> leyes espirituales y morales que no se pueden desatender. Espiritualmente, el pecado es la transgresión de las fronteras de Dios, expresadas en Su Libro. Como el Autor de esas leyes es eterno en Su naturaleza, así también son eternos las leyes que El nos </a:t>
            </a:r>
            <a:r>
              <a:rPr lang="es-ES" altLang="en-US" sz="2600" b="1" dirty="0" err="1">
                <a:solidFill>
                  <a:schemeClr val="bg1"/>
                </a:solidFill>
                <a:latin typeface="Verdana" panose="020B0604030504040204" pitchFamily="34" charset="0"/>
                <a:ea typeface="Verdana" panose="020B0604030504040204" pitchFamily="34" charset="0"/>
              </a:rPr>
              <a:t>dió</a:t>
            </a:r>
            <a:r>
              <a:rPr lang="es-ES" altLang="en-US" sz="2600" b="1" dirty="0">
                <a:solidFill>
                  <a:schemeClr val="bg1"/>
                </a:solidFill>
                <a:latin typeface="Verdana" panose="020B0604030504040204" pitchFamily="34" charset="0"/>
                <a:ea typeface="Verdana" panose="020B0604030504040204" pitchFamily="34" charset="0"/>
              </a:rPr>
              <a:t>…y, también, son eternas las consecuencias de infringirlas.</a:t>
            </a:r>
            <a:endParaRPr lang="en-US" altLang="en-US" sz="2600" b="1" dirty="0">
              <a:solidFill>
                <a:schemeClr val="bg1"/>
              </a:solidFill>
              <a:latin typeface="Verdana" panose="020B0604030504040204" pitchFamily="34" charset="0"/>
              <a:ea typeface="Verdana" panose="020B060403050404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8" fill="hold" nodeType="withEffect">
                                  <p:stCondLst>
                                    <p:cond delay="0"/>
                                  </p:stCondLst>
                                  <p:childTnLst>
                                    <p:set>
                                      <p:cBhvr>
                                        <p:cTn id="6" dur="1" fill="hold">
                                          <p:stCondLst>
                                            <p:cond delay="0"/>
                                          </p:stCondLst>
                                        </p:cTn>
                                        <p:tgtEl>
                                          <p:spTgt spid="12307"/>
                                        </p:tgtEl>
                                        <p:attrNameLst>
                                          <p:attrName>style.visibility</p:attrName>
                                        </p:attrNameLst>
                                      </p:cBhvr>
                                      <p:to>
                                        <p:strVal val="visible"/>
                                      </p:to>
                                    </p:set>
                                    <p:anim calcmode="lin" valueType="num">
                                      <p:cBhvr>
                                        <p:cTn id="7" dur="1000" fill="hold"/>
                                        <p:tgtEl>
                                          <p:spTgt spid="12307"/>
                                        </p:tgtEl>
                                        <p:attrNameLst>
                                          <p:attrName>ppt_x</p:attrName>
                                        </p:attrNameLst>
                                      </p:cBhvr>
                                      <p:tavLst>
                                        <p:tav tm="0">
                                          <p:val>
                                            <p:strVal val="#ppt_x-#ppt_w/2"/>
                                          </p:val>
                                        </p:tav>
                                        <p:tav tm="100000">
                                          <p:val>
                                            <p:strVal val="#ppt_x"/>
                                          </p:val>
                                        </p:tav>
                                      </p:tavLst>
                                    </p:anim>
                                    <p:anim calcmode="lin" valueType="num">
                                      <p:cBhvr>
                                        <p:cTn id="8" dur="1000" fill="hold"/>
                                        <p:tgtEl>
                                          <p:spTgt spid="12307"/>
                                        </p:tgtEl>
                                        <p:attrNameLst>
                                          <p:attrName>ppt_y</p:attrName>
                                        </p:attrNameLst>
                                      </p:cBhvr>
                                      <p:tavLst>
                                        <p:tav tm="0">
                                          <p:val>
                                            <p:strVal val="#ppt_y"/>
                                          </p:val>
                                        </p:tav>
                                        <p:tav tm="100000">
                                          <p:val>
                                            <p:strVal val="#ppt_y"/>
                                          </p:val>
                                        </p:tav>
                                      </p:tavLst>
                                    </p:anim>
                                    <p:anim calcmode="lin" valueType="num">
                                      <p:cBhvr>
                                        <p:cTn id="9" dur="1000" fill="hold"/>
                                        <p:tgtEl>
                                          <p:spTgt spid="12307"/>
                                        </p:tgtEl>
                                        <p:attrNameLst>
                                          <p:attrName>ppt_w</p:attrName>
                                        </p:attrNameLst>
                                      </p:cBhvr>
                                      <p:tavLst>
                                        <p:tav tm="0">
                                          <p:val>
                                            <p:fltVal val="0"/>
                                          </p:val>
                                        </p:tav>
                                        <p:tav tm="100000">
                                          <p:val>
                                            <p:strVal val="#ppt_w"/>
                                          </p:val>
                                        </p:tav>
                                      </p:tavLst>
                                    </p:anim>
                                    <p:anim calcmode="lin" valueType="num">
                                      <p:cBhvr>
                                        <p:cTn id="10" dur="1000" fill="hold"/>
                                        <p:tgtEl>
                                          <p:spTgt spid="1230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2226" name="Text Box 2">
            <a:extLst>
              <a:ext uri="{FF2B5EF4-FFF2-40B4-BE49-F238E27FC236}">
                <a16:creationId xmlns:a16="http://schemas.microsoft.com/office/drawing/2014/main" id="{94C359C2-C124-D6F8-56AE-AEF45F83FDEF}"/>
              </a:ext>
            </a:extLst>
          </p:cNvPr>
          <p:cNvSpPr txBox="1">
            <a:spLocks noChangeArrowheads="1"/>
          </p:cNvSpPr>
          <p:nvPr/>
        </p:nvSpPr>
        <p:spPr bwMode="auto">
          <a:xfrm>
            <a:off x="9144" y="646176"/>
            <a:ext cx="6239256" cy="4924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El pecado: </a:t>
            </a:r>
            <a:r>
              <a:rPr lang="es-ES" altLang="en-US" sz="2600" b="1" dirty="0">
                <a:solidFill>
                  <a:schemeClr val="bg1"/>
                </a:solidFill>
                <a:latin typeface="Verdana" panose="020B0604030504040204" pitchFamily="34" charset="0"/>
                <a:ea typeface="Verdana" panose="020B0604030504040204" pitchFamily="34" charset="0"/>
              </a:rPr>
              <a:t> &lt;errar el blanco&gt;</a:t>
            </a:r>
            <a:endParaRPr lang="en-US" altLang="en-US" sz="2600" b="1" dirty="0">
              <a:solidFill>
                <a:schemeClr val="bg1"/>
              </a:solidFill>
              <a:latin typeface="Verdana" panose="020B0604030504040204" pitchFamily="34" charset="0"/>
              <a:ea typeface="Verdana" panose="020B0604030504040204" pitchFamily="34" charset="0"/>
            </a:endParaRPr>
          </a:p>
        </p:txBody>
      </p:sp>
      <p:pic>
        <p:nvPicPr>
          <p:cNvPr id="52227" name="Picture 3">
            <a:extLst>
              <a:ext uri="{FF2B5EF4-FFF2-40B4-BE49-F238E27FC236}">
                <a16:creationId xmlns:a16="http://schemas.microsoft.com/office/drawing/2014/main" id="{015BD647-9E49-4AC0-A316-201814DB3051}"/>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144" y="1149095"/>
            <a:ext cx="4191000" cy="3384550"/>
          </a:xfrm>
          <a:prstGeom prst="rect">
            <a:avLst/>
          </a:prstGeom>
          <a:noFill/>
          <a:extLst>
            <a:ext uri="{909E8E84-426E-40DD-AFC4-6F175D3DCCD1}">
              <a14:hiddenFill xmlns:a14="http://schemas.microsoft.com/office/drawing/2010/main">
                <a:solidFill>
                  <a:srgbClr val="FFFFFF"/>
                </a:solidFill>
              </a14:hiddenFill>
            </a:ext>
          </a:extLst>
        </p:spPr>
      </p:pic>
      <p:sp>
        <p:nvSpPr>
          <p:cNvPr id="52228" name="Rectangle 4">
            <a:extLst>
              <a:ext uri="{FF2B5EF4-FFF2-40B4-BE49-F238E27FC236}">
                <a16:creationId xmlns:a16="http://schemas.microsoft.com/office/drawing/2014/main" id="{15FF155C-2F04-2D06-6476-8F0A16AA788A}"/>
              </a:ext>
            </a:extLst>
          </p:cNvPr>
          <p:cNvSpPr>
            <a:spLocks noChangeArrowheads="1"/>
          </p:cNvSpPr>
          <p:nvPr/>
        </p:nvSpPr>
        <p:spPr bwMode="auto">
          <a:xfrm>
            <a:off x="2621257" y="3105338"/>
            <a:ext cx="8982456"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“El pecado” es un término del tiro al arco: cuándo alguien dispara en un blanco y lo erra, </a:t>
            </a:r>
          </a:p>
          <a:p>
            <a:pPr algn="ctr"/>
            <a:r>
              <a:rPr lang="es-ES" altLang="en-US" sz="2600" b="1" dirty="0">
                <a:solidFill>
                  <a:schemeClr val="bg1"/>
                </a:solidFill>
                <a:latin typeface="Verdana" panose="020B0604030504040204" pitchFamily="34" charset="0"/>
                <a:ea typeface="Verdana" panose="020B0604030504040204" pitchFamily="34" charset="0"/>
              </a:rPr>
              <a:t>él ha “pecado” o “ha errado </a:t>
            </a:r>
          </a:p>
          <a:p>
            <a:pPr algn="ctr"/>
            <a:r>
              <a:rPr lang="es-ES" altLang="en-US" sz="2600" b="1" dirty="0">
                <a:solidFill>
                  <a:schemeClr val="bg1"/>
                </a:solidFill>
                <a:latin typeface="Verdana" panose="020B0604030504040204" pitchFamily="34" charset="0"/>
                <a:ea typeface="Verdana" panose="020B0604030504040204" pitchFamily="34" charset="0"/>
              </a:rPr>
              <a:t>el blanco.”</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52229" name="Rectangle 5">
            <a:extLst>
              <a:ext uri="{FF2B5EF4-FFF2-40B4-BE49-F238E27FC236}">
                <a16:creationId xmlns:a16="http://schemas.microsoft.com/office/drawing/2014/main" id="{B2B02F67-D6E2-18D5-7DEF-AEDE83944765}"/>
              </a:ext>
            </a:extLst>
          </p:cNvPr>
          <p:cNvSpPr>
            <a:spLocks noChangeArrowheads="1"/>
          </p:cNvSpPr>
          <p:nvPr/>
        </p:nvSpPr>
        <p:spPr bwMode="auto">
          <a:xfrm>
            <a:off x="2819399" y="5197226"/>
            <a:ext cx="8586171"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Dios reveló cómo El nos quiere que vivir y servir.  Cuándo no vivimos como El dirige, erramos Su marca…pecamos. </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52230" name="Text Box 6">
            <a:extLst>
              <a:ext uri="{FF2B5EF4-FFF2-40B4-BE49-F238E27FC236}">
                <a16:creationId xmlns:a16="http://schemas.microsoft.com/office/drawing/2014/main" id="{340251E8-391B-6301-AE58-3F3D4A2EE619}"/>
              </a:ext>
            </a:extLst>
          </p:cNvPr>
          <p:cNvSpPr txBox="1">
            <a:spLocks noChangeArrowheads="1"/>
          </p:cNvSpPr>
          <p:nvPr/>
        </p:nvSpPr>
        <p:spPr bwMode="auto">
          <a:xfrm>
            <a:off x="9144" y="36576"/>
            <a:ext cx="6239256" cy="4924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El pecado </a:t>
            </a:r>
            <a:r>
              <a:rPr lang="es-ES" altLang="en-US" sz="2600" b="1" dirty="0">
                <a:solidFill>
                  <a:schemeClr val="bg1"/>
                </a:solidFill>
                <a:latin typeface="Verdana" panose="020B0604030504040204" pitchFamily="34" charset="0"/>
                <a:ea typeface="Verdana" panose="020B0604030504040204" pitchFamily="34" charset="0"/>
              </a:rPr>
              <a:t>es el infringir la ley </a:t>
            </a:r>
            <a:endParaRPr lang="en-US" altLang="en-US" sz="2600" b="1" dirty="0">
              <a:solidFill>
                <a:schemeClr val="bg1"/>
              </a:solidFill>
              <a:latin typeface="Verdana" panose="020B0604030504040204" pitchFamily="34" charset="0"/>
              <a:ea typeface="Verdana" panose="020B0604030504040204" pitchFamily="34"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 presetClass="entr" presetSubtype="10" fill="hold" nodeType="afterEffect">
                                  <p:stCondLst>
                                    <p:cond delay="0"/>
                                  </p:stCondLst>
                                  <p:childTnLst>
                                    <p:set>
                                      <p:cBhvr>
                                        <p:cTn id="6" dur="1" fill="hold">
                                          <p:stCondLst>
                                            <p:cond delay="0"/>
                                          </p:stCondLst>
                                        </p:cTn>
                                        <p:tgtEl>
                                          <p:spTgt spid="52228"/>
                                        </p:tgtEl>
                                        <p:attrNameLst>
                                          <p:attrName>style.visibility</p:attrName>
                                        </p:attrNameLst>
                                      </p:cBhvr>
                                      <p:to>
                                        <p:strVal val="visible"/>
                                      </p:to>
                                    </p:set>
                                    <p:animEffect transition="in" filter="checkerboard(across)">
                                      <p:cBhvr>
                                        <p:cTn id="7" dur="1000"/>
                                        <p:tgtEl>
                                          <p:spTgt spid="522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5" fill="hold" nodeType="clickEffect">
                                  <p:stCondLst>
                                    <p:cond delay="0"/>
                                  </p:stCondLst>
                                  <p:childTnLst>
                                    <p:set>
                                      <p:cBhvr>
                                        <p:cTn id="11" dur="1" fill="hold">
                                          <p:stCondLst>
                                            <p:cond delay="0"/>
                                          </p:stCondLst>
                                        </p:cTn>
                                        <p:tgtEl>
                                          <p:spTgt spid="52229"/>
                                        </p:tgtEl>
                                        <p:attrNameLst>
                                          <p:attrName>style.visibility</p:attrName>
                                        </p:attrNameLst>
                                      </p:cBhvr>
                                      <p:to>
                                        <p:strVal val="visible"/>
                                      </p:to>
                                    </p:set>
                                    <p:animEffect transition="in" filter="checkerboard(down)">
                                      <p:cBhvr>
                                        <p:cTn id="12" dur="1000"/>
                                        <p:tgtEl>
                                          <p:spTgt spid="52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animBg="1"/>
      <p:bldP spid="52228" grpId="0"/>
      <p:bldP spid="5222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8D7D898A-C544-1F77-CC34-042C05F71B65}"/>
              </a:ext>
            </a:extLst>
          </p:cNvPr>
          <p:cNvSpPr>
            <a:spLocks noChangeArrowheads="1"/>
          </p:cNvSpPr>
          <p:nvPr/>
        </p:nvSpPr>
        <p:spPr bwMode="auto">
          <a:xfrm>
            <a:off x="4224528" y="3654503"/>
            <a:ext cx="6019800" cy="458587"/>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sz="2800" b="1">
                <a:latin typeface="Verdana" panose="020B0604030504040204" pitchFamily="34" charset="0"/>
                <a:ea typeface="Verdana" panose="020B0604030504040204" pitchFamily="34" charset="0"/>
              </a:rPr>
              <a:t>Los et</a:t>
            </a:r>
            <a:r>
              <a:rPr lang="es-CO" altLang="en-US" sz="2800" b="1">
                <a:latin typeface="Verdana" panose="020B0604030504040204" pitchFamily="34" charset="0"/>
                <a:ea typeface="Verdana" panose="020B0604030504040204" pitchFamily="34" charset="0"/>
              </a:rPr>
              <a:t>ándares de Dios</a:t>
            </a:r>
            <a:endParaRPr lang="en-US" altLang="en-US" sz="2800" b="1">
              <a:latin typeface="Verdana" panose="020B0604030504040204" pitchFamily="34" charset="0"/>
              <a:ea typeface="Verdana" panose="020B0604030504040204" pitchFamily="34" charset="0"/>
            </a:endParaRPr>
          </a:p>
        </p:txBody>
      </p:sp>
      <p:sp>
        <p:nvSpPr>
          <p:cNvPr id="53251" name="Rectangle 3">
            <a:extLst>
              <a:ext uri="{FF2B5EF4-FFF2-40B4-BE49-F238E27FC236}">
                <a16:creationId xmlns:a16="http://schemas.microsoft.com/office/drawing/2014/main" id="{8C2289BB-519B-FB58-3F53-A96D6F48252E}"/>
              </a:ext>
            </a:extLst>
          </p:cNvPr>
          <p:cNvSpPr>
            <a:spLocks noChangeArrowheads="1"/>
          </p:cNvSpPr>
          <p:nvPr/>
        </p:nvSpPr>
        <p:spPr bwMode="auto">
          <a:xfrm>
            <a:off x="2953512" y="4742758"/>
            <a:ext cx="7485888"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600" b="1" dirty="0">
                <a:solidFill>
                  <a:srgbClr val="FFFF00"/>
                </a:solidFill>
                <a:latin typeface="Verdana" panose="020B0604030504040204" pitchFamily="34" charset="0"/>
                <a:ea typeface="Verdana" panose="020B0604030504040204" pitchFamily="34" charset="0"/>
              </a:rPr>
              <a:t>Cuándo erramos el blanco de Dios, la consecuencia que El impone es eterna. </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53252" name="Line 4">
            <a:extLst>
              <a:ext uri="{FF2B5EF4-FFF2-40B4-BE49-F238E27FC236}">
                <a16:creationId xmlns:a16="http://schemas.microsoft.com/office/drawing/2014/main" id="{63117B89-0FD2-1D28-2EC0-9B8BA35D31D0}"/>
              </a:ext>
            </a:extLst>
          </p:cNvPr>
          <p:cNvSpPr>
            <a:spLocks noChangeShapeType="1"/>
          </p:cNvSpPr>
          <p:nvPr/>
        </p:nvSpPr>
        <p:spPr bwMode="auto">
          <a:xfrm flipH="1">
            <a:off x="490728" y="4626863"/>
            <a:ext cx="1981200" cy="762000"/>
          </a:xfrm>
          <a:prstGeom prst="line">
            <a:avLst/>
          </a:prstGeom>
          <a:noFill/>
          <a:ln w="1524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53" name="Rectangle 5">
            <a:extLst>
              <a:ext uri="{FF2B5EF4-FFF2-40B4-BE49-F238E27FC236}">
                <a16:creationId xmlns:a16="http://schemas.microsoft.com/office/drawing/2014/main" id="{A06EAD86-8FF0-DAF8-E3B8-6E77813228CC}"/>
              </a:ext>
            </a:extLst>
          </p:cNvPr>
          <p:cNvSpPr>
            <a:spLocks noChangeArrowheads="1"/>
          </p:cNvSpPr>
          <p:nvPr/>
        </p:nvSpPr>
        <p:spPr bwMode="auto">
          <a:xfrm>
            <a:off x="2471928" y="5765548"/>
            <a:ext cx="8613648"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Mat 25:46 -</a:t>
            </a:r>
            <a:r>
              <a:rPr lang="es-ES" altLang="en-US" sz="2600" b="1" dirty="0">
                <a:solidFill>
                  <a:schemeClr val="bg1"/>
                </a:solidFill>
                <a:latin typeface="Verdana" panose="020B0604030504040204" pitchFamily="34" charset="0"/>
                <a:ea typeface="Verdana" panose="020B0604030504040204" pitchFamily="34" charset="0"/>
              </a:rPr>
              <a:t>  irán éstos al castigo eterno, </a:t>
            </a:r>
          </a:p>
          <a:p>
            <a:pPr algn="ctr"/>
            <a:r>
              <a:rPr lang="es-ES" altLang="en-US" sz="2600" b="1" dirty="0">
                <a:solidFill>
                  <a:schemeClr val="bg1"/>
                </a:solidFill>
                <a:latin typeface="Verdana" panose="020B0604030504040204" pitchFamily="34" charset="0"/>
                <a:ea typeface="Verdana" panose="020B0604030504040204" pitchFamily="34" charset="0"/>
              </a:rPr>
              <a:t>y los justos a la vida eterna</a:t>
            </a:r>
          </a:p>
        </p:txBody>
      </p:sp>
      <p:pic>
        <p:nvPicPr>
          <p:cNvPr id="53256" name="Picture 8">
            <a:extLst>
              <a:ext uri="{FF2B5EF4-FFF2-40B4-BE49-F238E27FC236}">
                <a16:creationId xmlns:a16="http://schemas.microsoft.com/office/drawing/2014/main" id="{3A12B3C4-476E-E128-3C38-AFE892ADE0EC}"/>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3528" y="1121663"/>
            <a:ext cx="4191000" cy="3384550"/>
          </a:xfrm>
          <a:prstGeom prst="rect">
            <a:avLst/>
          </a:prstGeom>
          <a:noFill/>
          <a:extLst>
            <a:ext uri="{909E8E84-426E-40DD-AFC4-6F175D3DCCD1}">
              <a14:hiddenFill xmlns:a14="http://schemas.microsoft.com/office/drawing/2010/main">
                <a:solidFill>
                  <a:srgbClr val="FFFFFF"/>
                </a:solidFill>
              </a14:hiddenFill>
            </a:ext>
          </a:extLst>
        </p:spPr>
      </p:pic>
      <p:sp>
        <p:nvSpPr>
          <p:cNvPr id="53258" name="Rectangle 10">
            <a:extLst>
              <a:ext uri="{FF2B5EF4-FFF2-40B4-BE49-F238E27FC236}">
                <a16:creationId xmlns:a16="http://schemas.microsoft.com/office/drawing/2014/main" id="{B203AB7E-3DE1-3D7B-3F2B-17DD1D71F25A}"/>
              </a:ext>
            </a:extLst>
          </p:cNvPr>
          <p:cNvSpPr>
            <a:spLocks noChangeArrowheads="1"/>
          </p:cNvSpPr>
          <p:nvPr/>
        </p:nvSpPr>
        <p:spPr bwMode="auto">
          <a:xfrm>
            <a:off x="2852928" y="1797295"/>
            <a:ext cx="9305544"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Pero si “errar el blanco” trae una consecuencia grave depende de si o no somos susceptibles a la autoridad de él que estableció la marca. </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4" name="Text Box 2">
            <a:extLst>
              <a:ext uri="{FF2B5EF4-FFF2-40B4-BE49-F238E27FC236}">
                <a16:creationId xmlns:a16="http://schemas.microsoft.com/office/drawing/2014/main" id="{4F36C09A-99CD-01F5-6286-37A6DABE50CA}"/>
              </a:ext>
            </a:extLst>
          </p:cNvPr>
          <p:cNvSpPr txBox="1">
            <a:spLocks noChangeArrowheads="1"/>
          </p:cNvSpPr>
          <p:nvPr/>
        </p:nvSpPr>
        <p:spPr bwMode="auto">
          <a:xfrm>
            <a:off x="9144" y="646176"/>
            <a:ext cx="6239256" cy="4924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El pecado: </a:t>
            </a:r>
            <a:r>
              <a:rPr lang="es-ES" altLang="en-US" sz="2600" b="1" dirty="0">
                <a:solidFill>
                  <a:schemeClr val="bg1"/>
                </a:solidFill>
                <a:latin typeface="Verdana" panose="020B0604030504040204" pitchFamily="34" charset="0"/>
                <a:ea typeface="Verdana" panose="020B0604030504040204" pitchFamily="34" charset="0"/>
              </a:rPr>
              <a:t> &lt;errar el blanco&gt;</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5" name="Text Box 6">
            <a:extLst>
              <a:ext uri="{FF2B5EF4-FFF2-40B4-BE49-F238E27FC236}">
                <a16:creationId xmlns:a16="http://schemas.microsoft.com/office/drawing/2014/main" id="{0EDBE977-9EC2-A1B0-6A58-E7AE79E2DE16}"/>
              </a:ext>
            </a:extLst>
          </p:cNvPr>
          <p:cNvSpPr txBox="1">
            <a:spLocks noChangeArrowheads="1"/>
          </p:cNvSpPr>
          <p:nvPr/>
        </p:nvSpPr>
        <p:spPr bwMode="auto">
          <a:xfrm>
            <a:off x="9144" y="36576"/>
            <a:ext cx="6239256" cy="49244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El pecado </a:t>
            </a:r>
            <a:r>
              <a:rPr lang="es-ES" altLang="en-US" sz="2600" b="1" dirty="0">
                <a:solidFill>
                  <a:schemeClr val="bg1"/>
                </a:solidFill>
                <a:latin typeface="Verdana" panose="020B0604030504040204" pitchFamily="34" charset="0"/>
                <a:ea typeface="Verdana" panose="020B0604030504040204" pitchFamily="34" charset="0"/>
              </a:rPr>
              <a:t>es el infringir la ley </a:t>
            </a:r>
            <a:endParaRPr lang="en-US" altLang="en-US" sz="2600" b="1" dirty="0">
              <a:solidFill>
                <a:schemeClr val="bg1"/>
              </a:solidFill>
              <a:latin typeface="Verdana" panose="020B0604030504040204" pitchFamily="34" charset="0"/>
              <a:ea typeface="Verdan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53258"/>
                                        </p:tgtEl>
                                        <p:attrNameLst>
                                          <p:attrName>style.visibility</p:attrName>
                                        </p:attrNameLst>
                                      </p:cBhvr>
                                      <p:to>
                                        <p:strVal val="visible"/>
                                      </p:to>
                                    </p:set>
                                    <p:animEffect transition="in" filter="checkerboard(across)">
                                      <p:cBhvr>
                                        <p:cTn id="7" dur="1000"/>
                                        <p:tgtEl>
                                          <p:spTgt spid="532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nodeType="clickEffect">
                                  <p:stCondLst>
                                    <p:cond delay="0"/>
                                  </p:stCondLst>
                                  <p:childTnLst>
                                    <p:set>
                                      <p:cBhvr>
                                        <p:cTn id="11" dur="1" fill="hold">
                                          <p:stCondLst>
                                            <p:cond delay="0"/>
                                          </p:stCondLst>
                                        </p:cTn>
                                        <p:tgtEl>
                                          <p:spTgt spid="53250"/>
                                        </p:tgtEl>
                                        <p:attrNameLst>
                                          <p:attrName>style.visibility</p:attrName>
                                        </p:attrNameLst>
                                      </p:cBhvr>
                                      <p:to>
                                        <p:strVal val="visible"/>
                                      </p:to>
                                    </p:set>
                                    <p:anim calcmode="lin" valueType="num">
                                      <p:cBhvr additive="base">
                                        <p:cTn id="12" dur="1000" fill="hold"/>
                                        <p:tgtEl>
                                          <p:spTgt spid="53250"/>
                                        </p:tgtEl>
                                        <p:attrNameLst>
                                          <p:attrName>ppt_x</p:attrName>
                                        </p:attrNameLst>
                                      </p:cBhvr>
                                      <p:tavLst>
                                        <p:tav tm="0">
                                          <p:val>
                                            <p:strVal val="0-#ppt_w/2"/>
                                          </p:val>
                                        </p:tav>
                                        <p:tav tm="100000">
                                          <p:val>
                                            <p:strVal val="#ppt_x"/>
                                          </p:val>
                                        </p:tav>
                                      </p:tavLst>
                                    </p:anim>
                                    <p:anim calcmode="lin" valueType="num">
                                      <p:cBhvr additive="base">
                                        <p:cTn id="13" dur="1000" fill="hold"/>
                                        <p:tgtEl>
                                          <p:spTgt spid="53250"/>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1" fill="hold" nodeType="clickEffect">
                                  <p:stCondLst>
                                    <p:cond delay="0"/>
                                  </p:stCondLst>
                                  <p:iterate type="wd">
                                    <p:tmPct val="6000"/>
                                  </p:iterate>
                                  <p:childTnLst>
                                    <p:set>
                                      <p:cBhvr>
                                        <p:cTn id="17" dur="1" fill="hold">
                                          <p:stCondLst>
                                            <p:cond delay="0"/>
                                          </p:stCondLst>
                                        </p:cTn>
                                        <p:tgtEl>
                                          <p:spTgt spid="53251"/>
                                        </p:tgtEl>
                                        <p:attrNameLst>
                                          <p:attrName>style.visibility</p:attrName>
                                        </p:attrNameLst>
                                      </p:cBhvr>
                                      <p:to>
                                        <p:strVal val="visible"/>
                                      </p:to>
                                    </p:set>
                                    <p:animEffect transition="in" filter="slide(fromTop)">
                                      <p:cBhvr>
                                        <p:cTn id="18" dur="1000"/>
                                        <p:tgtEl>
                                          <p:spTgt spid="53251"/>
                                        </p:tgtEl>
                                      </p:cBhvr>
                                    </p:animEffect>
                                  </p:childTnLst>
                                </p:cTn>
                              </p:par>
                              <p:par>
                                <p:cTn id="19" presetID="2" presetClass="entr" presetSubtype="2" fill="hold" nodeType="withEffect">
                                  <p:stCondLst>
                                    <p:cond delay="0"/>
                                  </p:stCondLst>
                                  <p:childTnLst>
                                    <p:set>
                                      <p:cBhvr>
                                        <p:cTn id="20" dur="1" fill="hold">
                                          <p:stCondLst>
                                            <p:cond delay="0"/>
                                          </p:stCondLst>
                                        </p:cTn>
                                        <p:tgtEl>
                                          <p:spTgt spid="53252"/>
                                        </p:tgtEl>
                                        <p:attrNameLst>
                                          <p:attrName>style.visibility</p:attrName>
                                        </p:attrNameLst>
                                      </p:cBhvr>
                                      <p:to>
                                        <p:strVal val="visible"/>
                                      </p:to>
                                    </p:set>
                                    <p:anim calcmode="lin" valueType="num">
                                      <p:cBhvr additive="base">
                                        <p:cTn id="21" dur="2000" fill="hold"/>
                                        <p:tgtEl>
                                          <p:spTgt spid="53252"/>
                                        </p:tgtEl>
                                        <p:attrNameLst>
                                          <p:attrName>ppt_x</p:attrName>
                                        </p:attrNameLst>
                                      </p:cBhvr>
                                      <p:tavLst>
                                        <p:tav tm="0">
                                          <p:val>
                                            <p:strVal val="1+#ppt_w/2"/>
                                          </p:val>
                                        </p:tav>
                                        <p:tav tm="100000">
                                          <p:val>
                                            <p:strVal val="#ppt_x"/>
                                          </p:val>
                                        </p:tav>
                                      </p:tavLst>
                                    </p:anim>
                                    <p:anim calcmode="lin" valueType="num">
                                      <p:cBhvr additive="base">
                                        <p:cTn id="22" dur="2000" fill="hold"/>
                                        <p:tgtEl>
                                          <p:spTgt spid="53252"/>
                                        </p:tgtEl>
                                        <p:attrNameLst>
                                          <p:attrName>ppt_y</p:attrName>
                                        </p:attrNameLst>
                                      </p:cBhvr>
                                      <p:tavLst>
                                        <p:tav tm="0">
                                          <p:val>
                                            <p:strVal val="#ppt_y"/>
                                          </p:val>
                                        </p:tav>
                                        <p:tav tm="100000">
                                          <p:val>
                                            <p:strVal val="#ppt_y"/>
                                          </p:val>
                                        </p:tav>
                                      </p:tavLst>
                                    </p:anim>
                                  </p:childTnLst>
                                </p:cTn>
                              </p:par>
                              <p:par>
                                <p:cTn id="23" presetID="56" presetClass="path" presetSubtype="0" accel="50000" decel="50000" fill="hold" nodeType="withEffect">
                                  <p:stCondLst>
                                    <p:cond delay="0"/>
                                  </p:stCondLst>
                                  <p:childTnLst>
                                    <p:animMotion origin="layout" path="M 0.45417 -0.24976 L -4.375E-6 -4.07407E-6 " pathEditMode="relative" rAng="0" ptsTypes="AA">
                                      <p:cBhvr>
                                        <p:cTn id="24" dur="2000" fill="hold"/>
                                        <p:tgtEl>
                                          <p:spTgt spid="53252"/>
                                        </p:tgtEl>
                                        <p:attrNameLst>
                                          <p:attrName>ppt_x</p:attrName>
                                          <p:attrName>ppt_y</p:attrName>
                                        </p:attrNameLst>
                                      </p:cBhvr>
                                      <p:rCtr x="-22708" y="12477"/>
                                    </p:animMotion>
                                  </p:childTnLst>
                                </p:cTn>
                              </p:par>
                            </p:childTnLst>
                          </p:cTn>
                        </p:par>
                      </p:childTnLst>
                    </p:cTn>
                  </p:par>
                  <p:par>
                    <p:cTn id="25" fill="hold" nodeType="clickPar">
                      <p:stCondLst>
                        <p:cond delay="indefinite"/>
                      </p:stCondLst>
                      <p:childTnLst>
                        <p:par>
                          <p:cTn id="26" fill="hold" nodeType="withGroup">
                            <p:stCondLst>
                              <p:cond delay="0"/>
                            </p:stCondLst>
                            <p:childTnLst>
                              <p:par>
                                <p:cTn id="27" presetID="41" presetClass="entr" presetSubtype="0" fill="hold" nodeType="clickEffect">
                                  <p:stCondLst>
                                    <p:cond delay="0"/>
                                  </p:stCondLst>
                                  <p:iterate type="wd">
                                    <p:tmPct val="4000"/>
                                  </p:iterate>
                                  <p:childTnLst>
                                    <p:set>
                                      <p:cBhvr>
                                        <p:cTn id="28" dur="1" fill="hold">
                                          <p:stCondLst>
                                            <p:cond delay="0"/>
                                          </p:stCondLst>
                                        </p:cTn>
                                        <p:tgtEl>
                                          <p:spTgt spid="53253"/>
                                        </p:tgtEl>
                                        <p:attrNameLst>
                                          <p:attrName>style.visibility</p:attrName>
                                        </p:attrNameLst>
                                      </p:cBhvr>
                                      <p:to>
                                        <p:strVal val="visible"/>
                                      </p:to>
                                    </p:set>
                                    <p:anim calcmode="lin" valueType="num">
                                      <p:cBhvr>
                                        <p:cTn id="29" dur="1000" fill="hold"/>
                                        <p:tgtEl>
                                          <p:spTgt spid="53253"/>
                                        </p:tgtEl>
                                        <p:attrNameLst>
                                          <p:attrName>ppt_x</p:attrName>
                                        </p:attrNameLst>
                                      </p:cBhvr>
                                      <p:tavLst>
                                        <p:tav tm="0">
                                          <p:val>
                                            <p:strVal val="#ppt_x"/>
                                          </p:val>
                                        </p:tav>
                                        <p:tav tm="50000">
                                          <p:val>
                                            <p:strVal val="#ppt_x+.1"/>
                                          </p:val>
                                        </p:tav>
                                        <p:tav tm="100000">
                                          <p:val>
                                            <p:strVal val="#ppt_x"/>
                                          </p:val>
                                        </p:tav>
                                      </p:tavLst>
                                    </p:anim>
                                    <p:anim calcmode="lin" valueType="num">
                                      <p:cBhvr>
                                        <p:cTn id="30" dur="1000" fill="hold"/>
                                        <p:tgtEl>
                                          <p:spTgt spid="53253"/>
                                        </p:tgtEl>
                                        <p:attrNameLst>
                                          <p:attrName>ppt_y</p:attrName>
                                        </p:attrNameLst>
                                      </p:cBhvr>
                                      <p:tavLst>
                                        <p:tav tm="0">
                                          <p:val>
                                            <p:strVal val="#ppt_y"/>
                                          </p:val>
                                        </p:tav>
                                        <p:tav tm="100000">
                                          <p:val>
                                            <p:strVal val="#ppt_y"/>
                                          </p:val>
                                        </p:tav>
                                      </p:tavLst>
                                    </p:anim>
                                    <p:anim calcmode="lin" valueType="num">
                                      <p:cBhvr>
                                        <p:cTn id="31" dur="1000" fill="hold"/>
                                        <p:tgtEl>
                                          <p:spTgt spid="53253"/>
                                        </p:tgtEl>
                                        <p:attrNameLst>
                                          <p:attrName>ppt_h</p:attrName>
                                        </p:attrNameLst>
                                      </p:cBhvr>
                                      <p:tavLst>
                                        <p:tav tm="0">
                                          <p:val>
                                            <p:strVal val="#ppt_h/10"/>
                                          </p:val>
                                        </p:tav>
                                        <p:tav tm="50000">
                                          <p:val>
                                            <p:strVal val="#ppt_h+.01"/>
                                          </p:val>
                                        </p:tav>
                                        <p:tav tm="100000">
                                          <p:val>
                                            <p:strVal val="#ppt_h"/>
                                          </p:val>
                                        </p:tav>
                                      </p:tavLst>
                                    </p:anim>
                                    <p:anim calcmode="lin" valueType="num">
                                      <p:cBhvr>
                                        <p:cTn id="32" dur="1000" fill="hold"/>
                                        <p:tgtEl>
                                          <p:spTgt spid="53253"/>
                                        </p:tgtEl>
                                        <p:attrNameLst>
                                          <p:attrName>ppt_w</p:attrName>
                                        </p:attrNameLst>
                                      </p:cBhvr>
                                      <p:tavLst>
                                        <p:tav tm="0">
                                          <p:val>
                                            <p:strVal val="#ppt_w/10"/>
                                          </p:val>
                                        </p:tav>
                                        <p:tav tm="50000">
                                          <p:val>
                                            <p:strVal val="#ppt_w+.01"/>
                                          </p:val>
                                        </p:tav>
                                        <p:tav tm="100000">
                                          <p:val>
                                            <p:strVal val="#ppt_w"/>
                                          </p:val>
                                        </p:tav>
                                      </p:tavLst>
                                    </p:anim>
                                    <p:animEffect transition="in" filter="fade">
                                      <p:cBhvr>
                                        <p:cTn id="33" dur="1000" tmFilter="0,0; .5, 1; 1, 1"/>
                                        <p:tgtEl>
                                          <p:spTgt spid="53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animBg="1"/>
      <p:bldP spid="53251" grpId="0"/>
      <p:bldP spid="53253" grpId="0"/>
      <p:bldP spid="53258" grpId="0"/>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144" name="Picture 24">
            <a:extLst>
              <a:ext uri="{FF2B5EF4-FFF2-40B4-BE49-F238E27FC236}">
                <a16:creationId xmlns:a16="http://schemas.microsoft.com/office/drawing/2014/main" id="{F38D8066-9565-9881-788C-A980BD9555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895600"/>
            <a:ext cx="3321050" cy="3962400"/>
          </a:xfrm>
          <a:prstGeom prst="rect">
            <a:avLst/>
          </a:prstGeom>
          <a:noFill/>
          <a:extLst>
            <a:ext uri="{909E8E84-426E-40DD-AFC4-6F175D3DCCD1}">
              <a14:hiddenFill xmlns:a14="http://schemas.microsoft.com/office/drawing/2010/main">
                <a:solidFill>
                  <a:srgbClr val="FFFFFF"/>
                </a:solidFill>
              </a14:hiddenFill>
            </a:ext>
          </a:extLst>
        </p:spPr>
      </p:pic>
      <p:sp>
        <p:nvSpPr>
          <p:cNvPr id="5146" name="AutoShape 26">
            <a:extLst>
              <a:ext uri="{FF2B5EF4-FFF2-40B4-BE49-F238E27FC236}">
                <a16:creationId xmlns:a16="http://schemas.microsoft.com/office/drawing/2014/main" id="{AF90228D-0372-5E4B-DA3C-0B41643D0A04}"/>
              </a:ext>
            </a:extLst>
          </p:cNvPr>
          <p:cNvSpPr>
            <a:spLocks noChangeArrowheads="1"/>
          </p:cNvSpPr>
          <p:nvPr/>
        </p:nvSpPr>
        <p:spPr bwMode="auto">
          <a:xfrm>
            <a:off x="5029200" y="0"/>
            <a:ext cx="5410200" cy="3200400"/>
          </a:xfrm>
          <a:prstGeom prst="cloudCallout">
            <a:avLst>
              <a:gd name="adj1" fmla="val -75611"/>
              <a:gd name="adj2" fmla="val 4112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90000"/>
              </a:lnSpc>
            </a:pPr>
            <a:r>
              <a:rPr lang="es-ES" altLang="en-US" sz="3000" b="1">
                <a:solidFill>
                  <a:schemeClr val="bg1"/>
                </a:solidFill>
                <a:latin typeface="Verdana" panose="020B0604030504040204" pitchFamily="34" charset="0"/>
                <a:ea typeface="Verdana" panose="020B0604030504040204" pitchFamily="34" charset="0"/>
              </a:rPr>
              <a:t>¿Por qué es “el pecado” tan malo que Dios lo castigará eternamente? </a:t>
            </a:r>
            <a:endParaRPr lang="en-US" altLang="en-US" sz="3000" b="1">
              <a:solidFill>
                <a:schemeClr val="bg1"/>
              </a:solidFill>
              <a:latin typeface="Verdana" panose="020B0604030504040204" pitchFamily="34" charset="0"/>
              <a:ea typeface="Verdana" panose="020B0604030504040204" pitchFamily="3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4274" name="Picture 2">
            <a:extLst>
              <a:ext uri="{FF2B5EF4-FFF2-40B4-BE49-F238E27FC236}">
                <a16:creationId xmlns:a16="http://schemas.microsoft.com/office/drawing/2014/main" id="{2A4E9E05-4ED6-13DA-61C6-E1317FDFB0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 y="21336"/>
            <a:ext cx="1004888" cy="1219200"/>
          </a:xfrm>
          <a:prstGeom prst="rect">
            <a:avLst/>
          </a:prstGeom>
          <a:noFill/>
          <a:extLst>
            <a:ext uri="{909E8E84-426E-40DD-AFC4-6F175D3DCCD1}">
              <a14:hiddenFill xmlns:a14="http://schemas.microsoft.com/office/drawing/2010/main">
                <a:solidFill>
                  <a:srgbClr val="FFFFFF"/>
                </a:solidFill>
              </a14:hiddenFill>
            </a:ext>
          </a:extLst>
        </p:spPr>
      </p:pic>
      <p:sp>
        <p:nvSpPr>
          <p:cNvPr id="54275" name="Text Box 3">
            <a:extLst>
              <a:ext uri="{FF2B5EF4-FFF2-40B4-BE49-F238E27FC236}">
                <a16:creationId xmlns:a16="http://schemas.microsoft.com/office/drawing/2014/main" id="{82B13CB4-D174-4A7F-D897-F5ACAA5A23B7}"/>
              </a:ext>
            </a:extLst>
          </p:cNvPr>
          <p:cNvSpPr txBox="1">
            <a:spLocks noChangeArrowheads="1"/>
          </p:cNvSpPr>
          <p:nvPr/>
        </p:nvSpPr>
        <p:spPr bwMode="auto">
          <a:xfrm>
            <a:off x="1542289" y="478537"/>
            <a:ext cx="1795684" cy="492443"/>
          </a:xfrm>
          <a:prstGeom prst="rect">
            <a:avLst/>
          </a:prstGeom>
          <a:solidFill>
            <a:srgbClr val="8000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600" b="1" dirty="0">
                <a:solidFill>
                  <a:srgbClr val="FFFF00"/>
                </a:solidFill>
                <a:latin typeface="Verdana" panose="020B0604030504040204" pitchFamily="34" charset="0"/>
                <a:ea typeface="Verdana" panose="020B0604030504040204" pitchFamily="34" charset="0"/>
              </a:rPr>
              <a:t>UNA LEY</a:t>
            </a:r>
          </a:p>
        </p:txBody>
      </p:sp>
      <p:sp>
        <p:nvSpPr>
          <p:cNvPr id="54276" name="Line 4">
            <a:extLst>
              <a:ext uri="{FF2B5EF4-FFF2-40B4-BE49-F238E27FC236}">
                <a16:creationId xmlns:a16="http://schemas.microsoft.com/office/drawing/2014/main" id="{FA09DF3F-E168-3515-0BC0-1E428BF3ABA0}"/>
              </a:ext>
            </a:extLst>
          </p:cNvPr>
          <p:cNvSpPr>
            <a:spLocks noChangeShapeType="1"/>
          </p:cNvSpPr>
          <p:nvPr/>
        </p:nvSpPr>
        <p:spPr bwMode="auto">
          <a:xfrm flipV="1">
            <a:off x="704088" y="402336"/>
            <a:ext cx="685800" cy="22860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600">
              <a:latin typeface="Verdana" panose="020B0604030504040204" pitchFamily="34" charset="0"/>
              <a:ea typeface="Verdana" panose="020B0604030504040204" pitchFamily="34" charset="0"/>
            </a:endParaRPr>
          </a:p>
        </p:txBody>
      </p:sp>
      <p:sp>
        <p:nvSpPr>
          <p:cNvPr id="54277" name="Line 5">
            <a:extLst>
              <a:ext uri="{FF2B5EF4-FFF2-40B4-BE49-F238E27FC236}">
                <a16:creationId xmlns:a16="http://schemas.microsoft.com/office/drawing/2014/main" id="{41DB3259-0685-D290-B895-B232C70D9BD0}"/>
              </a:ext>
            </a:extLst>
          </p:cNvPr>
          <p:cNvSpPr>
            <a:spLocks noChangeShapeType="1"/>
          </p:cNvSpPr>
          <p:nvPr/>
        </p:nvSpPr>
        <p:spPr bwMode="auto">
          <a:xfrm>
            <a:off x="627888" y="859536"/>
            <a:ext cx="685800" cy="30480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600">
              <a:latin typeface="Verdana" panose="020B0604030504040204" pitchFamily="34" charset="0"/>
              <a:ea typeface="Verdana" panose="020B0604030504040204" pitchFamily="34" charset="0"/>
            </a:endParaRPr>
          </a:p>
        </p:txBody>
      </p:sp>
      <p:sp>
        <p:nvSpPr>
          <p:cNvPr id="54278" name="Line 6">
            <a:extLst>
              <a:ext uri="{FF2B5EF4-FFF2-40B4-BE49-F238E27FC236}">
                <a16:creationId xmlns:a16="http://schemas.microsoft.com/office/drawing/2014/main" id="{5D9B5BD0-C5E2-1990-0D7F-607B87C48E56}"/>
              </a:ext>
            </a:extLst>
          </p:cNvPr>
          <p:cNvSpPr>
            <a:spLocks noChangeShapeType="1"/>
          </p:cNvSpPr>
          <p:nvPr/>
        </p:nvSpPr>
        <p:spPr bwMode="auto">
          <a:xfrm>
            <a:off x="704088" y="707136"/>
            <a:ext cx="457200" cy="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600">
              <a:latin typeface="Verdana" panose="020B0604030504040204" pitchFamily="34" charset="0"/>
              <a:ea typeface="Verdana" panose="020B0604030504040204" pitchFamily="34" charset="0"/>
            </a:endParaRPr>
          </a:p>
        </p:txBody>
      </p:sp>
      <p:sp>
        <p:nvSpPr>
          <p:cNvPr id="54279" name="Line 7">
            <a:extLst>
              <a:ext uri="{FF2B5EF4-FFF2-40B4-BE49-F238E27FC236}">
                <a16:creationId xmlns:a16="http://schemas.microsoft.com/office/drawing/2014/main" id="{FBD2A14C-93FD-BA8E-D852-F7076450037D}"/>
              </a:ext>
            </a:extLst>
          </p:cNvPr>
          <p:cNvSpPr>
            <a:spLocks noChangeShapeType="1"/>
          </p:cNvSpPr>
          <p:nvPr/>
        </p:nvSpPr>
        <p:spPr bwMode="auto">
          <a:xfrm>
            <a:off x="627888" y="783336"/>
            <a:ext cx="609600" cy="15240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600">
              <a:latin typeface="Verdana" panose="020B0604030504040204" pitchFamily="34" charset="0"/>
              <a:ea typeface="Verdana" panose="020B0604030504040204" pitchFamily="34" charset="0"/>
            </a:endParaRPr>
          </a:p>
        </p:txBody>
      </p:sp>
      <p:sp>
        <p:nvSpPr>
          <p:cNvPr id="54280" name="Text Box 8">
            <a:extLst>
              <a:ext uri="{FF2B5EF4-FFF2-40B4-BE49-F238E27FC236}">
                <a16:creationId xmlns:a16="http://schemas.microsoft.com/office/drawing/2014/main" id="{8FB369DB-1C55-FD85-6F1F-9DC4D7EDAA6E}"/>
              </a:ext>
            </a:extLst>
          </p:cNvPr>
          <p:cNvSpPr txBox="1">
            <a:spLocks noChangeArrowheads="1"/>
          </p:cNvSpPr>
          <p:nvPr/>
        </p:nvSpPr>
        <p:spPr bwMode="auto">
          <a:xfrm>
            <a:off x="3904488" y="478537"/>
            <a:ext cx="7583424" cy="492443"/>
          </a:xfrm>
          <a:prstGeom prst="rect">
            <a:avLst/>
          </a:prstGeom>
          <a:solidFill>
            <a:srgbClr val="FFFF00"/>
          </a:solidFill>
          <a:ln w="38100">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rgbClr val="800000"/>
                </a:solidFill>
                <a:latin typeface="Verdana" panose="020B0604030504040204" pitchFamily="34" charset="0"/>
                <a:ea typeface="Verdana" panose="020B0604030504040204" pitchFamily="34" charset="0"/>
              </a:rPr>
              <a:t>Tiene 2 Character</a:t>
            </a:r>
            <a:r>
              <a:rPr lang="es-CO" altLang="en-US" sz="2600" b="1" dirty="0">
                <a:solidFill>
                  <a:srgbClr val="800000"/>
                </a:solidFill>
                <a:latin typeface="Verdana" panose="020B0604030504040204" pitchFamily="34" charset="0"/>
                <a:ea typeface="Verdana" panose="020B0604030504040204" pitchFamily="34" charset="0"/>
              </a:rPr>
              <a:t>í</a:t>
            </a:r>
            <a:r>
              <a:rPr lang="en-US" altLang="en-US" sz="2600" b="1" dirty="0" err="1">
                <a:solidFill>
                  <a:srgbClr val="800000"/>
                </a:solidFill>
                <a:latin typeface="Verdana" panose="020B0604030504040204" pitchFamily="34" charset="0"/>
                <a:ea typeface="Verdana" panose="020B0604030504040204" pitchFamily="34" charset="0"/>
              </a:rPr>
              <a:t>sticas</a:t>
            </a:r>
            <a:r>
              <a:rPr lang="en-US" altLang="en-US" sz="2600" b="1" dirty="0">
                <a:solidFill>
                  <a:srgbClr val="800000"/>
                </a:solidFill>
                <a:latin typeface="Verdana" panose="020B0604030504040204" pitchFamily="34" charset="0"/>
                <a:ea typeface="Verdana" panose="020B0604030504040204" pitchFamily="34" charset="0"/>
              </a:rPr>
              <a:t> </a:t>
            </a:r>
            <a:r>
              <a:rPr lang="en-US" altLang="en-US" sz="2600" b="1" dirty="0" err="1">
                <a:solidFill>
                  <a:srgbClr val="800000"/>
                </a:solidFill>
                <a:latin typeface="Verdana" panose="020B0604030504040204" pitchFamily="34" charset="0"/>
                <a:ea typeface="Verdana" panose="020B0604030504040204" pitchFamily="34" charset="0"/>
              </a:rPr>
              <a:t>Básicas</a:t>
            </a:r>
            <a:endParaRPr lang="en-US" altLang="en-US" sz="2600" b="1" dirty="0">
              <a:solidFill>
                <a:srgbClr val="800000"/>
              </a:solidFill>
              <a:latin typeface="Verdana" panose="020B0604030504040204" pitchFamily="34" charset="0"/>
              <a:ea typeface="Verdana" panose="020B0604030504040204" pitchFamily="34" charset="0"/>
            </a:endParaRPr>
          </a:p>
        </p:txBody>
      </p:sp>
      <p:sp>
        <p:nvSpPr>
          <p:cNvPr id="54281" name="Text Box 9">
            <a:extLst>
              <a:ext uri="{FF2B5EF4-FFF2-40B4-BE49-F238E27FC236}">
                <a16:creationId xmlns:a16="http://schemas.microsoft.com/office/drawing/2014/main" id="{C5ECA76F-018C-D7E3-C4B1-D2DD0858CD66}"/>
              </a:ext>
            </a:extLst>
          </p:cNvPr>
          <p:cNvSpPr txBox="1">
            <a:spLocks noChangeArrowheads="1"/>
          </p:cNvSpPr>
          <p:nvPr/>
        </p:nvSpPr>
        <p:spPr bwMode="auto">
          <a:xfrm>
            <a:off x="3886200" y="1126118"/>
            <a:ext cx="8287512"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s-ES" altLang="en-US" sz="2600" b="1" dirty="0">
                <a:solidFill>
                  <a:schemeClr val="bg1"/>
                </a:solidFill>
                <a:latin typeface="Verdana" panose="020B0604030504040204" pitchFamily="34" charset="0"/>
                <a:ea typeface="Verdana" panose="020B0604030504040204" pitchFamily="34" charset="0"/>
              </a:rPr>
              <a:t>1. La autoridad del legislador </a:t>
            </a:r>
          </a:p>
          <a:p>
            <a:r>
              <a:rPr lang="es-ES" altLang="en-US" sz="2600" b="1" dirty="0">
                <a:solidFill>
                  <a:schemeClr val="bg1"/>
                </a:solidFill>
                <a:latin typeface="Verdana" panose="020B0604030504040204" pitchFamily="34" charset="0"/>
                <a:ea typeface="Verdana" panose="020B0604030504040204" pitchFamily="34" charset="0"/>
              </a:rPr>
              <a:t>2. La naturaleza de la ley:  es</a:t>
            </a:r>
          </a:p>
          <a:p>
            <a:pPr algn="ctr"/>
            <a:r>
              <a:rPr lang="es-ES" altLang="en-US" sz="2600" b="1" dirty="0">
                <a:solidFill>
                  <a:schemeClr val="bg1"/>
                </a:solidFill>
                <a:latin typeface="Verdana" panose="020B0604030504040204" pitchFamily="34" charset="0"/>
                <a:ea typeface="Verdana" panose="020B0604030504040204" pitchFamily="34" charset="0"/>
              </a:rPr>
              <a:t>arbitraria o trata de la moralidad</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54285" name="Line 13">
            <a:extLst>
              <a:ext uri="{FF2B5EF4-FFF2-40B4-BE49-F238E27FC236}">
                <a16:creationId xmlns:a16="http://schemas.microsoft.com/office/drawing/2014/main" id="{D019B843-673C-1F91-D790-265F291B60ED}"/>
              </a:ext>
            </a:extLst>
          </p:cNvPr>
          <p:cNvSpPr>
            <a:spLocks noChangeShapeType="1"/>
          </p:cNvSpPr>
          <p:nvPr/>
        </p:nvSpPr>
        <p:spPr bwMode="auto">
          <a:xfrm flipV="1">
            <a:off x="18288" y="2573918"/>
            <a:ext cx="12155424" cy="38218"/>
          </a:xfrm>
          <a:prstGeom prst="line">
            <a:avLst/>
          </a:prstGeom>
          <a:noFill/>
          <a:ln w="762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600">
              <a:latin typeface="Verdana" panose="020B0604030504040204" pitchFamily="34" charset="0"/>
              <a:ea typeface="Verdana" panose="020B0604030504040204" pitchFamily="34" charset="0"/>
            </a:endParaRPr>
          </a:p>
        </p:txBody>
      </p:sp>
      <p:sp>
        <p:nvSpPr>
          <p:cNvPr id="54293" name="AutoShape 21">
            <a:extLst>
              <a:ext uri="{FF2B5EF4-FFF2-40B4-BE49-F238E27FC236}">
                <a16:creationId xmlns:a16="http://schemas.microsoft.com/office/drawing/2014/main" id="{04FFC23C-BEDD-B42D-5AB6-8A67F50EDF8B}"/>
              </a:ext>
            </a:extLst>
          </p:cNvPr>
          <p:cNvSpPr>
            <a:spLocks noChangeArrowheads="1"/>
          </p:cNvSpPr>
          <p:nvPr/>
        </p:nvSpPr>
        <p:spPr bwMode="auto">
          <a:xfrm>
            <a:off x="1542288" y="1164336"/>
            <a:ext cx="2133600" cy="1905000"/>
          </a:xfrm>
          <a:prstGeom prst="downArrowCallout">
            <a:avLst>
              <a:gd name="adj1" fmla="val 28000"/>
              <a:gd name="adj2" fmla="val 28000"/>
              <a:gd name="adj3" fmla="val 16667"/>
              <a:gd name="adj4" fmla="val 66667"/>
            </a:avLst>
          </a:prstGeom>
          <a:solidFill>
            <a:srgbClr val="800000"/>
          </a:solidFill>
          <a:ln w="1270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b="1" dirty="0">
                <a:solidFill>
                  <a:srgbClr val="FFFF00"/>
                </a:solidFill>
                <a:latin typeface="Verdana" panose="020B0604030504040204" pitchFamily="34" charset="0"/>
                <a:ea typeface="Verdana" panose="020B0604030504040204" pitchFamily="34" charset="0"/>
              </a:rPr>
              <a:t>El punto</a:t>
            </a:r>
          </a:p>
          <a:p>
            <a:pPr algn="ctr"/>
            <a:r>
              <a:rPr lang="en-US" altLang="en-US" sz="2600" b="1" dirty="0">
                <a:solidFill>
                  <a:srgbClr val="FFFF00"/>
                </a:solidFill>
                <a:latin typeface="Verdana" panose="020B0604030504040204" pitchFamily="34" charset="0"/>
                <a:ea typeface="Verdana" panose="020B0604030504040204" pitchFamily="34" charset="0"/>
              </a:rPr>
              <a:t>es:</a:t>
            </a:r>
          </a:p>
        </p:txBody>
      </p:sp>
      <p:sp>
        <p:nvSpPr>
          <p:cNvPr id="54294" name="Text Box 22">
            <a:extLst>
              <a:ext uri="{FF2B5EF4-FFF2-40B4-BE49-F238E27FC236}">
                <a16:creationId xmlns:a16="http://schemas.microsoft.com/office/drawing/2014/main" id="{7D749ABB-BD73-0AEC-5E84-2DC4DEE8EC60}"/>
              </a:ext>
            </a:extLst>
          </p:cNvPr>
          <p:cNvSpPr txBox="1">
            <a:spLocks noChangeArrowheads="1"/>
          </p:cNvSpPr>
          <p:nvPr/>
        </p:nvSpPr>
        <p:spPr bwMode="auto">
          <a:xfrm>
            <a:off x="18288" y="2993137"/>
            <a:ext cx="4553712"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La Biblia no hace distinción entre los pecados que nos enviarán al infierno y los que no lo hacen.</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54295" name="Text Box 23">
            <a:extLst>
              <a:ext uri="{FF2B5EF4-FFF2-40B4-BE49-F238E27FC236}">
                <a16:creationId xmlns:a16="http://schemas.microsoft.com/office/drawing/2014/main" id="{E3D6CD2D-25B6-B5A1-6103-6D1B0B3DB16A}"/>
              </a:ext>
            </a:extLst>
          </p:cNvPr>
          <p:cNvSpPr txBox="1">
            <a:spLocks noChangeArrowheads="1"/>
          </p:cNvSpPr>
          <p:nvPr/>
        </p:nvSpPr>
        <p:spPr bwMode="auto">
          <a:xfrm>
            <a:off x="4742688" y="2993136"/>
            <a:ext cx="7431024"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No importa el tipo del pecado que cometo.  Si sea la rebelión contra la autoridad de Dios o sea un pecado moral contra otra persona: la resulta es igual. </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54296" name="Rectangle 24">
            <a:extLst>
              <a:ext uri="{FF2B5EF4-FFF2-40B4-BE49-F238E27FC236}">
                <a16:creationId xmlns:a16="http://schemas.microsoft.com/office/drawing/2014/main" id="{D5E8E11A-A580-2215-3753-0E9ACC8AF7CF}"/>
              </a:ext>
            </a:extLst>
          </p:cNvPr>
          <p:cNvSpPr>
            <a:spLocks noChangeArrowheads="1"/>
          </p:cNvSpPr>
          <p:nvPr/>
        </p:nvSpPr>
        <p:spPr bwMode="auto">
          <a:xfrm>
            <a:off x="1164336" y="5486911"/>
            <a:ext cx="9448800" cy="892552"/>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a:solidFill>
                  <a:srgbClr val="FFFF00"/>
                </a:solidFill>
                <a:latin typeface="Verdana" panose="020B0604030504040204" pitchFamily="34" charset="0"/>
                <a:ea typeface="Verdana" panose="020B0604030504040204" pitchFamily="34" charset="0"/>
              </a:rPr>
              <a:t>Ezeq 18:20 -</a:t>
            </a:r>
            <a:r>
              <a:rPr lang="en-US" altLang="en-US" sz="2600" b="1">
                <a:solidFill>
                  <a:schemeClr val="bg1"/>
                </a:solidFill>
                <a:latin typeface="Verdana" panose="020B0604030504040204" pitchFamily="34" charset="0"/>
                <a:ea typeface="Verdana" panose="020B0604030504040204" pitchFamily="34" charset="0"/>
              </a:rPr>
              <a:t> El alma que pecare, esa morirá</a:t>
            </a:r>
          </a:p>
          <a:p>
            <a:pPr algn="ctr"/>
            <a:r>
              <a:rPr lang="en-US" altLang="en-US" sz="2600" b="1">
                <a:solidFill>
                  <a:srgbClr val="FFFF00"/>
                </a:solidFill>
                <a:latin typeface="Verdana" panose="020B0604030504040204" pitchFamily="34" charset="0"/>
                <a:ea typeface="Verdana" panose="020B0604030504040204" pitchFamily="34" charset="0"/>
              </a:rPr>
              <a:t>Rom 6:23 -</a:t>
            </a:r>
            <a:r>
              <a:rPr lang="en-US" altLang="en-US" sz="2600" b="1">
                <a:solidFill>
                  <a:schemeClr val="bg1"/>
                </a:solidFill>
                <a:latin typeface="Verdana" panose="020B0604030504040204" pitchFamily="34" charset="0"/>
                <a:ea typeface="Verdana" panose="020B0604030504040204" pitchFamily="34" charset="0"/>
              </a:rPr>
              <a:t> la paga del pecado es muerte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peelOff" invX="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2" presetClass="entr" presetSubtype="8" fill="hold" nodeType="clickEffect">
                                  <p:stCondLst>
                                    <p:cond delay="0"/>
                                  </p:stCondLst>
                                  <p:childTnLst>
                                    <p:set>
                                      <p:cBhvr>
                                        <p:cTn id="6" dur="1" fill="hold">
                                          <p:stCondLst>
                                            <p:cond delay="0"/>
                                          </p:stCondLst>
                                        </p:cTn>
                                        <p:tgtEl>
                                          <p:spTgt spid="54294"/>
                                        </p:tgtEl>
                                        <p:attrNameLst>
                                          <p:attrName>style.visibility</p:attrName>
                                        </p:attrNameLst>
                                      </p:cBhvr>
                                      <p:to>
                                        <p:strVal val="visible"/>
                                      </p:to>
                                    </p:set>
                                    <p:animEffect transition="in" filter="slide(fromLeft)">
                                      <p:cBhvr>
                                        <p:cTn id="7" dur="1000"/>
                                        <p:tgtEl>
                                          <p:spTgt spid="542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nodeType="clickEffect">
                                  <p:stCondLst>
                                    <p:cond delay="0"/>
                                  </p:stCondLst>
                                  <p:childTnLst>
                                    <p:set>
                                      <p:cBhvr>
                                        <p:cTn id="11" dur="1" fill="hold">
                                          <p:stCondLst>
                                            <p:cond delay="0"/>
                                          </p:stCondLst>
                                        </p:cTn>
                                        <p:tgtEl>
                                          <p:spTgt spid="54295"/>
                                        </p:tgtEl>
                                        <p:attrNameLst>
                                          <p:attrName>style.visibility</p:attrName>
                                        </p:attrNameLst>
                                      </p:cBhvr>
                                      <p:to>
                                        <p:strVal val="visible"/>
                                      </p:to>
                                    </p:set>
                                    <p:animEffect transition="in" filter="slide(fromLeft)">
                                      <p:cBhvr>
                                        <p:cTn id="12" dur="1000"/>
                                        <p:tgtEl>
                                          <p:spTgt spid="5429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54296"/>
                                        </p:tgtEl>
                                        <p:attrNameLst>
                                          <p:attrName>style.visibility</p:attrName>
                                        </p:attrNameLst>
                                      </p:cBhvr>
                                      <p:to>
                                        <p:strVal val="visible"/>
                                      </p:to>
                                    </p:set>
                                    <p:animEffect transition="in" filter="barn(inVertical)">
                                      <p:cBhvr>
                                        <p:cTn id="17" dur="1000"/>
                                        <p:tgtEl>
                                          <p:spTgt spid="54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93" grpId="0" animBg="1"/>
      <p:bldP spid="54294" grpId="0"/>
      <p:bldP spid="54295" grpId="0"/>
      <p:bldP spid="5429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5298" name="Picture 2">
            <a:extLst>
              <a:ext uri="{FF2B5EF4-FFF2-40B4-BE49-F238E27FC236}">
                <a16:creationId xmlns:a16="http://schemas.microsoft.com/office/drawing/2014/main" id="{1C7098F4-0E40-2A87-F226-578031A92A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4008" y="-2329"/>
            <a:ext cx="4419600" cy="2401888"/>
          </a:xfrm>
          <a:prstGeom prst="rect">
            <a:avLst/>
          </a:prstGeom>
          <a:noFill/>
          <a:extLst>
            <a:ext uri="{909E8E84-426E-40DD-AFC4-6F175D3DCCD1}">
              <a14:hiddenFill xmlns:a14="http://schemas.microsoft.com/office/drawing/2010/main">
                <a:solidFill>
                  <a:srgbClr val="FFFFFF"/>
                </a:solidFill>
              </a14:hiddenFill>
            </a:ext>
          </a:extLst>
        </p:spPr>
      </p:pic>
      <p:pic>
        <p:nvPicPr>
          <p:cNvPr id="55299" name="Picture 3">
            <a:extLst>
              <a:ext uri="{FF2B5EF4-FFF2-40B4-BE49-F238E27FC236}">
                <a16:creationId xmlns:a16="http://schemas.microsoft.com/office/drawing/2014/main" id="{35EED823-3E32-AE71-08FA-F8A3D2056E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9688" y="-21887"/>
            <a:ext cx="1992312" cy="3908085"/>
          </a:xfrm>
          <a:prstGeom prst="rect">
            <a:avLst/>
          </a:prstGeom>
          <a:noFill/>
          <a:extLst>
            <a:ext uri="{909E8E84-426E-40DD-AFC4-6F175D3DCCD1}">
              <a14:hiddenFill xmlns:a14="http://schemas.microsoft.com/office/drawing/2010/main">
                <a:solidFill>
                  <a:srgbClr val="FFFFFF"/>
                </a:solidFill>
              </a14:hiddenFill>
            </a:ext>
          </a:extLst>
        </p:spPr>
      </p:pic>
      <p:sp>
        <p:nvSpPr>
          <p:cNvPr id="55300" name="Rectangle 4">
            <a:extLst>
              <a:ext uri="{FF2B5EF4-FFF2-40B4-BE49-F238E27FC236}">
                <a16:creationId xmlns:a16="http://schemas.microsoft.com/office/drawing/2014/main" id="{552D0C21-9F78-02F3-80D5-88EF2181F220}"/>
              </a:ext>
            </a:extLst>
          </p:cNvPr>
          <p:cNvSpPr>
            <a:spLocks noChangeArrowheads="1"/>
          </p:cNvSpPr>
          <p:nvPr/>
        </p:nvSpPr>
        <p:spPr bwMode="auto">
          <a:xfrm>
            <a:off x="0" y="894981"/>
            <a:ext cx="6664008"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rgbClr val="FFFF00"/>
                </a:solidFill>
                <a:latin typeface="Verdana" panose="020B0604030504040204" pitchFamily="34" charset="0"/>
                <a:ea typeface="Verdana" panose="020B0604030504040204" pitchFamily="34" charset="0"/>
              </a:rPr>
              <a:t>La verdad es que cada infracción de la ley de Dios tiene la misma pena:  ¡La Muerte! </a:t>
            </a:r>
          </a:p>
          <a:p>
            <a:pPr algn="ctr"/>
            <a:r>
              <a:rPr lang="es-ES" altLang="en-US" sz="2600" b="1" dirty="0">
                <a:solidFill>
                  <a:srgbClr val="FFFF00"/>
                </a:solidFill>
                <a:latin typeface="Verdana" panose="020B0604030504040204" pitchFamily="34" charset="0"/>
                <a:ea typeface="Verdana" panose="020B0604030504040204" pitchFamily="34" charset="0"/>
              </a:rPr>
              <a:t>Y no hay variación.</a:t>
            </a:r>
          </a:p>
        </p:txBody>
      </p:sp>
      <p:sp>
        <p:nvSpPr>
          <p:cNvPr id="55301" name="Rectangle 5">
            <a:extLst>
              <a:ext uri="{FF2B5EF4-FFF2-40B4-BE49-F238E27FC236}">
                <a16:creationId xmlns:a16="http://schemas.microsoft.com/office/drawing/2014/main" id="{CBD98E51-F539-EF04-DB19-334C062775C6}"/>
              </a:ext>
            </a:extLst>
          </p:cNvPr>
          <p:cNvSpPr>
            <a:spLocks noChangeArrowheads="1"/>
          </p:cNvSpPr>
          <p:nvPr/>
        </p:nvSpPr>
        <p:spPr bwMode="auto">
          <a:xfrm>
            <a:off x="54864" y="3052660"/>
            <a:ext cx="106680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Todos los que pecan son culpables, condenados a la pena de la muerte:  la separación de Dios. </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55302" name="Rectangle 6">
            <a:extLst>
              <a:ext uri="{FF2B5EF4-FFF2-40B4-BE49-F238E27FC236}">
                <a16:creationId xmlns:a16="http://schemas.microsoft.com/office/drawing/2014/main" id="{6A77B024-A4AB-8273-2B96-A2FA01C41BEE}"/>
              </a:ext>
            </a:extLst>
          </p:cNvPr>
          <p:cNvSpPr>
            <a:spLocks noChangeArrowheads="1"/>
          </p:cNvSpPr>
          <p:nvPr/>
        </p:nvSpPr>
        <p:spPr bwMode="auto">
          <a:xfrm>
            <a:off x="54864" y="5186531"/>
            <a:ext cx="11353800" cy="492443"/>
          </a:xfrm>
          <a:prstGeom prst="rect">
            <a:avLst/>
          </a:prstGeom>
          <a:noFill/>
          <a:ln>
            <a:noFill/>
          </a:ln>
          <a:effectLst/>
        </p:spPr>
        <p:txBody>
          <a:bodyPr wrap="square">
            <a:spAutoFit/>
          </a:bodyPr>
          <a:lstStyle/>
          <a:p>
            <a:pPr algn="ctr"/>
            <a:r>
              <a:rPr lang="es-ES" altLang="en-US" sz="2600" b="1">
                <a:solidFill>
                  <a:srgbClr val="FFFF00"/>
                </a:solidFill>
                <a:latin typeface="Verdana" panose="020B0604030504040204" pitchFamily="34" charset="0"/>
                <a:ea typeface="Verdana" panose="020B0604030504040204" pitchFamily="34" charset="0"/>
              </a:rPr>
              <a:t>¿Es eso el fin del cuento?  ¿Todo está pedido?</a:t>
            </a:r>
            <a:endParaRPr lang="en-US" altLang="en-US" sz="2600" b="1">
              <a:solidFill>
                <a:srgbClr val="FFFF00"/>
              </a:solidFill>
              <a:latin typeface="Verdana" panose="020B0604030504040204" pitchFamily="34" charset="0"/>
              <a:ea typeface="Verdana" panose="020B0604030504040204" pitchFamily="34" charset="0"/>
            </a:endParaRPr>
          </a:p>
        </p:txBody>
      </p:sp>
      <p:sp>
        <p:nvSpPr>
          <p:cNvPr id="55303" name="Text Box 7">
            <a:extLst>
              <a:ext uri="{FF2B5EF4-FFF2-40B4-BE49-F238E27FC236}">
                <a16:creationId xmlns:a16="http://schemas.microsoft.com/office/drawing/2014/main" id="{85F48983-3326-5C1D-8B30-2003FAD5EAAB}"/>
              </a:ext>
            </a:extLst>
          </p:cNvPr>
          <p:cNvSpPr txBox="1">
            <a:spLocks noChangeArrowheads="1"/>
          </p:cNvSpPr>
          <p:nvPr/>
        </p:nvSpPr>
        <p:spPr bwMode="auto">
          <a:xfrm>
            <a:off x="0" y="5880847"/>
            <a:ext cx="11117136"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solidFill>
                  <a:schemeClr val="bg1"/>
                </a:solidFill>
                <a:latin typeface="Verdana" panose="020B0604030504040204" pitchFamily="34" charset="0"/>
                <a:ea typeface="Verdana" panose="020B0604030504040204" pitchFamily="34" charset="0"/>
              </a:rPr>
              <a:t>No, </a:t>
            </a:r>
            <a:r>
              <a:rPr lang="en-US" altLang="en-US" sz="2600" b="1" dirty="0" err="1">
                <a:solidFill>
                  <a:schemeClr val="bg1"/>
                </a:solidFill>
                <a:latin typeface="Verdana" panose="020B0604030504040204" pitchFamily="34" charset="0"/>
                <a:ea typeface="Verdana" panose="020B0604030504040204" pitchFamily="34" charset="0"/>
              </a:rPr>
              <a:t>porque</a:t>
            </a:r>
            <a:r>
              <a:rPr lang="en-US" altLang="en-US" sz="2600" b="1" dirty="0">
                <a:solidFill>
                  <a:schemeClr val="bg1"/>
                </a:solidFill>
                <a:latin typeface="Verdana" panose="020B0604030504040204" pitchFamily="34" charset="0"/>
                <a:ea typeface="Verdana" panose="020B0604030504040204" pitchFamily="34" charset="0"/>
              </a:rPr>
              <a:t> hay “</a:t>
            </a:r>
            <a:r>
              <a:rPr lang="en-US" altLang="en-US" sz="2600" b="1" dirty="0" err="1">
                <a:solidFill>
                  <a:schemeClr val="bg1"/>
                </a:solidFill>
                <a:latin typeface="Verdana" panose="020B0604030504040204" pitchFamily="34" charset="0"/>
                <a:ea typeface="Verdana" panose="020B0604030504040204" pitchFamily="34" charset="0"/>
              </a:rPr>
              <a:t>noticias</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buenas</a:t>
            </a:r>
            <a:r>
              <a:rPr lang="en-US" altLang="en-US" sz="2600" b="1" dirty="0">
                <a:solidFill>
                  <a:schemeClr val="bg1"/>
                </a:solidFill>
                <a:latin typeface="Verdana" panose="020B0604030504040204" pitchFamily="34" charset="0"/>
                <a:ea typeface="Verdana" panose="020B0604030504040204" pitchFamily="34" charset="0"/>
              </a:rPr>
              <a:t>!”  </a:t>
            </a:r>
          </a:p>
          <a:p>
            <a:pPr algn="ctr"/>
            <a:r>
              <a:rPr lang="en-US" altLang="en-US" sz="2600" b="1" dirty="0">
                <a:solidFill>
                  <a:schemeClr val="bg1"/>
                </a:solidFill>
                <a:latin typeface="Verdana" panose="020B0604030504040204" pitchFamily="34" charset="0"/>
                <a:ea typeface="Verdana" panose="020B0604030504040204" pitchFamily="34" charset="0"/>
              </a:rPr>
              <a:t>Jesus vino al </a:t>
            </a:r>
            <a:r>
              <a:rPr lang="en-US" altLang="en-US" sz="2600" b="1" dirty="0" err="1">
                <a:solidFill>
                  <a:schemeClr val="bg1"/>
                </a:solidFill>
                <a:latin typeface="Verdana" panose="020B0604030504040204" pitchFamily="34" charset="0"/>
                <a:ea typeface="Verdana" panose="020B0604030504040204" pitchFamily="34" charset="0"/>
              </a:rPr>
              <a:t>mundo</a:t>
            </a:r>
            <a:r>
              <a:rPr lang="en-US" altLang="en-US" sz="2600" b="1" dirty="0">
                <a:solidFill>
                  <a:schemeClr val="bg1"/>
                </a:solidFill>
                <a:latin typeface="Verdana" panose="020B0604030504040204" pitchFamily="34" charset="0"/>
                <a:ea typeface="Verdana" panose="020B0604030504040204" pitchFamily="34" charset="0"/>
              </a:rPr>
              <a:t> para </a:t>
            </a:r>
            <a:r>
              <a:rPr lang="en-US" altLang="en-US" sz="2600" b="1" dirty="0" err="1">
                <a:solidFill>
                  <a:schemeClr val="bg1"/>
                </a:solidFill>
                <a:latin typeface="Verdana" panose="020B0604030504040204" pitchFamily="34" charset="0"/>
                <a:ea typeface="Verdana" panose="020B0604030504040204" pitchFamily="34" charset="0"/>
              </a:rPr>
              <a:t>salvarnos</a:t>
            </a:r>
            <a:r>
              <a:rPr lang="en-US" altLang="en-US" sz="2600" b="1" dirty="0">
                <a:solidFill>
                  <a:schemeClr val="bg1"/>
                </a:solidFill>
                <a:latin typeface="Verdana" panose="020B0604030504040204" pitchFamily="34" charset="0"/>
                <a:ea typeface="Verdana" panose="020B0604030504040204" pitchFamily="34" charset="0"/>
              </a:rPr>
              <a:t> de </a:t>
            </a:r>
            <a:r>
              <a:rPr lang="en-US" altLang="en-US" sz="2600" b="1" dirty="0" err="1">
                <a:solidFill>
                  <a:schemeClr val="bg1"/>
                </a:solidFill>
                <a:latin typeface="Verdana" panose="020B0604030504040204" pitchFamily="34" charset="0"/>
                <a:ea typeface="Verdana" panose="020B0604030504040204" pitchFamily="34" charset="0"/>
              </a:rPr>
              <a:t>esa</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pena</a:t>
            </a:r>
            <a:r>
              <a:rPr lang="en-US" altLang="en-US" sz="2600" b="1" dirty="0">
                <a:solidFill>
                  <a:schemeClr val="bg1"/>
                </a:solidFill>
                <a:latin typeface="Verdana" panose="020B0604030504040204" pitchFamily="34" charset="0"/>
                <a:ea typeface="Verdana" panose="020B0604030504040204" pitchFamily="34" charset="0"/>
              </a:rPr>
              <a:t>! </a:t>
            </a:r>
          </a:p>
        </p:txBody>
      </p:sp>
      <p:sp>
        <p:nvSpPr>
          <p:cNvPr id="55305" name="Rectangle 9">
            <a:extLst>
              <a:ext uri="{FF2B5EF4-FFF2-40B4-BE49-F238E27FC236}">
                <a16:creationId xmlns:a16="http://schemas.microsoft.com/office/drawing/2014/main" id="{80564EBA-C395-3325-7207-CC49BD33E1A4}"/>
              </a:ext>
            </a:extLst>
          </p:cNvPr>
          <p:cNvSpPr>
            <a:spLocks noChangeArrowheads="1"/>
          </p:cNvSpPr>
          <p:nvPr/>
        </p:nvSpPr>
        <p:spPr bwMode="auto">
          <a:xfrm>
            <a:off x="11506200" y="2362198"/>
            <a:ext cx="685800" cy="4495801"/>
          </a:xfrm>
          <a:prstGeom prst="rect">
            <a:avLst/>
          </a:prstGeom>
          <a:solidFill>
            <a:srgbClr val="969696"/>
          </a:solidFill>
          <a:ln w="952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6" name="Text Box 10">
            <a:extLst>
              <a:ext uri="{FF2B5EF4-FFF2-40B4-BE49-F238E27FC236}">
                <a16:creationId xmlns:a16="http://schemas.microsoft.com/office/drawing/2014/main" id="{86221922-6F3E-5670-C19D-FFDBBEE6208B}"/>
              </a:ext>
            </a:extLst>
          </p:cNvPr>
          <p:cNvSpPr txBox="1">
            <a:spLocks noChangeArrowheads="1"/>
          </p:cNvSpPr>
          <p:nvPr/>
        </p:nvSpPr>
        <p:spPr bwMode="auto">
          <a:xfrm>
            <a:off x="11430000" y="2590800"/>
            <a:ext cx="762000" cy="396031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95000"/>
              </a:lnSpc>
            </a:pPr>
            <a:r>
              <a:rPr lang="en-US" altLang="en-US" sz="4400" b="1">
                <a:solidFill>
                  <a:srgbClr val="FF3300"/>
                </a:solidFill>
              </a:rPr>
              <a:t>M</a:t>
            </a:r>
          </a:p>
          <a:p>
            <a:pPr algn="ctr">
              <a:lnSpc>
                <a:spcPct val="95000"/>
              </a:lnSpc>
            </a:pPr>
            <a:r>
              <a:rPr lang="en-US" altLang="en-US" sz="4400" b="1">
                <a:solidFill>
                  <a:srgbClr val="FF3300"/>
                </a:solidFill>
              </a:rPr>
              <a:t>U</a:t>
            </a:r>
          </a:p>
          <a:p>
            <a:pPr algn="ctr">
              <a:lnSpc>
                <a:spcPct val="95000"/>
              </a:lnSpc>
            </a:pPr>
            <a:r>
              <a:rPr lang="en-US" altLang="en-US" sz="4400" b="1">
                <a:solidFill>
                  <a:srgbClr val="FF3300"/>
                </a:solidFill>
              </a:rPr>
              <a:t>E</a:t>
            </a:r>
          </a:p>
          <a:p>
            <a:pPr algn="ctr">
              <a:lnSpc>
                <a:spcPct val="95000"/>
              </a:lnSpc>
            </a:pPr>
            <a:r>
              <a:rPr lang="en-US" altLang="en-US" sz="4400" b="1">
                <a:solidFill>
                  <a:srgbClr val="FF3300"/>
                </a:solidFill>
              </a:rPr>
              <a:t>R</a:t>
            </a:r>
          </a:p>
          <a:p>
            <a:pPr algn="ctr">
              <a:lnSpc>
                <a:spcPct val="95000"/>
              </a:lnSpc>
            </a:pPr>
            <a:r>
              <a:rPr lang="en-US" altLang="en-US" sz="4400" b="1">
                <a:solidFill>
                  <a:srgbClr val="FF3300"/>
                </a:solidFill>
              </a:rPr>
              <a:t>T</a:t>
            </a:r>
          </a:p>
          <a:p>
            <a:pPr algn="ctr">
              <a:lnSpc>
                <a:spcPct val="95000"/>
              </a:lnSpc>
            </a:pPr>
            <a:r>
              <a:rPr lang="en-US" altLang="en-US" sz="4400" b="1">
                <a:solidFill>
                  <a:srgbClr val="FF3300"/>
                </a:solidFill>
              </a:rPr>
              <a:t>E</a:t>
            </a:r>
          </a:p>
        </p:txBody>
      </p:sp>
      <p:sp>
        <p:nvSpPr>
          <p:cNvPr id="55307" name="Rectangle 11">
            <a:extLst>
              <a:ext uri="{FF2B5EF4-FFF2-40B4-BE49-F238E27FC236}">
                <a16:creationId xmlns:a16="http://schemas.microsoft.com/office/drawing/2014/main" id="{CAE38FE3-E8E5-9E98-00B5-322E1B3CB1A5}"/>
              </a:ext>
            </a:extLst>
          </p:cNvPr>
          <p:cNvSpPr>
            <a:spLocks noChangeArrowheads="1"/>
          </p:cNvSpPr>
          <p:nvPr/>
        </p:nvSpPr>
        <p:spPr bwMode="auto">
          <a:xfrm>
            <a:off x="9144" y="-21886"/>
            <a:ext cx="6654864" cy="472437"/>
          </a:xfrm>
          <a:prstGeom prst="rect">
            <a:avLst/>
          </a:prstGeom>
          <a:solidFill>
            <a:srgbClr val="B2B2B2"/>
          </a:solidFill>
          <a:ln>
            <a:noFill/>
          </a:ln>
          <a:effectLst>
            <a:outerShdw dist="35921" dir="2700000" algn="ctr" rotWithShape="0">
              <a:srgbClr val="808080"/>
            </a:outerShdw>
          </a:effectLst>
          <a:extLst>
            <a:ext uri="{91240B29-F687-4F45-9708-019B960494DF}">
              <a14:hiddenLine xmlns:a14="http://schemas.microsoft.com/office/drawing/2010/main" w="9525">
                <a:solidFill>
                  <a:srgbClr val="FF3300"/>
                </a:solidFill>
                <a:miter lim="800000"/>
                <a:headEnd/>
                <a:tailEnd/>
              </a14:hiddenLine>
            </a:ext>
          </a:extLst>
        </p:spPr>
        <p:txBody>
          <a:bodyPr wrap="square">
            <a:spAutoFit/>
          </a:bodyPr>
          <a:lstStyle/>
          <a:p>
            <a:pPr algn="ctr">
              <a:lnSpc>
                <a:spcPct val="95000"/>
              </a:lnSpc>
            </a:pPr>
            <a:r>
              <a:rPr lang="es-ES" altLang="en-US" sz="2600" b="1" dirty="0">
                <a:solidFill>
                  <a:srgbClr val="800000"/>
                </a:solidFill>
                <a:latin typeface="Verdana" panose="020B0604030504040204" pitchFamily="34" charset="0"/>
                <a:ea typeface="Verdana" panose="020B0604030504040204" pitchFamily="34" charset="0"/>
              </a:rPr>
              <a:t>La Pena Terrible del Pecado</a:t>
            </a:r>
            <a:endParaRPr lang="en-US" altLang="en-US" sz="2600" b="1" dirty="0">
              <a:solidFill>
                <a:srgbClr val="800000"/>
              </a:solidFill>
              <a:latin typeface="Verdana" panose="020B0604030504040204" pitchFamily="34" charset="0"/>
              <a:ea typeface="Verdana" panose="020B0604030504040204" pitchFamily="34" charset="0"/>
            </a:endParaRPr>
          </a:p>
        </p:txBody>
      </p:sp>
      <p:sp>
        <p:nvSpPr>
          <p:cNvPr id="55308" name="Rectangle 12">
            <a:extLst>
              <a:ext uri="{FF2B5EF4-FFF2-40B4-BE49-F238E27FC236}">
                <a16:creationId xmlns:a16="http://schemas.microsoft.com/office/drawing/2014/main" id="{5806F5BC-3BC8-5E67-DC56-ED18034CF338}"/>
              </a:ext>
            </a:extLst>
          </p:cNvPr>
          <p:cNvSpPr>
            <a:spLocks noChangeArrowheads="1"/>
          </p:cNvSpPr>
          <p:nvPr/>
        </p:nvSpPr>
        <p:spPr bwMode="auto">
          <a:xfrm>
            <a:off x="54864" y="4175952"/>
            <a:ext cx="11413236" cy="892552"/>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Verdana" panose="020B0604030504040204" pitchFamily="34" charset="0"/>
                <a:ea typeface="Verdana" panose="020B0604030504040204" pitchFamily="34" charset="0"/>
              </a:rPr>
              <a:t>Por qué y cómo El lo hizo </a:t>
            </a:r>
          </a:p>
          <a:p>
            <a:pPr algn="ctr"/>
            <a:r>
              <a:rPr lang="es-ES" altLang="en-US" sz="2600" b="1" dirty="0">
                <a:solidFill>
                  <a:schemeClr val="bg1"/>
                </a:solidFill>
                <a:latin typeface="Verdana" panose="020B0604030504040204" pitchFamily="34" charset="0"/>
                <a:ea typeface="Verdana" panose="020B0604030504040204" pitchFamily="34" charset="0"/>
              </a:rPr>
              <a:t>estudiaremos ahora.</a:t>
            </a:r>
            <a:endParaRPr lang="en-US" altLang="en-US" sz="2600" b="1" dirty="0">
              <a:solidFill>
                <a:schemeClr val="bg1"/>
              </a:solidFill>
              <a:latin typeface="Verdana" panose="020B0604030504040204" pitchFamily="34" charset="0"/>
              <a:ea typeface="Verdana" panose="020B0604030504040204" pitchFamily="34"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iterate type="wd">
                                    <p:tmPct val="3000"/>
                                  </p:iterate>
                                  <p:childTnLst>
                                    <p:set>
                                      <p:cBhvr>
                                        <p:cTn id="6" dur="1" fill="hold">
                                          <p:stCondLst>
                                            <p:cond delay="0"/>
                                          </p:stCondLst>
                                        </p:cTn>
                                        <p:tgtEl>
                                          <p:spTgt spid="55300"/>
                                        </p:tgtEl>
                                        <p:attrNameLst>
                                          <p:attrName>style.visibility</p:attrName>
                                        </p:attrNameLst>
                                      </p:cBhvr>
                                      <p:to>
                                        <p:strVal val="visible"/>
                                      </p:to>
                                    </p:set>
                                    <p:animEffect transition="in" filter="strips(downRight)">
                                      <p:cBhvr>
                                        <p:cTn id="7" dur="1000"/>
                                        <p:tgtEl>
                                          <p:spTgt spid="553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1" presetClass="entr" presetSubtype="0" fill="hold" nodeType="clickEffect">
                                  <p:stCondLst>
                                    <p:cond delay="0"/>
                                  </p:stCondLst>
                                  <p:childTnLst>
                                    <p:set>
                                      <p:cBhvr>
                                        <p:cTn id="11" dur="1" fill="hold">
                                          <p:stCondLst>
                                            <p:cond delay="0"/>
                                          </p:stCondLst>
                                        </p:cTn>
                                        <p:tgtEl>
                                          <p:spTgt spid="55301"/>
                                        </p:tgtEl>
                                        <p:attrNameLst>
                                          <p:attrName>style.visibility</p:attrName>
                                        </p:attrNameLst>
                                      </p:cBhvr>
                                      <p:to>
                                        <p:strVal val="visible"/>
                                      </p:to>
                                    </p:set>
                                    <p:anim calcmode="lin" valueType="num">
                                      <p:cBhvr>
                                        <p:cTn id="12" dur="1000" fill="hold"/>
                                        <p:tgtEl>
                                          <p:spTgt spid="55301"/>
                                        </p:tgtEl>
                                        <p:attrNameLst>
                                          <p:attrName>ppt_x</p:attrName>
                                        </p:attrNameLst>
                                      </p:cBhvr>
                                      <p:tavLst>
                                        <p:tav tm="0">
                                          <p:val>
                                            <p:strVal val="#ppt_x"/>
                                          </p:val>
                                        </p:tav>
                                        <p:tav tm="50000">
                                          <p:val>
                                            <p:strVal val="#ppt_x+.1"/>
                                          </p:val>
                                        </p:tav>
                                        <p:tav tm="100000">
                                          <p:val>
                                            <p:strVal val="#ppt_x"/>
                                          </p:val>
                                        </p:tav>
                                      </p:tavLst>
                                    </p:anim>
                                    <p:anim calcmode="lin" valueType="num">
                                      <p:cBhvr>
                                        <p:cTn id="13" dur="1000" fill="hold"/>
                                        <p:tgtEl>
                                          <p:spTgt spid="55301"/>
                                        </p:tgtEl>
                                        <p:attrNameLst>
                                          <p:attrName>ppt_y</p:attrName>
                                        </p:attrNameLst>
                                      </p:cBhvr>
                                      <p:tavLst>
                                        <p:tav tm="0">
                                          <p:val>
                                            <p:strVal val="#ppt_y"/>
                                          </p:val>
                                        </p:tav>
                                        <p:tav tm="100000">
                                          <p:val>
                                            <p:strVal val="#ppt_y"/>
                                          </p:val>
                                        </p:tav>
                                      </p:tavLst>
                                    </p:anim>
                                    <p:anim calcmode="lin" valueType="num">
                                      <p:cBhvr>
                                        <p:cTn id="14" dur="1000" fill="hold"/>
                                        <p:tgtEl>
                                          <p:spTgt spid="55301"/>
                                        </p:tgtEl>
                                        <p:attrNameLst>
                                          <p:attrName>ppt_h</p:attrName>
                                        </p:attrNameLst>
                                      </p:cBhvr>
                                      <p:tavLst>
                                        <p:tav tm="0">
                                          <p:val>
                                            <p:strVal val="#ppt_h/10"/>
                                          </p:val>
                                        </p:tav>
                                        <p:tav tm="50000">
                                          <p:val>
                                            <p:strVal val="#ppt_h+.01"/>
                                          </p:val>
                                        </p:tav>
                                        <p:tav tm="100000">
                                          <p:val>
                                            <p:strVal val="#ppt_h"/>
                                          </p:val>
                                        </p:tav>
                                      </p:tavLst>
                                    </p:anim>
                                    <p:anim calcmode="lin" valueType="num">
                                      <p:cBhvr>
                                        <p:cTn id="15" dur="1000" fill="hold"/>
                                        <p:tgtEl>
                                          <p:spTgt spid="55301"/>
                                        </p:tgtEl>
                                        <p:attrNameLst>
                                          <p:attrName>ppt_w</p:attrName>
                                        </p:attrNameLst>
                                      </p:cBhvr>
                                      <p:tavLst>
                                        <p:tav tm="0">
                                          <p:val>
                                            <p:strVal val="#ppt_w/10"/>
                                          </p:val>
                                        </p:tav>
                                        <p:tav tm="50000">
                                          <p:val>
                                            <p:strVal val="#ppt_w+.01"/>
                                          </p:val>
                                        </p:tav>
                                        <p:tav tm="100000">
                                          <p:val>
                                            <p:strVal val="#ppt_w"/>
                                          </p:val>
                                        </p:tav>
                                      </p:tavLst>
                                    </p:anim>
                                    <p:animEffect transition="in" filter="fade">
                                      <p:cBhvr>
                                        <p:cTn id="16" dur="1000" tmFilter="0,0; .5, 1; 1, 1"/>
                                        <p:tgtEl>
                                          <p:spTgt spid="5530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288" fill="hold" nodeType="clickEffect">
                                  <p:stCondLst>
                                    <p:cond delay="0"/>
                                  </p:stCondLst>
                                  <p:childTnLst>
                                    <p:set>
                                      <p:cBhvr>
                                        <p:cTn id="20" dur="1" fill="hold">
                                          <p:stCondLst>
                                            <p:cond delay="0"/>
                                          </p:stCondLst>
                                        </p:cTn>
                                        <p:tgtEl>
                                          <p:spTgt spid="55302"/>
                                        </p:tgtEl>
                                        <p:attrNameLst>
                                          <p:attrName>style.visibility</p:attrName>
                                        </p:attrNameLst>
                                      </p:cBhvr>
                                      <p:to>
                                        <p:strVal val="visible"/>
                                      </p:to>
                                    </p:set>
                                    <p:anim calcmode="lin" valueType="num">
                                      <p:cBhvr>
                                        <p:cTn id="21" dur="1000" fill="hold"/>
                                        <p:tgtEl>
                                          <p:spTgt spid="55302"/>
                                        </p:tgtEl>
                                        <p:attrNameLst>
                                          <p:attrName>ppt_w</p:attrName>
                                        </p:attrNameLst>
                                      </p:cBhvr>
                                      <p:tavLst>
                                        <p:tav tm="0">
                                          <p:val>
                                            <p:strVal val="4/3*#ppt_w"/>
                                          </p:val>
                                        </p:tav>
                                        <p:tav tm="100000">
                                          <p:val>
                                            <p:strVal val="#ppt_w"/>
                                          </p:val>
                                        </p:tav>
                                      </p:tavLst>
                                    </p:anim>
                                    <p:anim calcmode="lin" valueType="num">
                                      <p:cBhvr>
                                        <p:cTn id="22" dur="1000" fill="hold"/>
                                        <p:tgtEl>
                                          <p:spTgt spid="55302"/>
                                        </p:tgtEl>
                                        <p:attrNameLst>
                                          <p:attrName>ppt_h</p:attrName>
                                        </p:attrNameLst>
                                      </p:cBhvr>
                                      <p:tavLst>
                                        <p:tav tm="0">
                                          <p:val>
                                            <p:strVal val="4/3*#ppt_h"/>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288" fill="hold" nodeType="clickEffect">
                                  <p:stCondLst>
                                    <p:cond delay="0"/>
                                  </p:stCondLst>
                                  <p:iterate type="wd">
                                    <p:tmPct val="1000"/>
                                  </p:iterate>
                                  <p:childTnLst>
                                    <p:set>
                                      <p:cBhvr>
                                        <p:cTn id="26" dur="1" fill="hold">
                                          <p:stCondLst>
                                            <p:cond delay="0"/>
                                          </p:stCondLst>
                                        </p:cTn>
                                        <p:tgtEl>
                                          <p:spTgt spid="55303"/>
                                        </p:tgtEl>
                                        <p:attrNameLst>
                                          <p:attrName>style.visibility</p:attrName>
                                        </p:attrNameLst>
                                      </p:cBhvr>
                                      <p:to>
                                        <p:strVal val="visible"/>
                                      </p:to>
                                    </p:set>
                                    <p:anim calcmode="lin" valueType="num">
                                      <p:cBhvr>
                                        <p:cTn id="27" dur="1000" fill="hold"/>
                                        <p:tgtEl>
                                          <p:spTgt spid="55303"/>
                                        </p:tgtEl>
                                        <p:attrNameLst>
                                          <p:attrName>ppt_w</p:attrName>
                                        </p:attrNameLst>
                                      </p:cBhvr>
                                      <p:tavLst>
                                        <p:tav tm="0">
                                          <p:val>
                                            <p:strVal val="4/3*#ppt_w"/>
                                          </p:val>
                                        </p:tav>
                                        <p:tav tm="100000">
                                          <p:val>
                                            <p:strVal val="#ppt_w"/>
                                          </p:val>
                                        </p:tav>
                                      </p:tavLst>
                                    </p:anim>
                                    <p:anim calcmode="lin" valueType="num">
                                      <p:cBhvr>
                                        <p:cTn id="28" dur="1000" fill="hold"/>
                                        <p:tgtEl>
                                          <p:spTgt spid="55303"/>
                                        </p:tgtEl>
                                        <p:attrNameLst>
                                          <p:attrName>ppt_h</p:attrName>
                                        </p:attrNameLst>
                                      </p:cBhvr>
                                      <p:tavLst>
                                        <p:tav tm="0">
                                          <p:val>
                                            <p:strVal val="4/3*#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17" presetClass="entr" presetSubtype="1" fill="hold" nodeType="clickEffect">
                                  <p:stCondLst>
                                    <p:cond delay="0"/>
                                  </p:stCondLst>
                                  <p:childTnLst>
                                    <p:set>
                                      <p:cBhvr>
                                        <p:cTn id="32" dur="1" fill="hold">
                                          <p:stCondLst>
                                            <p:cond delay="0"/>
                                          </p:stCondLst>
                                        </p:cTn>
                                        <p:tgtEl>
                                          <p:spTgt spid="55308"/>
                                        </p:tgtEl>
                                        <p:attrNameLst>
                                          <p:attrName>style.visibility</p:attrName>
                                        </p:attrNameLst>
                                      </p:cBhvr>
                                      <p:to>
                                        <p:strVal val="visible"/>
                                      </p:to>
                                    </p:set>
                                    <p:anim calcmode="lin" valueType="num">
                                      <p:cBhvr>
                                        <p:cTn id="33" dur="1000" fill="hold"/>
                                        <p:tgtEl>
                                          <p:spTgt spid="55308"/>
                                        </p:tgtEl>
                                        <p:attrNameLst>
                                          <p:attrName>ppt_x</p:attrName>
                                        </p:attrNameLst>
                                      </p:cBhvr>
                                      <p:tavLst>
                                        <p:tav tm="0">
                                          <p:val>
                                            <p:strVal val="#ppt_x"/>
                                          </p:val>
                                        </p:tav>
                                        <p:tav tm="100000">
                                          <p:val>
                                            <p:strVal val="#ppt_x"/>
                                          </p:val>
                                        </p:tav>
                                      </p:tavLst>
                                    </p:anim>
                                    <p:anim calcmode="lin" valueType="num">
                                      <p:cBhvr>
                                        <p:cTn id="34" dur="1000" fill="hold"/>
                                        <p:tgtEl>
                                          <p:spTgt spid="55308"/>
                                        </p:tgtEl>
                                        <p:attrNameLst>
                                          <p:attrName>ppt_y</p:attrName>
                                        </p:attrNameLst>
                                      </p:cBhvr>
                                      <p:tavLst>
                                        <p:tav tm="0">
                                          <p:val>
                                            <p:strVal val="#ppt_y-#ppt_h/2"/>
                                          </p:val>
                                        </p:tav>
                                        <p:tav tm="100000">
                                          <p:val>
                                            <p:strVal val="#ppt_y"/>
                                          </p:val>
                                        </p:tav>
                                      </p:tavLst>
                                    </p:anim>
                                    <p:anim calcmode="lin" valueType="num">
                                      <p:cBhvr>
                                        <p:cTn id="35" dur="1000" fill="hold"/>
                                        <p:tgtEl>
                                          <p:spTgt spid="55308"/>
                                        </p:tgtEl>
                                        <p:attrNameLst>
                                          <p:attrName>ppt_w</p:attrName>
                                        </p:attrNameLst>
                                      </p:cBhvr>
                                      <p:tavLst>
                                        <p:tav tm="0">
                                          <p:val>
                                            <p:strVal val="#ppt_w"/>
                                          </p:val>
                                        </p:tav>
                                        <p:tav tm="100000">
                                          <p:val>
                                            <p:strVal val="#ppt_w"/>
                                          </p:val>
                                        </p:tav>
                                      </p:tavLst>
                                    </p:anim>
                                    <p:anim calcmode="lin" valueType="num">
                                      <p:cBhvr>
                                        <p:cTn id="36" dur="1000" fill="hold"/>
                                        <p:tgtEl>
                                          <p:spTgt spid="5530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p:bldP spid="55300" grpId="1"/>
      <p:bldP spid="55301" grpId="0"/>
      <p:bldP spid="55301" grpId="1"/>
      <p:bldP spid="55302" grpId="0"/>
      <p:bldP spid="55302" grpId="1"/>
      <p:bldP spid="55303" grpId="0"/>
      <p:bldP spid="55303" grpId="1"/>
      <p:bldP spid="55306" grpId="0"/>
      <p:bldP spid="55307" grpId="0" animBg="1"/>
      <p:bldP spid="5530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133" name="Picture 37">
            <a:extLst>
              <a:ext uri="{FF2B5EF4-FFF2-40B4-BE49-F238E27FC236}">
                <a16:creationId xmlns:a16="http://schemas.microsoft.com/office/drawing/2014/main" id="{E364C722-5CD4-F8B9-67EB-BCA21EB111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728" r="6818"/>
          <a:stretch>
            <a:fillRect/>
          </a:stretch>
        </p:blipFill>
        <p:spPr bwMode="auto">
          <a:xfrm>
            <a:off x="5209477" y="304800"/>
            <a:ext cx="2362200" cy="2362200"/>
          </a:xfrm>
          <a:prstGeom prst="rect">
            <a:avLst/>
          </a:prstGeom>
          <a:noFill/>
          <a:extLst>
            <a:ext uri="{909E8E84-426E-40DD-AFC4-6F175D3DCCD1}">
              <a14:hiddenFill xmlns:a14="http://schemas.microsoft.com/office/drawing/2010/main">
                <a:solidFill>
                  <a:srgbClr val="FFFFFF"/>
                </a:solidFill>
              </a14:hiddenFill>
            </a:ext>
          </a:extLst>
        </p:spPr>
      </p:pic>
      <p:pic>
        <p:nvPicPr>
          <p:cNvPr id="4127" name="Picture 31">
            <a:extLst>
              <a:ext uri="{FF2B5EF4-FFF2-40B4-BE49-F238E27FC236}">
                <a16:creationId xmlns:a16="http://schemas.microsoft.com/office/drawing/2014/main" id="{10D02BE4-C1C6-7902-362B-DE3B970CE9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624"/>
          <a:stretch>
            <a:fillRect/>
          </a:stretch>
        </p:blipFill>
        <p:spPr bwMode="auto">
          <a:xfrm>
            <a:off x="9628188" y="1600200"/>
            <a:ext cx="2557462" cy="2490788"/>
          </a:xfrm>
          <a:prstGeom prst="rect">
            <a:avLst/>
          </a:prstGeom>
          <a:noFill/>
          <a:extLst>
            <a:ext uri="{909E8E84-426E-40DD-AFC4-6F175D3DCCD1}">
              <a14:hiddenFill xmlns:a14="http://schemas.microsoft.com/office/drawing/2010/main">
                <a:solidFill>
                  <a:srgbClr val="FFFFFF"/>
                </a:solidFill>
              </a14:hiddenFill>
            </a:ext>
          </a:extLst>
        </p:spPr>
      </p:pic>
      <p:sp>
        <p:nvSpPr>
          <p:cNvPr id="4126" name="Text Box 30">
            <a:extLst>
              <a:ext uri="{FF2B5EF4-FFF2-40B4-BE49-F238E27FC236}">
                <a16:creationId xmlns:a16="http://schemas.microsoft.com/office/drawing/2014/main" id="{4BF246B5-ED53-9BDD-08E1-6DBA658FDE34}"/>
              </a:ext>
            </a:extLst>
          </p:cNvPr>
          <p:cNvSpPr txBox="1">
            <a:spLocks noChangeArrowheads="1"/>
          </p:cNvSpPr>
          <p:nvPr/>
        </p:nvSpPr>
        <p:spPr bwMode="auto">
          <a:xfrm>
            <a:off x="10204450" y="4191001"/>
            <a:ext cx="19812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600" b="1">
                <a:solidFill>
                  <a:srgbClr val="FFFF00"/>
                </a:solidFill>
                <a:latin typeface="Verdana" panose="020B0604030504040204" pitchFamily="34" charset="0"/>
                <a:ea typeface="Verdana" panose="020B0604030504040204" pitchFamily="34" charset="0"/>
              </a:rPr>
              <a:t>Pinocchio</a:t>
            </a:r>
            <a:endParaRPr lang="en-US" altLang="en-US" sz="2600" b="1">
              <a:solidFill>
                <a:srgbClr val="FFFF00"/>
              </a:solidFill>
              <a:latin typeface="Verdana" panose="020B0604030504040204" pitchFamily="34" charset="0"/>
              <a:ea typeface="Verdana" panose="020B0604030504040204" pitchFamily="34" charset="0"/>
            </a:endParaRPr>
          </a:p>
        </p:txBody>
      </p:sp>
      <p:pic>
        <p:nvPicPr>
          <p:cNvPr id="4105" name="Picture 9">
            <a:extLst>
              <a:ext uri="{FF2B5EF4-FFF2-40B4-BE49-F238E27FC236}">
                <a16:creationId xmlns:a16="http://schemas.microsoft.com/office/drawing/2014/main" id="{897C4B20-5C8D-8AEC-423F-1E5C2B10BB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6807" t="6522" r="16624"/>
          <a:stretch>
            <a:fillRect/>
          </a:stretch>
        </p:blipFill>
        <p:spPr bwMode="auto">
          <a:xfrm>
            <a:off x="6350" y="1181100"/>
            <a:ext cx="2470150" cy="3124200"/>
          </a:xfrm>
          <a:prstGeom prst="rect">
            <a:avLst/>
          </a:prstGeom>
          <a:noFill/>
          <a:extLst>
            <a:ext uri="{909E8E84-426E-40DD-AFC4-6F175D3DCCD1}">
              <a14:hiddenFill xmlns:a14="http://schemas.microsoft.com/office/drawing/2010/main">
                <a:solidFill>
                  <a:srgbClr val="FFFFFF"/>
                </a:solidFill>
              </a14:hiddenFill>
            </a:ext>
          </a:extLst>
        </p:spPr>
      </p:pic>
      <p:sp>
        <p:nvSpPr>
          <p:cNvPr id="4117" name="Text Box 21">
            <a:extLst>
              <a:ext uri="{FF2B5EF4-FFF2-40B4-BE49-F238E27FC236}">
                <a16:creationId xmlns:a16="http://schemas.microsoft.com/office/drawing/2014/main" id="{A8207A15-4CAC-4E61-47F4-D4355B9CFC78}"/>
              </a:ext>
            </a:extLst>
          </p:cNvPr>
          <p:cNvSpPr txBox="1">
            <a:spLocks noChangeArrowheads="1"/>
          </p:cNvSpPr>
          <p:nvPr/>
        </p:nvSpPr>
        <p:spPr bwMode="auto">
          <a:xfrm>
            <a:off x="6350" y="1"/>
            <a:ext cx="12179300" cy="432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600" b="1" dirty="0">
                <a:solidFill>
                  <a:srgbClr val="FFFF00"/>
                </a:solidFill>
                <a:latin typeface="Verdana" panose="020B0604030504040204" pitchFamily="34" charset="0"/>
                <a:ea typeface="Verdana" panose="020B0604030504040204" pitchFamily="34" charset="0"/>
              </a:rPr>
              <a:t>Un juez está listo de pronunciar el juicio sobre 2 criminales.</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4118" name="AutoShape 22">
            <a:extLst>
              <a:ext uri="{FF2B5EF4-FFF2-40B4-BE49-F238E27FC236}">
                <a16:creationId xmlns:a16="http://schemas.microsoft.com/office/drawing/2014/main" id="{64F6BDD7-901B-02FF-6527-2C9472AAE4A9}"/>
              </a:ext>
            </a:extLst>
          </p:cNvPr>
          <p:cNvSpPr>
            <a:spLocks noChangeArrowheads="1"/>
          </p:cNvSpPr>
          <p:nvPr/>
        </p:nvSpPr>
        <p:spPr bwMode="auto">
          <a:xfrm>
            <a:off x="3031871" y="1524000"/>
            <a:ext cx="2161477" cy="1574292"/>
          </a:xfrm>
          <a:prstGeom prst="leftArrow">
            <a:avLst>
              <a:gd name="adj1" fmla="val 50000"/>
              <a:gd name="adj2" fmla="val 28571"/>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b="1" dirty="0" err="1">
                <a:solidFill>
                  <a:srgbClr val="FFFF00"/>
                </a:solidFill>
                <a:latin typeface="Verdana" panose="020B0604030504040204" pitchFamily="34" charset="0"/>
                <a:ea typeface="Verdana" panose="020B0604030504040204" pitchFamily="34" charset="0"/>
              </a:rPr>
              <a:t>Asesino</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4120" name="AutoShape 24">
            <a:extLst>
              <a:ext uri="{FF2B5EF4-FFF2-40B4-BE49-F238E27FC236}">
                <a16:creationId xmlns:a16="http://schemas.microsoft.com/office/drawing/2014/main" id="{0D35A566-3CAB-97C7-979C-60416961220D}"/>
              </a:ext>
            </a:extLst>
          </p:cNvPr>
          <p:cNvSpPr>
            <a:spLocks noChangeArrowheads="1"/>
          </p:cNvSpPr>
          <p:nvPr/>
        </p:nvSpPr>
        <p:spPr bwMode="auto">
          <a:xfrm>
            <a:off x="7587806" y="1600200"/>
            <a:ext cx="1981200" cy="1498092"/>
          </a:xfrm>
          <a:prstGeom prst="rightArrow">
            <a:avLst>
              <a:gd name="adj1" fmla="val 50000"/>
              <a:gd name="adj2" fmla="val 30952"/>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b="1" dirty="0" err="1">
                <a:solidFill>
                  <a:srgbClr val="FFFF00"/>
                </a:solidFill>
                <a:latin typeface="Verdana" panose="020B0604030504040204" pitchFamily="34" charset="0"/>
                <a:ea typeface="Verdana" panose="020B0604030504040204" pitchFamily="34" charset="0"/>
              </a:rPr>
              <a:t>Mentiroso</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4121" name="Text Box 25">
            <a:extLst>
              <a:ext uri="{FF2B5EF4-FFF2-40B4-BE49-F238E27FC236}">
                <a16:creationId xmlns:a16="http://schemas.microsoft.com/office/drawing/2014/main" id="{508CB9A3-8A6E-307B-BF1D-BF64A3DCA566}"/>
              </a:ext>
            </a:extLst>
          </p:cNvPr>
          <p:cNvSpPr txBox="1">
            <a:spLocks noChangeArrowheads="1"/>
          </p:cNvSpPr>
          <p:nvPr/>
        </p:nvSpPr>
        <p:spPr bwMode="auto">
          <a:xfrm>
            <a:off x="6350" y="4305301"/>
            <a:ext cx="23622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600" b="1">
                <a:solidFill>
                  <a:srgbClr val="FFFF00"/>
                </a:solidFill>
                <a:latin typeface="Verdana" panose="020B0604030504040204" pitchFamily="34" charset="0"/>
                <a:ea typeface="Verdana" panose="020B0604030504040204" pitchFamily="34" charset="0"/>
              </a:rPr>
              <a:t>Saddam</a:t>
            </a:r>
            <a:endParaRPr lang="en-US" altLang="en-US" sz="2600" b="1">
              <a:solidFill>
                <a:srgbClr val="FFFF00"/>
              </a:solidFill>
              <a:latin typeface="Verdana" panose="020B0604030504040204" pitchFamily="34" charset="0"/>
              <a:ea typeface="Verdana" panose="020B0604030504040204" pitchFamily="34" charset="0"/>
            </a:endParaRPr>
          </a:p>
        </p:txBody>
      </p:sp>
      <p:sp>
        <p:nvSpPr>
          <p:cNvPr id="4134" name="AutoShape 38">
            <a:extLst>
              <a:ext uri="{FF2B5EF4-FFF2-40B4-BE49-F238E27FC236}">
                <a16:creationId xmlns:a16="http://schemas.microsoft.com/office/drawing/2014/main" id="{23A72F09-403F-1307-50FC-CD51E76EBD87}"/>
              </a:ext>
            </a:extLst>
          </p:cNvPr>
          <p:cNvSpPr>
            <a:spLocks/>
          </p:cNvSpPr>
          <p:nvPr/>
        </p:nvSpPr>
        <p:spPr bwMode="auto">
          <a:xfrm>
            <a:off x="2542477" y="3352800"/>
            <a:ext cx="3810000" cy="1749744"/>
          </a:xfrm>
          <a:prstGeom prst="borderCallout2">
            <a:avLst>
              <a:gd name="adj1" fmla="val 5000"/>
              <a:gd name="adj2" fmla="val 103227"/>
              <a:gd name="adj3" fmla="val 5000"/>
              <a:gd name="adj4" fmla="val 103227"/>
              <a:gd name="adj5" fmla="val -61111"/>
              <a:gd name="adj6" fmla="val 103227"/>
            </a:avLst>
          </a:prstGeom>
          <a:solidFill>
            <a:srgbClr val="008000"/>
          </a:solidFill>
          <a:ln w="381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600" b="1" dirty="0">
                <a:solidFill>
                  <a:schemeClr val="bg1"/>
                </a:solidFill>
                <a:latin typeface="Verdana" panose="020B0604030504040204" pitchFamily="34" charset="0"/>
                <a:ea typeface="Verdana" panose="020B0604030504040204" pitchFamily="34" charset="0"/>
              </a:rPr>
              <a:t>“Culpable!...</a:t>
            </a:r>
            <a:r>
              <a:rPr lang="en-US" altLang="en-US" sz="2600" b="1" dirty="0" err="1">
                <a:solidFill>
                  <a:schemeClr val="bg1"/>
                </a:solidFill>
                <a:latin typeface="Verdana" panose="020B0604030504040204" pitchFamily="34" charset="0"/>
                <a:ea typeface="Verdana" panose="020B0604030504040204" pitchFamily="34" charset="0"/>
              </a:rPr>
              <a:t>pero</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en</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el</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nombre</a:t>
            </a:r>
            <a:r>
              <a:rPr lang="en-US" altLang="en-US" sz="2600" b="1" dirty="0">
                <a:solidFill>
                  <a:schemeClr val="bg1"/>
                </a:solidFill>
                <a:latin typeface="Verdana" panose="020B0604030504040204" pitchFamily="34" charset="0"/>
                <a:ea typeface="Verdana" panose="020B0604030504040204" pitchFamily="34" charset="0"/>
              </a:rPr>
              <a:t> de la misericordia, </a:t>
            </a:r>
            <a:r>
              <a:rPr lang="en-US" altLang="en-US" sz="2600" b="1" dirty="0" err="1">
                <a:solidFill>
                  <a:schemeClr val="bg1"/>
                </a:solidFill>
                <a:latin typeface="Verdana" panose="020B0604030504040204" pitchFamily="34" charset="0"/>
                <a:ea typeface="Verdana" panose="020B0604030504040204" pitchFamily="34" charset="0"/>
              </a:rPr>
              <a:t>est</a:t>
            </a:r>
            <a:r>
              <a:rPr lang="es-CO" altLang="en-US" sz="2600" b="1" dirty="0" err="1">
                <a:solidFill>
                  <a:schemeClr val="bg1"/>
                </a:solidFill>
                <a:latin typeface="Verdana" panose="020B0604030504040204" pitchFamily="34" charset="0"/>
                <a:ea typeface="Verdana" panose="020B0604030504040204" pitchFamily="34" charset="0"/>
              </a:rPr>
              <a:t>ás</a:t>
            </a:r>
            <a:r>
              <a:rPr lang="es-CO" altLang="en-US" sz="2600" b="1" dirty="0">
                <a:solidFill>
                  <a:schemeClr val="bg1"/>
                </a:solidFill>
                <a:latin typeface="Verdana" panose="020B0604030504040204" pitchFamily="34" charset="0"/>
                <a:ea typeface="Verdana" panose="020B0604030504040204" pitchFamily="34" charset="0"/>
              </a:rPr>
              <a:t> libre</a:t>
            </a:r>
            <a:r>
              <a:rPr lang="en-US" altLang="en-US" sz="2600" b="1" dirty="0">
                <a:solidFill>
                  <a:schemeClr val="bg1"/>
                </a:solidFill>
                <a:latin typeface="Verdana" panose="020B0604030504040204" pitchFamily="34" charset="0"/>
                <a:ea typeface="Verdana" panose="020B0604030504040204" pitchFamily="34" charset="0"/>
              </a:rPr>
              <a:t>.”</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4105"/>
                                        </p:tgtEl>
                                        <p:attrNameLst>
                                          <p:attrName>style.visibility</p:attrName>
                                        </p:attrNameLst>
                                      </p:cBhvr>
                                      <p:to>
                                        <p:strVal val="visible"/>
                                      </p:to>
                                    </p:set>
                                    <p:animEffect transition="in" filter="strips(downLeft)">
                                      <p:cBhvr>
                                        <p:cTn id="7" dur="2000"/>
                                        <p:tgtEl>
                                          <p:spTgt spid="4105"/>
                                        </p:tgtEl>
                                      </p:cBhvr>
                                    </p:animEffect>
                                  </p:childTnLst>
                                </p:cTn>
                              </p:par>
                              <p:par>
                                <p:cTn id="8" presetID="29" presetClass="entr" presetSubtype="0" fill="hold" nodeType="withEffect">
                                  <p:stCondLst>
                                    <p:cond delay="0"/>
                                  </p:stCondLst>
                                  <p:iterate type="lt">
                                    <p:tmPct val="5000"/>
                                  </p:iterate>
                                  <p:childTnLst>
                                    <p:set>
                                      <p:cBhvr>
                                        <p:cTn id="9" dur="1" fill="hold">
                                          <p:stCondLst>
                                            <p:cond delay="0"/>
                                          </p:stCondLst>
                                        </p:cTn>
                                        <p:tgtEl>
                                          <p:spTgt spid="4121"/>
                                        </p:tgtEl>
                                        <p:attrNameLst>
                                          <p:attrName>style.visibility</p:attrName>
                                        </p:attrNameLst>
                                      </p:cBhvr>
                                      <p:to>
                                        <p:strVal val="visible"/>
                                      </p:to>
                                    </p:set>
                                    <p:anim calcmode="lin" valueType="num">
                                      <p:cBhvr>
                                        <p:cTn id="10" dur="1000" fill="hold"/>
                                        <p:tgtEl>
                                          <p:spTgt spid="4121"/>
                                        </p:tgtEl>
                                        <p:attrNameLst>
                                          <p:attrName>ppt_x</p:attrName>
                                        </p:attrNameLst>
                                      </p:cBhvr>
                                      <p:tavLst>
                                        <p:tav tm="0">
                                          <p:val>
                                            <p:strVal val="#ppt_x-.2"/>
                                          </p:val>
                                        </p:tav>
                                        <p:tav tm="100000">
                                          <p:val>
                                            <p:strVal val="#ppt_x"/>
                                          </p:val>
                                        </p:tav>
                                      </p:tavLst>
                                    </p:anim>
                                    <p:anim calcmode="lin" valueType="num">
                                      <p:cBhvr>
                                        <p:cTn id="11" dur="1000" fill="hold"/>
                                        <p:tgtEl>
                                          <p:spTgt spid="4121"/>
                                        </p:tgtEl>
                                        <p:attrNameLst>
                                          <p:attrName>ppt_y</p:attrName>
                                        </p:attrNameLst>
                                      </p:cBhvr>
                                      <p:tavLst>
                                        <p:tav tm="0">
                                          <p:val>
                                            <p:strVal val="#ppt_y"/>
                                          </p:val>
                                        </p:tav>
                                        <p:tav tm="100000">
                                          <p:val>
                                            <p:strVal val="#ppt_y"/>
                                          </p:val>
                                        </p:tav>
                                      </p:tavLst>
                                    </p:anim>
                                    <p:animEffect transition="in" filter="wipe(right)" prLst="gradientSize: 0.1">
                                      <p:cBhvr>
                                        <p:cTn id="12" dur="1000"/>
                                        <p:tgtEl>
                                          <p:spTgt spid="41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4127"/>
                                        </p:tgtEl>
                                        <p:attrNameLst>
                                          <p:attrName>style.visibility</p:attrName>
                                        </p:attrNameLst>
                                      </p:cBhvr>
                                      <p:to>
                                        <p:strVal val="visible"/>
                                      </p:to>
                                    </p:set>
                                    <p:animEffect transition="in" filter="strips(downRight)">
                                      <p:cBhvr>
                                        <p:cTn id="17" dur="2000"/>
                                        <p:tgtEl>
                                          <p:spTgt spid="4127"/>
                                        </p:tgtEl>
                                      </p:cBhvr>
                                    </p:animEffect>
                                  </p:childTnLst>
                                </p:cTn>
                              </p:par>
                              <p:par>
                                <p:cTn id="18" presetID="29" presetClass="entr" presetSubtype="0" fill="hold" nodeType="withEffect">
                                  <p:stCondLst>
                                    <p:cond delay="0"/>
                                  </p:stCondLst>
                                  <p:iterate type="lt">
                                    <p:tmPct val="5000"/>
                                  </p:iterate>
                                  <p:childTnLst>
                                    <p:set>
                                      <p:cBhvr>
                                        <p:cTn id="19" dur="1" fill="hold">
                                          <p:stCondLst>
                                            <p:cond delay="0"/>
                                          </p:stCondLst>
                                        </p:cTn>
                                        <p:tgtEl>
                                          <p:spTgt spid="4126"/>
                                        </p:tgtEl>
                                        <p:attrNameLst>
                                          <p:attrName>style.visibility</p:attrName>
                                        </p:attrNameLst>
                                      </p:cBhvr>
                                      <p:to>
                                        <p:strVal val="visible"/>
                                      </p:to>
                                    </p:set>
                                    <p:anim calcmode="lin" valueType="num">
                                      <p:cBhvr>
                                        <p:cTn id="20" dur="1000" fill="hold"/>
                                        <p:tgtEl>
                                          <p:spTgt spid="4126"/>
                                        </p:tgtEl>
                                        <p:attrNameLst>
                                          <p:attrName>ppt_x</p:attrName>
                                        </p:attrNameLst>
                                      </p:cBhvr>
                                      <p:tavLst>
                                        <p:tav tm="0">
                                          <p:val>
                                            <p:strVal val="#ppt_x-.2"/>
                                          </p:val>
                                        </p:tav>
                                        <p:tav tm="100000">
                                          <p:val>
                                            <p:strVal val="#ppt_x"/>
                                          </p:val>
                                        </p:tav>
                                      </p:tavLst>
                                    </p:anim>
                                    <p:anim calcmode="lin" valueType="num">
                                      <p:cBhvr>
                                        <p:cTn id="21" dur="1000" fill="hold"/>
                                        <p:tgtEl>
                                          <p:spTgt spid="4126"/>
                                        </p:tgtEl>
                                        <p:attrNameLst>
                                          <p:attrName>ppt_y</p:attrName>
                                        </p:attrNameLst>
                                      </p:cBhvr>
                                      <p:tavLst>
                                        <p:tav tm="0">
                                          <p:val>
                                            <p:strVal val="#ppt_y"/>
                                          </p:val>
                                        </p:tav>
                                        <p:tav tm="100000">
                                          <p:val>
                                            <p:strVal val="#ppt_y"/>
                                          </p:val>
                                        </p:tav>
                                      </p:tavLst>
                                    </p:anim>
                                    <p:animEffect transition="in" filter="wipe(right)" prLst="gradientSize: 0.1">
                                      <p:cBhvr>
                                        <p:cTn id="22" dur="1000"/>
                                        <p:tgtEl>
                                          <p:spTgt spid="412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7" presetClass="entr" presetSubtype="1" fill="hold" nodeType="clickEffect">
                                  <p:stCondLst>
                                    <p:cond delay="0"/>
                                  </p:stCondLst>
                                  <p:childTnLst>
                                    <p:set>
                                      <p:cBhvr>
                                        <p:cTn id="26" dur="1" fill="hold">
                                          <p:stCondLst>
                                            <p:cond delay="0"/>
                                          </p:stCondLst>
                                        </p:cTn>
                                        <p:tgtEl>
                                          <p:spTgt spid="4134"/>
                                        </p:tgtEl>
                                        <p:attrNameLst>
                                          <p:attrName>style.visibility</p:attrName>
                                        </p:attrNameLst>
                                      </p:cBhvr>
                                      <p:to>
                                        <p:strVal val="visible"/>
                                      </p:to>
                                    </p:set>
                                    <p:anim calcmode="lin" valueType="num">
                                      <p:cBhvr>
                                        <p:cTn id="27" dur="1000" fill="hold"/>
                                        <p:tgtEl>
                                          <p:spTgt spid="4134"/>
                                        </p:tgtEl>
                                        <p:attrNameLst>
                                          <p:attrName>ppt_x</p:attrName>
                                        </p:attrNameLst>
                                      </p:cBhvr>
                                      <p:tavLst>
                                        <p:tav tm="0">
                                          <p:val>
                                            <p:strVal val="#ppt_x"/>
                                          </p:val>
                                        </p:tav>
                                        <p:tav tm="100000">
                                          <p:val>
                                            <p:strVal val="#ppt_x"/>
                                          </p:val>
                                        </p:tav>
                                      </p:tavLst>
                                    </p:anim>
                                    <p:anim calcmode="lin" valueType="num">
                                      <p:cBhvr>
                                        <p:cTn id="28" dur="1000" fill="hold"/>
                                        <p:tgtEl>
                                          <p:spTgt spid="4134"/>
                                        </p:tgtEl>
                                        <p:attrNameLst>
                                          <p:attrName>ppt_y</p:attrName>
                                        </p:attrNameLst>
                                      </p:cBhvr>
                                      <p:tavLst>
                                        <p:tav tm="0">
                                          <p:val>
                                            <p:strVal val="#ppt_y-#ppt_h/2"/>
                                          </p:val>
                                        </p:tav>
                                        <p:tav tm="100000">
                                          <p:val>
                                            <p:strVal val="#ppt_y"/>
                                          </p:val>
                                        </p:tav>
                                      </p:tavLst>
                                    </p:anim>
                                    <p:anim calcmode="lin" valueType="num">
                                      <p:cBhvr>
                                        <p:cTn id="29" dur="1000" fill="hold"/>
                                        <p:tgtEl>
                                          <p:spTgt spid="4134"/>
                                        </p:tgtEl>
                                        <p:attrNameLst>
                                          <p:attrName>ppt_w</p:attrName>
                                        </p:attrNameLst>
                                      </p:cBhvr>
                                      <p:tavLst>
                                        <p:tav tm="0">
                                          <p:val>
                                            <p:strVal val="#ppt_w"/>
                                          </p:val>
                                        </p:tav>
                                        <p:tav tm="100000">
                                          <p:val>
                                            <p:strVal val="#ppt_w"/>
                                          </p:val>
                                        </p:tav>
                                      </p:tavLst>
                                    </p:anim>
                                    <p:anim calcmode="lin" valueType="num">
                                      <p:cBhvr>
                                        <p:cTn id="30" dur="1000" fill="hold"/>
                                        <p:tgtEl>
                                          <p:spTgt spid="413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6" grpId="0"/>
      <p:bldP spid="4121" grpId="0"/>
      <p:bldP spid="4134" grpId="1"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2750</TotalTime>
  <Words>1558</Words>
  <Application>Microsoft Office PowerPoint</Application>
  <PresentationFormat>Widescreen</PresentationFormat>
  <Paragraphs>186</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Tempus Sans ITC</vt:lpstr>
      <vt:lpstr>Jokerman</vt:lpstr>
      <vt:lpstr>Chiller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ROYCE CHANDLER</cp:lastModifiedBy>
  <cp:revision>253</cp:revision>
  <dcterms:created xsi:type="dcterms:W3CDTF">2006-06-16T14:39:49Z</dcterms:created>
  <dcterms:modified xsi:type="dcterms:W3CDTF">2023-08-10T20:16:33Z</dcterms:modified>
</cp:coreProperties>
</file>