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62" r:id="rId4"/>
    <p:sldId id="263" r:id="rId5"/>
    <p:sldId id="264" r:id="rId6"/>
    <p:sldId id="265" r:id="rId7"/>
    <p:sldId id="266" r:id="rId8"/>
    <p:sldId id="267" r:id="rId9"/>
    <p:sldId id="268" r:id="rId10"/>
    <p:sldId id="269" r:id="rId11"/>
    <p:sldId id="257" r:id="rId12"/>
    <p:sldId id="270" r:id="rId13"/>
    <p:sldId id="277" r:id="rId14"/>
    <p:sldId id="278" r:id="rId15"/>
    <p:sldId id="273" r:id="rId16"/>
    <p:sldId id="274"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FFCC00"/>
    <a:srgbClr val="FFFF99"/>
    <a:srgbClr val="FF3300"/>
    <a:srgbClr val="008000"/>
    <a:srgbClr val="8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1" autoAdjust="0"/>
    <p:restoredTop sz="94660"/>
  </p:normalViewPr>
  <p:slideViewPr>
    <p:cSldViewPr>
      <p:cViewPr varScale="1">
        <p:scale>
          <a:sx n="105" d="100"/>
          <a:sy n="105" d="100"/>
        </p:scale>
        <p:origin x="792"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CADE19B-1F43-4849-B8B1-578527953E89}" type="slidenum">
              <a:rPr lang="en-US" altLang="en-US" smtClean="0"/>
              <a:pPr/>
              <a:t>‹#›</a:t>
            </a:fld>
            <a:endParaRPr lang="en-US" altLang="en-US"/>
          </a:p>
        </p:txBody>
      </p:sp>
    </p:spTree>
    <p:extLst>
      <p:ext uri="{BB962C8B-B14F-4D97-AF65-F5344CB8AC3E}">
        <p14:creationId xmlns:p14="http://schemas.microsoft.com/office/powerpoint/2010/main" val="1346714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3431463-16AA-422C-8F0E-A451E241A70E}" type="slidenum">
              <a:rPr lang="en-US" altLang="en-US" smtClean="0"/>
              <a:pPr/>
              <a:t>‹#›</a:t>
            </a:fld>
            <a:endParaRPr lang="en-US" altLang="en-US"/>
          </a:p>
        </p:txBody>
      </p:sp>
    </p:spTree>
    <p:extLst>
      <p:ext uri="{BB962C8B-B14F-4D97-AF65-F5344CB8AC3E}">
        <p14:creationId xmlns:p14="http://schemas.microsoft.com/office/powerpoint/2010/main" val="47079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6949E36-7357-486A-9AE9-889BE136059A}" type="slidenum">
              <a:rPr lang="en-US" altLang="en-US" smtClean="0"/>
              <a:pPr/>
              <a:t>‹#›</a:t>
            </a:fld>
            <a:endParaRPr lang="en-US" altLang="en-US"/>
          </a:p>
        </p:txBody>
      </p:sp>
    </p:spTree>
    <p:extLst>
      <p:ext uri="{BB962C8B-B14F-4D97-AF65-F5344CB8AC3E}">
        <p14:creationId xmlns:p14="http://schemas.microsoft.com/office/powerpoint/2010/main" val="2929539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82D1000-BA9A-4D8C-BF15-0CAC297195A9}" type="slidenum">
              <a:rPr lang="en-US" altLang="en-US" smtClean="0"/>
              <a:pPr/>
              <a:t>‹#›</a:t>
            </a:fld>
            <a:endParaRPr lang="en-US" altLang="en-US"/>
          </a:p>
        </p:txBody>
      </p:sp>
    </p:spTree>
    <p:extLst>
      <p:ext uri="{BB962C8B-B14F-4D97-AF65-F5344CB8AC3E}">
        <p14:creationId xmlns:p14="http://schemas.microsoft.com/office/powerpoint/2010/main" val="1126507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B6385AC-51E8-4787-8F87-6795E5DF89D4}" type="slidenum">
              <a:rPr lang="en-US" altLang="en-US" smtClean="0"/>
              <a:pPr/>
              <a:t>‹#›</a:t>
            </a:fld>
            <a:endParaRPr lang="en-US" altLang="en-US"/>
          </a:p>
        </p:txBody>
      </p:sp>
    </p:spTree>
    <p:extLst>
      <p:ext uri="{BB962C8B-B14F-4D97-AF65-F5344CB8AC3E}">
        <p14:creationId xmlns:p14="http://schemas.microsoft.com/office/powerpoint/2010/main" val="209329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C1DB927-8ADC-44CB-914B-0F9081FBF3A9}" type="slidenum">
              <a:rPr lang="en-US" altLang="en-US" smtClean="0"/>
              <a:pPr/>
              <a:t>‹#›</a:t>
            </a:fld>
            <a:endParaRPr lang="en-US" altLang="en-US"/>
          </a:p>
        </p:txBody>
      </p:sp>
    </p:spTree>
    <p:extLst>
      <p:ext uri="{BB962C8B-B14F-4D97-AF65-F5344CB8AC3E}">
        <p14:creationId xmlns:p14="http://schemas.microsoft.com/office/powerpoint/2010/main" val="1934969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98BEE4C7-0758-4847-A522-A9C348F4A38C}" type="slidenum">
              <a:rPr lang="en-US" altLang="en-US" smtClean="0"/>
              <a:pPr/>
              <a:t>‹#›</a:t>
            </a:fld>
            <a:endParaRPr lang="en-US" altLang="en-US"/>
          </a:p>
        </p:txBody>
      </p:sp>
    </p:spTree>
    <p:extLst>
      <p:ext uri="{BB962C8B-B14F-4D97-AF65-F5344CB8AC3E}">
        <p14:creationId xmlns:p14="http://schemas.microsoft.com/office/powerpoint/2010/main" val="2368527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464D082B-15D5-48F0-9244-A7026CF45713}" type="slidenum">
              <a:rPr lang="en-US" altLang="en-US" smtClean="0"/>
              <a:pPr/>
              <a:t>‹#›</a:t>
            </a:fld>
            <a:endParaRPr lang="en-US" altLang="en-US"/>
          </a:p>
        </p:txBody>
      </p:sp>
    </p:spTree>
    <p:extLst>
      <p:ext uri="{BB962C8B-B14F-4D97-AF65-F5344CB8AC3E}">
        <p14:creationId xmlns:p14="http://schemas.microsoft.com/office/powerpoint/2010/main" val="2462616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441E35B9-AC8C-4F4E-AB48-6213AA559637}" type="slidenum">
              <a:rPr lang="en-US" altLang="en-US" smtClean="0"/>
              <a:pPr/>
              <a:t>‹#›</a:t>
            </a:fld>
            <a:endParaRPr lang="en-US" altLang="en-US"/>
          </a:p>
        </p:txBody>
      </p:sp>
    </p:spTree>
    <p:extLst>
      <p:ext uri="{BB962C8B-B14F-4D97-AF65-F5344CB8AC3E}">
        <p14:creationId xmlns:p14="http://schemas.microsoft.com/office/powerpoint/2010/main" val="2982291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51CC4D27-E383-4695-8F0D-93A836F8BC19}" type="slidenum">
              <a:rPr lang="en-US" altLang="en-US" smtClean="0"/>
              <a:pPr/>
              <a:t>‹#›</a:t>
            </a:fld>
            <a:endParaRPr lang="en-US" altLang="en-US"/>
          </a:p>
        </p:txBody>
      </p:sp>
    </p:spTree>
    <p:extLst>
      <p:ext uri="{BB962C8B-B14F-4D97-AF65-F5344CB8AC3E}">
        <p14:creationId xmlns:p14="http://schemas.microsoft.com/office/powerpoint/2010/main" val="3431307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9F07F43-19C4-41DE-8092-32823D2DEFED}" type="slidenum">
              <a:rPr lang="en-US" altLang="en-US" smtClean="0"/>
              <a:pPr/>
              <a:t>‹#›</a:t>
            </a:fld>
            <a:endParaRPr lang="en-US" altLang="en-US"/>
          </a:p>
        </p:txBody>
      </p:sp>
    </p:spTree>
    <p:extLst>
      <p:ext uri="{BB962C8B-B14F-4D97-AF65-F5344CB8AC3E}">
        <p14:creationId xmlns:p14="http://schemas.microsoft.com/office/powerpoint/2010/main" val="12211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A400D-2E18-498B-AD29-814640FB6057}" type="slidenum">
              <a:rPr lang="en-US" altLang="en-US" smtClean="0"/>
              <a:pPr/>
              <a:t>‹#›</a:t>
            </a:fld>
            <a:endParaRPr lang="en-US" altLang="en-US"/>
          </a:p>
        </p:txBody>
      </p:sp>
    </p:spTree>
    <p:extLst>
      <p:ext uri="{BB962C8B-B14F-4D97-AF65-F5344CB8AC3E}">
        <p14:creationId xmlns:p14="http://schemas.microsoft.com/office/powerpoint/2010/main" val="4281373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51" name="Text Box 7">
            <a:extLst>
              <a:ext uri="{FF2B5EF4-FFF2-40B4-BE49-F238E27FC236}">
                <a16:creationId xmlns:a16="http://schemas.microsoft.com/office/drawing/2014/main" id="{7562569D-9090-45C7-4A63-0E7CD37DC7AE}"/>
              </a:ext>
            </a:extLst>
          </p:cNvPr>
          <p:cNvSpPr txBox="1">
            <a:spLocks noChangeArrowheads="1"/>
          </p:cNvSpPr>
          <p:nvPr/>
        </p:nvSpPr>
        <p:spPr bwMode="auto">
          <a:xfrm>
            <a:off x="3654509" y="441300"/>
            <a:ext cx="8342117"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n-US" altLang="en-US" sz="2800" b="1" dirty="0">
                <a:solidFill>
                  <a:srgbClr val="FFFF00"/>
                </a:solidFill>
                <a:latin typeface="Verdana" panose="020B0604030504040204" pitchFamily="34" charset="0"/>
                <a:ea typeface="Verdana" panose="020B0604030504040204" pitchFamily="34" charset="0"/>
              </a:rPr>
              <a:t>¿Por </a:t>
            </a:r>
            <a:r>
              <a:rPr lang="en-US" altLang="en-US" sz="2800" b="1" dirty="0" err="1">
                <a:solidFill>
                  <a:srgbClr val="FFFF00"/>
                </a:solidFill>
                <a:latin typeface="Verdana" panose="020B0604030504040204" pitchFamily="34" charset="0"/>
                <a:ea typeface="Verdana" panose="020B0604030504040204" pitchFamily="34" charset="0"/>
              </a:rPr>
              <a:t>qué</a:t>
            </a:r>
            <a:r>
              <a:rPr lang="en-US" altLang="en-US" sz="2800" b="1" dirty="0">
                <a:solidFill>
                  <a:srgbClr val="FFFF00"/>
                </a:solidFill>
                <a:latin typeface="Verdana" panose="020B0604030504040204" pitchFamily="34" charset="0"/>
                <a:ea typeface="Verdana" panose="020B0604030504040204" pitchFamily="34" charset="0"/>
              </a:rPr>
              <a:t> Jesús </a:t>
            </a:r>
            <a:r>
              <a:rPr lang="en-US" altLang="en-US" sz="2800" b="1" dirty="0" err="1">
                <a:solidFill>
                  <a:srgbClr val="FFFF00"/>
                </a:solidFill>
                <a:latin typeface="Verdana" panose="020B0604030504040204" pitchFamily="34" charset="0"/>
                <a:ea typeface="Verdana" panose="020B0604030504040204" pitchFamily="34" charset="0"/>
              </a:rPr>
              <a:t>tuvo</a:t>
            </a:r>
            <a:r>
              <a:rPr lang="en-US" altLang="en-US" sz="2800" b="1" dirty="0">
                <a:solidFill>
                  <a:srgbClr val="FFFF00"/>
                </a:solidFill>
                <a:latin typeface="Verdana" panose="020B0604030504040204" pitchFamily="34" charset="0"/>
                <a:ea typeface="Verdana" panose="020B0604030504040204" pitchFamily="34" charset="0"/>
              </a:rPr>
              <a:t> que </a:t>
            </a:r>
            <a:r>
              <a:rPr lang="en-US" altLang="en-US" sz="2800" b="1" dirty="0" err="1">
                <a:solidFill>
                  <a:srgbClr val="FFFF00"/>
                </a:solidFill>
                <a:latin typeface="Verdana" panose="020B0604030504040204" pitchFamily="34" charset="0"/>
                <a:ea typeface="Verdana" panose="020B0604030504040204" pitchFamily="34" charset="0"/>
              </a:rPr>
              <a:t>morir</a:t>
            </a:r>
            <a:r>
              <a:rPr lang="en-US" altLang="en-US" sz="2800" b="1" dirty="0">
                <a:solidFill>
                  <a:srgbClr val="FFFF00"/>
                </a:solidFill>
                <a:latin typeface="Verdana" panose="020B0604030504040204" pitchFamily="34" charset="0"/>
                <a:ea typeface="Verdana" panose="020B0604030504040204" pitchFamily="34" charset="0"/>
              </a:rPr>
              <a:t>? </a:t>
            </a:r>
          </a:p>
        </p:txBody>
      </p:sp>
      <p:sp>
        <p:nvSpPr>
          <p:cNvPr id="6153" name="Rectangle 9">
            <a:extLst>
              <a:ext uri="{FF2B5EF4-FFF2-40B4-BE49-F238E27FC236}">
                <a16:creationId xmlns:a16="http://schemas.microsoft.com/office/drawing/2014/main" id="{E1D4029E-8C97-02C0-0CD3-1352C0E815E7}"/>
              </a:ext>
            </a:extLst>
          </p:cNvPr>
          <p:cNvSpPr>
            <a:spLocks noChangeArrowheads="1"/>
          </p:cNvSpPr>
          <p:nvPr/>
        </p:nvSpPr>
        <p:spPr bwMode="auto">
          <a:xfrm>
            <a:off x="3654509" y="1905000"/>
            <a:ext cx="834211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Si Dios es </a:t>
            </a:r>
            <a:r>
              <a:rPr lang="es-ES" altLang="en-US" sz="2400" b="1" dirty="0" err="1">
                <a:solidFill>
                  <a:schemeClr val="bg1"/>
                </a:solidFill>
                <a:latin typeface="Verdana" panose="020B0604030504040204" pitchFamily="34" charset="0"/>
                <a:ea typeface="Verdana" panose="020B0604030504040204" pitchFamily="34" charset="0"/>
              </a:rPr>
              <a:t>todosabio</a:t>
            </a:r>
            <a:r>
              <a:rPr lang="es-ES" altLang="en-US" sz="2400" b="1" dirty="0">
                <a:solidFill>
                  <a:schemeClr val="bg1"/>
                </a:solidFill>
                <a:latin typeface="Verdana" panose="020B0604030504040204" pitchFamily="34" charset="0"/>
                <a:ea typeface="Verdana" panose="020B0604030504040204" pitchFamily="34" charset="0"/>
              </a:rPr>
              <a:t> y todopoderoso, seguramente El podía crear un plan de la redención que no requirió a Jesús venir a la tierra, sea maltratado, y ser matado en manera tal brutal y sangrienta.</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6154" name="Text Box 10">
            <a:extLst>
              <a:ext uri="{FF2B5EF4-FFF2-40B4-BE49-F238E27FC236}">
                <a16:creationId xmlns:a16="http://schemas.microsoft.com/office/drawing/2014/main" id="{D67656FB-3A09-253D-A922-5176C435A9D0}"/>
              </a:ext>
            </a:extLst>
          </p:cNvPr>
          <p:cNvSpPr txBox="1">
            <a:spLocks noChangeArrowheads="1"/>
          </p:cNvSpPr>
          <p:nvPr/>
        </p:nvSpPr>
        <p:spPr bwMode="auto">
          <a:xfrm>
            <a:off x="762000" y="4191000"/>
            <a:ext cx="11125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Aunque Dios es </a:t>
            </a:r>
            <a:r>
              <a:rPr lang="es-ES" altLang="en-US" sz="2400" b="1" dirty="0" err="1">
                <a:solidFill>
                  <a:schemeClr val="bg1"/>
                </a:solidFill>
                <a:latin typeface="Verdana" panose="020B0604030504040204" pitchFamily="34" charset="0"/>
                <a:ea typeface="Verdana" panose="020B0604030504040204" pitchFamily="34" charset="0"/>
              </a:rPr>
              <a:t>todosabio</a:t>
            </a:r>
            <a:r>
              <a:rPr lang="es-ES" altLang="en-US" sz="2400" b="1" dirty="0">
                <a:solidFill>
                  <a:schemeClr val="bg1"/>
                </a:solidFill>
                <a:latin typeface="Verdana" panose="020B0604030504040204" pitchFamily="34" charset="0"/>
                <a:ea typeface="Verdana" panose="020B0604030504040204" pitchFamily="34" charset="0"/>
              </a:rPr>
              <a:t> y todopoderoso, ni </a:t>
            </a:r>
            <a:r>
              <a:rPr lang="es-CO" altLang="en-US" sz="2400" b="1" dirty="0">
                <a:solidFill>
                  <a:schemeClr val="bg1"/>
                </a:solidFill>
                <a:latin typeface="Verdana" panose="020B0604030504040204" pitchFamily="34" charset="0"/>
                <a:ea typeface="Verdana" panose="020B0604030504040204" pitchFamily="34" charset="0"/>
              </a:rPr>
              <a:t>aún </a:t>
            </a:r>
            <a:r>
              <a:rPr lang="es-ES" altLang="en-US" sz="2400" b="1" dirty="0">
                <a:solidFill>
                  <a:schemeClr val="bg1"/>
                </a:solidFill>
                <a:latin typeface="Verdana" panose="020B0604030504040204" pitchFamily="34" charset="0"/>
                <a:ea typeface="Verdana" panose="020B0604030504040204" pitchFamily="34" charset="0"/>
              </a:rPr>
              <a:t>El podía crear un plan de la redención que es diferente de lo que nosotros sabemos. </a:t>
            </a:r>
          </a:p>
          <a:p>
            <a:pPr algn="ctr"/>
            <a:endParaRPr lang="en-US" altLang="en-US" sz="2400" b="1" dirty="0">
              <a:solidFill>
                <a:schemeClr val="bg1"/>
              </a:solidFill>
              <a:latin typeface="Verdana" panose="020B0604030504040204" pitchFamily="34" charset="0"/>
              <a:ea typeface="Verdana" panose="020B0604030504040204" pitchFamily="34" charset="0"/>
            </a:endParaRPr>
          </a:p>
          <a:p>
            <a:pPr algn="ctr"/>
            <a:r>
              <a:rPr lang="es-ES" altLang="en-US" sz="2400" b="1" dirty="0">
                <a:solidFill>
                  <a:schemeClr val="bg1"/>
                </a:solidFill>
                <a:latin typeface="Verdana" panose="020B0604030504040204" pitchFamily="34" charset="0"/>
                <a:ea typeface="Verdana" panose="020B0604030504040204" pitchFamily="34" charset="0"/>
              </a:rPr>
              <a:t>Tuvo que incluir a Cristo…tuvo que ser brutal…</a:t>
            </a:r>
          </a:p>
          <a:p>
            <a:pPr algn="ctr"/>
            <a:r>
              <a:rPr lang="es-ES" altLang="en-US" sz="2400" b="1" dirty="0">
                <a:solidFill>
                  <a:schemeClr val="bg1"/>
                </a:solidFill>
                <a:latin typeface="Verdana" panose="020B0604030504040204" pitchFamily="34" charset="0"/>
                <a:ea typeface="Verdana" panose="020B0604030504040204" pitchFamily="34" charset="0"/>
              </a:rPr>
              <a:t>y tuvo que ser sangriento.</a:t>
            </a:r>
            <a:endParaRPr lang="en-US" altLang="en-US" sz="2400" b="1" dirty="0">
              <a:solidFill>
                <a:schemeClr val="bg1"/>
              </a:solidFill>
              <a:latin typeface="Verdana" panose="020B0604030504040204" pitchFamily="34" charset="0"/>
              <a:ea typeface="Verdana" panose="020B0604030504040204" pitchFamily="34" charset="0"/>
            </a:endParaRPr>
          </a:p>
        </p:txBody>
      </p:sp>
      <p:pic>
        <p:nvPicPr>
          <p:cNvPr id="6157" name="Picture 13" descr="Scholars debate death on the cross">
            <a:extLst>
              <a:ext uri="{FF2B5EF4-FFF2-40B4-BE49-F238E27FC236}">
                <a16:creationId xmlns:a16="http://schemas.microsoft.com/office/drawing/2014/main" id="{CC193F83-535E-FEB4-9C27-3FDB8C1E29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 y="0"/>
            <a:ext cx="3657557" cy="25747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20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6153"/>
                                        </p:tgtEl>
                                        <p:attrNameLst>
                                          <p:attrName>style.visibility</p:attrName>
                                        </p:attrNameLst>
                                      </p:cBhvr>
                                      <p:to>
                                        <p:strVal val="visible"/>
                                      </p:to>
                                    </p:set>
                                    <p:animEffect transition="in" filter="dissolve">
                                      <p:cBhvr>
                                        <p:cTn id="7" dur="1000"/>
                                        <p:tgtEl>
                                          <p:spTgt spid="615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1" nodeType="clickEffect">
                                  <p:stCondLst>
                                    <p:cond delay="0"/>
                                  </p:stCondLst>
                                  <p:childTnLst>
                                    <p:set>
                                      <p:cBhvr>
                                        <p:cTn id="11" dur="1" fill="hold">
                                          <p:stCondLst>
                                            <p:cond delay="0"/>
                                          </p:stCondLst>
                                        </p:cTn>
                                        <p:tgtEl>
                                          <p:spTgt spid="6154">
                                            <p:txEl>
                                              <p:pRg st="0" end="0"/>
                                            </p:txEl>
                                          </p:spTgt>
                                        </p:tgtEl>
                                        <p:attrNameLst>
                                          <p:attrName>style.visibility</p:attrName>
                                        </p:attrNameLst>
                                      </p:cBhvr>
                                      <p:to>
                                        <p:strVal val="visible"/>
                                      </p:to>
                                    </p:set>
                                    <p:animEffect transition="in" filter="dissolve">
                                      <p:cBhvr>
                                        <p:cTn id="12" dur="1000"/>
                                        <p:tgtEl>
                                          <p:spTgt spid="615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1" nodeType="clickEffect">
                                  <p:stCondLst>
                                    <p:cond delay="0"/>
                                  </p:stCondLst>
                                  <p:childTnLst>
                                    <p:set>
                                      <p:cBhvr>
                                        <p:cTn id="16" dur="1" fill="hold">
                                          <p:stCondLst>
                                            <p:cond delay="0"/>
                                          </p:stCondLst>
                                        </p:cTn>
                                        <p:tgtEl>
                                          <p:spTgt spid="6154">
                                            <p:txEl>
                                              <p:pRg st="2" end="2"/>
                                            </p:txEl>
                                          </p:spTgt>
                                        </p:tgtEl>
                                        <p:attrNameLst>
                                          <p:attrName>style.visibility</p:attrName>
                                        </p:attrNameLst>
                                      </p:cBhvr>
                                      <p:to>
                                        <p:strVal val="visible"/>
                                      </p:to>
                                    </p:set>
                                    <p:animEffect transition="in" filter="dissolve">
                                      <p:cBhvr>
                                        <p:cTn id="17" dur="1000"/>
                                        <p:tgtEl>
                                          <p:spTgt spid="6154">
                                            <p:txEl>
                                              <p:pRg st="2" end="2"/>
                                            </p:txEl>
                                          </p:spTgt>
                                        </p:tgtEl>
                                      </p:cBhvr>
                                    </p:animEffect>
                                  </p:childTnLst>
                                </p:cTn>
                              </p:par>
                              <p:par>
                                <p:cTn id="18" presetID="9" presetClass="entr" presetSubtype="0" fill="hold" grpId="1" nodeType="withEffect">
                                  <p:stCondLst>
                                    <p:cond delay="0"/>
                                  </p:stCondLst>
                                  <p:childTnLst>
                                    <p:set>
                                      <p:cBhvr>
                                        <p:cTn id="19" dur="1" fill="hold">
                                          <p:stCondLst>
                                            <p:cond delay="0"/>
                                          </p:stCondLst>
                                        </p:cTn>
                                        <p:tgtEl>
                                          <p:spTgt spid="6154">
                                            <p:txEl>
                                              <p:pRg st="3" end="3"/>
                                            </p:txEl>
                                          </p:spTgt>
                                        </p:tgtEl>
                                        <p:attrNameLst>
                                          <p:attrName>style.visibility</p:attrName>
                                        </p:attrNameLst>
                                      </p:cBhvr>
                                      <p:to>
                                        <p:strVal val="visible"/>
                                      </p:to>
                                    </p:set>
                                    <p:animEffect transition="in" filter="dissolve">
                                      <p:cBhvr>
                                        <p:cTn id="20" dur="1000"/>
                                        <p:tgtEl>
                                          <p:spTgt spid="615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p:bldP spid="6153" grpId="0"/>
      <p:bldP spid="6153" grpId="1" autoUpdateAnimBg="0"/>
      <p:bldP spid="6154" grpId="0"/>
      <p:bldP spid="6154" grpId="1" uiExpand="1" build="allAtOnce"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418" name="Rectangle 10">
            <a:extLst>
              <a:ext uri="{FF2B5EF4-FFF2-40B4-BE49-F238E27FC236}">
                <a16:creationId xmlns:a16="http://schemas.microsoft.com/office/drawing/2014/main" id="{7EE3E2B0-1564-2B38-FF41-FF892F7F2BC3}"/>
              </a:ext>
            </a:extLst>
          </p:cNvPr>
          <p:cNvSpPr>
            <a:spLocks noChangeArrowheads="1"/>
          </p:cNvSpPr>
          <p:nvPr/>
        </p:nvSpPr>
        <p:spPr bwMode="auto">
          <a:xfrm>
            <a:off x="4114800" y="3527266"/>
            <a:ext cx="6019800" cy="45858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sz="2800" b="1" dirty="0">
                <a:latin typeface="Verdana" panose="020B0604030504040204" pitchFamily="34" charset="0"/>
                <a:ea typeface="Verdana" panose="020B0604030504040204" pitchFamily="34" charset="0"/>
              </a:rPr>
              <a:t>Los et</a:t>
            </a:r>
            <a:r>
              <a:rPr lang="es-CO" altLang="en-US" sz="2800" b="1" dirty="0" err="1">
                <a:latin typeface="Verdana" panose="020B0604030504040204" pitchFamily="34" charset="0"/>
                <a:ea typeface="Verdana" panose="020B0604030504040204" pitchFamily="34" charset="0"/>
              </a:rPr>
              <a:t>ándares</a:t>
            </a:r>
            <a:r>
              <a:rPr lang="es-CO" altLang="en-US" sz="2800" b="1" dirty="0">
                <a:latin typeface="Verdana" panose="020B0604030504040204" pitchFamily="34" charset="0"/>
                <a:ea typeface="Verdana" panose="020B0604030504040204" pitchFamily="34" charset="0"/>
              </a:rPr>
              <a:t> de Dios</a:t>
            </a:r>
            <a:endParaRPr lang="en-US" altLang="en-US" sz="2800" b="1" dirty="0">
              <a:latin typeface="Verdana" panose="020B0604030504040204" pitchFamily="34" charset="0"/>
              <a:ea typeface="Verdana" panose="020B0604030504040204" pitchFamily="34" charset="0"/>
            </a:endParaRPr>
          </a:p>
        </p:txBody>
      </p:sp>
      <p:sp>
        <p:nvSpPr>
          <p:cNvPr id="17420" name="Rectangle 12">
            <a:extLst>
              <a:ext uri="{FF2B5EF4-FFF2-40B4-BE49-F238E27FC236}">
                <a16:creationId xmlns:a16="http://schemas.microsoft.com/office/drawing/2014/main" id="{E4B3BF7F-0030-9D32-8259-D9DEFDF79336}"/>
              </a:ext>
            </a:extLst>
          </p:cNvPr>
          <p:cNvSpPr>
            <a:spLocks noChangeArrowheads="1"/>
          </p:cNvSpPr>
          <p:nvPr/>
        </p:nvSpPr>
        <p:spPr bwMode="auto">
          <a:xfrm>
            <a:off x="3810000" y="4282401"/>
            <a:ext cx="901903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600" b="1" dirty="0">
                <a:solidFill>
                  <a:srgbClr val="FFFF00"/>
                </a:solidFill>
                <a:latin typeface="Verdana" panose="020B0604030504040204" pitchFamily="34" charset="0"/>
                <a:ea typeface="Verdana" panose="020B0604030504040204" pitchFamily="34" charset="0"/>
              </a:rPr>
              <a:t>Cuándo erramos el blanco de Dios, la consecuencia que El impone es eterna. </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17421" name="Line 13">
            <a:extLst>
              <a:ext uri="{FF2B5EF4-FFF2-40B4-BE49-F238E27FC236}">
                <a16:creationId xmlns:a16="http://schemas.microsoft.com/office/drawing/2014/main" id="{4F89DB57-F133-4844-03FD-221AA0DB63EF}"/>
              </a:ext>
            </a:extLst>
          </p:cNvPr>
          <p:cNvSpPr>
            <a:spLocks noChangeShapeType="1"/>
          </p:cNvSpPr>
          <p:nvPr/>
        </p:nvSpPr>
        <p:spPr bwMode="auto">
          <a:xfrm flipH="1">
            <a:off x="481584" y="4669536"/>
            <a:ext cx="1981200" cy="762000"/>
          </a:xfrm>
          <a:prstGeom prst="line">
            <a:avLst/>
          </a:prstGeom>
          <a:noFill/>
          <a:ln w="1524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6" name="Rectangle 18">
            <a:extLst>
              <a:ext uri="{FF2B5EF4-FFF2-40B4-BE49-F238E27FC236}">
                <a16:creationId xmlns:a16="http://schemas.microsoft.com/office/drawing/2014/main" id="{34260FA3-E93A-9DB2-CFA3-2C4B2F9FD4B5}"/>
              </a:ext>
            </a:extLst>
          </p:cNvPr>
          <p:cNvSpPr>
            <a:spLocks noChangeArrowheads="1"/>
          </p:cNvSpPr>
          <p:nvPr/>
        </p:nvSpPr>
        <p:spPr bwMode="auto">
          <a:xfrm>
            <a:off x="-27432" y="5437632"/>
            <a:ext cx="12143232"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Rom 14:12 -</a:t>
            </a:r>
            <a:r>
              <a:rPr lang="es-ES" altLang="en-US" sz="2600" b="1" dirty="0">
                <a:latin typeface="Verdana" panose="020B0604030504040204" pitchFamily="34" charset="0"/>
                <a:ea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rPr>
              <a:t>cada uno de nosotros dará a Dios cuenta de sí.</a:t>
            </a:r>
          </a:p>
          <a:p>
            <a:pPr algn="ctr"/>
            <a:r>
              <a:rPr lang="es-ES" altLang="en-US" sz="2600" b="1" dirty="0">
                <a:solidFill>
                  <a:srgbClr val="FFFF00"/>
                </a:solidFill>
                <a:latin typeface="Verdana" panose="020B0604030504040204" pitchFamily="34" charset="0"/>
                <a:ea typeface="Verdana" panose="020B0604030504040204" pitchFamily="34" charset="0"/>
              </a:rPr>
              <a:t>Mat 25:46 -</a:t>
            </a:r>
            <a:r>
              <a:rPr lang="es-ES" altLang="en-US" sz="2600" b="1" dirty="0">
                <a:solidFill>
                  <a:schemeClr val="bg1"/>
                </a:solidFill>
                <a:latin typeface="Verdana" panose="020B0604030504040204" pitchFamily="34" charset="0"/>
                <a:ea typeface="Verdana" panose="020B0604030504040204" pitchFamily="34" charset="0"/>
              </a:rPr>
              <a:t>  irán éstos al castigo eterno, y los justos a la vida eterna</a:t>
            </a:r>
          </a:p>
        </p:txBody>
      </p:sp>
      <p:pic>
        <p:nvPicPr>
          <p:cNvPr id="17429" name="Picture 21">
            <a:extLst>
              <a:ext uri="{FF2B5EF4-FFF2-40B4-BE49-F238E27FC236}">
                <a16:creationId xmlns:a16="http://schemas.microsoft.com/office/drawing/2014/main" id="{19F53E2D-664D-5BD6-491A-96F13A086198}"/>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384" y="1164336"/>
            <a:ext cx="4191000" cy="33845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8">
            <a:extLst>
              <a:ext uri="{FF2B5EF4-FFF2-40B4-BE49-F238E27FC236}">
                <a16:creationId xmlns:a16="http://schemas.microsoft.com/office/drawing/2014/main" id="{BC495830-9BD1-3A5A-CDAA-5CC90CD4107E}"/>
              </a:ext>
            </a:extLst>
          </p:cNvPr>
          <p:cNvSpPr>
            <a:spLocks noChangeArrowheads="1"/>
          </p:cNvSpPr>
          <p:nvPr/>
        </p:nvSpPr>
        <p:spPr bwMode="auto">
          <a:xfrm>
            <a:off x="2895600" y="1600175"/>
            <a:ext cx="92202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Pero si “errando el blanco” trae una consecuencia grave depende de si o no somos susceptibles a la autoridad de él que estableció la marca.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 name="Text Box 15">
            <a:extLst>
              <a:ext uri="{FF2B5EF4-FFF2-40B4-BE49-F238E27FC236}">
                <a16:creationId xmlns:a16="http://schemas.microsoft.com/office/drawing/2014/main" id="{19C4D130-2A9C-AFA6-9771-1515BA8AC641}"/>
              </a:ext>
            </a:extLst>
          </p:cNvPr>
          <p:cNvSpPr txBox="1">
            <a:spLocks noChangeArrowheads="1"/>
          </p:cNvSpPr>
          <p:nvPr/>
        </p:nvSpPr>
        <p:spPr bwMode="auto">
          <a:xfrm>
            <a:off x="1524000" y="726757"/>
            <a:ext cx="914400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 &lt;errar el blanco&gt;</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6" name="Text Box 20">
            <a:extLst>
              <a:ext uri="{FF2B5EF4-FFF2-40B4-BE49-F238E27FC236}">
                <a16:creationId xmlns:a16="http://schemas.microsoft.com/office/drawing/2014/main" id="{63ACEA64-330A-830F-5A97-CB21D3830718}"/>
              </a:ext>
            </a:extLst>
          </p:cNvPr>
          <p:cNvSpPr txBox="1">
            <a:spLocks noChangeArrowheads="1"/>
          </p:cNvSpPr>
          <p:nvPr/>
        </p:nvSpPr>
        <p:spPr bwMode="auto">
          <a:xfrm>
            <a:off x="1524000" y="117157"/>
            <a:ext cx="914400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es el infringir de la ley </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88" fill="hold" grpId="1" nodeType="clickEffect">
                                  <p:stCondLst>
                                    <p:cond delay="0"/>
                                  </p:stCondLst>
                                  <p:childTnLst>
                                    <p:set>
                                      <p:cBhvr>
                                        <p:cTn id="6" dur="1" fill="hold">
                                          <p:stCondLst>
                                            <p:cond delay="0"/>
                                          </p:stCondLst>
                                        </p:cTn>
                                        <p:tgtEl>
                                          <p:spTgt spid="17418"/>
                                        </p:tgtEl>
                                        <p:attrNameLst>
                                          <p:attrName>style.visibility</p:attrName>
                                        </p:attrNameLst>
                                      </p:cBhvr>
                                      <p:to>
                                        <p:strVal val="visible"/>
                                      </p:to>
                                    </p:set>
                                    <p:anim calcmode="lin" valueType="num">
                                      <p:cBhvr>
                                        <p:cTn id="7" dur="1000" fill="hold"/>
                                        <p:tgtEl>
                                          <p:spTgt spid="17418"/>
                                        </p:tgtEl>
                                        <p:attrNameLst>
                                          <p:attrName>ppt_w</p:attrName>
                                        </p:attrNameLst>
                                      </p:cBhvr>
                                      <p:tavLst>
                                        <p:tav tm="0">
                                          <p:val>
                                            <p:strVal val="4/3*#ppt_w"/>
                                          </p:val>
                                        </p:tav>
                                        <p:tav tm="100000">
                                          <p:val>
                                            <p:strVal val="#ppt_w"/>
                                          </p:val>
                                        </p:tav>
                                      </p:tavLst>
                                    </p:anim>
                                    <p:anim calcmode="lin" valueType="num">
                                      <p:cBhvr>
                                        <p:cTn id="8" dur="1000" fill="hold"/>
                                        <p:tgtEl>
                                          <p:spTgt spid="17418"/>
                                        </p:tgtEl>
                                        <p:attrNameLst>
                                          <p:attrName>ppt_h</p:attrName>
                                        </p:attrNameLst>
                                      </p:cBhvr>
                                      <p:tavLst>
                                        <p:tav tm="0">
                                          <p:val>
                                            <p:strVal val="4/3*#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1" fill="hold" nodeType="clickEffect">
                                  <p:stCondLst>
                                    <p:cond delay="0"/>
                                  </p:stCondLst>
                                  <p:iterate type="wd">
                                    <p:tmPct val="6000"/>
                                  </p:iterate>
                                  <p:childTnLst>
                                    <p:set>
                                      <p:cBhvr>
                                        <p:cTn id="12" dur="1" fill="hold">
                                          <p:stCondLst>
                                            <p:cond delay="0"/>
                                          </p:stCondLst>
                                        </p:cTn>
                                        <p:tgtEl>
                                          <p:spTgt spid="17420"/>
                                        </p:tgtEl>
                                        <p:attrNameLst>
                                          <p:attrName>style.visibility</p:attrName>
                                        </p:attrNameLst>
                                      </p:cBhvr>
                                      <p:to>
                                        <p:strVal val="visible"/>
                                      </p:to>
                                    </p:set>
                                    <p:animEffect transition="in" filter="slide(fromTop)">
                                      <p:cBhvr>
                                        <p:cTn id="13" dur="1000"/>
                                        <p:tgtEl>
                                          <p:spTgt spid="17420"/>
                                        </p:tgtEl>
                                      </p:cBhvr>
                                    </p:animEffect>
                                  </p:childTnLst>
                                </p:cTn>
                              </p:par>
                            </p:childTnLst>
                          </p:cTn>
                        </p:par>
                        <p:par>
                          <p:cTn id="14" fill="hold" nodeType="afterGroup">
                            <p:stCondLst>
                              <p:cond delay="1840"/>
                            </p:stCondLst>
                            <p:childTnLst>
                              <p:par>
                                <p:cTn id="15" presetID="2" presetClass="entr" presetSubtype="2" fill="hold" nodeType="afterEffect">
                                  <p:stCondLst>
                                    <p:cond delay="0"/>
                                  </p:stCondLst>
                                  <p:childTnLst>
                                    <p:set>
                                      <p:cBhvr>
                                        <p:cTn id="16" dur="1" fill="hold">
                                          <p:stCondLst>
                                            <p:cond delay="0"/>
                                          </p:stCondLst>
                                        </p:cTn>
                                        <p:tgtEl>
                                          <p:spTgt spid="17421"/>
                                        </p:tgtEl>
                                        <p:attrNameLst>
                                          <p:attrName>style.visibility</p:attrName>
                                        </p:attrNameLst>
                                      </p:cBhvr>
                                      <p:to>
                                        <p:strVal val="visible"/>
                                      </p:to>
                                    </p:set>
                                    <p:anim calcmode="lin" valueType="num">
                                      <p:cBhvr additive="base">
                                        <p:cTn id="17" dur="2000" fill="hold"/>
                                        <p:tgtEl>
                                          <p:spTgt spid="17421"/>
                                        </p:tgtEl>
                                        <p:attrNameLst>
                                          <p:attrName>ppt_x</p:attrName>
                                        </p:attrNameLst>
                                      </p:cBhvr>
                                      <p:tavLst>
                                        <p:tav tm="0">
                                          <p:val>
                                            <p:strVal val="1+#ppt_w/2"/>
                                          </p:val>
                                        </p:tav>
                                        <p:tav tm="100000">
                                          <p:val>
                                            <p:strVal val="#ppt_x"/>
                                          </p:val>
                                        </p:tav>
                                      </p:tavLst>
                                    </p:anim>
                                    <p:anim calcmode="lin" valueType="num">
                                      <p:cBhvr additive="base">
                                        <p:cTn id="18" dur="2000" fill="hold"/>
                                        <p:tgtEl>
                                          <p:spTgt spid="17421"/>
                                        </p:tgtEl>
                                        <p:attrNameLst>
                                          <p:attrName>ppt_y</p:attrName>
                                        </p:attrNameLst>
                                      </p:cBhvr>
                                      <p:tavLst>
                                        <p:tav tm="0">
                                          <p:val>
                                            <p:strVal val="#ppt_y"/>
                                          </p:val>
                                        </p:tav>
                                        <p:tav tm="100000">
                                          <p:val>
                                            <p:strVal val="#ppt_y"/>
                                          </p:val>
                                        </p:tav>
                                      </p:tavLst>
                                    </p:anim>
                                  </p:childTnLst>
                                </p:cTn>
                              </p:par>
                              <p:par>
                                <p:cTn id="19" presetID="56" presetClass="path" presetSubtype="0" accel="50000" decel="50000" fill="hold" nodeType="withEffect">
                                  <p:stCondLst>
                                    <p:cond delay="0"/>
                                  </p:stCondLst>
                                  <p:childTnLst>
                                    <p:animMotion origin="layout" path="M 0.45417 -0.24977 L -3.125E-6 -2.59259E-6 " pathEditMode="relative" rAng="0" ptsTypes="AA">
                                      <p:cBhvr>
                                        <p:cTn id="20" dur="2000" fill="hold"/>
                                        <p:tgtEl>
                                          <p:spTgt spid="17421"/>
                                        </p:tgtEl>
                                        <p:attrNameLst>
                                          <p:attrName>ppt_x</p:attrName>
                                          <p:attrName>ppt_y</p:attrName>
                                        </p:attrNameLst>
                                      </p:cBhvr>
                                      <p:rCtr x="-22708" y="12477"/>
                                    </p:animMotion>
                                  </p:childTnLst>
                                </p:cTn>
                              </p:par>
                            </p:childTnLst>
                          </p:cTn>
                        </p:par>
                      </p:childTnLst>
                    </p:cTn>
                  </p:par>
                  <p:par>
                    <p:cTn id="21" fill="hold" nodeType="clickPar">
                      <p:stCondLst>
                        <p:cond delay="indefinite"/>
                      </p:stCondLst>
                      <p:childTnLst>
                        <p:par>
                          <p:cTn id="22" fill="hold" nodeType="withGroup">
                            <p:stCondLst>
                              <p:cond delay="0"/>
                            </p:stCondLst>
                            <p:childTnLst>
                              <p:par>
                                <p:cTn id="23" presetID="41" presetClass="entr" presetSubtype="0" fill="hold" nodeType="clickEffect">
                                  <p:stCondLst>
                                    <p:cond delay="0"/>
                                  </p:stCondLst>
                                  <p:iterate type="wd">
                                    <p:tmPct val="4000"/>
                                  </p:iterate>
                                  <p:childTnLst>
                                    <p:set>
                                      <p:cBhvr>
                                        <p:cTn id="24" dur="1" fill="hold">
                                          <p:stCondLst>
                                            <p:cond delay="0"/>
                                          </p:stCondLst>
                                        </p:cTn>
                                        <p:tgtEl>
                                          <p:spTgt spid="17426"/>
                                        </p:tgtEl>
                                        <p:attrNameLst>
                                          <p:attrName>style.visibility</p:attrName>
                                        </p:attrNameLst>
                                      </p:cBhvr>
                                      <p:to>
                                        <p:strVal val="visible"/>
                                      </p:to>
                                    </p:set>
                                    <p:anim calcmode="lin" valueType="num">
                                      <p:cBhvr>
                                        <p:cTn id="25" dur="1000" fill="hold"/>
                                        <p:tgtEl>
                                          <p:spTgt spid="17426"/>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17426"/>
                                        </p:tgtEl>
                                        <p:attrNameLst>
                                          <p:attrName>ppt_y</p:attrName>
                                        </p:attrNameLst>
                                      </p:cBhvr>
                                      <p:tavLst>
                                        <p:tav tm="0">
                                          <p:val>
                                            <p:strVal val="#ppt_y"/>
                                          </p:val>
                                        </p:tav>
                                        <p:tav tm="100000">
                                          <p:val>
                                            <p:strVal val="#ppt_y"/>
                                          </p:val>
                                        </p:tav>
                                      </p:tavLst>
                                    </p:anim>
                                    <p:anim calcmode="lin" valueType="num">
                                      <p:cBhvr>
                                        <p:cTn id="27" dur="1000" fill="hold"/>
                                        <p:tgtEl>
                                          <p:spTgt spid="17426"/>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17426"/>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17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8" grpId="0" animBg="1"/>
      <p:bldP spid="17418" grpId="1" animBg="1"/>
      <p:bldP spid="17420" grpId="0"/>
      <p:bldP spid="17426" grpId="0"/>
      <p:bldP spid="4"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144" name="Picture 24">
            <a:extLst>
              <a:ext uri="{FF2B5EF4-FFF2-40B4-BE49-F238E27FC236}">
                <a16:creationId xmlns:a16="http://schemas.microsoft.com/office/drawing/2014/main" id="{099C3602-0CE8-FF7C-E6DC-7FA63888D2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895600"/>
            <a:ext cx="3321050" cy="3962400"/>
          </a:xfrm>
          <a:prstGeom prst="rect">
            <a:avLst/>
          </a:prstGeom>
          <a:noFill/>
          <a:extLst>
            <a:ext uri="{909E8E84-426E-40DD-AFC4-6F175D3DCCD1}">
              <a14:hiddenFill xmlns:a14="http://schemas.microsoft.com/office/drawing/2010/main">
                <a:solidFill>
                  <a:srgbClr val="FFFFFF"/>
                </a:solidFill>
              </a14:hiddenFill>
            </a:ext>
          </a:extLst>
        </p:spPr>
      </p:pic>
      <p:sp>
        <p:nvSpPr>
          <p:cNvPr id="5146" name="AutoShape 26">
            <a:extLst>
              <a:ext uri="{FF2B5EF4-FFF2-40B4-BE49-F238E27FC236}">
                <a16:creationId xmlns:a16="http://schemas.microsoft.com/office/drawing/2014/main" id="{2493105F-BD9C-AEA9-B39D-CD1D6D8FF83B}"/>
              </a:ext>
            </a:extLst>
          </p:cNvPr>
          <p:cNvSpPr>
            <a:spLocks noChangeArrowheads="1"/>
          </p:cNvSpPr>
          <p:nvPr/>
        </p:nvSpPr>
        <p:spPr bwMode="auto">
          <a:xfrm>
            <a:off x="4953000" y="0"/>
            <a:ext cx="5791200" cy="3200400"/>
          </a:xfrm>
          <a:prstGeom prst="cloudCallout">
            <a:avLst>
              <a:gd name="adj1" fmla="val -65348"/>
              <a:gd name="adj2" fmla="val 40549"/>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es-ES" altLang="en-US" sz="3000" b="1">
                <a:solidFill>
                  <a:schemeClr val="bg1"/>
                </a:solidFill>
                <a:latin typeface="Verdana" panose="020B0604030504040204" pitchFamily="34" charset="0"/>
                <a:ea typeface="Verdana" panose="020B0604030504040204" pitchFamily="34" charset="0"/>
              </a:rPr>
              <a:t>¿Por qué es “el pecado” tan malo que Dios lo castigará eternamente? </a:t>
            </a:r>
            <a:endParaRPr lang="en-US" altLang="en-US" sz="3000" b="1">
              <a:solidFill>
                <a:schemeClr val="bg1"/>
              </a:solidFill>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wheel spokes="1"/>
      </p:transition>
    </mc:Choice>
    <mc:Fallback>
      <p:transition spd="slow">
        <p:wheel spokes="1"/>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8437" name="Picture 5">
            <a:extLst>
              <a:ext uri="{FF2B5EF4-FFF2-40B4-BE49-F238E27FC236}">
                <a16:creationId xmlns:a16="http://schemas.microsoft.com/office/drawing/2014/main" id="{E2C8E051-1E3F-CF3E-A6D7-B291ACF12F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 y="21336"/>
            <a:ext cx="1004888" cy="1219200"/>
          </a:xfrm>
          <a:prstGeom prst="rect">
            <a:avLst/>
          </a:prstGeom>
          <a:noFill/>
          <a:extLst>
            <a:ext uri="{909E8E84-426E-40DD-AFC4-6F175D3DCCD1}">
              <a14:hiddenFill xmlns:a14="http://schemas.microsoft.com/office/drawing/2010/main">
                <a:solidFill>
                  <a:srgbClr val="FFFFFF"/>
                </a:solidFill>
              </a14:hiddenFill>
            </a:ext>
          </a:extLst>
        </p:spPr>
      </p:pic>
      <p:sp>
        <p:nvSpPr>
          <p:cNvPr id="18440" name="Text Box 8">
            <a:extLst>
              <a:ext uri="{FF2B5EF4-FFF2-40B4-BE49-F238E27FC236}">
                <a16:creationId xmlns:a16="http://schemas.microsoft.com/office/drawing/2014/main" id="{57AAFA99-6B57-9BA8-E1A3-BBFE42B3B4EB}"/>
              </a:ext>
            </a:extLst>
          </p:cNvPr>
          <p:cNvSpPr txBox="1">
            <a:spLocks noChangeArrowheads="1"/>
          </p:cNvSpPr>
          <p:nvPr/>
        </p:nvSpPr>
        <p:spPr bwMode="auto">
          <a:xfrm>
            <a:off x="1514857" y="478537"/>
            <a:ext cx="1672253" cy="461665"/>
          </a:xfrm>
          <a:prstGeom prst="rect">
            <a:avLst/>
          </a:prstGeom>
          <a:solidFill>
            <a:srgbClr val="8000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dirty="0">
                <a:solidFill>
                  <a:srgbClr val="FFFF00"/>
                </a:solidFill>
                <a:latin typeface="Verdana" panose="020B0604030504040204" pitchFamily="34" charset="0"/>
                <a:ea typeface="Verdana" panose="020B0604030504040204" pitchFamily="34" charset="0"/>
              </a:rPr>
              <a:t>UNA LEY</a:t>
            </a:r>
          </a:p>
        </p:txBody>
      </p:sp>
      <p:sp>
        <p:nvSpPr>
          <p:cNvPr id="18442" name="Line 10">
            <a:extLst>
              <a:ext uri="{FF2B5EF4-FFF2-40B4-BE49-F238E27FC236}">
                <a16:creationId xmlns:a16="http://schemas.microsoft.com/office/drawing/2014/main" id="{0133C0AF-3ABD-535F-69DA-6257EFA716CC}"/>
              </a:ext>
            </a:extLst>
          </p:cNvPr>
          <p:cNvSpPr>
            <a:spLocks noChangeShapeType="1"/>
          </p:cNvSpPr>
          <p:nvPr/>
        </p:nvSpPr>
        <p:spPr bwMode="auto">
          <a:xfrm flipV="1">
            <a:off x="676656" y="402336"/>
            <a:ext cx="685800" cy="2286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b="1">
              <a:latin typeface="Verdana" panose="020B0604030504040204" pitchFamily="34" charset="0"/>
              <a:ea typeface="Verdana" panose="020B0604030504040204" pitchFamily="34" charset="0"/>
            </a:endParaRPr>
          </a:p>
        </p:txBody>
      </p:sp>
      <p:sp>
        <p:nvSpPr>
          <p:cNvPr id="18443" name="Line 11">
            <a:extLst>
              <a:ext uri="{FF2B5EF4-FFF2-40B4-BE49-F238E27FC236}">
                <a16:creationId xmlns:a16="http://schemas.microsoft.com/office/drawing/2014/main" id="{B1902811-D1B8-01BD-1784-940321FBB47F}"/>
              </a:ext>
            </a:extLst>
          </p:cNvPr>
          <p:cNvSpPr>
            <a:spLocks noChangeShapeType="1"/>
          </p:cNvSpPr>
          <p:nvPr/>
        </p:nvSpPr>
        <p:spPr bwMode="auto">
          <a:xfrm>
            <a:off x="600456" y="859536"/>
            <a:ext cx="685800" cy="3048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b="1">
              <a:latin typeface="Verdana" panose="020B0604030504040204" pitchFamily="34" charset="0"/>
              <a:ea typeface="Verdana" panose="020B0604030504040204" pitchFamily="34" charset="0"/>
            </a:endParaRPr>
          </a:p>
        </p:txBody>
      </p:sp>
      <p:sp>
        <p:nvSpPr>
          <p:cNvPr id="18444" name="Line 12">
            <a:extLst>
              <a:ext uri="{FF2B5EF4-FFF2-40B4-BE49-F238E27FC236}">
                <a16:creationId xmlns:a16="http://schemas.microsoft.com/office/drawing/2014/main" id="{3BE88E8E-2839-F0E1-BA5D-1EB0FB906EC7}"/>
              </a:ext>
            </a:extLst>
          </p:cNvPr>
          <p:cNvSpPr>
            <a:spLocks noChangeShapeType="1"/>
          </p:cNvSpPr>
          <p:nvPr/>
        </p:nvSpPr>
        <p:spPr bwMode="auto">
          <a:xfrm>
            <a:off x="676656" y="707136"/>
            <a:ext cx="4572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b="1">
              <a:latin typeface="Verdana" panose="020B0604030504040204" pitchFamily="34" charset="0"/>
              <a:ea typeface="Verdana" panose="020B0604030504040204" pitchFamily="34" charset="0"/>
            </a:endParaRPr>
          </a:p>
        </p:txBody>
      </p:sp>
      <p:sp>
        <p:nvSpPr>
          <p:cNvPr id="18445" name="Line 13">
            <a:extLst>
              <a:ext uri="{FF2B5EF4-FFF2-40B4-BE49-F238E27FC236}">
                <a16:creationId xmlns:a16="http://schemas.microsoft.com/office/drawing/2014/main" id="{28DA5A28-561B-91CE-36A4-FAC5C579DF5C}"/>
              </a:ext>
            </a:extLst>
          </p:cNvPr>
          <p:cNvSpPr>
            <a:spLocks noChangeShapeType="1"/>
          </p:cNvSpPr>
          <p:nvPr/>
        </p:nvSpPr>
        <p:spPr bwMode="auto">
          <a:xfrm>
            <a:off x="600456" y="783336"/>
            <a:ext cx="609600" cy="1524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b="1">
              <a:latin typeface="Verdana" panose="020B0604030504040204" pitchFamily="34" charset="0"/>
              <a:ea typeface="Verdana" panose="020B0604030504040204" pitchFamily="34" charset="0"/>
            </a:endParaRPr>
          </a:p>
        </p:txBody>
      </p:sp>
      <p:sp>
        <p:nvSpPr>
          <p:cNvPr id="18451" name="Text Box 19">
            <a:extLst>
              <a:ext uri="{FF2B5EF4-FFF2-40B4-BE49-F238E27FC236}">
                <a16:creationId xmlns:a16="http://schemas.microsoft.com/office/drawing/2014/main" id="{E977A03F-E72F-31F4-E592-0221E4775323}"/>
              </a:ext>
            </a:extLst>
          </p:cNvPr>
          <p:cNvSpPr txBox="1">
            <a:spLocks noChangeArrowheads="1"/>
          </p:cNvSpPr>
          <p:nvPr/>
        </p:nvSpPr>
        <p:spPr bwMode="auto">
          <a:xfrm>
            <a:off x="3354750" y="478537"/>
            <a:ext cx="7999049" cy="461665"/>
          </a:xfrm>
          <a:prstGeom prst="rect">
            <a:avLst/>
          </a:prstGeom>
          <a:solidFill>
            <a:srgbClr val="FFFF00"/>
          </a:solidFill>
          <a:ln w="38100">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800000"/>
                </a:solidFill>
                <a:latin typeface="Verdana" panose="020B0604030504040204" pitchFamily="34" charset="0"/>
                <a:ea typeface="Verdana" panose="020B0604030504040204" pitchFamily="34" charset="0"/>
              </a:rPr>
              <a:t>Tiene 2 Character</a:t>
            </a:r>
            <a:r>
              <a:rPr lang="es-CO" altLang="en-US" sz="2400" b="1" dirty="0">
                <a:solidFill>
                  <a:srgbClr val="800000"/>
                </a:solidFill>
                <a:latin typeface="Verdana" panose="020B0604030504040204" pitchFamily="34" charset="0"/>
                <a:ea typeface="Verdana" panose="020B0604030504040204" pitchFamily="34" charset="0"/>
              </a:rPr>
              <a:t>í</a:t>
            </a:r>
            <a:r>
              <a:rPr lang="en-US" altLang="en-US" sz="2400" b="1" dirty="0" err="1">
                <a:solidFill>
                  <a:srgbClr val="800000"/>
                </a:solidFill>
                <a:latin typeface="Verdana" panose="020B0604030504040204" pitchFamily="34" charset="0"/>
                <a:ea typeface="Verdana" panose="020B0604030504040204" pitchFamily="34" charset="0"/>
              </a:rPr>
              <a:t>sticas</a:t>
            </a:r>
            <a:r>
              <a:rPr lang="en-US" altLang="en-US" sz="2400" b="1" dirty="0">
                <a:solidFill>
                  <a:srgbClr val="800000"/>
                </a:solidFill>
                <a:latin typeface="Verdana" panose="020B0604030504040204" pitchFamily="34" charset="0"/>
                <a:ea typeface="Verdana" panose="020B0604030504040204" pitchFamily="34" charset="0"/>
              </a:rPr>
              <a:t> </a:t>
            </a:r>
            <a:r>
              <a:rPr lang="en-US" altLang="en-US" sz="2400" b="1" dirty="0" err="1">
                <a:solidFill>
                  <a:srgbClr val="800000"/>
                </a:solidFill>
                <a:latin typeface="Verdana" panose="020B0604030504040204" pitchFamily="34" charset="0"/>
                <a:ea typeface="Verdana" panose="020B0604030504040204" pitchFamily="34" charset="0"/>
              </a:rPr>
              <a:t>Básicas</a:t>
            </a:r>
            <a:endParaRPr lang="en-US" altLang="en-US" sz="2400" b="1" dirty="0">
              <a:solidFill>
                <a:srgbClr val="800000"/>
              </a:solidFill>
              <a:latin typeface="Verdana" panose="020B0604030504040204" pitchFamily="34" charset="0"/>
              <a:ea typeface="Verdana" panose="020B0604030504040204" pitchFamily="34" charset="0"/>
            </a:endParaRPr>
          </a:p>
        </p:txBody>
      </p:sp>
      <p:sp>
        <p:nvSpPr>
          <p:cNvPr id="18453" name="Text Box 21">
            <a:extLst>
              <a:ext uri="{FF2B5EF4-FFF2-40B4-BE49-F238E27FC236}">
                <a16:creationId xmlns:a16="http://schemas.microsoft.com/office/drawing/2014/main" id="{6321D649-E007-C786-84AC-D169793CC03E}"/>
              </a:ext>
            </a:extLst>
          </p:cNvPr>
          <p:cNvSpPr txBox="1">
            <a:spLocks noChangeArrowheads="1"/>
          </p:cNvSpPr>
          <p:nvPr/>
        </p:nvSpPr>
        <p:spPr bwMode="auto">
          <a:xfrm>
            <a:off x="3354750" y="981195"/>
            <a:ext cx="85882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400" b="1" dirty="0">
                <a:solidFill>
                  <a:schemeClr val="bg1"/>
                </a:solidFill>
                <a:latin typeface="Verdana" panose="020B0604030504040204" pitchFamily="34" charset="0"/>
                <a:ea typeface="Verdana" panose="020B0604030504040204" pitchFamily="34" charset="0"/>
              </a:rPr>
              <a:t>1. La autoridad del legislador </a:t>
            </a:r>
          </a:p>
          <a:p>
            <a:r>
              <a:rPr lang="es-ES" altLang="en-US" sz="2400" b="1" dirty="0">
                <a:solidFill>
                  <a:schemeClr val="bg1"/>
                </a:solidFill>
                <a:latin typeface="Verdana" panose="020B0604030504040204" pitchFamily="34" charset="0"/>
                <a:ea typeface="Verdana" panose="020B0604030504040204" pitchFamily="34" charset="0"/>
              </a:rPr>
              <a:t>2. La naturaleza de la ley es arbitraria, o trata</a:t>
            </a:r>
          </a:p>
          <a:p>
            <a:r>
              <a:rPr lang="es-ES" altLang="en-US" sz="2400" b="1" dirty="0">
                <a:solidFill>
                  <a:schemeClr val="bg1"/>
                </a:solidFill>
                <a:latin typeface="Verdana" panose="020B0604030504040204" pitchFamily="34" charset="0"/>
                <a:ea typeface="Verdana" panose="020B0604030504040204" pitchFamily="34" charset="0"/>
              </a:rPr>
              <a:t>    de la moralidad</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18455" name="Text Box 23">
            <a:extLst>
              <a:ext uri="{FF2B5EF4-FFF2-40B4-BE49-F238E27FC236}">
                <a16:creationId xmlns:a16="http://schemas.microsoft.com/office/drawing/2014/main" id="{DF52F178-AE75-3C77-3120-8BA2F46ABD7F}"/>
              </a:ext>
            </a:extLst>
          </p:cNvPr>
          <p:cNvSpPr txBox="1">
            <a:spLocks noChangeArrowheads="1"/>
          </p:cNvSpPr>
          <p:nvPr/>
        </p:nvSpPr>
        <p:spPr bwMode="auto">
          <a:xfrm>
            <a:off x="3819406" y="2840737"/>
            <a:ext cx="822019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a:solidFill>
                  <a:schemeClr val="bg1"/>
                </a:solidFill>
                <a:latin typeface="Verdana" panose="020B0604030504040204" pitchFamily="34" charset="0"/>
                <a:ea typeface="Verdana" panose="020B0604030504040204" pitchFamily="34" charset="0"/>
              </a:rPr>
              <a:t>Una infracción contra el legislador </a:t>
            </a:r>
          </a:p>
          <a:p>
            <a:pPr algn="ctr"/>
            <a:r>
              <a:rPr lang="es-ES" altLang="en-US" sz="2400" b="1">
                <a:solidFill>
                  <a:schemeClr val="bg1"/>
                </a:solidFill>
                <a:latin typeface="Verdana" panose="020B0604030504040204" pitchFamily="34" charset="0"/>
                <a:ea typeface="Verdana" panose="020B0604030504040204" pitchFamily="34" charset="0"/>
              </a:rPr>
              <a:t>(la autoridad detrás de la ley)</a:t>
            </a:r>
            <a:endParaRPr lang="en-US" altLang="en-US" sz="2400" b="1">
              <a:solidFill>
                <a:schemeClr val="bg1"/>
              </a:solidFill>
              <a:latin typeface="Verdana" panose="020B0604030504040204" pitchFamily="34" charset="0"/>
              <a:ea typeface="Verdana" panose="020B0604030504040204" pitchFamily="34" charset="0"/>
            </a:endParaRPr>
          </a:p>
        </p:txBody>
      </p:sp>
      <p:sp>
        <p:nvSpPr>
          <p:cNvPr id="18457" name="Text Box 25">
            <a:extLst>
              <a:ext uri="{FF2B5EF4-FFF2-40B4-BE49-F238E27FC236}">
                <a16:creationId xmlns:a16="http://schemas.microsoft.com/office/drawing/2014/main" id="{25B5DE09-7FE1-7B96-4E96-C7A9FAAE7299}"/>
              </a:ext>
            </a:extLst>
          </p:cNvPr>
          <p:cNvSpPr txBox="1">
            <a:spLocks noChangeArrowheads="1"/>
          </p:cNvSpPr>
          <p:nvPr/>
        </p:nvSpPr>
        <p:spPr bwMode="auto">
          <a:xfrm>
            <a:off x="3819406" y="3907536"/>
            <a:ext cx="822019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a:solidFill>
                  <a:schemeClr val="bg1"/>
                </a:solidFill>
                <a:latin typeface="Verdana" panose="020B0604030504040204" pitchFamily="34" charset="0"/>
                <a:ea typeface="Verdana" panose="020B0604030504040204" pitchFamily="34" charset="0"/>
              </a:rPr>
              <a:t>Una infracción contra su diseño moral (que regula nuestro conducto para con el uno al otro)</a:t>
            </a:r>
            <a:endParaRPr lang="en-US" altLang="en-US" sz="2400" b="1">
              <a:solidFill>
                <a:schemeClr val="bg1"/>
              </a:solidFill>
              <a:latin typeface="Verdana" panose="020B0604030504040204" pitchFamily="34" charset="0"/>
              <a:ea typeface="Verdana" panose="020B0604030504040204" pitchFamily="34" charset="0"/>
            </a:endParaRPr>
          </a:p>
        </p:txBody>
      </p:sp>
      <p:sp>
        <p:nvSpPr>
          <p:cNvPr id="18459" name="Text Box 27">
            <a:extLst>
              <a:ext uri="{FF2B5EF4-FFF2-40B4-BE49-F238E27FC236}">
                <a16:creationId xmlns:a16="http://schemas.microsoft.com/office/drawing/2014/main" id="{54937AA1-CFC2-6664-3B69-A255F33F6817}"/>
              </a:ext>
            </a:extLst>
          </p:cNvPr>
          <p:cNvSpPr txBox="1">
            <a:spLocks noChangeArrowheads="1"/>
          </p:cNvSpPr>
          <p:nvPr/>
        </p:nvSpPr>
        <p:spPr bwMode="auto">
          <a:xfrm>
            <a:off x="3793354" y="5632841"/>
            <a:ext cx="824319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¿Y entre los pecados que nos enviarán al infierno y los que no lo hacen?</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18460" name="AutoShape 28">
            <a:extLst>
              <a:ext uri="{FF2B5EF4-FFF2-40B4-BE49-F238E27FC236}">
                <a16:creationId xmlns:a16="http://schemas.microsoft.com/office/drawing/2014/main" id="{24F35FA5-A64C-FAD1-714E-AA6ACBE3BD94}"/>
              </a:ext>
            </a:extLst>
          </p:cNvPr>
          <p:cNvSpPr>
            <a:spLocks noChangeArrowheads="1"/>
          </p:cNvSpPr>
          <p:nvPr/>
        </p:nvSpPr>
        <p:spPr bwMode="auto">
          <a:xfrm flipH="1">
            <a:off x="3267456" y="3145537"/>
            <a:ext cx="609600" cy="485775"/>
          </a:xfrm>
          <a:prstGeom prst="rightArrow">
            <a:avLst>
              <a:gd name="adj1" fmla="val 50000"/>
              <a:gd name="adj2" fmla="val 3137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1">
              <a:latin typeface="Verdana" panose="020B0604030504040204" pitchFamily="34" charset="0"/>
              <a:ea typeface="Verdana" panose="020B0604030504040204" pitchFamily="34" charset="0"/>
            </a:endParaRPr>
          </a:p>
        </p:txBody>
      </p:sp>
      <p:sp>
        <p:nvSpPr>
          <p:cNvPr id="18461" name="AutoShape 29">
            <a:extLst>
              <a:ext uri="{FF2B5EF4-FFF2-40B4-BE49-F238E27FC236}">
                <a16:creationId xmlns:a16="http://schemas.microsoft.com/office/drawing/2014/main" id="{87CC36EB-28AB-9DCB-0F04-690C70BAAD8C}"/>
              </a:ext>
            </a:extLst>
          </p:cNvPr>
          <p:cNvSpPr>
            <a:spLocks noChangeArrowheads="1"/>
          </p:cNvSpPr>
          <p:nvPr/>
        </p:nvSpPr>
        <p:spPr bwMode="auto">
          <a:xfrm flipH="1">
            <a:off x="3267456" y="4440937"/>
            <a:ext cx="609600" cy="485775"/>
          </a:xfrm>
          <a:prstGeom prst="rightArrow">
            <a:avLst>
              <a:gd name="adj1" fmla="val 50000"/>
              <a:gd name="adj2" fmla="val 3137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1">
              <a:latin typeface="Verdana" panose="020B0604030504040204" pitchFamily="34" charset="0"/>
              <a:ea typeface="Verdana" panose="020B0604030504040204" pitchFamily="34" charset="0"/>
            </a:endParaRPr>
          </a:p>
        </p:txBody>
      </p:sp>
      <p:sp>
        <p:nvSpPr>
          <p:cNvPr id="18462" name="AutoShape 30">
            <a:extLst>
              <a:ext uri="{FF2B5EF4-FFF2-40B4-BE49-F238E27FC236}">
                <a16:creationId xmlns:a16="http://schemas.microsoft.com/office/drawing/2014/main" id="{F4711794-4EB0-2A39-82E6-153ED88F2722}"/>
              </a:ext>
            </a:extLst>
          </p:cNvPr>
          <p:cNvSpPr>
            <a:spLocks noChangeArrowheads="1"/>
          </p:cNvSpPr>
          <p:nvPr/>
        </p:nvSpPr>
        <p:spPr bwMode="auto">
          <a:xfrm flipH="1">
            <a:off x="3267456" y="5812537"/>
            <a:ext cx="609600" cy="485775"/>
          </a:xfrm>
          <a:prstGeom prst="rightArrow">
            <a:avLst>
              <a:gd name="adj1" fmla="val 50000"/>
              <a:gd name="adj2" fmla="val 3137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1">
              <a:latin typeface="Verdana" panose="020B0604030504040204" pitchFamily="34" charset="0"/>
              <a:ea typeface="Verdana" panose="020B0604030504040204" pitchFamily="34" charset="0"/>
            </a:endParaRPr>
          </a:p>
        </p:txBody>
      </p:sp>
      <p:sp>
        <p:nvSpPr>
          <p:cNvPr id="18464" name="Line 32">
            <a:extLst>
              <a:ext uri="{FF2B5EF4-FFF2-40B4-BE49-F238E27FC236}">
                <a16:creationId xmlns:a16="http://schemas.microsoft.com/office/drawing/2014/main" id="{FEFFC6D5-8245-147F-1ABB-F3ECE29A79F1}"/>
              </a:ext>
            </a:extLst>
          </p:cNvPr>
          <p:cNvSpPr>
            <a:spLocks noChangeShapeType="1"/>
          </p:cNvSpPr>
          <p:nvPr/>
        </p:nvSpPr>
        <p:spPr bwMode="auto">
          <a:xfrm>
            <a:off x="-9144" y="2612136"/>
            <a:ext cx="9144000" cy="0"/>
          </a:xfrm>
          <a:prstGeom prst="line">
            <a:avLst/>
          </a:prstGeom>
          <a:noFill/>
          <a:ln w="762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b="1">
              <a:latin typeface="Verdana" panose="020B0604030504040204" pitchFamily="34" charset="0"/>
              <a:ea typeface="Verdana" panose="020B0604030504040204" pitchFamily="34" charset="0"/>
            </a:endParaRPr>
          </a:p>
        </p:txBody>
      </p:sp>
      <p:sp>
        <p:nvSpPr>
          <p:cNvPr id="18465" name="Line 33">
            <a:extLst>
              <a:ext uri="{FF2B5EF4-FFF2-40B4-BE49-F238E27FC236}">
                <a16:creationId xmlns:a16="http://schemas.microsoft.com/office/drawing/2014/main" id="{C963DDA0-975F-ABE2-95D7-3A1FB2F27D05}"/>
              </a:ext>
            </a:extLst>
          </p:cNvPr>
          <p:cNvSpPr>
            <a:spLocks noChangeShapeType="1"/>
          </p:cNvSpPr>
          <p:nvPr/>
        </p:nvSpPr>
        <p:spPr bwMode="auto">
          <a:xfrm>
            <a:off x="3877056" y="2612136"/>
            <a:ext cx="0" cy="4267200"/>
          </a:xfrm>
          <a:prstGeom prst="line">
            <a:avLst/>
          </a:prstGeom>
          <a:noFill/>
          <a:ln w="762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b="1">
              <a:latin typeface="Verdana" panose="020B0604030504040204" pitchFamily="34" charset="0"/>
              <a:ea typeface="Verdana" panose="020B0604030504040204" pitchFamily="34" charset="0"/>
            </a:endParaRPr>
          </a:p>
        </p:txBody>
      </p:sp>
      <p:sp>
        <p:nvSpPr>
          <p:cNvPr id="18466" name="Rectangle 34">
            <a:extLst>
              <a:ext uri="{FF2B5EF4-FFF2-40B4-BE49-F238E27FC236}">
                <a16:creationId xmlns:a16="http://schemas.microsoft.com/office/drawing/2014/main" id="{A8A0BC06-0C23-E664-1603-0B0DC50F1CCB}"/>
              </a:ext>
            </a:extLst>
          </p:cNvPr>
          <p:cNvSpPr>
            <a:spLocks noChangeArrowheads="1"/>
          </p:cNvSpPr>
          <p:nvPr/>
        </p:nvSpPr>
        <p:spPr bwMode="auto">
          <a:xfrm>
            <a:off x="199775" y="3011610"/>
            <a:ext cx="3038856" cy="8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dirty="0">
                <a:solidFill>
                  <a:schemeClr val="bg1"/>
                </a:solidFill>
                <a:latin typeface="Verdana" panose="020B0604030504040204" pitchFamily="34" charset="0"/>
                <a:ea typeface="Verdana" panose="020B0604030504040204" pitchFamily="34" charset="0"/>
              </a:rPr>
              <a:t>pecado de </a:t>
            </a:r>
          </a:p>
          <a:p>
            <a:pPr algn="ctr">
              <a:lnSpc>
                <a:spcPct val="105000"/>
              </a:lnSpc>
            </a:pPr>
            <a:r>
              <a:rPr lang="es-ES" altLang="en-US" sz="2400" b="1" dirty="0">
                <a:solidFill>
                  <a:schemeClr val="bg1"/>
                </a:solidFill>
                <a:latin typeface="Verdana" panose="020B0604030504040204" pitchFamily="34" charset="0"/>
                <a:ea typeface="Verdana" panose="020B0604030504040204" pitchFamily="34" charset="0"/>
              </a:rPr>
              <a:t>la rebelión</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18468" name="Rectangle 36">
            <a:extLst>
              <a:ext uri="{FF2B5EF4-FFF2-40B4-BE49-F238E27FC236}">
                <a16:creationId xmlns:a16="http://schemas.microsoft.com/office/drawing/2014/main" id="{21E112AB-398A-3D8E-9A45-64FA47B5F10F}"/>
              </a:ext>
            </a:extLst>
          </p:cNvPr>
          <p:cNvSpPr>
            <a:spLocks noChangeArrowheads="1"/>
          </p:cNvSpPr>
          <p:nvPr/>
        </p:nvSpPr>
        <p:spPr bwMode="auto">
          <a:xfrm>
            <a:off x="76199" y="4245864"/>
            <a:ext cx="3191256" cy="8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dirty="0">
                <a:solidFill>
                  <a:schemeClr val="bg1"/>
                </a:solidFill>
                <a:latin typeface="Verdana" panose="020B0604030504040204" pitchFamily="34" charset="0"/>
                <a:ea typeface="Verdana" panose="020B0604030504040204" pitchFamily="34" charset="0"/>
              </a:rPr>
              <a:t>le da un aspecto de la iniquidad</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18469" name="Rectangle 37">
            <a:extLst>
              <a:ext uri="{FF2B5EF4-FFF2-40B4-BE49-F238E27FC236}">
                <a16:creationId xmlns:a16="http://schemas.microsoft.com/office/drawing/2014/main" id="{54B83235-F0D1-74EB-A311-D9552975B128}"/>
              </a:ext>
            </a:extLst>
          </p:cNvPr>
          <p:cNvSpPr>
            <a:spLocks noChangeArrowheads="1"/>
          </p:cNvSpPr>
          <p:nvPr/>
        </p:nvSpPr>
        <p:spPr bwMode="auto">
          <a:xfrm>
            <a:off x="155448" y="5620884"/>
            <a:ext cx="3191256" cy="8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dirty="0">
                <a:solidFill>
                  <a:schemeClr val="bg1"/>
                </a:solidFill>
                <a:latin typeface="Verdana" panose="020B0604030504040204" pitchFamily="34" charset="0"/>
                <a:ea typeface="Verdana" panose="020B0604030504040204" pitchFamily="34" charset="0"/>
              </a:rPr>
              <a:t>La Biblia no hace distinción</a:t>
            </a:r>
            <a:endParaRPr lang="en-US" altLang="en-US" sz="2400" b="1" dirty="0">
              <a:solidFill>
                <a:schemeClr val="bg1"/>
              </a:solidFill>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10000" fill="hold" nodeType="withEffect">
                                  <p:stCondLst>
                                    <p:cond delay="0"/>
                                  </p:stCondLst>
                                  <p:childTnLst>
                                    <p:anim calcmode="discrete" valueType="str">
                                      <p:cBhvr>
                                        <p:cTn id="6" dur="1000" fill="hold"/>
                                        <p:tgtEl>
                                          <p:spTgt spid="18442"/>
                                        </p:tgtEl>
                                        <p:attrNameLst>
                                          <p:attrName>style.visibility</p:attrName>
                                        </p:attrNameLst>
                                      </p:cBhvr>
                                      <p:tavLst>
                                        <p:tav tm="0">
                                          <p:val>
                                            <p:strVal val="hidden"/>
                                          </p:val>
                                        </p:tav>
                                        <p:tav tm="50000">
                                          <p:val>
                                            <p:strVal val="visible"/>
                                          </p:val>
                                        </p:tav>
                                      </p:tavLst>
                                    </p:anim>
                                  </p:childTnLst>
                                </p:cTn>
                              </p:par>
                              <p:par>
                                <p:cTn id="7" presetID="35" presetClass="emph" presetSubtype="0" repeatCount="10000" fill="hold" nodeType="withEffect">
                                  <p:stCondLst>
                                    <p:cond delay="0"/>
                                  </p:stCondLst>
                                  <p:childTnLst>
                                    <p:anim calcmode="discrete" valueType="str">
                                      <p:cBhvr>
                                        <p:cTn id="8" dur="1000" fill="hold"/>
                                        <p:tgtEl>
                                          <p:spTgt spid="18444"/>
                                        </p:tgtEl>
                                        <p:attrNameLst>
                                          <p:attrName>style.visibility</p:attrName>
                                        </p:attrNameLst>
                                      </p:cBhvr>
                                      <p:tavLst>
                                        <p:tav tm="0">
                                          <p:val>
                                            <p:strVal val="hidden"/>
                                          </p:val>
                                        </p:tav>
                                        <p:tav tm="50000">
                                          <p:val>
                                            <p:strVal val="visible"/>
                                          </p:val>
                                        </p:tav>
                                      </p:tavLst>
                                    </p:anim>
                                  </p:childTnLst>
                                </p:cTn>
                              </p:par>
                              <p:par>
                                <p:cTn id="9" presetID="35" presetClass="emph" presetSubtype="0" repeatCount="10000" fill="hold" nodeType="withEffect">
                                  <p:stCondLst>
                                    <p:cond delay="0"/>
                                  </p:stCondLst>
                                  <p:childTnLst>
                                    <p:anim calcmode="discrete" valueType="str">
                                      <p:cBhvr>
                                        <p:cTn id="10" dur="1000" fill="hold"/>
                                        <p:tgtEl>
                                          <p:spTgt spid="18445"/>
                                        </p:tgtEl>
                                        <p:attrNameLst>
                                          <p:attrName>style.visibility</p:attrName>
                                        </p:attrNameLst>
                                      </p:cBhvr>
                                      <p:tavLst>
                                        <p:tav tm="0">
                                          <p:val>
                                            <p:strVal val="hidden"/>
                                          </p:val>
                                        </p:tav>
                                        <p:tav tm="50000">
                                          <p:val>
                                            <p:strVal val="visible"/>
                                          </p:val>
                                        </p:tav>
                                      </p:tavLst>
                                    </p:anim>
                                  </p:childTnLst>
                                </p:cTn>
                              </p:par>
                              <p:par>
                                <p:cTn id="11" presetID="35" presetClass="emph" presetSubtype="0" repeatCount="10000" fill="hold" nodeType="withEffect">
                                  <p:stCondLst>
                                    <p:cond delay="0"/>
                                  </p:stCondLst>
                                  <p:childTnLst>
                                    <p:anim calcmode="discrete" valueType="str">
                                      <p:cBhvr>
                                        <p:cTn id="12" dur="1000" fill="hold"/>
                                        <p:tgtEl>
                                          <p:spTgt spid="18443"/>
                                        </p:tgtEl>
                                        <p:attrNameLst>
                                          <p:attrName>style.visibility</p:attrName>
                                        </p:attrNameLst>
                                      </p:cBhvr>
                                      <p:tavLst>
                                        <p:tav tm="0">
                                          <p:val>
                                            <p:strVal val="hidden"/>
                                          </p:val>
                                        </p:tav>
                                        <p:tav tm="50000">
                                          <p:val>
                                            <p:strVal val="visible"/>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8453"/>
                                        </p:tgtEl>
                                        <p:attrNameLst>
                                          <p:attrName>style.visibility</p:attrName>
                                        </p:attrNameLst>
                                      </p:cBhvr>
                                      <p:to>
                                        <p:strVal val="visible"/>
                                      </p:to>
                                    </p:set>
                                    <p:animEffect transition="in" filter="strips(downRight)">
                                      <p:cBhvr>
                                        <p:cTn id="17" dur="2000"/>
                                        <p:tgtEl>
                                          <p:spTgt spid="184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nodeType="clickEffect">
                                  <p:stCondLst>
                                    <p:cond delay="0"/>
                                  </p:stCondLst>
                                  <p:childTnLst>
                                    <p:set>
                                      <p:cBhvr>
                                        <p:cTn id="21" dur="1" fill="hold">
                                          <p:stCondLst>
                                            <p:cond delay="0"/>
                                          </p:stCondLst>
                                        </p:cTn>
                                        <p:tgtEl>
                                          <p:spTgt spid="18464"/>
                                        </p:tgtEl>
                                        <p:attrNameLst>
                                          <p:attrName>style.visibility</p:attrName>
                                        </p:attrNameLst>
                                      </p:cBhvr>
                                      <p:to>
                                        <p:strVal val="visible"/>
                                      </p:to>
                                    </p:set>
                                    <p:animEffect transition="in" filter="barn(outVertical)">
                                      <p:cBhvr>
                                        <p:cTn id="22" dur="1000"/>
                                        <p:tgtEl>
                                          <p:spTgt spid="18464"/>
                                        </p:tgtEl>
                                      </p:cBhvr>
                                    </p:animEffect>
                                  </p:childTnLst>
                                </p:cTn>
                              </p:par>
                              <p:par>
                                <p:cTn id="23" presetID="16" presetClass="entr" presetSubtype="42" fill="hold" nodeType="withEffect">
                                  <p:stCondLst>
                                    <p:cond delay="0"/>
                                  </p:stCondLst>
                                  <p:childTnLst>
                                    <p:set>
                                      <p:cBhvr>
                                        <p:cTn id="24" dur="1" fill="hold">
                                          <p:stCondLst>
                                            <p:cond delay="0"/>
                                          </p:stCondLst>
                                        </p:cTn>
                                        <p:tgtEl>
                                          <p:spTgt spid="18465"/>
                                        </p:tgtEl>
                                        <p:attrNameLst>
                                          <p:attrName>style.visibility</p:attrName>
                                        </p:attrNameLst>
                                      </p:cBhvr>
                                      <p:to>
                                        <p:strVal val="visible"/>
                                      </p:to>
                                    </p:set>
                                    <p:animEffect transition="in" filter="barn(outHorizontal)">
                                      <p:cBhvr>
                                        <p:cTn id="25" dur="1000"/>
                                        <p:tgtEl>
                                          <p:spTgt spid="18465"/>
                                        </p:tgtEl>
                                      </p:cBhvr>
                                    </p:animEffect>
                                  </p:childTnLst>
                                </p:cTn>
                              </p:par>
                            </p:childTnLst>
                          </p:cTn>
                        </p:par>
                        <p:par>
                          <p:cTn id="26" fill="hold" nodeType="afterGroup">
                            <p:stCondLst>
                              <p:cond delay="1000"/>
                            </p:stCondLst>
                            <p:childTnLst>
                              <p:par>
                                <p:cTn id="27" presetID="12" presetClass="entr" presetSubtype="8" fill="hold" nodeType="afterEffect">
                                  <p:stCondLst>
                                    <p:cond delay="0"/>
                                  </p:stCondLst>
                                  <p:childTnLst>
                                    <p:set>
                                      <p:cBhvr>
                                        <p:cTn id="28" dur="1" fill="hold">
                                          <p:stCondLst>
                                            <p:cond delay="0"/>
                                          </p:stCondLst>
                                        </p:cTn>
                                        <p:tgtEl>
                                          <p:spTgt spid="18455"/>
                                        </p:tgtEl>
                                        <p:attrNameLst>
                                          <p:attrName>style.visibility</p:attrName>
                                        </p:attrNameLst>
                                      </p:cBhvr>
                                      <p:to>
                                        <p:strVal val="visible"/>
                                      </p:to>
                                    </p:set>
                                    <p:animEffect transition="in" filter="slide(fromLeft)">
                                      <p:cBhvr>
                                        <p:cTn id="29" dur="1000"/>
                                        <p:tgtEl>
                                          <p:spTgt spid="1845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2" fill="hold" nodeType="clickEffect">
                                  <p:stCondLst>
                                    <p:cond delay="0"/>
                                  </p:stCondLst>
                                  <p:childTnLst>
                                    <p:set>
                                      <p:cBhvr>
                                        <p:cTn id="33" dur="1" fill="hold">
                                          <p:stCondLst>
                                            <p:cond delay="0"/>
                                          </p:stCondLst>
                                        </p:cTn>
                                        <p:tgtEl>
                                          <p:spTgt spid="18460"/>
                                        </p:tgtEl>
                                        <p:attrNameLst>
                                          <p:attrName>style.visibility</p:attrName>
                                        </p:attrNameLst>
                                      </p:cBhvr>
                                      <p:to>
                                        <p:strVal val="visible"/>
                                      </p:to>
                                    </p:set>
                                    <p:animEffect transition="in" filter="slide(fromRight)">
                                      <p:cBhvr>
                                        <p:cTn id="34" dur="1000"/>
                                        <p:tgtEl>
                                          <p:spTgt spid="18460"/>
                                        </p:tgtEl>
                                      </p:cBhvr>
                                    </p:animEffect>
                                  </p:childTnLst>
                                </p:cTn>
                              </p:par>
                              <p:par>
                                <p:cTn id="35" presetID="22" presetClass="entr" presetSubtype="2" fill="hold" nodeType="withEffect">
                                  <p:stCondLst>
                                    <p:cond delay="0"/>
                                  </p:stCondLst>
                                  <p:iterate type="lt">
                                    <p:tmPct val="3000"/>
                                  </p:iterate>
                                  <p:childTnLst>
                                    <p:set>
                                      <p:cBhvr>
                                        <p:cTn id="36" dur="1" fill="hold">
                                          <p:stCondLst>
                                            <p:cond delay="0"/>
                                          </p:stCondLst>
                                        </p:cTn>
                                        <p:tgtEl>
                                          <p:spTgt spid="18466"/>
                                        </p:tgtEl>
                                        <p:attrNameLst>
                                          <p:attrName>style.visibility</p:attrName>
                                        </p:attrNameLst>
                                      </p:cBhvr>
                                      <p:to>
                                        <p:strVal val="visible"/>
                                      </p:to>
                                    </p:set>
                                    <p:animEffect transition="in" filter="wipe(right)">
                                      <p:cBhvr>
                                        <p:cTn id="37" dur="1000"/>
                                        <p:tgtEl>
                                          <p:spTgt spid="1846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8" fill="hold" nodeType="clickEffect">
                                  <p:stCondLst>
                                    <p:cond delay="0"/>
                                  </p:stCondLst>
                                  <p:childTnLst>
                                    <p:set>
                                      <p:cBhvr>
                                        <p:cTn id="41" dur="1" fill="hold">
                                          <p:stCondLst>
                                            <p:cond delay="0"/>
                                          </p:stCondLst>
                                        </p:cTn>
                                        <p:tgtEl>
                                          <p:spTgt spid="18457"/>
                                        </p:tgtEl>
                                        <p:attrNameLst>
                                          <p:attrName>style.visibility</p:attrName>
                                        </p:attrNameLst>
                                      </p:cBhvr>
                                      <p:to>
                                        <p:strVal val="visible"/>
                                      </p:to>
                                    </p:set>
                                    <p:animEffect transition="in" filter="slide(fromLeft)">
                                      <p:cBhvr>
                                        <p:cTn id="42" dur="1000"/>
                                        <p:tgtEl>
                                          <p:spTgt spid="1845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2" fill="hold" nodeType="clickEffect">
                                  <p:stCondLst>
                                    <p:cond delay="0"/>
                                  </p:stCondLst>
                                  <p:childTnLst>
                                    <p:set>
                                      <p:cBhvr>
                                        <p:cTn id="46" dur="1" fill="hold">
                                          <p:stCondLst>
                                            <p:cond delay="0"/>
                                          </p:stCondLst>
                                        </p:cTn>
                                        <p:tgtEl>
                                          <p:spTgt spid="18461"/>
                                        </p:tgtEl>
                                        <p:attrNameLst>
                                          <p:attrName>style.visibility</p:attrName>
                                        </p:attrNameLst>
                                      </p:cBhvr>
                                      <p:to>
                                        <p:strVal val="visible"/>
                                      </p:to>
                                    </p:set>
                                    <p:animEffect transition="in" filter="slide(fromRight)">
                                      <p:cBhvr>
                                        <p:cTn id="47" dur="1000"/>
                                        <p:tgtEl>
                                          <p:spTgt spid="18461"/>
                                        </p:tgtEl>
                                      </p:cBhvr>
                                    </p:animEffect>
                                  </p:childTnLst>
                                </p:cTn>
                              </p:par>
                              <p:par>
                                <p:cTn id="48" presetID="22" presetClass="entr" presetSubtype="2" fill="hold" nodeType="withEffect">
                                  <p:stCondLst>
                                    <p:cond delay="0"/>
                                  </p:stCondLst>
                                  <p:iterate type="lt">
                                    <p:tmPct val="3000"/>
                                  </p:iterate>
                                  <p:childTnLst>
                                    <p:set>
                                      <p:cBhvr>
                                        <p:cTn id="49" dur="1" fill="hold">
                                          <p:stCondLst>
                                            <p:cond delay="0"/>
                                          </p:stCondLst>
                                        </p:cTn>
                                        <p:tgtEl>
                                          <p:spTgt spid="18468"/>
                                        </p:tgtEl>
                                        <p:attrNameLst>
                                          <p:attrName>style.visibility</p:attrName>
                                        </p:attrNameLst>
                                      </p:cBhvr>
                                      <p:to>
                                        <p:strVal val="visible"/>
                                      </p:to>
                                    </p:set>
                                    <p:animEffect transition="in" filter="wipe(right)">
                                      <p:cBhvr>
                                        <p:cTn id="50" dur="1000"/>
                                        <p:tgtEl>
                                          <p:spTgt spid="1846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8" fill="hold" nodeType="clickEffect">
                                  <p:stCondLst>
                                    <p:cond delay="0"/>
                                  </p:stCondLst>
                                  <p:childTnLst>
                                    <p:set>
                                      <p:cBhvr>
                                        <p:cTn id="54" dur="1" fill="hold">
                                          <p:stCondLst>
                                            <p:cond delay="0"/>
                                          </p:stCondLst>
                                        </p:cTn>
                                        <p:tgtEl>
                                          <p:spTgt spid="18459"/>
                                        </p:tgtEl>
                                        <p:attrNameLst>
                                          <p:attrName>style.visibility</p:attrName>
                                        </p:attrNameLst>
                                      </p:cBhvr>
                                      <p:to>
                                        <p:strVal val="visible"/>
                                      </p:to>
                                    </p:set>
                                    <p:animEffect transition="in" filter="slide(fromLeft)">
                                      <p:cBhvr>
                                        <p:cTn id="55" dur="1000"/>
                                        <p:tgtEl>
                                          <p:spTgt spid="1845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2" fill="hold" nodeType="clickEffect">
                                  <p:stCondLst>
                                    <p:cond delay="0"/>
                                  </p:stCondLst>
                                  <p:childTnLst>
                                    <p:set>
                                      <p:cBhvr>
                                        <p:cTn id="59" dur="1" fill="hold">
                                          <p:stCondLst>
                                            <p:cond delay="0"/>
                                          </p:stCondLst>
                                        </p:cTn>
                                        <p:tgtEl>
                                          <p:spTgt spid="18462"/>
                                        </p:tgtEl>
                                        <p:attrNameLst>
                                          <p:attrName>style.visibility</p:attrName>
                                        </p:attrNameLst>
                                      </p:cBhvr>
                                      <p:to>
                                        <p:strVal val="visible"/>
                                      </p:to>
                                    </p:set>
                                    <p:animEffect transition="in" filter="slide(fromRight)">
                                      <p:cBhvr>
                                        <p:cTn id="60" dur="1000"/>
                                        <p:tgtEl>
                                          <p:spTgt spid="18462"/>
                                        </p:tgtEl>
                                      </p:cBhvr>
                                    </p:animEffect>
                                  </p:childTnLst>
                                </p:cTn>
                              </p:par>
                              <p:par>
                                <p:cTn id="61" presetID="22" presetClass="entr" presetSubtype="2" fill="hold" nodeType="withEffect">
                                  <p:stCondLst>
                                    <p:cond delay="0"/>
                                  </p:stCondLst>
                                  <p:iterate type="lt">
                                    <p:tmPct val="3000"/>
                                  </p:iterate>
                                  <p:childTnLst>
                                    <p:set>
                                      <p:cBhvr>
                                        <p:cTn id="62" dur="1" fill="hold">
                                          <p:stCondLst>
                                            <p:cond delay="0"/>
                                          </p:stCondLst>
                                        </p:cTn>
                                        <p:tgtEl>
                                          <p:spTgt spid="18469"/>
                                        </p:tgtEl>
                                        <p:attrNameLst>
                                          <p:attrName>style.visibility</p:attrName>
                                        </p:attrNameLst>
                                      </p:cBhvr>
                                      <p:to>
                                        <p:strVal val="visible"/>
                                      </p:to>
                                    </p:set>
                                    <p:animEffect transition="in" filter="wipe(right)">
                                      <p:cBhvr>
                                        <p:cTn id="63" dur="1000"/>
                                        <p:tgtEl>
                                          <p:spTgt spid="18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0" grpId="0" animBg="1"/>
      <p:bldP spid="18451" grpId="0" animBg="1"/>
      <p:bldP spid="18453" grpId="0"/>
      <p:bldP spid="18455" grpId="0"/>
      <p:bldP spid="18457" grpId="0"/>
      <p:bldP spid="18459" grpId="0"/>
      <p:bldP spid="18466" grpId="0"/>
      <p:bldP spid="18468" grpId="0"/>
      <p:bldP spid="1846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8674" name="Picture 2">
            <a:extLst>
              <a:ext uri="{FF2B5EF4-FFF2-40B4-BE49-F238E27FC236}">
                <a16:creationId xmlns:a16="http://schemas.microsoft.com/office/drawing/2014/main" id="{15A34D35-3D94-7438-F148-CE906A2F04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528"/>
            <a:ext cx="1004888" cy="1219200"/>
          </a:xfrm>
          <a:prstGeom prst="rect">
            <a:avLst/>
          </a:prstGeom>
          <a:noFill/>
          <a:extLst>
            <a:ext uri="{909E8E84-426E-40DD-AFC4-6F175D3DCCD1}">
              <a14:hiddenFill xmlns:a14="http://schemas.microsoft.com/office/drawing/2010/main">
                <a:solidFill>
                  <a:srgbClr val="FFFFFF"/>
                </a:solidFill>
              </a14:hiddenFill>
            </a:ext>
          </a:extLst>
        </p:spPr>
      </p:pic>
      <p:sp>
        <p:nvSpPr>
          <p:cNvPr id="28676" name="Line 4">
            <a:extLst>
              <a:ext uri="{FF2B5EF4-FFF2-40B4-BE49-F238E27FC236}">
                <a16:creationId xmlns:a16="http://schemas.microsoft.com/office/drawing/2014/main" id="{2DECCEA8-CFB0-56FC-B8B4-E2DC738688CD}"/>
              </a:ext>
            </a:extLst>
          </p:cNvPr>
          <p:cNvSpPr>
            <a:spLocks noChangeShapeType="1"/>
          </p:cNvSpPr>
          <p:nvPr/>
        </p:nvSpPr>
        <p:spPr bwMode="auto">
          <a:xfrm flipV="1">
            <a:off x="685800" y="414528"/>
            <a:ext cx="685800" cy="2286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Line 5">
            <a:extLst>
              <a:ext uri="{FF2B5EF4-FFF2-40B4-BE49-F238E27FC236}">
                <a16:creationId xmlns:a16="http://schemas.microsoft.com/office/drawing/2014/main" id="{EEC81BB4-F44C-97B1-425B-54484974679C}"/>
              </a:ext>
            </a:extLst>
          </p:cNvPr>
          <p:cNvSpPr>
            <a:spLocks noChangeShapeType="1"/>
          </p:cNvSpPr>
          <p:nvPr/>
        </p:nvSpPr>
        <p:spPr bwMode="auto">
          <a:xfrm>
            <a:off x="609600" y="871728"/>
            <a:ext cx="685800" cy="3048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8" name="Line 6">
            <a:extLst>
              <a:ext uri="{FF2B5EF4-FFF2-40B4-BE49-F238E27FC236}">
                <a16:creationId xmlns:a16="http://schemas.microsoft.com/office/drawing/2014/main" id="{7A8EF213-A599-1694-F7E4-B14193956139}"/>
              </a:ext>
            </a:extLst>
          </p:cNvPr>
          <p:cNvSpPr>
            <a:spLocks noChangeShapeType="1"/>
          </p:cNvSpPr>
          <p:nvPr/>
        </p:nvSpPr>
        <p:spPr bwMode="auto">
          <a:xfrm>
            <a:off x="685800" y="719328"/>
            <a:ext cx="4572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9" name="Line 7">
            <a:extLst>
              <a:ext uri="{FF2B5EF4-FFF2-40B4-BE49-F238E27FC236}">
                <a16:creationId xmlns:a16="http://schemas.microsoft.com/office/drawing/2014/main" id="{655FC668-72DF-57A0-A7EB-58D9BDA82B08}"/>
              </a:ext>
            </a:extLst>
          </p:cNvPr>
          <p:cNvSpPr>
            <a:spLocks noChangeShapeType="1"/>
          </p:cNvSpPr>
          <p:nvPr/>
        </p:nvSpPr>
        <p:spPr bwMode="auto">
          <a:xfrm>
            <a:off x="609600" y="795528"/>
            <a:ext cx="609600" cy="1524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5" name="AutoShape 13">
            <a:extLst>
              <a:ext uri="{FF2B5EF4-FFF2-40B4-BE49-F238E27FC236}">
                <a16:creationId xmlns:a16="http://schemas.microsoft.com/office/drawing/2014/main" id="{B19F8678-3699-51A5-56E2-93FF26AF2358}"/>
              </a:ext>
            </a:extLst>
          </p:cNvPr>
          <p:cNvSpPr>
            <a:spLocks noChangeArrowheads="1"/>
          </p:cNvSpPr>
          <p:nvPr/>
        </p:nvSpPr>
        <p:spPr bwMode="auto">
          <a:xfrm flipH="1">
            <a:off x="3276600" y="3157729"/>
            <a:ext cx="609600" cy="485775"/>
          </a:xfrm>
          <a:prstGeom prst="rightArrow">
            <a:avLst>
              <a:gd name="adj1" fmla="val 50000"/>
              <a:gd name="adj2" fmla="val 3137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6" name="AutoShape 14">
            <a:extLst>
              <a:ext uri="{FF2B5EF4-FFF2-40B4-BE49-F238E27FC236}">
                <a16:creationId xmlns:a16="http://schemas.microsoft.com/office/drawing/2014/main" id="{39825D95-27B5-2AE3-BC62-BF04CF739053}"/>
              </a:ext>
            </a:extLst>
          </p:cNvPr>
          <p:cNvSpPr>
            <a:spLocks noChangeArrowheads="1"/>
          </p:cNvSpPr>
          <p:nvPr/>
        </p:nvSpPr>
        <p:spPr bwMode="auto">
          <a:xfrm flipH="1">
            <a:off x="3276600" y="4453129"/>
            <a:ext cx="609600" cy="485775"/>
          </a:xfrm>
          <a:prstGeom prst="rightArrow">
            <a:avLst>
              <a:gd name="adj1" fmla="val 50000"/>
              <a:gd name="adj2" fmla="val 3137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7" name="AutoShape 15">
            <a:extLst>
              <a:ext uri="{FF2B5EF4-FFF2-40B4-BE49-F238E27FC236}">
                <a16:creationId xmlns:a16="http://schemas.microsoft.com/office/drawing/2014/main" id="{1024753E-57D7-1ABD-46C5-8FC3F756204B}"/>
              </a:ext>
            </a:extLst>
          </p:cNvPr>
          <p:cNvSpPr>
            <a:spLocks noChangeArrowheads="1"/>
          </p:cNvSpPr>
          <p:nvPr/>
        </p:nvSpPr>
        <p:spPr bwMode="auto">
          <a:xfrm flipH="1">
            <a:off x="3276600" y="5824729"/>
            <a:ext cx="609600" cy="485775"/>
          </a:xfrm>
          <a:prstGeom prst="rightArrow">
            <a:avLst>
              <a:gd name="adj1" fmla="val 50000"/>
              <a:gd name="adj2" fmla="val 31373"/>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8" name="Line 16">
            <a:extLst>
              <a:ext uri="{FF2B5EF4-FFF2-40B4-BE49-F238E27FC236}">
                <a16:creationId xmlns:a16="http://schemas.microsoft.com/office/drawing/2014/main" id="{5EB55D80-2791-9D91-572B-B3ABFCC98B95}"/>
              </a:ext>
            </a:extLst>
          </p:cNvPr>
          <p:cNvSpPr>
            <a:spLocks noChangeShapeType="1"/>
          </p:cNvSpPr>
          <p:nvPr/>
        </p:nvSpPr>
        <p:spPr bwMode="auto">
          <a:xfrm>
            <a:off x="0" y="2624328"/>
            <a:ext cx="9144000" cy="0"/>
          </a:xfrm>
          <a:prstGeom prst="line">
            <a:avLst/>
          </a:prstGeom>
          <a:noFill/>
          <a:ln w="762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9" name="Line 17">
            <a:extLst>
              <a:ext uri="{FF2B5EF4-FFF2-40B4-BE49-F238E27FC236}">
                <a16:creationId xmlns:a16="http://schemas.microsoft.com/office/drawing/2014/main" id="{1F491C29-9285-FE92-2F05-E0047D76425D}"/>
              </a:ext>
            </a:extLst>
          </p:cNvPr>
          <p:cNvSpPr>
            <a:spLocks noChangeShapeType="1"/>
          </p:cNvSpPr>
          <p:nvPr/>
        </p:nvSpPr>
        <p:spPr bwMode="auto">
          <a:xfrm>
            <a:off x="3886200" y="2624328"/>
            <a:ext cx="0" cy="4267200"/>
          </a:xfrm>
          <a:prstGeom prst="line">
            <a:avLst/>
          </a:prstGeom>
          <a:noFill/>
          <a:ln w="762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3" name="Text Box 21">
            <a:extLst>
              <a:ext uri="{FF2B5EF4-FFF2-40B4-BE49-F238E27FC236}">
                <a16:creationId xmlns:a16="http://schemas.microsoft.com/office/drawing/2014/main" id="{972944E3-F921-7149-33CB-2EF6319F3247}"/>
              </a:ext>
            </a:extLst>
          </p:cNvPr>
          <p:cNvSpPr txBox="1">
            <a:spLocks noChangeArrowheads="1"/>
          </p:cNvSpPr>
          <p:nvPr/>
        </p:nvSpPr>
        <p:spPr bwMode="auto">
          <a:xfrm>
            <a:off x="4114800" y="2852928"/>
            <a:ext cx="80010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Dios dio a Adán y Eva una ley arbitraria:  </a:t>
            </a:r>
            <a:r>
              <a:rPr lang="es-ES" altLang="en-US" sz="2600" b="1" i="1" dirty="0">
                <a:solidFill>
                  <a:srgbClr val="FFFF00"/>
                </a:solidFill>
                <a:latin typeface="Verdana" panose="020B0604030504040204" pitchFamily="34" charset="0"/>
                <a:ea typeface="Verdana" panose="020B0604030504040204" pitchFamily="34" charset="0"/>
              </a:rPr>
              <a:t>¡No coman de ese árbol!</a:t>
            </a:r>
            <a:r>
              <a:rPr lang="es-ES" altLang="en-US" sz="2600" b="1" dirty="0">
                <a:solidFill>
                  <a:schemeClr val="bg1"/>
                </a:solidFill>
                <a:latin typeface="Verdana" panose="020B0604030504040204" pitchFamily="34" charset="0"/>
                <a:ea typeface="Verdana" panose="020B0604030504040204" pitchFamily="34" charset="0"/>
              </a:rPr>
              <a:t>  Su pecado fue un rechazo bravo de la autoridad de Dios; fue pura rebelión.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28694" name="Text Box 22">
            <a:extLst>
              <a:ext uri="{FF2B5EF4-FFF2-40B4-BE49-F238E27FC236}">
                <a16:creationId xmlns:a16="http://schemas.microsoft.com/office/drawing/2014/main" id="{B1640ECD-0CAE-AF20-9258-696C8AB2F078}"/>
              </a:ext>
            </a:extLst>
          </p:cNvPr>
          <p:cNvSpPr txBox="1">
            <a:spLocks noChangeArrowheads="1"/>
          </p:cNvSpPr>
          <p:nvPr/>
        </p:nvSpPr>
        <p:spPr bwMode="auto">
          <a:xfrm>
            <a:off x="4038599" y="5138928"/>
            <a:ext cx="8122227"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err="1">
                <a:solidFill>
                  <a:schemeClr val="bg1"/>
                </a:solidFill>
                <a:latin typeface="Verdana" panose="020B0604030504040204" pitchFamily="34" charset="0"/>
                <a:ea typeface="Verdana" panose="020B0604030504040204" pitchFamily="34" charset="0"/>
              </a:rPr>
              <a:t>Cain</a:t>
            </a:r>
            <a:r>
              <a:rPr lang="es-ES" altLang="en-US" sz="2600" b="1" dirty="0">
                <a:solidFill>
                  <a:schemeClr val="bg1"/>
                </a:solidFill>
                <a:latin typeface="Verdana" panose="020B0604030504040204" pitchFamily="34" charset="0"/>
                <a:ea typeface="Verdana" panose="020B0604030504040204" pitchFamily="34" charset="0"/>
              </a:rPr>
              <a:t> mató a Abel: su crimen moral añadió a </a:t>
            </a:r>
            <a:r>
              <a:rPr lang="es-ES" altLang="en-US" sz="2600" b="1" dirty="0">
                <a:solidFill>
                  <a:srgbClr val="FFFF00"/>
                </a:solidFill>
                <a:latin typeface="Verdana" panose="020B0604030504040204" pitchFamily="34" charset="0"/>
                <a:ea typeface="Verdana" panose="020B0604030504040204" pitchFamily="34" charset="0"/>
              </a:rPr>
              <a:t>la rebelión</a:t>
            </a:r>
            <a:r>
              <a:rPr lang="es-ES" altLang="en-US" sz="2600" b="1" dirty="0">
                <a:solidFill>
                  <a:schemeClr val="bg1"/>
                </a:solidFill>
                <a:latin typeface="Verdana" panose="020B0604030504040204" pitchFamily="34" charset="0"/>
                <a:ea typeface="Verdana" panose="020B0604030504040204" pitchFamily="34" charset="0"/>
              </a:rPr>
              <a:t> el aspecto de la inmoralidad, o de </a:t>
            </a:r>
            <a:r>
              <a:rPr lang="es-ES" altLang="en-US" sz="2600" b="1" dirty="0">
                <a:solidFill>
                  <a:srgbClr val="FFFF00"/>
                </a:solidFill>
                <a:latin typeface="Verdana" panose="020B0604030504040204" pitchFamily="34" charset="0"/>
                <a:ea typeface="Verdana" panose="020B0604030504040204" pitchFamily="34" charset="0"/>
              </a:rPr>
              <a:t>la iniquidad</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28695" name="Rectangle 23">
            <a:extLst>
              <a:ext uri="{FF2B5EF4-FFF2-40B4-BE49-F238E27FC236}">
                <a16:creationId xmlns:a16="http://schemas.microsoft.com/office/drawing/2014/main" id="{8E8B55E1-55BE-4BAD-0B19-6452A5CC9AD4}"/>
              </a:ext>
            </a:extLst>
          </p:cNvPr>
          <p:cNvSpPr>
            <a:spLocks noChangeArrowheads="1"/>
          </p:cNvSpPr>
          <p:nvPr/>
        </p:nvSpPr>
        <p:spPr bwMode="auto">
          <a:xfrm>
            <a:off x="3928620" y="2650740"/>
            <a:ext cx="8263380" cy="426720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n-US" sz="2600" b="1" dirty="0">
                <a:latin typeface="Verdana" panose="020B0604030504040204" pitchFamily="34" charset="0"/>
                <a:ea typeface="Verdana" panose="020B0604030504040204" pitchFamily="34" charset="0"/>
              </a:rPr>
              <a:t>Dios condena tanto la rebelión</a:t>
            </a:r>
          </a:p>
          <a:p>
            <a:pPr algn="ctr"/>
            <a:r>
              <a:rPr lang="en-US" altLang="en-US" sz="2600" b="1" dirty="0" err="1">
                <a:latin typeface="Verdana" panose="020B0604030504040204" pitchFamily="34" charset="0"/>
                <a:ea typeface="Verdana" panose="020B0604030504040204" pitchFamily="34" charset="0"/>
              </a:rPr>
              <a:t>como</a:t>
            </a:r>
            <a:r>
              <a:rPr lang="en-US" altLang="en-US" sz="2600" b="1" dirty="0">
                <a:latin typeface="Verdana" panose="020B0604030504040204" pitchFamily="34" charset="0"/>
                <a:ea typeface="Verdana" panose="020B0604030504040204" pitchFamily="34" charset="0"/>
              </a:rPr>
              <a:t> la </a:t>
            </a:r>
            <a:r>
              <a:rPr lang="en-US" altLang="en-US" sz="2600" b="1" dirty="0" err="1">
                <a:latin typeface="Verdana" panose="020B0604030504040204" pitchFamily="34" charset="0"/>
                <a:ea typeface="Verdana" panose="020B0604030504040204" pitchFamily="34" charset="0"/>
              </a:rPr>
              <a:t>inmoralidad</a:t>
            </a:r>
            <a:r>
              <a:rPr lang="en-US" altLang="en-US" sz="2600" b="1" dirty="0">
                <a:latin typeface="Verdana" panose="020B0604030504040204" pitchFamily="34" charset="0"/>
                <a:ea typeface="Verdana" panose="020B0604030504040204" pitchFamily="34" charset="0"/>
              </a:rPr>
              <a:t>.</a:t>
            </a:r>
            <a:endParaRPr lang="en-US" altLang="en-US" sz="1000" b="1" dirty="0">
              <a:latin typeface="Verdana" panose="020B0604030504040204" pitchFamily="34" charset="0"/>
              <a:ea typeface="Verdana" panose="020B0604030504040204" pitchFamily="34" charset="0"/>
            </a:endParaRPr>
          </a:p>
          <a:p>
            <a:pPr algn="ctr"/>
            <a:endParaRPr lang="en-US" altLang="en-US" sz="1000" b="1" dirty="0">
              <a:latin typeface="Verdana" panose="020B0604030504040204" pitchFamily="34" charset="0"/>
              <a:ea typeface="Verdana" panose="020B0604030504040204" pitchFamily="34" charset="0"/>
            </a:endParaRPr>
          </a:p>
          <a:p>
            <a:pPr algn="ctr"/>
            <a:r>
              <a:rPr lang="es-ES" altLang="en-US" sz="2600" b="1" dirty="0">
                <a:latin typeface="Verdana" panose="020B0604030504040204" pitchFamily="34" charset="0"/>
                <a:ea typeface="Verdana" panose="020B0604030504040204" pitchFamily="34" charset="0"/>
              </a:rPr>
              <a:t> Cada pecado es la rebelión contra </a:t>
            </a:r>
            <a:r>
              <a:rPr lang="en-US" altLang="en-US" sz="2600" b="1" dirty="0">
                <a:latin typeface="Verdana" panose="020B0604030504040204" pitchFamily="34" charset="0"/>
                <a:ea typeface="Verdana" panose="020B0604030504040204" pitchFamily="34" charset="0"/>
              </a:rPr>
              <a:t>la</a:t>
            </a:r>
          </a:p>
          <a:p>
            <a:pPr algn="ctr"/>
            <a:r>
              <a:rPr lang="en-US" altLang="en-US" sz="2600" b="1" dirty="0" err="1">
                <a:latin typeface="Verdana" panose="020B0604030504040204" pitchFamily="34" charset="0"/>
                <a:ea typeface="Verdana" panose="020B0604030504040204" pitchFamily="34" charset="0"/>
              </a:rPr>
              <a:t>autoridad</a:t>
            </a:r>
            <a:r>
              <a:rPr lang="en-US" altLang="en-US" sz="2600" b="1" dirty="0">
                <a:latin typeface="Verdana" panose="020B0604030504040204" pitchFamily="34" charset="0"/>
                <a:ea typeface="Verdana" panose="020B0604030504040204" pitchFamily="34" charset="0"/>
              </a:rPr>
              <a:t> de Dios.</a:t>
            </a:r>
            <a:endParaRPr lang="en-US" altLang="en-US" sz="1000" b="1" dirty="0">
              <a:latin typeface="Verdana" panose="020B0604030504040204" pitchFamily="34" charset="0"/>
              <a:ea typeface="Verdana" panose="020B0604030504040204" pitchFamily="34" charset="0"/>
            </a:endParaRPr>
          </a:p>
          <a:p>
            <a:pPr algn="ctr"/>
            <a:endParaRPr lang="en-US" altLang="en-US" sz="1000" b="1" dirty="0">
              <a:latin typeface="Verdana" panose="020B0604030504040204" pitchFamily="34" charset="0"/>
              <a:ea typeface="Verdana" panose="020B0604030504040204" pitchFamily="34" charset="0"/>
            </a:endParaRPr>
          </a:p>
          <a:p>
            <a:pPr algn="ctr"/>
            <a:r>
              <a:rPr lang="es-ES" altLang="en-US" sz="2600" b="1" dirty="0">
                <a:latin typeface="Verdana" panose="020B0604030504040204" pitchFamily="34" charset="0"/>
                <a:ea typeface="Verdana" panose="020B0604030504040204" pitchFamily="34" charset="0"/>
              </a:rPr>
              <a:t>Muchos violan también los principios</a:t>
            </a:r>
          </a:p>
          <a:p>
            <a:pPr algn="ctr"/>
            <a:r>
              <a:rPr lang="es-ES" altLang="en-US" sz="2600" b="1" dirty="0">
                <a:latin typeface="Verdana" panose="020B0604030504040204" pitchFamily="34" charset="0"/>
                <a:ea typeface="Verdana" panose="020B0604030504040204" pitchFamily="34" charset="0"/>
              </a:rPr>
              <a:t>morales.</a:t>
            </a:r>
            <a:endParaRPr lang="es-ES" altLang="en-US" sz="1000" b="1" dirty="0">
              <a:latin typeface="Verdana" panose="020B0604030504040204" pitchFamily="34" charset="0"/>
              <a:ea typeface="Verdana" panose="020B0604030504040204" pitchFamily="34" charset="0"/>
            </a:endParaRPr>
          </a:p>
          <a:p>
            <a:pPr algn="ctr"/>
            <a:endParaRPr lang="es-ES" altLang="en-US" sz="1000" b="1" dirty="0">
              <a:latin typeface="Verdana" panose="020B0604030504040204" pitchFamily="34" charset="0"/>
              <a:ea typeface="Verdana" panose="020B0604030504040204" pitchFamily="34" charset="0"/>
            </a:endParaRPr>
          </a:p>
          <a:p>
            <a:pPr algn="ctr"/>
            <a:r>
              <a:rPr lang="es-ES" altLang="en-US" sz="2600" b="1" dirty="0">
                <a:latin typeface="Verdana" panose="020B0604030504040204" pitchFamily="34" charset="0"/>
                <a:ea typeface="Verdana" panose="020B0604030504040204" pitchFamily="34" charset="0"/>
              </a:rPr>
              <a:t>En cualquier caso, hay una pena que</a:t>
            </a:r>
          </a:p>
          <a:p>
            <a:pPr algn="ctr"/>
            <a:r>
              <a:rPr lang="es-ES" altLang="en-US" sz="2600" b="1" dirty="0">
                <a:latin typeface="Verdana" panose="020B0604030504040204" pitchFamily="34" charset="0"/>
                <a:ea typeface="Verdana" panose="020B0604030504040204" pitchFamily="34" charset="0"/>
              </a:rPr>
              <a:t>se debe pagar. </a:t>
            </a:r>
            <a:endParaRPr lang="en-US" altLang="en-US" sz="2600" b="1" dirty="0">
              <a:latin typeface="Verdana" panose="020B0604030504040204" pitchFamily="34" charset="0"/>
              <a:ea typeface="Verdana" panose="020B0604030504040204" pitchFamily="34" charset="0"/>
            </a:endParaRPr>
          </a:p>
        </p:txBody>
      </p:sp>
      <p:sp>
        <p:nvSpPr>
          <p:cNvPr id="4" name="Rectangle 34">
            <a:extLst>
              <a:ext uri="{FF2B5EF4-FFF2-40B4-BE49-F238E27FC236}">
                <a16:creationId xmlns:a16="http://schemas.microsoft.com/office/drawing/2014/main" id="{42441E78-40CC-6CB1-1EFC-A5037256D9A4}"/>
              </a:ext>
            </a:extLst>
          </p:cNvPr>
          <p:cNvSpPr>
            <a:spLocks noChangeArrowheads="1"/>
          </p:cNvSpPr>
          <p:nvPr/>
        </p:nvSpPr>
        <p:spPr bwMode="auto">
          <a:xfrm>
            <a:off x="199775" y="3011610"/>
            <a:ext cx="3038856" cy="8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dirty="0">
                <a:solidFill>
                  <a:schemeClr val="bg1"/>
                </a:solidFill>
                <a:latin typeface="Verdana" panose="020B0604030504040204" pitchFamily="34" charset="0"/>
                <a:ea typeface="Verdana" panose="020B0604030504040204" pitchFamily="34" charset="0"/>
              </a:rPr>
              <a:t>pecado de </a:t>
            </a:r>
          </a:p>
          <a:p>
            <a:pPr algn="ctr">
              <a:lnSpc>
                <a:spcPct val="105000"/>
              </a:lnSpc>
            </a:pPr>
            <a:r>
              <a:rPr lang="es-ES" altLang="en-US" sz="2400" b="1" dirty="0">
                <a:solidFill>
                  <a:schemeClr val="bg1"/>
                </a:solidFill>
                <a:latin typeface="Verdana" panose="020B0604030504040204" pitchFamily="34" charset="0"/>
                <a:ea typeface="Verdana" panose="020B0604030504040204" pitchFamily="34" charset="0"/>
              </a:rPr>
              <a:t>la rebelión</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5" name="Rectangle 36">
            <a:extLst>
              <a:ext uri="{FF2B5EF4-FFF2-40B4-BE49-F238E27FC236}">
                <a16:creationId xmlns:a16="http://schemas.microsoft.com/office/drawing/2014/main" id="{24EDA4D8-1ADB-2053-816D-27C36DCFD2AC}"/>
              </a:ext>
            </a:extLst>
          </p:cNvPr>
          <p:cNvSpPr>
            <a:spLocks noChangeArrowheads="1"/>
          </p:cNvSpPr>
          <p:nvPr/>
        </p:nvSpPr>
        <p:spPr bwMode="auto">
          <a:xfrm>
            <a:off x="76199" y="4245864"/>
            <a:ext cx="3191256" cy="8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dirty="0">
                <a:solidFill>
                  <a:schemeClr val="bg1"/>
                </a:solidFill>
                <a:latin typeface="Verdana" panose="020B0604030504040204" pitchFamily="34" charset="0"/>
                <a:ea typeface="Verdana" panose="020B0604030504040204" pitchFamily="34" charset="0"/>
              </a:rPr>
              <a:t>le da un aspecto de la iniquidad</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6" name="Rectangle 37">
            <a:extLst>
              <a:ext uri="{FF2B5EF4-FFF2-40B4-BE49-F238E27FC236}">
                <a16:creationId xmlns:a16="http://schemas.microsoft.com/office/drawing/2014/main" id="{1177FFA5-9E4F-008E-01D4-6C45DF412F99}"/>
              </a:ext>
            </a:extLst>
          </p:cNvPr>
          <p:cNvSpPr>
            <a:spLocks noChangeArrowheads="1"/>
          </p:cNvSpPr>
          <p:nvPr/>
        </p:nvSpPr>
        <p:spPr bwMode="auto">
          <a:xfrm>
            <a:off x="155448" y="5620884"/>
            <a:ext cx="3191256" cy="8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dirty="0">
                <a:solidFill>
                  <a:schemeClr val="bg1"/>
                </a:solidFill>
                <a:latin typeface="Verdana" panose="020B0604030504040204" pitchFamily="34" charset="0"/>
                <a:ea typeface="Verdana" panose="020B0604030504040204" pitchFamily="34" charset="0"/>
              </a:rPr>
              <a:t>La Biblia no hace distinción</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7" name="Text Box 8">
            <a:extLst>
              <a:ext uri="{FF2B5EF4-FFF2-40B4-BE49-F238E27FC236}">
                <a16:creationId xmlns:a16="http://schemas.microsoft.com/office/drawing/2014/main" id="{1A13AB0A-327E-E30A-42DD-477D9CF9CD99}"/>
              </a:ext>
            </a:extLst>
          </p:cNvPr>
          <p:cNvSpPr txBox="1">
            <a:spLocks noChangeArrowheads="1"/>
          </p:cNvSpPr>
          <p:nvPr/>
        </p:nvSpPr>
        <p:spPr bwMode="auto">
          <a:xfrm>
            <a:off x="1514857" y="478537"/>
            <a:ext cx="1672253" cy="461665"/>
          </a:xfrm>
          <a:prstGeom prst="rect">
            <a:avLst/>
          </a:prstGeom>
          <a:solidFill>
            <a:srgbClr val="8000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dirty="0">
                <a:solidFill>
                  <a:srgbClr val="FFFF00"/>
                </a:solidFill>
                <a:latin typeface="Verdana" panose="020B0604030504040204" pitchFamily="34" charset="0"/>
                <a:ea typeface="Verdana" panose="020B0604030504040204" pitchFamily="34" charset="0"/>
              </a:rPr>
              <a:t>UNA LEY</a:t>
            </a:r>
          </a:p>
        </p:txBody>
      </p:sp>
      <p:sp>
        <p:nvSpPr>
          <p:cNvPr id="8" name="Text Box 19">
            <a:extLst>
              <a:ext uri="{FF2B5EF4-FFF2-40B4-BE49-F238E27FC236}">
                <a16:creationId xmlns:a16="http://schemas.microsoft.com/office/drawing/2014/main" id="{6154A7D4-AFE1-AF6A-9CBF-81244AF17984}"/>
              </a:ext>
            </a:extLst>
          </p:cNvPr>
          <p:cNvSpPr txBox="1">
            <a:spLocks noChangeArrowheads="1"/>
          </p:cNvSpPr>
          <p:nvPr/>
        </p:nvSpPr>
        <p:spPr bwMode="auto">
          <a:xfrm>
            <a:off x="3354750" y="478537"/>
            <a:ext cx="7999049" cy="461665"/>
          </a:xfrm>
          <a:prstGeom prst="rect">
            <a:avLst/>
          </a:prstGeom>
          <a:solidFill>
            <a:srgbClr val="FFFF00"/>
          </a:solidFill>
          <a:ln w="38100">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800000"/>
                </a:solidFill>
                <a:latin typeface="Verdana" panose="020B0604030504040204" pitchFamily="34" charset="0"/>
                <a:ea typeface="Verdana" panose="020B0604030504040204" pitchFamily="34" charset="0"/>
              </a:rPr>
              <a:t>Tiene 2 Character</a:t>
            </a:r>
            <a:r>
              <a:rPr lang="es-CO" altLang="en-US" sz="2400" b="1" dirty="0">
                <a:solidFill>
                  <a:srgbClr val="800000"/>
                </a:solidFill>
                <a:latin typeface="Verdana" panose="020B0604030504040204" pitchFamily="34" charset="0"/>
                <a:ea typeface="Verdana" panose="020B0604030504040204" pitchFamily="34" charset="0"/>
              </a:rPr>
              <a:t>í</a:t>
            </a:r>
            <a:r>
              <a:rPr lang="en-US" altLang="en-US" sz="2400" b="1" dirty="0" err="1">
                <a:solidFill>
                  <a:srgbClr val="800000"/>
                </a:solidFill>
                <a:latin typeface="Verdana" panose="020B0604030504040204" pitchFamily="34" charset="0"/>
                <a:ea typeface="Verdana" panose="020B0604030504040204" pitchFamily="34" charset="0"/>
              </a:rPr>
              <a:t>sticas</a:t>
            </a:r>
            <a:r>
              <a:rPr lang="en-US" altLang="en-US" sz="2400" b="1" dirty="0">
                <a:solidFill>
                  <a:srgbClr val="800000"/>
                </a:solidFill>
                <a:latin typeface="Verdana" panose="020B0604030504040204" pitchFamily="34" charset="0"/>
                <a:ea typeface="Verdana" panose="020B0604030504040204" pitchFamily="34" charset="0"/>
              </a:rPr>
              <a:t> </a:t>
            </a:r>
            <a:r>
              <a:rPr lang="en-US" altLang="en-US" sz="2400" b="1" dirty="0" err="1">
                <a:solidFill>
                  <a:srgbClr val="800000"/>
                </a:solidFill>
                <a:latin typeface="Verdana" panose="020B0604030504040204" pitchFamily="34" charset="0"/>
                <a:ea typeface="Verdana" panose="020B0604030504040204" pitchFamily="34" charset="0"/>
              </a:rPr>
              <a:t>Básicas</a:t>
            </a:r>
            <a:endParaRPr lang="en-US" altLang="en-US" sz="2400" b="1" dirty="0">
              <a:solidFill>
                <a:srgbClr val="800000"/>
              </a:solidFill>
              <a:latin typeface="Verdana" panose="020B0604030504040204" pitchFamily="34" charset="0"/>
              <a:ea typeface="Verdana" panose="020B0604030504040204" pitchFamily="34" charset="0"/>
            </a:endParaRPr>
          </a:p>
        </p:txBody>
      </p:sp>
      <p:sp>
        <p:nvSpPr>
          <p:cNvPr id="9" name="Text Box 21">
            <a:extLst>
              <a:ext uri="{FF2B5EF4-FFF2-40B4-BE49-F238E27FC236}">
                <a16:creationId xmlns:a16="http://schemas.microsoft.com/office/drawing/2014/main" id="{64E9C52B-96EC-FBF4-2E4B-C84F1F5A61B5}"/>
              </a:ext>
            </a:extLst>
          </p:cNvPr>
          <p:cNvSpPr txBox="1">
            <a:spLocks noChangeArrowheads="1"/>
          </p:cNvSpPr>
          <p:nvPr/>
        </p:nvSpPr>
        <p:spPr bwMode="auto">
          <a:xfrm>
            <a:off x="3354750" y="981195"/>
            <a:ext cx="85882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400" b="1" dirty="0">
                <a:solidFill>
                  <a:schemeClr val="bg1"/>
                </a:solidFill>
                <a:latin typeface="Verdana" panose="020B0604030504040204" pitchFamily="34" charset="0"/>
                <a:ea typeface="Verdana" panose="020B0604030504040204" pitchFamily="34" charset="0"/>
              </a:rPr>
              <a:t>1. La autoridad del legislador </a:t>
            </a:r>
          </a:p>
          <a:p>
            <a:r>
              <a:rPr lang="es-ES" altLang="en-US" sz="2400" b="1" dirty="0">
                <a:solidFill>
                  <a:schemeClr val="bg1"/>
                </a:solidFill>
                <a:latin typeface="Verdana" panose="020B0604030504040204" pitchFamily="34" charset="0"/>
                <a:ea typeface="Verdana" panose="020B0604030504040204" pitchFamily="34" charset="0"/>
              </a:rPr>
              <a:t>2. La naturaleza de la ley es arbitraria, o trata</a:t>
            </a:r>
          </a:p>
          <a:p>
            <a:r>
              <a:rPr lang="es-ES" altLang="en-US" sz="2400" b="1" dirty="0">
                <a:solidFill>
                  <a:schemeClr val="bg1"/>
                </a:solidFill>
                <a:latin typeface="Verdana" panose="020B0604030504040204" pitchFamily="34" charset="0"/>
                <a:ea typeface="Verdana" panose="020B0604030504040204" pitchFamily="34" charset="0"/>
              </a:rPr>
              <a:t>    de la moralidad</a:t>
            </a:r>
            <a:endParaRPr lang="en-US" altLang="en-US" sz="2400" b="1"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8693"/>
                                        </p:tgtEl>
                                        <p:attrNameLst>
                                          <p:attrName>style.visibility</p:attrName>
                                        </p:attrNameLst>
                                      </p:cBhvr>
                                      <p:to>
                                        <p:strVal val="visible"/>
                                      </p:to>
                                    </p:set>
                                    <p:animEffect transition="in" filter="dissolve">
                                      <p:cBhvr>
                                        <p:cTn id="7" dur="1000"/>
                                        <p:tgtEl>
                                          <p:spTgt spid="286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8694"/>
                                        </p:tgtEl>
                                        <p:attrNameLst>
                                          <p:attrName>style.visibility</p:attrName>
                                        </p:attrNameLst>
                                      </p:cBhvr>
                                      <p:to>
                                        <p:strVal val="visible"/>
                                      </p:to>
                                    </p:set>
                                    <p:animEffect transition="in" filter="dissolve">
                                      <p:cBhvr>
                                        <p:cTn id="12" dur="1000"/>
                                        <p:tgtEl>
                                          <p:spTgt spid="286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8695"/>
                                        </p:tgtEl>
                                        <p:attrNameLst>
                                          <p:attrName>style.visibility</p:attrName>
                                        </p:attrNameLst>
                                      </p:cBhvr>
                                      <p:to>
                                        <p:strVal val="visible"/>
                                      </p:to>
                                    </p:set>
                                    <p:animEffect transition="in" filter="wipe(up)">
                                      <p:cBhvr>
                                        <p:cTn id="17" dur="1000"/>
                                        <p:tgtEl>
                                          <p:spTgt spid="286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93" grpId="0"/>
      <p:bldP spid="28694" grpId="0"/>
      <p:bldP spid="28695" grpId="0" animBg="1"/>
      <p:bldP spid="4" grpId="0"/>
      <p:bldP spid="5" grpId="0"/>
      <p:bldP spid="6" grpId="0"/>
      <p:bldP spid="7" grpId="0" animBg="1"/>
      <p:bldP spid="8" grpId="0"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9698" name="Picture 2">
            <a:extLst>
              <a:ext uri="{FF2B5EF4-FFF2-40B4-BE49-F238E27FC236}">
                <a16:creationId xmlns:a16="http://schemas.microsoft.com/office/drawing/2014/main" id="{37F8E53A-BE06-D68E-2B7D-032726817C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 y="3048"/>
            <a:ext cx="1004888" cy="1219200"/>
          </a:xfrm>
          <a:prstGeom prst="rect">
            <a:avLst/>
          </a:prstGeom>
          <a:noFill/>
          <a:extLst>
            <a:ext uri="{909E8E84-426E-40DD-AFC4-6F175D3DCCD1}">
              <a14:hiddenFill xmlns:a14="http://schemas.microsoft.com/office/drawing/2010/main">
                <a:solidFill>
                  <a:srgbClr val="FFFFFF"/>
                </a:solidFill>
              </a14:hiddenFill>
            </a:ext>
          </a:extLst>
        </p:spPr>
      </p:pic>
      <p:sp>
        <p:nvSpPr>
          <p:cNvPr id="29700" name="Line 4">
            <a:extLst>
              <a:ext uri="{FF2B5EF4-FFF2-40B4-BE49-F238E27FC236}">
                <a16:creationId xmlns:a16="http://schemas.microsoft.com/office/drawing/2014/main" id="{8C1E1ABC-50A8-516D-E371-BB34264F22CF}"/>
              </a:ext>
            </a:extLst>
          </p:cNvPr>
          <p:cNvSpPr>
            <a:spLocks noChangeShapeType="1"/>
          </p:cNvSpPr>
          <p:nvPr/>
        </p:nvSpPr>
        <p:spPr bwMode="auto">
          <a:xfrm flipV="1">
            <a:off x="694944" y="384048"/>
            <a:ext cx="685800" cy="2286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1" name="Line 5">
            <a:extLst>
              <a:ext uri="{FF2B5EF4-FFF2-40B4-BE49-F238E27FC236}">
                <a16:creationId xmlns:a16="http://schemas.microsoft.com/office/drawing/2014/main" id="{DA6984A6-9053-C651-532F-BC7EB0AB1296}"/>
              </a:ext>
            </a:extLst>
          </p:cNvPr>
          <p:cNvSpPr>
            <a:spLocks noChangeShapeType="1"/>
          </p:cNvSpPr>
          <p:nvPr/>
        </p:nvSpPr>
        <p:spPr bwMode="auto">
          <a:xfrm>
            <a:off x="618744" y="841248"/>
            <a:ext cx="685800" cy="3048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2" name="Line 6">
            <a:extLst>
              <a:ext uri="{FF2B5EF4-FFF2-40B4-BE49-F238E27FC236}">
                <a16:creationId xmlns:a16="http://schemas.microsoft.com/office/drawing/2014/main" id="{9D79B3A4-8A58-CDA0-7873-FAE1ACBBCE7C}"/>
              </a:ext>
            </a:extLst>
          </p:cNvPr>
          <p:cNvSpPr>
            <a:spLocks noChangeShapeType="1"/>
          </p:cNvSpPr>
          <p:nvPr/>
        </p:nvSpPr>
        <p:spPr bwMode="auto">
          <a:xfrm>
            <a:off x="694944" y="688848"/>
            <a:ext cx="4572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3" name="Line 7">
            <a:extLst>
              <a:ext uri="{FF2B5EF4-FFF2-40B4-BE49-F238E27FC236}">
                <a16:creationId xmlns:a16="http://schemas.microsoft.com/office/drawing/2014/main" id="{E9D1F894-83D1-8EDD-4152-F85786940CD3}"/>
              </a:ext>
            </a:extLst>
          </p:cNvPr>
          <p:cNvSpPr>
            <a:spLocks noChangeShapeType="1"/>
          </p:cNvSpPr>
          <p:nvPr/>
        </p:nvSpPr>
        <p:spPr bwMode="auto">
          <a:xfrm>
            <a:off x="618744" y="765048"/>
            <a:ext cx="609600" cy="1524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17" name="Text Box 21">
            <a:extLst>
              <a:ext uri="{FF2B5EF4-FFF2-40B4-BE49-F238E27FC236}">
                <a16:creationId xmlns:a16="http://schemas.microsoft.com/office/drawing/2014/main" id="{6ACD6B82-CE3A-2B15-5604-D069E2E977A2}"/>
              </a:ext>
            </a:extLst>
          </p:cNvPr>
          <p:cNvSpPr txBox="1">
            <a:spLocks noChangeArrowheads="1"/>
          </p:cNvSpPr>
          <p:nvPr/>
        </p:nvSpPr>
        <p:spPr bwMode="auto">
          <a:xfrm>
            <a:off x="511588" y="2863489"/>
            <a:ext cx="11201399"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En cuanto a las consecuencias, el tipo del pecado que cometo no es importante. Si es la rebelión sencilla contra la autoridad de Dios o, además, es también un pecado moral contra otra persona, el resultado es igual.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29718" name="AutoShape 22">
            <a:extLst>
              <a:ext uri="{FF2B5EF4-FFF2-40B4-BE49-F238E27FC236}">
                <a16:creationId xmlns:a16="http://schemas.microsoft.com/office/drawing/2014/main" id="{C606D3A4-03BC-53B8-AC7F-5024F2E98B41}"/>
              </a:ext>
            </a:extLst>
          </p:cNvPr>
          <p:cNvSpPr>
            <a:spLocks noChangeArrowheads="1"/>
          </p:cNvSpPr>
          <p:nvPr/>
        </p:nvSpPr>
        <p:spPr bwMode="auto">
          <a:xfrm>
            <a:off x="5867400" y="940202"/>
            <a:ext cx="2514600" cy="1498198"/>
          </a:xfrm>
          <a:prstGeom prst="downArrowCallout">
            <a:avLst>
              <a:gd name="adj1" fmla="val 28000"/>
              <a:gd name="adj2" fmla="val 28000"/>
              <a:gd name="adj3" fmla="val 16667"/>
              <a:gd name="adj4" fmla="val 66667"/>
            </a:avLst>
          </a:prstGeom>
          <a:solidFill>
            <a:srgbClr val="800000"/>
          </a:solidFill>
          <a:ln w="1270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a:solidFill>
                  <a:srgbClr val="FFFF00"/>
                </a:solidFill>
                <a:latin typeface="Verdana" panose="020B0604030504040204" pitchFamily="34" charset="0"/>
                <a:ea typeface="Verdana" panose="020B0604030504040204" pitchFamily="34" charset="0"/>
              </a:rPr>
              <a:t>El punto es:</a:t>
            </a:r>
          </a:p>
        </p:txBody>
      </p:sp>
      <p:sp>
        <p:nvSpPr>
          <p:cNvPr id="29719" name="Text Box 23">
            <a:extLst>
              <a:ext uri="{FF2B5EF4-FFF2-40B4-BE49-F238E27FC236}">
                <a16:creationId xmlns:a16="http://schemas.microsoft.com/office/drawing/2014/main" id="{BEB9005D-7319-565C-FECB-BB9CB4D8DFC8}"/>
              </a:ext>
            </a:extLst>
          </p:cNvPr>
          <p:cNvSpPr txBox="1">
            <a:spLocks noChangeArrowheads="1"/>
          </p:cNvSpPr>
          <p:nvPr/>
        </p:nvSpPr>
        <p:spPr bwMode="auto">
          <a:xfrm>
            <a:off x="523780" y="4917031"/>
            <a:ext cx="11201399"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Erré el blanco de Dios…soy pecador, separado de la </a:t>
            </a:r>
            <a:r>
              <a:rPr lang="es-ES" altLang="en-US" sz="2600" b="1" dirty="0" err="1">
                <a:solidFill>
                  <a:schemeClr val="bg1"/>
                </a:solidFill>
                <a:latin typeface="Verdana" panose="020B0604030504040204" pitchFamily="34" charset="0"/>
                <a:ea typeface="Verdana" panose="020B0604030504040204" pitchFamily="34" charset="0"/>
              </a:rPr>
              <a:t>comuni</a:t>
            </a:r>
            <a:r>
              <a:rPr lang="es-CO" altLang="en-US" sz="2600" b="1" dirty="0" err="1">
                <a:solidFill>
                  <a:schemeClr val="bg1"/>
                </a:solidFill>
                <a:latin typeface="Verdana" panose="020B0604030504040204" pitchFamily="34" charset="0"/>
                <a:ea typeface="Verdana" panose="020B0604030504040204" pitchFamily="34" charset="0"/>
              </a:rPr>
              <a:t>ón</a:t>
            </a:r>
            <a:r>
              <a:rPr lang="es-ES" altLang="en-US" sz="2600" b="1" dirty="0">
                <a:solidFill>
                  <a:schemeClr val="bg1"/>
                </a:solidFill>
                <a:latin typeface="Verdana" panose="020B0604030504040204" pitchFamily="34" charset="0"/>
                <a:ea typeface="Verdana" panose="020B0604030504040204" pitchFamily="34" charset="0"/>
              </a:rPr>
              <a:t> de Dios. No Lo puedo glorificar con mi vida porque estoy “destituido de la gloria de Dios”</a:t>
            </a:r>
            <a:r>
              <a:rPr lang="es-ES" altLang="en-US" sz="2600" b="1" dirty="0">
                <a:solidFill>
                  <a:srgbClr val="FFFF00"/>
                </a:solidFill>
                <a:latin typeface="Verdana" panose="020B0604030504040204" pitchFamily="34" charset="0"/>
                <a:ea typeface="Verdana" panose="020B0604030504040204" pitchFamily="34" charset="0"/>
              </a:rPr>
              <a:t> (Rom. 3:23)</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 name="Text Box 8">
            <a:extLst>
              <a:ext uri="{FF2B5EF4-FFF2-40B4-BE49-F238E27FC236}">
                <a16:creationId xmlns:a16="http://schemas.microsoft.com/office/drawing/2014/main" id="{D0338B71-3B40-062F-9554-45DBDDD6E23F}"/>
              </a:ext>
            </a:extLst>
          </p:cNvPr>
          <p:cNvSpPr txBox="1">
            <a:spLocks noChangeArrowheads="1"/>
          </p:cNvSpPr>
          <p:nvPr/>
        </p:nvSpPr>
        <p:spPr bwMode="auto">
          <a:xfrm>
            <a:off x="1514857" y="478537"/>
            <a:ext cx="1672253" cy="461665"/>
          </a:xfrm>
          <a:prstGeom prst="rect">
            <a:avLst/>
          </a:prstGeom>
          <a:solidFill>
            <a:srgbClr val="8000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dirty="0">
                <a:solidFill>
                  <a:srgbClr val="FFFF00"/>
                </a:solidFill>
                <a:latin typeface="Verdana" panose="020B0604030504040204" pitchFamily="34" charset="0"/>
                <a:ea typeface="Verdana" panose="020B0604030504040204" pitchFamily="34" charset="0"/>
              </a:rPr>
              <a:t>UNA LEY</a:t>
            </a:r>
          </a:p>
        </p:txBody>
      </p:sp>
      <p:sp>
        <p:nvSpPr>
          <p:cNvPr id="5" name="Text Box 19">
            <a:extLst>
              <a:ext uri="{FF2B5EF4-FFF2-40B4-BE49-F238E27FC236}">
                <a16:creationId xmlns:a16="http://schemas.microsoft.com/office/drawing/2014/main" id="{E0655DDA-F312-4574-CE47-3FC6B15BA167}"/>
              </a:ext>
            </a:extLst>
          </p:cNvPr>
          <p:cNvSpPr txBox="1">
            <a:spLocks noChangeArrowheads="1"/>
          </p:cNvSpPr>
          <p:nvPr/>
        </p:nvSpPr>
        <p:spPr bwMode="auto">
          <a:xfrm>
            <a:off x="3354750" y="478537"/>
            <a:ext cx="7999049" cy="461665"/>
          </a:xfrm>
          <a:prstGeom prst="rect">
            <a:avLst/>
          </a:prstGeom>
          <a:solidFill>
            <a:srgbClr val="FFFF00"/>
          </a:solidFill>
          <a:ln w="38100">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800000"/>
                </a:solidFill>
                <a:latin typeface="Verdana" panose="020B0604030504040204" pitchFamily="34" charset="0"/>
                <a:ea typeface="Verdana" panose="020B0604030504040204" pitchFamily="34" charset="0"/>
              </a:rPr>
              <a:t>Tiene 2 Character</a:t>
            </a:r>
            <a:r>
              <a:rPr lang="es-CO" altLang="en-US" sz="2400" b="1" dirty="0">
                <a:solidFill>
                  <a:srgbClr val="800000"/>
                </a:solidFill>
                <a:latin typeface="Verdana" panose="020B0604030504040204" pitchFamily="34" charset="0"/>
                <a:ea typeface="Verdana" panose="020B0604030504040204" pitchFamily="34" charset="0"/>
              </a:rPr>
              <a:t>í</a:t>
            </a:r>
            <a:r>
              <a:rPr lang="en-US" altLang="en-US" sz="2400" b="1" dirty="0" err="1">
                <a:solidFill>
                  <a:srgbClr val="800000"/>
                </a:solidFill>
                <a:latin typeface="Verdana" panose="020B0604030504040204" pitchFamily="34" charset="0"/>
                <a:ea typeface="Verdana" panose="020B0604030504040204" pitchFamily="34" charset="0"/>
              </a:rPr>
              <a:t>sticas</a:t>
            </a:r>
            <a:r>
              <a:rPr lang="en-US" altLang="en-US" sz="2400" b="1" dirty="0">
                <a:solidFill>
                  <a:srgbClr val="800000"/>
                </a:solidFill>
                <a:latin typeface="Verdana" panose="020B0604030504040204" pitchFamily="34" charset="0"/>
                <a:ea typeface="Verdana" panose="020B0604030504040204" pitchFamily="34" charset="0"/>
              </a:rPr>
              <a:t> </a:t>
            </a:r>
            <a:r>
              <a:rPr lang="en-US" altLang="en-US" sz="2400" b="1" dirty="0" err="1">
                <a:solidFill>
                  <a:srgbClr val="800000"/>
                </a:solidFill>
                <a:latin typeface="Verdana" panose="020B0604030504040204" pitchFamily="34" charset="0"/>
                <a:ea typeface="Verdana" panose="020B0604030504040204" pitchFamily="34" charset="0"/>
              </a:rPr>
              <a:t>Básicas</a:t>
            </a:r>
            <a:endParaRPr lang="en-US" altLang="en-US" sz="2400" b="1" dirty="0">
              <a:solidFill>
                <a:srgbClr val="800000"/>
              </a:solidFill>
              <a:latin typeface="Verdana" panose="020B0604030504040204" pitchFamily="34" charset="0"/>
              <a:ea typeface="Verdan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 fill="hold" nodeType="withEffect">
                                  <p:stCondLst>
                                    <p:cond delay="0"/>
                                  </p:stCondLst>
                                  <p:childTnLst>
                                    <p:set>
                                      <p:cBhvr>
                                        <p:cTn id="6" dur="1" fill="hold">
                                          <p:stCondLst>
                                            <p:cond delay="0"/>
                                          </p:stCondLst>
                                        </p:cTn>
                                        <p:tgtEl>
                                          <p:spTgt spid="29718"/>
                                        </p:tgtEl>
                                        <p:attrNameLst>
                                          <p:attrName>style.visibility</p:attrName>
                                        </p:attrNameLst>
                                      </p:cBhvr>
                                      <p:to>
                                        <p:strVal val="visible"/>
                                      </p:to>
                                    </p:set>
                                    <p:anim calcmode="lin" valueType="num">
                                      <p:cBhvr>
                                        <p:cTn id="7" dur="1000" fill="hold"/>
                                        <p:tgtEl>
                                          <p:spTgt spid="29718"/>
                                        </p:tgtEl>
                                        <p:attrNameLst>
                                          <p:attrName>ppt_x</p:attrName>
                                        </p:attrNameLst>
                                      </p:cBhvr>
                                      <p:tavLst>
                                        <p:tav tm="0">
                                          <p:val>
                                            <p:strVal val="#ppt_x"/>
                                          </p:val>
                                        </p:tav>
                                        <p:tav tm="100000">
                                          <p:val>
                                            <p:strVal val="#ppt_x"/>
                                          </p:val>
                                        </p:tav>
                                      </p:tavLst>
                                    </p:anim>
                                    <p:anim calcmode="lin" valueType="num">
                                      <p:cBhvr>
                                        <p:cTn id="8" dur="1000" fill="hold"/>
                                        <p:tgtEl>
                                          <p:spTgt spid="29718"/>
                                        </p:tgtEl>
                                        <p:attrNameLst>
                                          <p:attrName>ppt_y</p:attrName>
                                        </p:attrNameLst>
                                      </p:cBhvr>
                                      <p:tavLst>
                                        <p:tav tm="0">
                                          <p:val>
                                            <p:strVal val="#ppt_y-#ppt_h/2"/>
                                          </p:val>
                                        </p:tav>
                                        <p:tav tm="100000">
                                          <p:val>
                                            <p:strVal val="#ppt_y"/>
                                          </p:val>
                                        </p:tav>
                                      </p:tavLst>
                                    </p:anim>
                                    <p:anim calcmode="lin" valueType="num">
                                      <p:cBhvr>
                                        <p:cTn id="9" dur="1000" fill="hold"/>
                                        <p:tgtEl>
                                          <p:spTgt spid="29718"/>
                                        </p:tgtEl>
                                        <p:attrNameLst>
                                          <p:attrName>ppt_w</p:attrName>
                                        </p:attrNameLst>
                                      </p:cBhvr>
                                      <p:tavLst>
                                        <p:tav tm="0">
                                          <p:val>
                                            <p:strVal val="#ppt_w"/>
                                          </p:val>
                                        </p:tav>
                                        <p:tav tm="100000">
                                          <p:val>
                                            <p:strVal val="#ppt_w"/>
                                          </p:val>
                                        </p:tav>
                                      </p:tavLst>
                                    </p:anim>
                                    <p:anim calcmode="lin" valueType="num">
                                      <p:cBhvr>
                                        <p:cTn id="10" dur="1000" fill="hold"/>
                                        <p:tgtEl>
                                          <p:spTgt spid="29718"/>
                                        </p:tgtEl>
                                        <p:attrNameLst>
                                          <p:attrName>ppt_h</p:attrName>
                                        </p:attrNameLst>
                                      </p:cBhvr>
                                      <p:tavLst>
                                        <p:tav tm="0">
                                          <p:val>
                                            <p:fltVal val="0"/>
                                          </p:val>
                                        </p:tav>
                                        <p:tav tm="100000">
                                          <p:val>
                                            <p:strVal val="#ppt_h"/>
                                          </p:val>
                                        </p:tav>
                                      </p:tavLst>
                                    </p:anim>
                                  </p:childTnLst>
                                </p:cTn>
                              </p:par>
                            </p:childTnLst>
                          </p:cTn>
                        </p:par>
                        <p:par>
                          <p:cTn id="11" fill="hold" nodeType="afterGroup">
                            <p:stCondLst>
                              <p:cond delay="1000"/>
                            </p:stCondLst>
                            <p:childTnLst>
                              <p:par>
                                <p:cTn id="12" presetID="41" presetClass="entr" presetSubtype="0" fill="hold" nodeType="afterEffect">
                                  <p:stCondLst>
                                    <p:cond delay="0"/>
                                  </p:stCondLst>
                                  <p:iterate type="wd">
                                    <p:tmPct val="1000"/>
                                  </p:iterate>
                                  <p:childTnLst>
                                    <p:set>
                                      <p:cBhvr>
                                        <p:cTn id="13" dur="1" fill="hold">
                                          <p:stCondLst>
                                            <p:cond delay="0"/>
                                          </p:stCondLst>
                                        </p:cTn>
                                        <p:tgtEl>
                                          <p:spTgt spid="29717"/>
                                        </p:tgtEl>
                                        <p:attrNameLst>
                                          <p:attrName>style.visibility</p:attrName>
                                        </p:attrNameLst>
                                      </p:cBhvr>
                                      <p:to>
                                        <p:strVal val="visible"/>
                                      </p:to>
                                    </p:set>
                                    <p:anim calcmode="lin" valueType="num">
                                      <p:cBhvr>
                                        <p:cTn id="14" dur="1000" fill="hold"/>
                                        <p:tgtEl>
                                          <p:spTgt spid="29717"/>
                                        </p:tgtEl>
                                        <p:attrNameLst>
                                          <p:attrName>ppt_x</p:attrName>
                                        </p:attrNameLst>
                                      </p:cBhvr>
                                      <p:tavLst>
                                        <p:tav tm="0">
                                          <p:val>
                                            <p:strVal val="#ppt_x"/>
                                          </p:val>
                                        </p:tav>
                                        <p:tav tm="50000">
                                          <p:val>
                                            <p:strVal val="#ppt_x+.1"/>
                                          </p:val>
                                        </p:tav>
                                        <p:tav tm="100000">
                                          <p:val>
                                            <p:strVal val="#ppt_x"/>
                                          </p:val>
                                        </p:tav>
                                      </p:tavLst>
                                    </p:anim>
                                    <p:anim calcmode="lin" valueType="num">
                                      <p:cBhvr>
                                        <p:cTn id="15" dur="1000" fill="hold"/>
                                        <p:tgtEl>
                                          <p:spTgt spid="29717"/>
                                        </p:tgtEl>
                                        <p:attrNameLst>
                                          <p:attrName>ppt_y</p:attrName>
                                        </p:attrNameLst>
                                      </p:cBhvr>
                                      <p:tavLst>
                                        <p:tav tm="0">
                                          <p:val>
                                            <p:strVal val="#ppt_y"/>
                                          </p:val>
                                        </p:tav>
                                        <p:tav tm="100000">
                                          <p:val>
                                            <p:strVal val="#ppt_y"/>
                                          </p:val>
                                        </p:tav>
                                      </p:tavLst>
                                    </p:anim>
                                    <p:anim calcmode="lin" valueType="num">
                                      <p:cBhvr>
                                        <p:cTn id="16" dur="1000" fill="hold"/>
                                        <p:tgtEl>
                                          <p:spTgt spid="29717"/>
                                        </p:tgtEl>
                                        <p:attrNameLst>
                                          <p:attrName>ppt_h</p:attrName>
                                        </p:attrNameLst>
                                      </p:cBhvr>
                                      <p:tavLst>
                                        <p:tav tm="0">
                                          <p:val>
                                            <p:strVal val="#ppt_h/10"/>
                                          </p:val>
                                        </p:tav>
                                        <p:tav tm="50000">
                                          <p:val>
                                            <p:strVal val="#ppt_h+.01"/>
                                          </p:val>
                                        </p:tav>
                                        <p:tav tm="100000">
                                          <p:val>
                                            <p:strVal val="#ppt_h"/>
                                          </p:val>
                                        </p:tav>
                                      </p:tavLst>
                                    </p:anim>
                                    <p:anim calcmode="lin" valueType="num">
                                      <p:cBhvr>
                                        <p:cTn id="17" dur="1000" fill="hold"/>
                                        <p:tgtEl>
                                          <p:spTgt spid="29717"/>
                                        </p:tgtEl>
                                        <p:attrNameLst>
                                          <p:attrName>ppt_w</p:attrName>
                                        </p:attrNameLst>
                                      </p:cBhvr>
                                      <p:tavLst>
                                        <p:tav tm="0">
                                          <p:val>
                                            <p:strVal val="#ppt_w/10"/>
                                          </p:val>
                                        </p:tav>
                                        <p:tav tm="50000">
                                          <p:val>
                                            <p:strVal val="#ppt_w+.01"/>
                                          </p:val>
                                        </p:tav>
                                        <p:tav tm="100000">
                                          <p:val>
                                            <p:strVal val="#ppt_w"/>
                                          </p:val>
                                        </p:tav>
                                      </p:tavLst>
                                    </p:anim>
                                    <p:animEffect transition="in" filter="fade">
                                      <p:cBhvr>
                                        <p:cTn id="18" dur="1000" tmFilter="0,0; .5, 1; 1, 1"/>
                                        <p:tgtEl>
                                          <p:spTgt spid="2971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1" presetClass="entr" presetSubtype="0" fill="hold" nodeType="clickEffect">
                                  <p:stCondLst>
                                    <p:cond delay="0"/>
                                  </p:stCondLst>
                                  <p:iterate type="wd">
                                    <p:tmPct val="1000"/>
                                  </p:iterate>
                                  <p:childTnLst>
                                    <p:set>
                                      <p:cBhvr>
                                        <p:cTn id="22" dur="1" fill="hold">
                                          <p:stCondLst>
                                            <p:cond delay="0"/>
                                          </p:stCondLst>
                                        </p:cTn>
                                        <p:tgtEl>
                                          <p:spTgt spid="29719"/>
                                        </p:tgtEl>
                                        <p:attrNameLst>
                                          <p:attrName>style.visibility</p:attrName>
                                        </p:attrNameLst>
                                      </p:cBhvr>
                                      <p:to>
                                        <p:strVal val="visible"/>
                                      </p:to>
                                    </p:set>
                                    <p:anim calcmode="lin" valueType="num">
                                      <p:cBhvr>
                                        <p:cTn id="23" dur="1000" fill="hold"/>
                                        <p:tgtEl>
                                          <p:spTgt spid="29719"/>
                                        </p:tgtEl>
                                        <p:attrNameLst>
                                          <p:attrName>ppt_x</p:attrName>
                                        </p:attrNameLst>
                                      </p:cBhvr>
                                      <p:tavLst>
                                        <p:tav tm="0">
                                          <p:val>
                                            <p:strVal val="#ppt_x"/>
                                          </p:val>
                                        </p:tav>
                                        <p:tav tm="50000">
                                          <p:val>
                                            <p:strVal val="#ppt_x+.1"/>
                                          </p:val>
                                        </p:tav>
                                        <p:tav tm="100000">
                                          <p:val>
                                            <p:strVal val="#ppt_x"/>
                                          </p:val>
                                        </p:tav>
                                      </p:tavLst>
                                    </p:anim>
                                    <p:anim calcmode="lin" valueType="num">
                                      <p:cBhvr>
                                        <p:cTn id="24" dur="1000" fill="hold"/>
                                        <p:tgtEl>
                                          <p:spTgt spid="29719"/>
                                        </p:tgtEl>
                                        <p:attrNameLst>
                                          <p:attrName>ppt_y</p:attrName>
                                        </p:attrNameLst>
                                      </p:cBhvr>
                                      <p:tavLst>
                                        <p:tav tm="0">
                                          <p:val>
                                            <p:strVal val="#ppt_y"/>
                                          </p:val>
                                        </p:tav>
                                        <p:tav tm="100000">
                                          <p:val>
                                            <p:strVal val="#ppt_y"/>
                                          </p:val>
                                        </p:tav>
                                      </p:tavLst>
                                    </p:anim>
                                    <p:anim calcmode="lin" valueType="num">
                                      <p:cBhvr>
                                        <p:cTn id="25" dur="1000" fill="hold"/>
                                        <p:tgtEl>
                                          <p:spTgt spid="29719"/>
                                        </p:tgtEl>
                                        <p:attrNameLst>
                                          <p:attrName>ppt_h</p:attrName>
                                        </p:attrNameLst>
                                      </p:cBhvr>
                                      <p:tavLst>
                                        <p:tav tm="0">
                                          <p:val>
                                            <p:strVal val="#ppt_h/10"/>
                                          </p:val>
                                        </p:tav>
                                        <p:tav tm="50000">
                                          <p:val>
                                            <p:strVal val="#ppt_h+.01"/>
                                          </p:val>
                                        </p:tav>
                                        <p:tav tm="100000">
                                          <p:val>
                                            <p:strVal val="#ppt_h"/>
                                          </p:val>
                                        </p:tav>
                                      </p:tavLst>
                                    </p:anim>
                                    <p:anim calcmode="lin" valueType="num">
                                      <p:cBhvr>
                                        <p:cTn id="26" dur="1000" fill="hold"/>
                                        <p:tgtEl>
                                          <p:spTgt spid="29719"/>
                                        </p:tgtEl>
                                        <p:attrNameLst>
                                          <p:attrName>ppt_w</p:attrName>
                                        </p:attrNameLst>
                                      </p:cBhvr>
                                      <p:tavLst>
                                        <p:tav tm="0">
                                          <p:val>
                                            <p:strVal val="#ppt_w/10"/>
                                          </p:val>
                                        </p:tav>
                                        <p:tav tm="50000">
                                          <p:val>
                                            <p:strVal val="#ppt_w+.01"/>
                                          </p:val>
                                        </p:tav>
                                        <p:tav tm="100000">
                                          <p:val>
                                            <p:strVal val="#ppt_w"/>
                                          </p:val>
                                        </p:tav>
                                      </p:tavLst>
                                    </p:anim>
                                    <p:animEffect transition="in" filter="fade">
                                      <p:cBhvr>
                                        <p:cTn id="27" dur="1000" tmFilter="0,0; .5, 1; 1, 1"/>
                                        <p:tgtEl>
                                          <p:spTgt spid="29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7" grpId="0"/>
      <p:bldP spid="29718" grpId="0" animBg="1"/>
      <p:bldP spid="29719" grpId="0"/>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1509" name="Picture 5">
            <a:extLst>
              <a:ext uri="{FF2B5EF4-FFF2-40B4-BE49-F238E27FC236}">
                <a16:creationId xmlns:a16="http://schemas.microsoft.com/office/drawing/2014/main" id="{F6FB91B2-3092-691D-CC22-5AD702CB2E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1" y="3124201"/>
            <a:ext cx="3922713" cy="2682875"/>
          </a:xfrm>
          <a:prstGeom prst="rect">
            <a:avLst/>
          </a:prstGeom>
          <a:noFill/>
          <a:extLst>
            <a:ext uri="{909E8E84-426E-40DD-AFC4-6F175D3DCCD1}">
              <a14:hiddenFill xmlns:a14="http://schemas.microsoft.com/office/drawing/2010/main">
                <a:solidFill>
                  <a:srgbClr val="FFFFFF"/>
                </a:solidFill>
              </a14:hiddenFill>
            </a:ext>
          </a:extLst>
        </p:spPr>
      </p:pic>
      <p:sp>
        <p:nvSpPr>
          <p:cNvPr id="21508" name="AutoShape 4">
            <a:extLst>
              <a:ext uri="{FF2B5EF4-FFF2-40B4-BE49-F238E27FC236}">
                <a16:creationId xmlns:a16="http://schemas.microsoft.com/office/drawing/2014/main" id="{BD91AD9C-229B-6A7F-6FFA-0BE9D48B1FCC}"/>
              </a:ext>
            </a:extLst>
          </p:cNvPr>
          <p:cNvSpPr>
            <a:spLocks noChangeArrowheads="1"/>
          </p:cNvSpPr>
          <p:nvPr/>
        </p:nvSpPr>
        <p:spPr bwMode="auto">
          <a:xfrm>
            <a:off x="4648200" y="1143000"/>
            <a:ext cx="5486400" cy="2971800"/>
          </a:xfrm>
          <a:prstGeom prst="cloudCallout">
            <a:avLst>
              <a:gd name="adj1" fmla="val -59519"/>
              <a:gd name="adj2" fmla="val 1832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es-ES" altLang="en-US" sz="2600" b="1">
                <a:solidFill>
                  <a:schemeClr val="bg1"/>
                </a:solidFill>
                <a:latin typeface="Verdana" panose="020B0604030504040204" pitchFamily="34" charset="0"/>
                <a:ea typeface="Verdana" panose="020B0604030504040204" pitchFamily="34" charset="0"/>
              </a:rPr>
              <a:t>¡Mi pecado me queda incapaz de servir el propósito para que fui creado!</a:t>
            </a:r>
            <a:endParaRPr lang="en-US" altLang="en-US" sz="2600" b="1">
              <a:solidFill>
                <a:schemeClr val="bg1"/>
              </a:solidFill>
              <a:latin typeface="Verdana" panose="020B0604030504040204" pitchFamily="34" charset="0"/>
              <a:ea typeface="Verdana" panose="020B0604030504040204" pitchFamily="34" charset="0"/>
            </a:endParaRPr>
          </a:p>
        </p:txBody>
      </p:sp>
      <p:sp>
        <p:nvSpPr>
          <p:cNvPr id="21510" name="Text Box 6">
            <a:extLst>
              <a:ext uri="{FF2B5EF4-FFF2-40B4-BE49-F238E27FC236}">
                <a16:creationId xmlns:a16="http://schemas.microsoft.com/office/drawing/2014/main" id="{3A3A9664-E6B9-C9DD-E229-263889871DB6}"/>
              </a:ext>
            </a:extLst>
          </p:cNvPr>
          <p:cNvSpPr txBox="1">
            <a:spLocks noChangeArrowheads="1"/>
          </p:cNvSpPr>
          <p:nvPr/>
        </p:nvSpPr>
        <p:spPr bwMode="auto">
          <a:xfrm>
            <a:off x="228600" y="5943600"/>
            <a:ext cx="11734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¡Pero todavía no hemos oído las peores noticias de todas! </a:t>
            </a:r>
            <a:endParaRPr lang="en-US" altLang="en-US" sz="2600" b="1" dirty="0">
              <a:solidFill>
                <a:srgbClr val="FFFF00"/>
              </a:solidFill>
              <a:latin typeface="Verdana" panose="020B0604030504040204" pitchFamily="34" charset="0"/>
              <a:ea typeface="Verdana" panose="020B0604030504040204" pitchFamily="34" charset="0"/>
            </a:endParaRPr>
          </a:p>
        </p:txBody>
      </p:sp>
    </p:spTree>
  </p:cSld>
  <p:clrMapOvr>
    <a:masterClrMapping/>
  </p:clrMapOvr>
  <p:transition spd="slow">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6" fill="hold" nodeType="clickEffect">
                                  <p:stCondLst>
                                    <p:cond delay="0"/>
                                  </p:stCondLst>
                                  <p:iterate type="wd">
                                    <p:tmPct val="3000"/>
                                  </p:iterate>
                                  <p:childTnLst>
                                    <p:set>
                                      <p:cBhvr>
                                        <p:cTn id="6" dur="1" fill="hold">
                                          <p:stCondLst>
                                            <p:cond delay="0"/>
                                          </p:stCondLst>
                                        </p:cTn>
                                        <p:tgtEl>
                                          <p:spTgt spid="21510"/>
                                        </p:tgtEl>
                                        <p:attrNameLst>
                                          <p:attrName>style.visibility</p:attrName>
                                        </p:attrNameLst>
                                      </p:cBhvr>
                                      <p:to>
                                        <p:strVal val="visible"/>
                                      </p:to>
                                    </p:set>
                                    <p:anim calcmode="lin" valueType="num">
                                      <p:cBhvr>
                                        <p:cTn id="7" dur="1000" fill="hold"/>
                                        <p:tgtEl>
                                          <p:spTgt spid="21510"/>
                                        </p:tgtEl>
                                        <p:attrNameLst>
                                          <p:attrName>ppt_w</p:attrName>
                                        </p:attrNameLst>
                                      </p:cBhvr>
                                      <p:tavLst>
                                        <p:tav tm="0">
                                          <p:val>
                                            <p:strVal val="(6*min(max(#ppt_w*#ppt_h,.3),1)-7.4)/-.7*#ppt_w"/>
                                          </p:val>
                                        </p:tav>
                                        <p:tav tm="100000">
                                          <p:val>
                                            <p:strVal val="#ppt_w"/>
                                          </p:val>
                                        </p:tav>
                                      </p:tavLst>
                                    </p:anim>
                                    <p:anim calcmode="lin" valueType="num">
                                      <p:cBhvr>
                                        <p:cTn id="8" dur="1000" fill="hold"/>
                                        <p:tgtEl>
                                          <p:spTgt spid="21510"/>
                                        </p:tgtEl>
                                        <p:attrNameLst>
                                          <p:attrName>ppt_h</p:attrName>
                                        </p:attrNameLst>
                                      </p:cBhvr>
                                      <p:tavLst>
                                        <p:tav tm="0">
                                          <p:val>
                                            <p:strVal val="(6*min(max(#ppt_w*#ppt_h,.3),1)-7.4)/-.7*#ppt_h"/>
                                          </p:val>
                                        </p:tav>
                                        <p:tav tm="100000">
                                          <p:val>
                                            <p:strVal val="#ppt_h"/>
                                          </p:val>
                                        </p:tav>
                                      </p:tavLst>
                                    </p:anim>
                                    <p:anim calcmode="lin" valueType="num">
                                      <p:cBhvr>
                                        <p:cTn id="9" dur="1000" fill="hold"/>
                                        <p:tgtEl>
                                          <p:spTgt spid="21510"/>
                                        </p:tgtEl>
                                        <p:attrNameLst>
                                          <p:attrName>ppt_x</p:attrName>
                                        </p:attrNameLst>
                                      </p:cBhvr>
                                      <p:tavLst>
                                        <p:tav tm="0">
                                          <p:val>
                                            <p:fltVal val="0.5"/>
                                          </p:val>
                                        </p:tav>
                                        <p:tav tm="100000">
                                          <p:val>
                                            <p:strVal val="#ppt_x"/>
                                          </p:val>
                                        </p:tav>
                                      </p:tavLst>
                                    </p:anim>
                                    <p:anim calcmode="lin" valueType="num">
                                      <p:cBhvr>
                                        <p:cTn id="10" dur="1000" fill="hold"/>
                                        <p:tgtEl>
                                          <p:spTgt spid="21510"/>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2534" name="Picture 6">
            <a:extLst>
              <a:ext uri="{FF2B5EF4-FFF2-40B4-BE49-F238E27FC236}">
                <a16:creationId xmlns:a16="http://schemas.microsoft.com/office/drawing/2014/main" id="{329622AA-45D7-3755-59A3-485C5E3F59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112"/>
            <a:ext cx="4085400" cy="2401888"/>
          </a:xfrm>
          <a:prstGeom prst="rect">
            <a:avLst/>
          </a:prstGeom>
          <a:noFill/>
          <a:extLst>
            <a:ext uri="{909E8E84-426E-40DD-AFC4-6F175D3DCCD1}">
              <a14:hiddenFill xmlns:a14="http://schemas.microsoft.com/office/drawing/2010/main">
                <a:solidFill>
                  <a:srgbClr val="FFFFFF"/>
                </a:solidFill>
              </a14:hiddenFill>
            </a:ext>
          </a:extLst>
        </p:spPr>
      </p:pic>
      <p:pic>
        <p:nvPicPr>
          <p:cNvPr id="22543" name="Picture 15">
            <a:extLst>
              <a:ext uri="{FF2B5EF4-FFF2-40B4-BE49-F238E27FC236}">
                <a16:creationId xmlns:a16="http://schemas.microsoft.com/office/drawing/2014/main" id="{27742B2E-C912-016D-E505-2EF9D9DC6B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81400" y="-21336"/>
            <a:ext cx="1992312" cy="3962400"/>
          </a:xfrm>
          <a:prstGeom prst="rect">
            <a:avLst/>
          </a:prstGeom>
          <a:noFill/>
          <a:extLst>
            <a:ext uri="{909E8E84-426E-40DD-AFC4-6F175D3DCCD1}">
              <a14:hiddenFill xmlns:a14="http://schemas.microsoft.com/office/drawing/2010/main">
                <a:solidFill>
                  <a:srgbClr val="FFFFFF"/>
                </a:solidFill>
              </a14:hiddenFill>
            </a:ext>
          </a:extLst>
        </p:spPr>
      </p:pic>
      <p:sp>
        <p:nvSpPr>
          <p:cNvPr id="22545" name="Rectangle 17">
            <a:extLst>
              <a:ext uri="{FF2B5EF4-FFF2-40B4-BE49-F238E27FC236}">
                <a16:creationId xmlns:a16="http://schemas.microsoft.com/office/drawing/2014/main" id="{F0330490-FB30-D083-92E6-7C3A54A10F15}"/>
              </a:ext>
            </a:extLst>
          </p:cNvPr>
          <p:cNvSpPr>
            <a:spLocks noChangeArrowheads="1"/>
          </p:cNvSpPr>
          <p:nvPr/>
        </p:nvSpPr>
        <p:spPr bwMode="auto">
          <a:xfrm>
            <a:off x="70644" y="3014538"/>
            <a:ext cx="10725912"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err="1">
                <a:solidFill>
                  <a:srgbClr val="FFFF00"/>
                </a:solidFill>
                <a:latin typeface="Verdana" panose="020B0604030504040204" pitchFamily="34" charset="0"/>
                <a:ea typeface="Verdana" panose="020B0604030504040204" pitchFamily="34" charset="0"/>
              </a:rPr>
              <a:t>Gén</a:t>
            </a:r>
            <a:r>
              <a:rPr lang="es-ES" altLang="en-US" sz="2600" b="1" dirty="0">
                <a:solidFill>
                  <a:srgbClr val="FFFF00"/>
                </a:solidFill>
                <a:latin typeface="Verdana" panose="020B0604030504040204" pitchFamily="34" charset="0"/>
                <a:ea typeface="Verdana" panose="020B0604030504040204" pitchFamily="34" charset="0"/>
              </a:rPr>
              <a:t> 2:17 -</a:t>
            </a:r>
            <a:r>
              <a:rPr lang="es-ES" altLang="en-US" sz="2600" b="1" dirty="0">
                <a:solidFill>
                  <a:schemeClr val="bg1"/>
                </a:solidFill>
                <a:latin typeface="Verdana" panose="020B0604030504040204" pitchFamily="34" charset="0"/>
                <a:ea typeface="Verdana" panose="020B0604030504040204" pitchFamily="34" charset="0"/>
              </a:rPr>
              <a:t> Del árbol de la ciencia del bien y del mal no comerás; porque el día que de él comieres, ciertamente morirás.</a:t>
            </a:r>
          </a:p>
          <a:p>
            <a:pPr algn="ctr"/>
            <a:endParaRPr lang="en-US" altLang="en-US" b="1" dirty="0">
              <a:solidFill>
                <a:schemeClr val="bg1"/>
              </a:solidFill>
              <a:latin typeface="Verdana" panose="020B0604030504040204" pitchFamily="34" charset="0"/>
              <a:ea typeface="Verdana" panose="020B0604030504040204" pitchFamily="34" charset="0"/>
            </a:endParaRPr>
          </a:p>
          <a:p>
            <a:pPr algn="ctr"/>
            <a:r>
              <a:rPr lang="en-US" altLang="en-US" sz="2600" b="1" dirty="0">
                <a:solidFill>
                  <a:srgbClr val="FFFF00"/>
                </a:solidFill>
                <a:latin typeface="Verdana" panose="020B0604030504040204" pitchFamily="34" charset="0"/>
                <a:ea typeface="Verdana" panose="020B0604030504040204" pitchFamily="34" charset="0"/>
              </a:rPr>
              <a:t>Isa 59:2 -</a:t>
            </a:r>
            <a:r>
              <a:rPr lang="en-US" altLang="en-US" sz="2600" b="1" dirty="0">
                <a:solidFill>
                  <a:schemeClr val="bg1"/>
                </a:solidFill>
                <a:latin typeface="Verdana" panose="020B0604030504040204" pitchFamily="34" charset="0"/>
                <a:ea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rPr>
              <a:t>Vuestras iniquidades han hecho división entre vosotros y vuestro Dios</a:t>
            </a:r>
            <a:endParaRPr lang="en-US" altLang="en-US" sz="2600" b="1" dirty="0">
              <a:solidFill>
                <a:schemeClr val="bg1"/>
              </a:solidFill>
              <a:latin typeface="Verdana" panose="020B0604030504040204" pitchFamily="34" charset="0"/>
              <a:ea typeface="Verdana" panose="020B0604030504040204" pitchFamily="34" charset="0"/>
            </a:endParaRPr>
          </a:p>
          <a:p>
            <a:pPr algn="ctr"/>
            <a:endParaRPr lang="en-US" altLang="en-US" b="1" dirty="0">
              <a:solidFill>
                <a:schemeClr val="bg1"/>
              </a:solidFill>
              <a:latin typeface="Verdana" panose="020B0604030504040204" pitchFamily="34" charset="0"/>
              <a:ea typeface="Verdana" panose="020B0604030504040204" pitchFamily="34" charset="0"/>
            </a:endParaRPr>
          </a:p>
          <a:p>
            <a:r>
              <a:rPr lang="en-US" altLang="en-US" sz="2600" b="1" dirty="0" err="1">
                <a:solidFill>
                  <a:srgbClr val="FFFF00"/>
                </a:solidFill>
                <a:latin typeface="Verdana" panose="020B0604030504040204" pitchFamily="34" charset="0"/>
                <a:ea typeface="Verdana" panose="020B0604030504040204" pitchFamily="34" charset="0"/>
              </a:rPr>
              <a:t>Ezeq</a:t>
            </a:r>
            <a:r>
              <a:rPr lang="en-US" altLang="en-US" sz="2600" b="1" dirty="0">
                <a:solidFill>
                  <a:srgbClr val="FFFF00"/>
                </a:solidFill>
                <a:latin typeface="Verdana" panose="020B0604030504040204" pitchFamily="34" charset="0"/>
                <a:ea typeface="Verdana" panose="020B0604030504040204" pitchFamily="34" charset="0"/>
              </a:rPr>
              <a:t> 18:4 -</a:t>
            </a:r>
            <a:r>
              <a:rPr lang="en-US" altLang="en-US" sz="2600" b="1" dirty="0">
                <a:solidFill>
                  <a:schemeClr val="bg1"/>
                </a:solidFill>
                <a:latin typeface="Verdana" panose="020B0604030504040204" pitchFamily="34" charset="0"/>
                <a:ea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rPr>
              <a:t>El alma que pecare, esa morirá.</a:t>
            </a:r>
          </a:p>
          <a:p>
            <a:pPr algn="ctr"/>
            <a:endParaRPr lang="en-US" altLang="en-US" b="1" dirty="0">
              <a:solidFill>
                <a:schemeClr val="bg1"/>
              </a:solidFill>
              <a:latin typeface="Verdana" panose="020B0604030504040204" pitchFamily="34" charset="0"/>
              <a:ea typeface="Verdana" panose="020B0604030504040204" pitchFamily="34" charset="0"/>
            </a:endParaRPr>
          </a:p>
          <a:p>
            <a:r>
              <a:rPr lang="en-US" altLang="en-US" sz="2600" b="1" dirty="0">
                <a:solidFill>
                  <a:srgbClr val="FFFF00"/>
                </a:solidFill>
                <a:latin typeface="Verdana" panose="020B0604030504040204" pitchFamily="34" charset="0"/>
                <a:ea typeface="Verdana" panose="020B0604030504040204" pitchFamily="34" charset="0"/>
              </a:rPr>
              <a:t>Rom 6:23 -</a:t>
            </a:r>
            <a:r>
              <a:rPr lang="en-US" altLang="en-US" sz="2600" b="1" dirty="0">
                <a:solidFill>
                  <a:schemeClr val="bg1"/>
                </a:solidFill>
                <a:latin typeface="Verdana" panose="020B0604030504040204" pitchFamily="34" charset="0"/>
                <a:ea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rPr>
              <a:t>la paga del pecado es muerte</a:t>
            </a:r>
          </a:p>
        </p:txBody>
      </p:sp>
      <p:sp>
        <p:nvSpPr>
          <p:cNvPr id="22546" name="Rectangle 18">
            <a:extLst>
              <a:ext uri="{FF2B5EF4-FFF2-40B4-BE49-F238E27FC236}">
                <a16:creationId xmlns:a16="http://schemas.microsoft.com/office/drawing/2014/main" id="{181613D2-BF91-E21D-D673-ABE0A701766D}"/>
              </a:ext>
            </a:extLst>
          </p:cNvPr>
          <p:cNvSpPr>
            <a:spLocks noChangeArrowheads="1"/>
          </p:cNvSpPr>
          <p:nvPr/>
        </p:nvSpPr>
        <p:spPr bwMode="auto">
          <a:xfrm>
            <a:off x="33528" y="991816"/>
            <a:ext cx="6077712" cy="1532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err="1">
                <a:solidFill>
                  <a:srgbClr val="FFFF00"/>
                </a:solidFill>
                <a:latin typeface="Verdana" panose="020B0604030504040204" pitchFamily="34" charset="0"/>
                <a:ea typeface="Verdana" panose="020B0604030504040204" pitchFamily="34" charset="0"/>
              </a:rPr>
              <a:t>Heb</a:t>
            </a:r>
            <a:r>
              <a:rPr lang="es-ES" altLang="en-US" sz="2600" b="1" dirty="0">
                <a:solidFill>
                  <a:srgbClr val="FFFF00"/>
                </a:solidFill>
                <a:latin typeface="Verdana" panose="020B0604030504040204" pitchFamily="34" charset="0"/>
                <a:ea typeface="Verdana" panose="020B0604030504040204" pitchFamily="34" charset="0"/>
              </a:rPr>
              <a:t> 9:27 -</a:t>
            </a:r>
            <a:r>
              <a:rPr lang="es-ES" altLang="en-US" sz="2600" b="1" dirty="0">
                <a:solidFill>
                  <a:schemeClr val="bg1"/>
                </a:solidFill>
                <a:latin typeface="Verdana" panose="020B0604030504040204" pitchFamily="34" charset="0"/>
                <a:ea typeface="Verdana" panose="020B0604030504040204" pitchFamily="34" charset="0"/>
              </a:rPr>
              <a:t> Está establecido para los hombres que mueran una sola vez, y después de esto el juicio.</a:t>
            </a:r>
          </a:p>
        </p:txBody>
      </p:sp>
      <p:sp>
        <p:nvSpPr>
          <p:cNvPr id="22550" name="Rectangle 22">
            <a:extLst>
              <a:ext uri="{FF2B5EF4-FFF2-40B4-BE49-F238E27FC236}">
                <a16:creationId xmlns:a16="http://schemas.microsoft.com/office/drawing/2014/main" id="{4B9683AD-B636-A30B-F972-8AB3CDBD708F}"/>
              </a:ext>
            </a:extLst>
          </p:cNvPr>
          <p:cNvSpPr>
            <a:spLocks noChangeArrowheads="1"/>
          </p:cNvSpPr>
          <p:nvPr/>
        </p:nvSpPr>
        <p:spPr bwMode="auto">
          <a:xfrm>
            <a:off x="18288" y="0"/>
            <a:ext cx="6077712" cy="457200"/>
          </a:xfrm>
          <a:prstGeom prst="rect">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sz="2600" dirty="0">
              <a:latin typeface="Verdana" panose="020B0604030504040204" pitchFamily="34" charset="0"/>
              <a:ea typeface="Verdana" panose="020B0604030504040204" pitchFamily="34" charset="0"/>
            </a:endParaRPr>
          </a:p>
          <a:p>
            <a:endParaRPr lang="en-US" sz="2600" b="1" dirty="0">
              <a:latin typeface="Verdana" panose="020B0604030504040204" pitchFamily="34" charset="0"/>
              <a:ea typeface="Verdana" panose="020B0604030504040204" pitchFamily="34" charset="0"/>
            </a:endParaRPr>
          </a:p>
        </p:txBody>
      </p:sp>
      <p:sp>
        <p:nvSpPr>
          <p:cNvPr id="22551" name="Rectangle 23">
            <a:extLst>
              <a:ext uri="{FF2B5EF4-FFF2-40B4-BE49-F238E27FC236}">
                <a16:creationId xmlns:a16="http://schemas.microsoft.com/office/drawing/2014/main" id="{CCF566ED-AA3E-9E47-21CF-DA79A8CFF77B}"/>
              </a:ext>
            </a:extLst>
          </p:cNvPr>
          <p:cNvSpPr>
            <a:spLocks noChangeArrowheads="1"/>
          </p:cNvSpPr>
          <p:nvPr/>
        </p:nvSpPr>
        <p:spPr bwMode="auto">
          <a:xfrm>
            <a:off x="18288" y="0"/>
            <a:ext cx="6077712" cy="472437"/>
          </a:xfrm>
          <a:prstGeom prst="rect">
            <a:avLst/>
          </a:prstGeom>
          <a:noFill/>
          <a:ln>
            <a:noFill/>
          </a:ln>
          <a:effectLst>
            <a:outerShdw dist="12700" dir="5400000" algn="ctr" rotWithShape="0">
              <a:srgbClr val="FF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95000"/>
              </a:lnSpc>
            </a:pPr>
            <a:r>
              <a:rPr lang="es-ES" altLang="en-US" sz="2600" b="1" dirty="0">
                <a:latin typeface="Verdana" panose="020B0604030504040204" pitchFamily="34" charset="0"/>
                <a:ea typeface="Verdana" panose="020B0604030504040204" pitchFamily="34" charset="0"/>
              </a:rPr>
              <a:t>La Pena Terrible del Pecado</a:t>
            </a:r>
            <a:endParaRPr lang="en-US" altLang="en-US" sz="2600" b="1" dirty="0">
              <a:latin typeface="Verdana" panose="020B0604030504040204" pitchFamily="34" charset="0"/>
              <a:ea typeface="Verdana" panose="020B0604030504040204" pitchFamily="34" charset="0"/>
            </a:endParaRPr>
          </a:p>
        </p:txBody>
      </p:sp>
      <p:sp>
        <p:nvSpPr>
          <p:cNvPr id="22549" name="Rectangle 21">
            <a:extLst>
              <a:ext uri="{FF2B5EF4-FFF2-40B4-BE49-F238E27FC236}">
                <a16:creationId xmlns:a16="http://schemas.microsoft.com/office/drawing/2014/main" id="{A517E5DB-305F-84F8-818E-A45C43689D96}"/>
              </a:ext>
            </a:extLst>
          </p:cNvPr>
          <p:cNvSpPr>
            <a:spLocks noChangeArrowheads="1"/>
          </p:cNvSpPr>
          <p:nvPr/>
        </p:nvSpPr>
        <p:spPr bwMode="auto">
          <a:xfrm>
            <a:off x="11487912" y="2417064"/>
            <a:ext cx="685800" cy="4419600"/>
          </a:xfrm>
          <a:prstGeom prst="rect">
            <a:avLst/>
          </a:prstGeom>
          <a:solidFill>
            <a:srgbClr val="96969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8" name="Text Box 20">
            <a:extLst>
              <a:ext uri="{FF2B5EF4-FFF2-40B4-BE49-F238E27FC236}">
                <a16:creationId xmlns:a16="http://schemas.microsoft.com/office/drawing/2014/main" id="{13DCAF70-8967-9931-DB57-26DB3C3C7F47}"/>
              </a:ext>
            </a:extLst>
          </p:cNvPr>
          <p:cNvSpPr txBox="1">
            <a:spLocks noChangeArrowheads="1"/>
          </p:cNvSpPr>
          <p:nvPr/>
        </p:nvSpPr>
        <p:spPr bwMode="auto">
          <a:xfrm>
            <a:off x="11411712" y="2645665"/>
            <a:ext cx="762000" cy="396031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4400" dirty="0">
                <a:solidFill>
                  <a:srgbClr val="FF3300"/>
                </a:solidFill>
              </a:rPr>
              <a:t>M</a:t>
            </a:r>
          </a:p>
          <a:p>
            <a:pPr algn="ctr">
              <a:lnSpc>
                <a:spcPct val="95000"/>
              </a:lnSpc>
            </a:pPr>
            <a:r>
              <a:rPr lang="en-US" altLang="en-US" sz="4400" dirty="0">
                <a:solidFill>
                  <a:srgbClr val="FF3300"/>
                </a:solidFill>
              </a:rPr>
              <a:t>U</a:t>
            </a:r>
          </a:p>
          <a:p>
            <a:pPr algn="ctr">
              <a:lnSpc>
                <a:spcPct val="95000"/>
              </a:lnSpc>
            </a:pPr>
            <a:r>
              <a:rPr lang="en-US" altLang="en-US" sz="4400" dirty="0">
                <a:solidFill>
                  <a:srgbClr val="FF3300"/>
                </a:solidFill>
              </a:rPr>
              <a:t>E</a:t>
            </a:r>
          </a:p>
          <a:p>
            <a:pPr algn="ctr">
              <a:lnSpc>
                <a:spcPct val="95000"/>
              </a:lnSpc>
            </a:pPr>
            <a:r>
              <a:rPr lang="en-US" altLang="en-US" sz="4400" dirty="0">
                <a:solidFill>
                  <a:srgbClr val="FF3300"/>
                </a:solidFill>
              </a:rPr>
              <a:t>R</a:t>
            </a:r>
          </a:p>
          <a:p>
            <a:pPr algn="ctr">
              <a:lnSpc>
                <a:spcPct val="95000"/>
              </a:lnSpc>
            </a:pPr>
            <a:r>
              <a:rPr lang="en-US" altLang="en-US" sz="4400" dirty="0">
                <a:solidFill>
                  <a:srgbClr val="FF3300"/>
                </a:solidFill>
              </a:rPr>
              <a:t>T</a:t>
            </a:r>
          </a:p>
          <a:p>
            <a:pPr algn="ctr">
              <a:lnSpc>
                <a:spcPct val="95000"/>
              </a:lnSpc>
            </a:pPr>
            <a:r>
              <a:rPr lang="en-US" altLang="en-US" sz="4400" dirty="0">
                <a:solidFill>
                  <a:srgbClr val="FF3300"/>
                </a:solidFill>
              </a:rPr>
              <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2" fill="hold" nodeType="withEffect">
                                  <p:stCondLst>
                                    <p:cond delay="0"/>
                                  </p:stCondLst>
                                  <p:childTnLst>
                                    <p:set>
                                      <p:cBhvr>
                                        <p:cTn id="6" dur="1" fill="hold">
                                          <p:stCondLst>
                                            <p:cond delay="0"/>
                                          </p:stCondLst>
                                        </p:cTn>
                                        <p:tgtEl>
                                          <p:spTgt spid="22551"/>
                                        </p:tgtEl>
                                        <p:attrNameLst>
                                          <p:attrName>style.visibility</p:attrName>
                                        </p:attrNameLst>
                                      </p:cBhvr>
                                      <p:to>
                                        <p:strVal val="visible"/>
                                      </p:to>
                                    </p:set>
                                    <p:animEffect transition="in" filter="slide(fromRight)">
                                      <p:cBhvr>
                                        <p:cTn id="7" dur="1500"/>
                                        <p:tgtEl>
                                          <p:spTgt spid="22551"/>
                                        </p:tgtEl>
                                      </p:cBhvr>
                                    </p:animEffect>
                                  </p:childTnLst>
                                </p:cTn>
                              </p:par>
                              <p:par>
                                <p:cTn id="8" presetID="18" presetClass="entr" presetSubtype="6" fill="hold" nodeType="withEffect">
                                  <p:stCondLst>
                                    <p:cond delay="0"/>
                                  </p:stCondLst>
                                  <p:childTnLst>
                                    <p:set>
                                      <p:cBhvr>
                                        <p:cTn id="9" dur="1" fill="hold">
                                          <p:stCondLst>
                                            <p:cond delay="0"/>
                                          </p:stCondLst>
                                        </p:cTn>
                                        <p:tgtEl>
                                          <p:spTgt spid="22550"/>
                                        </p:tgtEl>
                                        <p:attrNameLst>
                                          <p:attrName>style.visibility</p:attrName>
                                        </p:attrNameLst>
                                      </p:cBhvr>
                                      <p:to>
                                        <p:strVal val="visible"/>
                                      </p:to>
                                    </p:set>
                                    <p:animEffect transition="in" filter="strips(downRight)">
                                      <p:cBhvr>
                                        <p:cTn id="10" dur="1500"/>
                                        <p:tgtEl>
                                          <p:spTgt spid="22550"/>
                                        </p:tgtEl>
                                      </p:cBhvr>
                                    </p:animEffect>
                                  </p:childTnLst>
                                </p:cTn>
                              </p:par>
                            </p:childTnLst>
                          </p:cTn>
                        </p:par>
                        <p:par>
                          <p:cTn id="11" fill="hold" nodeType="afterGroup">
                            <p:stCondLst>
                              <p:cond delay="1500"/>
                            </p:stCondLst>
                            <p:childTnLst>
                              <p:par>
                                <p:cTn id="12" presetID="13" presetClass="entr" presetSubtype="32" fill="hold" nodeType="afterEffect">
                                  <p:stCondLst>
                                    <p:cond delay="0"/>
                                  </p:stCondLst>
                                  <p:childTnLst>
                                    <p:set>
                                      <p:cBhvr>
                                        <p:cTn id="13" dur="1" fill="hold">
                                          <p:stCondLst>
                                            <p:cond delay="0"/>
                                          </p:stCondLst>
                                        </p:cTn>
                                        <p:tgtEl>
                                          <p:spTgt spid="22543"/>
                                        </p:tgtEl>
                                        <p:attrNameLst>
                                          <p:attrName>style.visibility</p:attrName>
                                        </p:attrNameLst>
                                      </p:cBhvr>
                                      <p:to>
                                        <p:strVal val="visible"/>
                                      </p:to>
                                    </p:set>
                                    <p:animEffect transition="in" filter="plus(out)">
                                      <p:cBhvr>
                                        <p:cTn id="14" dur="1500"/>
                                        <p:tgtEl>
                                          <p:spTgt spid="22543"/>
                                        </p:tgtEl>
                                      </p:cBhvr>
                                    </p:animEffect>
                                  </p:childTnLst>
                                </p:cTn>
                              </p:par>
                              <p:par>
                                <p:cTn id="15" presetID="13" presetClass="entr" presetSubtype="16" fill="hold" nodeType="withEffect">
                                  <p:stCondLst>
                                    <p:cond delay="0"/>
                                  </p:stCondLst>
                                  <p:childTnLst>
                                    <p:set>
                                      <p:cBhvr>
                                        <p:cTn id="16" dur="1" fill="hold">
                                          <p:stCondLst>
                                            <p:cond delay="0"/>
                                          </p:stCondLst>
                                        </p:cTn>
                                        <p:tgtEl>
                                          <p:spTgt spid="22534"/>
                                        </p:tgtEl>
                                        <p:attrNameLst>
                                          <p:attrName>style.visibility</p:attrName>
                                        </p:attrNameLst>
                                      </p:cBhvr>
                                      <p:to>
                                        <p:strVal val="visible"/>
                                      </p:to>
                                    </p:set>
                                    <p:animEffect transition="in" filter="plus(in)">
                                      <p:cBhvr>
                                        <p:cTn id="17" dur="1500"/>
                                        <p:tgtEl>
                                          <p:spTgt spid="22534"/>
                                        </p:tgtEl>
                                      </p:cBhvr>
                                    </p:animEffect>
                                  </p:childTnLst>
                                </p:cTn>
                              </p:par>
                              <p:par>
                                <p:cTn id="18" presetID="17" presetClass="entr" presetSubtype="10" fill="hold" nodeType="withEffect">
                                  <p:stCondLst>
                                    <p:cond delay="0"/>
                                  </p:stCondLst>
                                  <p:childTnLst>
                                    <p:set>
                                      <p:cBhvr>
                                        <p:cTn id="19" dur="1" fill="hold">
                                          <p:stCondLst>
                                            <p:cond delay="0"/>
                                          </p:stCondLst>
                                        </p:cTn>
                                        <p:tgtEl>
                                          <p:spTgt spid="22549"/>
                                        </p:tgtEl>
                                        <p:attrNameLst>
                                          <p:attrName>style.visibility</p:attrName>
                                        </p:attrNameLst>
                                      </p:cBhvr>
                                      <p:to>
                                        <p:strVal val="visible"/>
                                      </p:to>
                                    </p:set>
                                    <p:anim calcmode="lin" valueType="num">
                                      <p:cBhvr>
                                        <p:cTn id="20" dur="2000" fill="hold"/>
                                        <p:tgtEl>
                                          <p:spTgt spid="22549"/>
                                        </p:tgtEl>
                                        <p:attrNameLst>
                                          <p:attrName>ppt_w</p:attrName>
                                        </p:attrNameLst>
                                      </p:cBhvr>
                                      <p:tavLst>
                                        <p:tav tm="0">
                                          <p:val>
                                            <p:fltVal val="0"/>
                                          </p:val>
                                        </p:tav>
                                        <p:tav tm="100000">
                                          <p:val>
                                            <p:strVal val="#ppt_w"/>
                                          </p:val>
                                        </p:tav>
                                      </p:tavLst>
                                    </p:anim>
                                    <p:anim calcmode="lin" valueType="num">
                                      <p:cBhvr>
                                        <p:cTn id="21" dur="2000" fill="hold"/>
                                        <p:tgtEl>
                                          <p:spTgt spid="22549"/>
                                        </p:tgtEl>
                                        <p:attrNameLst>
                                          <p:attrName>ppt_h</p:attrName>
                                        </p:attrNameLst>
                                      </p:cBhvr>
                                      <p:tavLst>
                                        <p:tav tm="0">
                                          <p:val>
                                            <p:strVal val="#ppt_h"/>
                                          </p:val>
                                        </p:tav>
                                        <p:tav tm="100000">
                                          <p:val>
                                            <p:strVal val="#ppt_h"/>
                                          </p:val>
                                        </p:tav>
                                      </p:tavLst>
                                    </p:anim>
                                  </p:childTnLst>
                                </p:cTn>
                              </p:par>
                              <p:par>
                                <p:cTn id="22" presetID="51" presetClass="entr" presetSubtype="0" fill="hold" nodeType="withEffect">
                                  <p:stCondLst>
                                    <p:cond delay="0"/>
                                  </p:stCondLst>
                                  <p:iterate type="lt">
                                    <p:tmPct val="10000"/>
                                  </p:iterate>
                                  <p:childTnLst>
                                    <p:set>
                                      <p:cBhvr>
                                        <p:cTn id="23" dur="1" fill="hold">
                                          <p:stCondLst>
                                            <p:cond delay="0"/>
                                          </p:stCondLst>
                                        </p:cTn>
                                        <p:tgtEl>
                                          <p:spTgt spid="22548"/>
                                        </p:tgtEl>
                                        <p:attrNameLst>
                                          <p:attrName>style.visibility</p:attrName>
                                        </p:attrNameLst>
                                      </p:cBhvr>
                                      <p:to>
                                        <p:strVal val="visible"/>
                                      </p:to>
                                    </p:set>
                                    <p:animEffect transition="in" filter="fade">
                                      <p:cBhvr>
                                        <p:cTn id="24" dur="770" decel="100000"/>
                                        <p:tgtEl>
                                          <p:spTgt spid="22548"/>
                                        </p:tgtEl>
                                      </p:cBhvr>
                                    </p:animEffect>
                                    <p:animScale>
                                      <p:cBhvr>
                                        <p:cTn id="25" dur="770" decel="100000"/>
                                        <p:tgtEl>
                                          <p:spTgt spid="22548"/>
                                        </p:tgtEl>
                                      </p:cBhvr>
                                      <p:from x="10000" y="10000"/>
                                      <p:to x="200000" y="450000"/>
                                    </p:animScale>
                                    <p:animScale>
                                      <p:cBhvr>
                                        <p:cTn id="26" dur="1230" accel="100000" fill="hold">
                                          <p:stCondLst>
                                            <p:cond delay="770"/>
                                          </p:stCondLst>
                                        </p:cTn>
                                        <p:tgtEl>
                                          <p:spTgt spid="22548"/>
                                        </p:tgtEl>
                                      </p:cBhvr>
                                      <p:from x="200000" y="450000"/>
                                      <p:to x="100000" y="100000"/>
                                    </p:animScale>
                                    <p:set>
                                      <p:cBhvr>
                                        <p:cTn id="27" dur="770" fill="hold"/>
                                        <p:tgtEl>
                                          <p:spTgt spid="22548"/>
                                        </p:tgtEl>
                                        <p:attrNameLst>
                                          <p:attrName>ppt_x</p:attrName>
                                        </p:attrNameLst>
                                      </p:cBhvr>
                                      <p:to>
                                        <p:strVal val="(0.5)"/>
                                      </p:to>
                                    </p:set>
                                    <p:anim from="(0.5)" to="(#ppt_x)" calcmode="lin" valueType="num">
                                      <p:cBhvr>
                                        <p:cTn id="28" dur="1230" accel="100000" fill="hold">
                                          <p:stCondLst>
                                            <p:cond delay="770"/>
                                          </p:stCondLst>
                                        </p:cTn>
                                        <p:tgtEl>
                                          <p:spTgt spid="22548"/>
                                        </p:tgtEl>
                                        <p:attrNameLst>
                                          <p:attrName>ppt_x</p:attrName>
                                        </p:attrNameLst>
                                      </p:cBhvr>
                                    </p:anim>
                                    <p:set>
                                      <p:cBhvr>
                                        <p:cTn id="29" dur="770" fill="hold"/>
                                        <p:tgtEl>
                                          <p:spTgt spid="22548"/>
                                        </p:tgtEl>
                                        <p:attrNameLst>
                                          <p:attrName>ppt_y</p:attrName>
                                        </p:attrNameLst>
                                      </p:cBhvr>
                                      <p:to>
                                        <p:strVal val="(#ppt_y+0.4)"/>
                                      </p:to>
                                    </p:set>
                                    <p:anim from="(#ppt_y+0.4)" to="(#ppt_y)" calcmode="lin" valueType="num">
                                      <p:cBhvr>
                                        <p:cTn id="30" dur="1230" accel="100000" fill="hold">
                                          <p:stCondLst>
                                            <p:cond delay="770"/>
                                          </p:stCondLst>
                                        </p:cTn>
                                        <p:tgtEl>
                                          <p:spTgt spid="22548"/>
                                        </p:tgtEl>
                                        <p:attrNameLst>
                                          <p:attrName>ppt_y</p:attrName>
                                        </p:attrNameLst>
                                      </p:cBhvr>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0" presetClass="entr" presetSubtype="0" fill="hold" nodeType="clickEffect">
                                  <p:stCondLst>
                                    <p:cond delay="0"/>
                                  </p:stCondLst>
                                  <p:childTnLst>
                                    <p:set>
                                      <p:cBhvr>
                                        <p:cTn id="34" dur="1" fill="hold">
                                          <p:stCondLst>
                                            <p:cond delay="0"/>
                                          </p:stCondLst>
                                        </p:cTn>
                                        <p:tgtEl>
                                          <p:spTgt spid="22546"/>
                                        </p:tgtEl>
                                        <p:attrNameLst>
                                          <p:attrName>style.visibility</p:attrName>
                                        </p:attrNameLst>
                                      </p:cBhvr>
                                      <p:to>
                                        <p:strVal val="visible"/>
                                      </p:to>
                                    </p:set>
                                    <p:animEffect transition="in" filter="wedge">
                                      <p:cBhvr>
                                        <p:cTn id="35" dur="2000"/>
                                        <p:tgtEl>
                                          <p:spTgt spid="22546"/>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22545">
                                            <p:txEl>
                                              <p:pRg st="0" end="0"/>
                                            </p:txEl>
                                          </p:spTgt>
                                        </p:tgtEl>
                                        <p:attrNameLst>
                                          <p:attrName>style.visibility</p:attrName>
                                        </p:attrNameLst>
                                      </p:cBhvr>
                                      <p:to>
                                        <p:strVal val="visible"/>
                                      </p:to>
                                    </p:set>
                                    <p:animEffect transition="in" filter="dissolve">
                                      <p:cBhvr>
                                        <p:cTn id="40" dur="1000"/>
                                        <p:tgtEl>
                                          <p:spTgt spid="22545">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22545">
                                            <p:txEl>
                                              <p:pRg st="2" end="2"/>
                                            </p:txEl>
                                          </p:spTgt>
                                        </p:tgtEl>
                                        <p:attrNameLst>
                                          <p:attrName>style.visibility</p:attrName>
                                        </p:attrNameLst>
                                      </p:cBhvr>
                                      <p:to>
                                        <p:strVal val="visible"/>
                                      </p:to>
                                    </p:set>
                                    <p:animEffect transition="in" filter="dissolve">
                                      <p:cBhvr>
                                        <p:cTn id="45" dur="1000"/>
                                        <p:tgtEl>
                                          <p:spTgt spid="22545">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22545">
                                            <p:txEl>
                                              <p:pRg st="4" end="4"/>
                                            </p:txEl>
                                          </p:spTgt>
                                        </p:tgtEl>
                                        <p:attrNameLst>
                                          <p:attrName>style.visibility</p:attrName>
                                        </p:attrNameLst>
                                      </p:cBhvr>
                                      <p:to>
                                        <p:strVal val="visible"/>
                                      </p:to>
                                    </p:set>
                                    <p:animEffect transition="in" filter="dissolve">
                                      <p:cBhvr>
                                        <p:cTn id="50" dur="1000"/>
                                        <p:tgtEl>
                                          <p:spTgt spid="22545">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22545">
                                            <p:txEl>
                                              <p:pRg st="6" end="6"/>
                                            </p:txEl>
                                          </p:spTgt>
                                        </p:tgtEl>
                                        <p:attrNameLst>
                                          <p:attrName>style.visibility</p:attrName>
                                        </p:attrNameLst>
                                      </p:cBhvr>
                                      <p:to>
                                        <p:strVal val="visible"/>
                                      </p:to>
                                    </p:set>
                                    <p:animEffect transition="in" filter="dissolve">
                                      <p:cBhvr>
                                        <p:cTn id="55" dur="1000"/>
                                        <p:tgtEl>
                                          <p:spTgt spid="2254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5" grpId="0"/>
      <p:bldP spid="22546" grpId="0"/>
      <p:bldP spid="22551" grpId="0"/>
      <p:bldP spid="2254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64" name="Rectangle 12">
            <a:extLst>
              <a:ext uri="{FF2B5EF4-FFF2-40B4-BE49-F238E27FC236}">
                <a16:creationId xmlns:a16="http://schemas.microsoft.com/office/drawing/2014/main" id="{904F15AF-E2D9-ED1C-6B98-A72946A40B6D}"/>
              </a:ext>
            </a:extLst>
          </p:cNvPr>
          <p:cNvSpPr>
            <a:spLocks noChangeArrowheads="1"/>
          </p:cNvSpPr>
          <p:nvPr/>
        </p:nvSpPr>
        <p:spPr bwMode="auto">
          <a:xfrm>
            <a:off x="18288" y="1"/>
            <a:ext cx="6077712"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La verdad es que cada infracción de la ley de Dios tiene la misma pena: </a:t>
            </a:r>
          </a:p>
          <a:p>
            <a:pPr algn="ctr"/>
            <a:r>
              <a:rPr lang="es-ES" altLang="en-US" sz="2600" b="1" dirty="0">
                <a:solidFill>
                  <a:srgbClr val="FFFF00"/>
                </a:solidFill>
                <a:latin typeface="Verdana" panose="020B0604030504040204" pitchFamily="34" charset="0"/>
                <a:ea typeface="Verdana" panose="020B0604030504040204" pitchFamily="34" charset="0"/>
              </a:rPr>
              <a:t>¡La Muerte! </a:t>
            </a:r>
          </a:p>
          <a:p>
            <a:pPr algn="ctr"/>
            <a:r>
              <a:rPr lang="es-ES" altLang="en-US" sz="2600" b="1" dirty="0">
                <a:solidFill>
                  <a:srgbClr val="FFFF00"/>
                </a:solidFill>
                <a:latin typeface="Verdana" panose="020B0604030504040204" pitchFamily="34" charset="0"/>
                <a:ea typeface="Verdana" panose="020B0604030504040204" pitchFamily="34" charset="0"/>
              </a:rPr>
              <a:t>Y no hay variación.</a:t>
            </a:r>
          </a:p>
        </p:txBody>
      </p:sp>
      <p:sp>
        <p:nvSpPr>
          <p:cNvPr id="23565" name="Rectangle 13">
            <a:extLst>
              <a:ext uri="{FF2B5EF4-FFF2-40B4-BE49-F238E27FC236}">
                <a16:creationId xmlns:a16="http://schemas.microsoft.com/office/drawing/2014/main" id="{61F7219F-FF89-A5AE-93DE-235DB1A85265}"/>
              </a:ext>
            </a:extLst>
          </p:cNvPr>
          <p:cNvSpPr>
            <a:spLocks noChangeArrowheads="1"/>
          </p:cNvSpPr>
          <p:nvPr/>
        </p:nvSpPr>
        <p:spPr bwMode="auto">
          <a:xfrm>
            <a:off x="67596" y="2514600"/>
            <a:ext cx="10676604"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Todos los que pecan son culpables, condenados a la pena de la muerte:  la separación de Dios.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23567" name="Rectangle 15">
            <a:extLst>
              <a:ext uri="{FF2B5EF4-FFF2-40B4-BE49-F238E27FC236}">
                <a16:creationId xmlns:a16="http://schemas.microsoft.com/office/drawing/2014/main" id="{511C0EDF-8306-C685-2932-685C352F03AF}"/>
              </a:ext>
            </a:extLst>
          </p:cNvPr>
          <p:cNvSpPr>
            <a:spLocks noChangeArrowheads="1"/>
          </p:cNvSpPr>
          <p:nvPr/>
        </p:nvSpPr>
        <p:spPr bwMode="auto">
          <a:xfrm>
            <a:off x="574644" y="3634756"/>
            <a:ext cx="899160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¿Es eso el fin del cuento?  ¿Todo está pedido?</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23569" name="Text Box 17">
            <a:extLst>
              <a:ext uri="{FF2B5EF4-FFF2-40B4-BE49-F238E27FC236}">
                <a16:creationId xmlns:a16="http://schemas.microsoft.com/office/drawing/2014/main" id="{7A80A0A9-ADF2-E539-64B2-DE73927B80A8}"/>
              </a:ext>
            </a:extLst>
          </p:cNvPr>
          <p:cNvSpPr txBox="1">
            <a:spLocks noChangeArrowheads="1"/>
          </p:cNvSpPr>
          <p:nvPr/>
        </p:nvSpPr>
        <p:spPr bwMode="auto">
          <a:xfrm>
            <a:off x="67596" y="5860037"/>
            <a:ext cx="11420316"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chemeClr val="bg1"/>
                </a:solidFill>
                <a:latin typeface="Verdana" panose="020B0604030504040204" pitchFamily="34" charset="0"/>
                <a:ea typeface="Verdana" panose="020B0604030504040204" pitchFamily="34" charset="0"/>
              </a:rPr>
              <a:t>No, </a:t>
            </a:r>
            <a:r>
              <a:rPr lang="en-US" altLang="en-US" sz="2600" b="1" dirty="0" err="1">
                <a:solidFill>
                  <a:schemeClr val="bg1"/>
                </a:solidFill>
                <a:latin typeface="Verdana" panose="020B0604030504040204" pitchFamily="34" charset="0"/>
                <a:ea typeface="Verdana" panose="020B0604030504040204" pitchFamily="34" charset="0"/>
              </a:rPr>
              <a:t>porque</a:t>
            </a:r>
            <a:r>
              <a:rPr lang="en-US" altLang="en-US" sz="2600" b="1" dirty="0">
                <a:solidFill>
                  <a:schemeClr val="bg1"/>
                </a:solidFill>
                <a:latin typeface="Verdana" panose="020B0604030504040204" pitchFamily="34" charset="0"/>
                <a:ea typeface="Verdana" panose="020B0604030504040204" pitchFamily="34" charset="0"/>
              </a:rPr>
              <a:t> hay “</a:t>
            </a:r>
            <a:r>
              <a:rPr lang="en-US" altLang="en-US" sz="2600" b="1" dirty="0" err="1">
                <a:solidFill>
                  <a:schemeClr val="bg1"/>
                </a:solidFill>
                <a:latin typeface="Verdana" panose="020B0604030504040204" pitchFamily="34" charset="0"/>
                <a:ea typeface="Verdana" panose="020B0604030504040204" pitchFamily="34" charset="0"/>
              </a:rPr>
              <a:t>noticias</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buenas</a:t>
            </a:r>
            <a:r>
              <a:rPr lang="en-US" altLang="en-US" sz="2600" b="1" dirty="0">
                <a:solidFill>
                  <a:schemeClr val="bg1"/>
                </a:solidFill>
                <a:latin typeface="Verdana" panose="020B0604030504040204" pitchFamily="34" charset="0"/>
                <a:ea typeface="Verdana" panose="020B0604030504040204" pitchFamily="34" charset="0"/>
              </a:rPr>
              <a:t>!”  </a:t>
            </a:r>
          </a:p>
          <a:p>
            <a:pPr algn="ctr"/>
            <a:r>
              <a:rPr lang="en-US" altLang="en-US" sz="2600" b="1" dirty="0">
                <a:solidFill>
                  <a:schemeClr val="bg1"/>
                </a:solidFill>
                <a:latin typeface="Verdana" panose="020B0604030504040204" pitchFamily="34" charset="0"/>
                <a:ea typeface="Verdana" panose="020B0604030504040204" pitchFamily="34" charset="0"/>
              </a:rPr>
              <a:t>Jesus vino al </a:t>
            </a:r>
            <a:r>
              <a:rPr lang="en-US" altLang="en-US" sz="2600" b="1" dirty="0" err="1">
                <a:solidFill>
                  <a:schemeClr val="bg1"/>
                </a:solidFill>
                <a:latin typeface="Verdana" panose="020B0604030504040204" pitchFamily="34" charset="0"/>
                <a:ea typeface="Verdana" panose="020B0604030504040204" pitchFamily="34" charset="0"/>
              </a:rPr>
              <a:t>mundo</a:t>
            </a:r>
            <a:r>
              <a:rPr lang="en-US" altLang="en-US" sz="2600" b="1" dirty="0">
                <a:solidFill>
                  <a:schemeClr val="bg1"/>
                </a:solidFill>
                <a:latin typeface="Verdana" panose="020B0604030504040204" pitchFamily="34" charset="0"/>
                <a:ea typeface="Verdana" panose="020B0604030504040204" pitchFamily="34" charset="0"/>
              </a:rPr>
              <a:t> para </a:t>
            </a:r>
            <a:r>
              <a:rPr lang="en-US" altLang="en-US" sz="2600" b="1" dirty="0" err="1">
                <a:solidFill>
                  <a:schemeClr val="bg1"/>
                </a:solidFill>
                <a:latin typeface="Verdana" panose="020B0604030504040204" pitchFamily="34" charset="0"/>
                <a:ea typeface="Verdana" panose="020B0604030504040204" pitchFamily="34" charset="0"/>
              </a:rPr>
              <a:t>salvarnos</a:t>
            </a:r>
            <a:r>
              <a:rPr lang="en-US" altLang="en-US" sz="2600" b="1" dirty="0">
                <a:solidFill>
                  <a:schemeClr val="bg1"/>
                </a:solidFill>
                <a:latin typeface="Verdana" panose="020B0604030504040204" pitchFamily="34" charset="0"/>
                <a:ea typeface="Verdana" panose="020B0604030504040204" pitchFamily="34" charset="0"/>
              </a:rPr>
              <a:t> de </a:t>
            </a:r>
            <a:r>
              <a:rPr lang="en-US" altLang="en-US" sz="2600" b="1" dirty="0" err="1">
                <a:solidFill>
                  <a:schemeClr val="bg1"/>
                </a:solidFill>
                <a:latin typeface="Verdana" panose="020B0604030504040204" pitchFamily="34" charset="0"/>
                <a:ea typeface="Verdana" panose="020B0604030504040204" pitchFamily="34" charset="0"/>
              </a:rPr>
              <a:t>esa</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pena</a:t>
            </a:r>
            <a:r>
              <a:rPr lang="en-US" altLang="en-US" sz="2600" b="1" dirty="0">
                <a:solidFill>
                  <a:schemeClr val="bg1"/>
                </a:solidFill>
                <a:latin typeface="Verdana" panose="020B0604030504040204" pitchFamily="34" charset="0"/>
                <a:ea typeface="Verdana" panose="020B0604030504040204" pitchFamily="34" charset="0"/>
              </a:rPr>
              <a:t>! </a:t>
            </a:r>
          </a:p>
        </p:txBody>
      </p:sp>
      <p:sp>
        <p:nvSpPr>
          <p:cNvPr id="23573" name="Rectangle 21">
            <a:extLst>
              <a:ext uri="{FF2B5EF4-FFF2-40B4-BE49-F238E27FC236}">
                <a16:creationId xmlns:a16="http://schemas.microsoft.com/office/drawing/2014/main" id="{A155DC00-2753-759C-4325-75635EFD7609}"/>
              </a:ext>
            </a:extLst>
          </p:cNvPr>
          <p:cNvSpPr>
            <a:spLocks noChangeArrowheads="1"/>
          </p:cNvSpPr>
          <p:nvPr/>
        </p:nvSpPr>
        <p:spPr bwMode="auto">
          <a:xfrm>
            <a:off x="67596" y="4450363"/>
            <a:ext cx="11125200" cy="1261884"/>
          </a:xfrm>
          <a:prstGeom prst="rect">
            <a:avLst/>
          </a:prstGeom>
          <a:solidFill>
            <a:srgbClr val="FFCC00"/>
          </a:solidFill>
          <a:ln w="57150">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3800" dirty="0"/>
              <a:t>¿</a:t>
            </a:r>
            <a:r>
              <a:rPr lang="es-ES" altLang="en-US" sz="3800" dirty="0"/>
              <a:t>Por qué y cómo El lo hizo? </a:t>
            </a:r>
          </a:p>
          <a:p>
            <a:pPr algn="ctr"/>
            <a:r>
              <a:rPr lang="es-ES" altLang="en-US" sz="3800" dirty="0"/>
              <a:t>estudiaremos en las dos lecciones siguientes.</a:t>
            </a:r>
            <a:endParaRPr lang="en-US" altLang="en-US" sz="3800" dirty="0"/>
          </a:p>
        </p:txBody>
      </p:sp>
      <p:pic>
        <p:nvPicPr>
          <p:cNvPr id="4" name="Picture 6">
            <a:extLst>
              <a:ext uri="{FF2B5EF4-FFF2-40B4-BE49-F238E27FC236}">
                <a16:creationId xmlns:a16="http://schemas.microsoft.com/office/drawing/2014/main" id="{D2656B44-6E9F-9052-D3F5-73EB12EDE8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112"/>
            <a:ext cx="4085400" cy="24018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5">
            <a:extLst>
              <a:ext uri="{FF2B5EF4-FFF2-40B4-BE49-F238E27FC236}">
                <a16:creationId xmlns:a16="http://schemas.microsoft.com/office/drawing/2014/main" id="{AA5F94E9-F94C-9BB2-93E9-1216A10C2F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81400" y="-21336"/>
            <a:ext cx="1992312" cy="39624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1">
            <a:extLst>
              <a:ext uri="{FF2B5EF4-FFF2-40B4-BE49-F238E27FC236}">
                <a16:creationId xmlns:a16="http://schemas.microsoft.com/office/drawing/2014/main" id="{0D8206F1-2652-50C0-D62A-0507E5B396E3}"/>
              </a:ext>
            </a:extLst>
          </p:cNvPr>
          <p:cNvSpPr>
            <a:spLocks noChangeArrowheads="1"/>
          </p:cNvSpPr>
          <p:nvPr/>
        </p:nvSpPr>
        <p:spPr bwMode="auto">
          <a:xfrm>
            <a:off x="11487912" y="2417064"/>
            <a:ext cx="685800" cy="4419600"/>
          </a:xfrm>
          <a:prstGeom prst="rect">
            <a:avLst/>
          </a:prstGeom>
          <a:solidFill>
            <a:srgbClr val="96969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Text Box 20">
            <a:extLst>
              <a:ext uri="{FF2B5EF4-FFF2-40B4-BE49-F238E27FC236}">
                <a16:creationId xmlns:a16="http://schemas.microsoft.com/office/drawing/2014/main" id="{CA0933AF-A940-A9D2-6946-62CC3D69A253}"/>
              </a:ext>
            </a:extLst>
          </p:cNvPr>
          <p:cNvSpPr txBox="1">
            <a:spLocks noChangeArrowheads="1"/>
          </p:cNvSpPr>
          <p:nvPr/>
        </p:nvSpPr>
        <p:spPr bwMode="auto">
          <a:xfrm>
            <a:off x="11411712" y="2645665"/>
            <a:ext cx="762000" cy="396031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4400" dirty="0">
                <a:solidFill>
                  <a:srgbClr val="FF3300"/>
                </a:solidFill>
              </a:rPr>
              <a:t>M</a:t>
            </a:r>
          </a:p>
          <a:p>
            <a:pPr algn="ctr">
              <a:lnSpc>
                <a:spcPct val="95000"/>
              </a:lnSpc>
            </a:pPr>
            <a:r>
              <a:rPr lang="en-US" altLang="en-US" sz="4400" dirty="0">
                <a:solidFill>
                  <a:srgbClr val="FF3300"/>
                </a:solidFill>
              </a:rPr>
              <a:t>U</a:t>
            </a:r>
          </a:p>
          <a:p>
            <a:pPr algn="ctr">
              <a:lnSpc>
                <a:spcPct val="95000"/>
              </a:lnSpc>
            </a:pPr>
            <a:r>
              <a:rPr lang="en-US" altLang="en-US" sz="4400" dirty="0">
                <a:solidFill>
                  <a:srgbClr val="FF3300"/>
                </a:solidFill>
              </a:rPr>
              <a:t>E</a:t>
            </a:r>
          </a:p>
          <a:p>
            <a:pPr algn="ctr">
              <a:lnSpc>
                <a:spcPct val="95000"/>
              </a:lnSpc>
            </a:pPr>
            <a:r>
              <a:rPr lang="en-US" altLang="en-US" sz="4400" dirty="0">
                <a:solidFill>
                  <a:srgbClr val="FF3300"/>
                </a:solidFill>
              </a:rPr>
              <a:t>R</a:t>
            </a:r>
          </a:p>
          <a:p>
            <a:pPr algn="ctr">
              <a:lnSpc>
                <a:spcPct val="95000"/>
              </a:lnSpc>
            </a:pPr>
            <a:r>
              <a:rPr lang="en-US" altLang="en-US" sz="4400" dirty="0">
                <a:solidFill>
                  <a:srgbClr val="FF3300"/>
                </a:solidFill>
              </a:rPr>
              <a:t>T</a:t>
            </a:r>
          </a:p>
          <a:p>
            <a:pPr algn="ctr">
              <a:lnSpc>
                <a:spcPct val="95000"/>
              </a:lnSpc>
            </a:pPr>
            <a:r>
              <a:rPr lang="en-US" altLang="en-US" sz="4400" dirty="0">
                <a:solidFill>
                  <a:srgbClr val="FF3300"/>
                </a:solidFill>
              </a:rPr>
              <a:t>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iterate type="wd">
                                    <p:tmPct val="3000"/>
                                  </p:iterate>
                                  <p:childTnLst>
                                    <p:set>
                                      <p:cBhvr>
                                        <p:cTn id="6" dur="1" fill="hold">
                                          <p:stCondLst>
                                            <p:cond delay="0"/>
                                          </p:stCondLst>
                                        </p:cTn>
                                        <p:tgtEl>
                                          <p:spTgt spid="23564"/>
                                        </p:tgtEl>
                                        <p:attrNameLst>
                                          <p:attrName>style.visibility</p:attrName>
                                        </p:attrNameLst>
                                      </p:cBhvr>
                                      <p:to>
                                        <p:strVal val="visible"/>
                                      </p:to>
                                    </p:set>
                                    <p:animEffect transition="in" filter="strips(downRight)">
                                      <p:cBhvr>
                                        <p:cTn id="7" dur="1000"/>
                                        <p:tgtEl>
                                          <p:spTgt spid="235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nodeType="clickEffect">
                                  <p:stCondLst>
                                    <p:cond delay="0"/>
                                  </p:stCondLst>
                                  <p:iterate type="wd">
                                    <p:tmPct val="2000"/>
                                  </p:iterate>
                                  <p:childTnLst>
                                    <p:set>
                                      <p:cBhvr>
                                        <p:cTn id="11" dur="1" fill="hold">
                                          <p:stCondLst>
                                            <p:cond delay="0"/>
                                          </p:stCondLst>
                                        </p:cTn>
                                        <p:tgtEl>
                                          <p:spTgt spid="23565"/>
                                        </p:tgtEl>
                                        <p:attrNameLst>
                                          <p:attrName>style.visibility</p:attrName>
                                        </p:attrNameLst>
                                      </p:cBhvr>
                                      <p:to>
                                        <p:strVal val="visible"/>
                                      </p:to>
                                    </p:set>
                                    <p:anim calcmode="lin" valueType="num">
                                      <p:cBhvr>
                                        <p:cTn id="12" dur="1000" fill="hold"/>
                                        <p:tgtEl>
                                          <p:spTgt spid="23565"/>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23565"/>
                                        </p:tgtEl>
                                        <p:attrNameLst>
                                          <p:attrName>ppt_y</p:attrName>
                                        </p:attrNameLst>
                                      </p:cBhvr>
                                      <p:tavLst>
                                        <p:tav tm="0">
                                          <p:val>
                                            <p:strVal val="#ppt_y"/>
                                          </p:val>
                                        </p:tav>
                                        <p:tav tm="100000">
                                          <p:val>
                                            <p:strVal val="#ppt_y"/>
                                          </p:val>
                                        </p:tav>
                                      </p:tavLst>
                                    </p:anim>
                                    <p:anim calcmode="lin" valueType="num">
                                      <p:cBhvr>
                                        <p:cTn id="14" dur="1000" fill="hold"/>
                                        <p:tgtEl>
                                          <p:spTgt spid="23565"/>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23565"/>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2356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288" fill="hold" nodeType="clickEffect">
                                  <p:stCondLst>
                                    <p:cond delay="0"/>
                                  </p:stCondLst>
                                  <p:childTnLst>
                                    <p:set>
                                      <p:cBhvr>
                                        <p:cTn id="20" dur="1" fill="hold">
                                          <p:stCondLst>
                                            <p:cond delay="0"/>
                                          </p:stCondLst>
                                        </p:cTn>
                                        <p:tgtEl>
                                          <p:spTgt spid="23567"/>
                                        </p:tgtEl>
                                        <p:attrNameLst>
                                          <p:attrName>style.visibility</p:attrName>
                                        </p:attrNameLst>
                                      </p:cBhvr>
                                      <p:to>
                                        <p:strVal val="visible"/>
                                      </p:to>
                                    </p:set>
                                    <p:anim calcmode="lin" valueType="num">
                                      <p:cBhvr>
                                        <p:cTn id="21" dur="1000" fill="hold"/>
                                        <p:tgtEl>
                                          <p:spTgt spid="23567"/>
                                        </p:tgtEl>
                                        <p:attrNameLst>
                                          <p:attrName>ppt_w</p:attrName>
                                        </p:attrNameLst>
                                      </p:cBhvr>
                                      <p:tavLst>
                                        <p:tav tm="0">
                                          <p:val>
                                            <p:strVal val="4/3*#ppt_w"/>
                                          </p:val>
                                        </p:tav>
                                        <p:tav tm="100000">
                                          <p:val>
                                            <p:strVal val="#ppt_w"/>
                                          </p:val>
                                        </p:tav>
                                      </p:tavLst>
                                    </p:anim>
                                    <p:anim calcmode="lin" valueType="num">
                                      <p:cBhvr>
                                        <p:cTn id="22" dur="1000" fill="hold"/>
                                        <p:tgtEl>
                                          <p:spTgt spid="23567"/>
                                        </p:tgtEl>
                                        <p:attrNameLst>
                                          <p:attrName>ppt_h</p:attrName>
                                        </p:attrNameLst>
                                      </p:cBhvr>
                                      <p:tavLst>
                                        <p:tav tm="0">
                                          <p:val>
                                            <p:strVal val="4/3*#ppt_h"/>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288" fill="hold" nodeType="clickEffect">
                                  <p:stCondLst>
                                    <p:cond delay="0"/>
                                  </p:stCondLst>
                                  <p:iterate type="wd">
                                    <p:tmPct val="1000"/>
                                  </p:iterate>
                                  <p:childTnLst>
                                    <p:set>
                                      <p:cBhvr>
                                        <p:cTn id="26" dur="1" fill="hold">
                                          <p:stCondLst>
                                            <p:cond delay="0"/>
                                          </p:stCondLst>
                                        </p:cTn>
                                        <p:tgtEl>
                                          <p:spTgt spid="23569"/>
                                        </p:tgtEl>
                                        <p:attrNameLst>
                                          <p:attrName>style.visibility</p:attrName>
                                        </p:attrNameLst>
                                      </p:cBhvr>
                                      <p:to>
                                        <p:strVal val="visible"/>
                                      </p:to>
                                    </p:set>
                                    <p:anim calcmode="lin" valueType="num">
                                      <p:cBhvr>
                                        <p:cTn id="27" dur="1000" fill="hold"/>
                                        <p:tgtEl>
                                          <p:spTgt spid="23569"/>
                                        </p:tgtEl>
                                        <p:attrNameLst>
                                          <p:attrName>ppt_w</p:attrName>
                                        </p:attrNameLst>
                                      </p:cBhvr>
                                      <p:tavLst>
                                        <p:tav tm="0">
                                          <p:val>
                                            <p:strVal val="4/3*#ppt_w"/>
                                          </p:val>
                                        </p:tav>
                                        <p:tav tm="100000">
                                          <p:val>
                                            <p:strVal val="#ppt_w"/>
                                          </p:val>
                                        </p:tav>
                                      </p:tavLst>
                                    </p:anim>
                                    <p:anim calcmode="lin" valueType="num">
                                      <p:cBhvr>
                                        <p:cTn id="28" dur="1000" fill="hold"/>
                                        <p:tgtEl>
                                          <p:spTgt spid="23569"/>
                                        </p:tgtEl>
                                        <p:attrNameLst>
                                          <p:attrName>ppt_h</p:attrName>
                                        </p:attrNameLst>
                                      </p:cBhvr>
                                      <p:tavLst>
                                        <p:tav tm="0">
                                          <p:val>
                                            <p:strVal val="4/3*#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2" presetClass="entr" presetSubtype="1" fill="hold" nodeType="clickEffect">
                                  <p:stCondLst>
                                    <p:cond delay="0"/>
                                  </p:stCondLst>
                                  <p:childTnLst>
                                    <p:set>
                                      <p:cBhvr>
                                        <p:cTn id="32" dur="1" fill="hold">
                                          <p:stCondLst>
                                            <p:cond delay="0"/>
                                          </p:stCondLst>
                                        </p:cTn>
                                        <p:tgtEl>
                                          <p:spTgt spid="23573"/>
                                        </p:tgtEl>
                                        <p:attrNameLst>
                                          <p:attrName>style.visibility</p:attrName>
                                        </p:attrNameLst>
                                      </p:cBhvr>
                                      <p:to>
                                        <p:strVal val="visible"/>
                                      </p:to>
                                    </p:set>
                                    <p:animEffect transition="in" filter="slide(fromTop)">
                                      <p:cBhvr>
                                        <p:cTn id="33" dur="1500"/>
                                        <p:tgtEl>
                                          <p:spTgt spid="23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4" grpId="0"/>
      <p:bldP spid="23564" grpId="1"/>
      <p:bldP spid="23565" grpId="0"/>
      <p:bldP spid="23565" grpId="1"/>
      <p:bldP spid="23567" grpId="0" animBg="1"/>
      <p:bldP spid="23567" grpId="1" animBg="1"/>
      <p:bldP spid="23569" grpId="0"/>
      <p:bldP spid="23569" grpId="1"/>
      <p:bldP spid="23573" grpId="0" animBg="1"/>
      <p:bldP spid="23573" grpId="1"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179" name="Text Box 11">
            <a:extLst>
              <a:ext uri="{FF2B5EF4-FFF2-40B4-BE49-F238E27FC236}">
                <a16:creationId xmlns:a16="http://schemas.microsoft.com/office/drawing/2014/main" id="{4C155F55-3419-CA3E-9124-2B2C1B71FC84}"/>
              </a:ext>
            </a:extLst>
          </p:cNvPr>
          <p:cNvSpPr txBox="1">
            <a:spLocks noChangeArrowheads="1"/>
          </p:cNvSpPr>
          <p:nvPr/>
        </p:nvSpPr>
        <p:spPr bwMode="auto">
          <a:xfrm>
            <a:off x="92697" y="3880018"/>
            <a:ext cx="1211580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Pero entre los capítulos 1 y 6, algo falló.  Su creación buena llegó a ser tan corrompida que &lt;la maldad de los hombres era mucha en la tierra, y que todo designio de los pensamientos del corazón de ellos era de continuo solamente el mal&gt;  </a:t>
            </a:r>
            <a:r>
              <a:rPr lang="es-ES" altLang="en-US" sz="2400" b="1" dirty="0">
                <a:solidFill>
                  <a:srgbClr val="FFFF00"/>
                </a:solidFill>
                <a:latin typeface="Verdana" panose="020B0604030504040204" pitchFamily="34" charset="0"/>
                <a:ea typeface="Verdana" panose="020B0604030504040204" pitchFamily="34" charset="0"/>
              </a:rPr>
              <a:t>(6:5).</a:t>
            </a:r>
          </a:p>
        </p:txBody>
      </p:sp>
      <p:sp>
        <p:nvSpPr>
          <p:cNvPr id="7175" name="Rectangle 7">
            <a:extLst>
              <a:ext uri="{FF2B5EF4-FFF2-40B4-BE49-F238E27FC236}">
                <a16:creationId xmlns:a16="http://schemas.microsoft.com/office/drawing/2014/main" id="{704824CF-0253-3B26-7FDC-9658EF5DD9E0}"/>
              </a:ext>
            </a:extLst>
          </p:cNvPr>
          <p:cNvSpPr>
            <a:spLocks noChangeArrowheads="1"/>
          </p:cNvSpPr>
          <p:nvPr/>
        </p:nvSpPr>
        <p:spPr bwMode="auto">
          <a:xfrm>
            <a:off x="3654509" y="1060596"/>
            <a:ext cx="834211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¿Por qué es verdad?  Si Dios quiso redimirnos, </a:t>
            </a:r>
            <a:r>
              <a:rPr lang="es-CO" altLang="en-US" sz="2400" b="1" dirty="0">
                <a:solidFill>
                  <a:schemeClr val="bg1"/>
                </a:solidFill>
                <a:latin typeface="Verdana" panose="020B0604030504040204" pitchFamily="34" charset="0"/>
                <a:ea typeface="Verdana" panose="020B0604030504040204" pitchFamily="34" charset="0"/>
              </a:rPr>
              <a:t>¿</a:t>
            </a:r>
            <a:r>
              <a:rPr lang="es-ES" altLang="en-US" sz="2400" b="1" dirty="0">
                <a:solidFill>
                  <a:schemeClr val="bg1"/>
                </a:solidFill>
                <a:latin typeface="Verdana" panose="020B0604030504040204" pitchFamily="34" charset="0"/>
                <a:ea typeface="Verdana" panose="020B0604030504040204" pitchFamily="34" charset="0"/>
              </a:rPr>
              <a:t>por qué no tuvo El </a:t>
            </a:r>
            <a:r>
              <a:rPr lang="es-ES" altLang="en-US" sz="2400" b="1" dirty="0" err="1">
                <a:solidFill>
                  <a:schemeClr val="bg1"/>
                </a:solidFill>
                <a:latin typeface="Verdana" panose="020B0604030504040204" pitchFamily="34" charset="0"/>
                <a:ea typeface="Verdana" panose="020B0604030504040204" pitchFamily="34" charset="0"/>
              </a:rPr>
              <a:t>ningúna</a:t>
            </a:r>
            <a:r>
              <a:rPr lang="es-ES" altLang="en-US" sz="2400" b="1" dirty="0">
                <a:solidFill>
                  <a:schemeClr val="bg1"/>
                </a:solidFill>
                <a:latin typeface="Verdana" panose="020B0604030504040204" pitchFamily="34" charset="0"/>
                <a:ea typeface="Verdana" panose="020B0604030504040204" pitchFamily="34" charset="0"/>
              </a:rPr>
              <a:t> opción sino la del sangriento sacrificio de Su Hijo?</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7181" name="Text Box 13">
            <a:extLst>
              <a:ext uri="{FF2B5EF4-FFF2-40B4-BE49-F238E27FC236}">
                <a16:creationId xmlns:a16="http://schemas.microsoft.com/office/drawing/2014/main" id="{A33D5B4C-323A-2E23-0A88-1C8EDEBF4FBC}"/>
              </a:ext>
            </a:extLst>
          </p:cNvPr>
          <p:cNvSpPr txBox="1">
            <a:spLocks noChangeArrowheads="1"/>
          </p:cNvSpPr>
          <p:nvPr/>
        </p:nvSpPr>
        <p:spPr bwMode="auto">
          <a:xfrm>
            <a:off x="60489" y="5674328"/>
            <a:ext cx="12115800" cy="1034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dirty="0">
                <a:solidFill>
                  <a:schemeClr val="bg1"/>
                </a:solidFill>
                <a:latin typeface="Verdana" panose="020B0604030504040204" pitchFamily="34" charset="0"/>
                <a:ea typeface="Verdana" panose="020B0604030504040204" pitchFamily="34" charset="0"/>
              </a:rPr>
              <a:t>El pecado había infectado la raza humana: no sólo la primera generación sino también cada generación siguiente.</a:t>
            </a:r>
          </a:p>
          <a:p>
            <a:pPr algn="ctr">
              <a:lnSpc>
                <a:spcPct val="85000"/>
              </a:lnSpc>
            </a:pPr>
            <a:r>
              <a:rPr lang="es-ES" altLang="en-US" sz="2400" b="1" dirty="0">
                <a:solidFill>
                  <a:schemeClr val="bg1"/>
                </a:solidFill>
                <a:latin typeface="Verdana" panose="020B0604030504040204" pitchFamily="34" charset="0"/>
                <a:ea typeface="Verdana" panose="020B0604030504040204" pitchFamily="34" charset="0"/>
              </a:rPr>
              <a:t>Isaías </a:t>
            </a:r>
            <a:r>
              <a:rPr lang="es-ES" altLang="en-US" sz="2400" b="1" dirty="0">
                <a:solidFill>
                  <a:srgbClr val="FFFF00"/>
                </a:solidFill>
                <a:latin typeface="Verdana" panose="020B0604030504040204" pitchFamily="34" charset="0"/>
                <a:ea typeface="Verdana" panose="020B0604030504040204" pitchFamily="34" charset="0"/>
              </a:rPr>
              <a:t>(59:2)</a:t>
            </a:r>
            <a:r>
              <a:rPr lang="es-ES" altLang="en-US" sz="2400" b="1" dirty="0">
                <a:solidFill>
                  <a:schemeClr val="bg1"/>
                </a:solidFill>
                <a:latin typeface="Verdana" panose="020B0604030504040204" pitchFamily="34" charset="0"/>
                <a:ea typeface="Verdana" panose="020B0604030504040204" pitchFamily="34" charset="0"/>
              </a:rPr>
              <a:t> y Pablo </a:t>
            </a:r>
            <a:r>
              <a:rPr lang="es-ES" altLang="en-US" sz="2400" b="1" dirty="0">
                <a:solidFill>
                  <a:srgbClr val="FFFF00"/>
                </a:solidFill>
                <a:latin typeface="Verdana" panose="020B0604030504040204" pitchFamily="34" charset="0"/>
                <a:ea typeface="Verdana" panose="020B0604030504040204" pitchFamily="34" charset="0"/>
              </a:rPr>
              <a:t>(Rom. 3:23)</a:t>
            </a:r>
            <a:r>
              <a:rPr lang="es-ES" altLang="en-US" sz="2400" b="1" dirty="0">
                <a:solidFill>
                  <a:schemeClr val="bg1"/>
                </a:solidFill>
                <a:latin typeface="Verdana" panose="020B0604030504040204" pitchFamily="34" charset="0"/>
                <a:ea typeface="Verdana" panose="020B0604030504040204" pitchFamily="34" charset="0"/>
              </a:rPr>
              <a:t> afirman eso. </a:t>
            </a:r>
          </a:p>
        </p:txBody>
      </p:sp>
      <p:sp>
        <p:nvSpPr>
          <p:cNvPr id="7176" name="Text Box 8">
            <a:extLst>
              <a:ext uri="{FF2B5EF4-FFF2-40B4-BE49-F238E27FC236}">
                <a16:creationId xmlns:a16="http://schemas.microsoft.com/office/drawing/2014/main" id="{AFB268F4-E181-10E7-176F-17C762FA2994}"/>
              </a:ext>
            </a:extLst>
          </p:cNvPr>
          <p:cNvSpPr txBox="1">
            <a:spLocks noChangeArrowheads="1"/>
          </p:cNvSpPr>
          <p:nvPr/>
        </p:nvSpPr>
        <p:spPr bwMode="auto">
          <a:xfrm>
            <a:off x="60489" y="2574728"/>
            <a:ext cx="12115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Dios nos creó para reflejar Su propia gloria en este mundo.   Al cumplir Su trabajo de la creación, dijo: </a:t>
            </a:r>
            <a:r>
              <a:rPr lang="en-US" altLang="en-US" sz="2400" b="1" dirty="0">
                <a:solidFill>
                  <a:schemeClr val="bg1"/>
                </a:solidFill>
                <a:latin typeface="Verdana" panose="020B0604030504040204" pitchFamily="34" charset="0"/>
                <a:ea typeface="Verdana" panose="020B0604030504040204" pitchFamily="34" charset="0"/>
              </a:rPr>
              <a:t>&lt;</a:t>
            </a:r>
            <a:r>
              <a:rPr lang="es-ES" altLang="en-US" sz="2400" b="1" dirty="0">
                <a:solidFill>
                  <a:schemeClr val="bg1"/>
                </a:solidFill>
                <a:latin typeface="Verdana" panose="020B0604030504040204" pitchFamily="34" charset="0"/>
                <a:ea typeface="Verdana" panose="020B0604030504040204" pitchFamily="34" charset="0"/>
              </a:rPr>
              <a:t>Esto es muy bueno&gt;</a:t>
            </a:r>
          </a:p>
          <a:p>
            <a:pPr algn="ctr"/>
            <a:r>
              <a:rPr lang="es-ES" altLang="en-US" sz="2400" b="1" dirty="0">
                <a:solidFill>
                  <a:srgbClr val="FFFF00"/>
                </a:solidFill>
                <a:latin typeface="Verdana" panose="020B0604030504040204" pitchFamily="34" charset="0"/>
                <a:ea typeface="Verdana" panose="020B0604030504040204" pitchFamily="34" charset="0"/>
              </a:rPr>
              <a:t>(G</a:t>
            </a:r>
            <a:r>
              <a:rPr lang="es-CO" altLang="en-US" sz="2400" b="1" dirty="0">
                <a:solidFill>
                  <a:srgbClr val="FFFF00"/>
                </a:solidFill>
                <a:latin typeface="Verdana" panose="020B0604030504040204" pitchFamily="34" charset="0"/>
                <a:ea typeface="Verdana" panose="020B0604030504040204" pitchFamily="34" charset="0"/>
              </a:rPr>
              <a:t>é</a:t>
            </a:r>
            <a:r>
              <a:rPr lang="es-ES" altLang="en-US" sz="2400" b="1" dirty="0">
                <a:solidFill>
                  <a:srgbClr val="FFFF00"/>
                </a:solidFill>
                <a:latin typeface="Verdana" panose="020B0604030504040204" pitchFamily="34" charset="0"/>
                <a:ea typeface="Verdana" panose="020B0604030504040204" pitchFamily="34" charset="0"/>
              </a:rPr>
              <a:t>n. 1:31)</a:t>
            </a:r>
            <a:endParaRPr lang="en-US" altLang="en-US" sz="2400" b="1" dirty="0">
              <a:solidFill>
                <a:srgbClr val="FFFF00"/>
              </a:solidFill>
              <a:latin typeface="Verdana" panose="020B0604030504040204" pitchFamily="34" charset="0"/>
              <a:ea typeface="Verdana" panose="020B0604030504040204" pitchFamily="34" charset="0"/>
            </a:endParaRPr>
          </a:p>
        </p:txBody>
      </p:sp>
      <p:sp>
        <p:nvSpPr>
          <p:cNvPr id="4" name="Text Box 7">
            <a:extLst>
              <a:ext uri="{FF2B5EF4-FFF2-40B4-BE49-F238E27FC236}">
                <a16:creationId xmlns:a16="http://schemas.microsoft.com/office/drawing/2014/main" id="{4C8D9FC3-104C-094B-6CEA-498BBA0AB816}"/>
              </a:ext>
            </a:extLst>
          </p:cNvPr>
          <p:cNvSpPr txBox="1">
            <a:spLocks noChangeArrowheads="1"/>
          </p:cNvSpPr>
          <p:nvPr/>
        </p:nvSpPr>
        <p:spPr bwMode="auto">
          <a:xfrm>
            <a:off x="3654509" y="441300"/>
            <a:ext cx="8342117"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n-US" altLang="en-US" sz="2800" b="1" dirty="0">
                <a:solidFill>
                  <a:srgbClr val="FFFF00"/>
                </a:solidFill>
                <a:latin typeface="Verdana" panose="020B0604030504040204" pitchFamily="34" charset="0"/>
                <a:ea typeface="Verdana" panose="020B0604030504040204" pitchFamily="34" charset="0"/>
              </a:rPr>
              <a:t>¿Por </a:t>
            </a:r>
            <a:r>
              <a:rPr lang="en-US" altLang="en-US" sz="2800" b="1" dirty="0" err="1">
                <a:solidFill>
                  <a:srgbClr val="FFFF00"/>
                </a:solidFill>
                <a:latin typeface="Verdana" panose="020B0604030504040204" pitchFamily="34" charset="0"/>
                <a:ea typeface="Verdana" panose="020B0604030504040204" pitchFamily="34" charset="0"/>
              </a:rPr>
              <a:t>qué</a:t>
            </a:r>
            <a:r>
              <a:rPr lang="en-US" altLang="en-US" sz="2800" b="1" dirty="0">
                <a:solidFill>
                  <a:srgbClr val="FFFF00"/>
                </a:solidFill>
                <a:latin typeface="Verdana" panose="020B0604030504040204" pitchFamily="34" charset="0"/>
                <a:ea typeface="Verdana" panose="020B0604030504040204" pitchFamily="34" charset="0"/>
              </a:rPr>
              <a:t> Jesús </a:t>
            </a:r>
            <a:r>
              <a:rPr lang="en-US" altLang="en-US" sz="2800" b="1" dirty="0" err="1">
                <a:solidFill>
                  <a:srgbClr val="FFFF00"/>
                </a:solidFill>
                <a:latin typeface="Verdana" panose="020B0604030504040204" pitchFamily="34" charset="0"/>
                <a:ea typeface="Verdana" panose="020B0604030504040204" pitchFamily="34" charset="0"/>
              </a:rPr>
              <a:t>tuvo</a:t>
            </a:r>
            <a:r>
              <a:rPr lang="en-US" altLang="en-US" sz="2800" b="1" dirty="0">
                <a:solidFill>
                  <a:srgbClr val="FFFF00"/>
                </a:solidFill>
                <a:latin typeface="Verdana" panose="020B0604030504040204" pitchFamily="34" charset="0"/>
                <a:ea typeface="Verdana" panose="020B0604030504040204" pitchFamily="34" charset="0"/>
              </a:rPr>
              <a:t> que </a:t>
            </a:r>
            <a:r>
              <a:rPr lang="en-US" altLang="en-US" sz="2800" b="1" dirty="0" err="1">
                <a:solidFill>
                  <a:srgbClr val="FFFF00"/>
                </a:solidFill>
                <a:latin typeface="Verdana" panose="020B0604030504040204" pitchFamily="34" charset="0"/>
                <a:ea typeface="Verdana" panose="020B0604030504040204" pitchFamily="34" charset="0"/>
              </a:rPr>
              <a:t>morir</a:t>
            </a:r>
            <a:r>
              <a:rPr lang="en-US" altLang="en-US" sz="2800" b="1" dirty="0">
                <a:solidFill>
                  <a:srgbClr val="FFFF00"/>
                </a:solidFill>
                <a:latin typeface="Verdana" panose="020B0604030504040204" pitchFamily="34" charset="0"/>
                <a:ea typeface="Verdana" panose="020B0604030504040204" pitchFamily="34" charset="0"/>
              </a:rPr>
              <a:t>? </a:t>
            </a:r>
          </a:p>
        </p:txBody>
      </p:sp>
      <p:pic>
        <p:nvPicPr>
          <p:cNvPr id="5" name="Picture 13" descr="Scholars debate death on the cross">
            <a:extLst>
              <a:ext uri="{FF2B5EF4-FFF2-40B4-BE49-F238E27FC236}">
                <a16:creationId xmlns:a16="http://schemas.microsoft.com/office/drawing/2014/main" id="{50491953-FE0E-E33D-DD4B-2A2EEFFC2C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 y="0"/>
            <a:ext cx="3657557" cy="25747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iterate type="wd">
                                    <p:tmPct val="0"/>
                                  </p:iterate>
                                  <p:childTnLst>
                                    <p:set>
                                      <p:cBhvr>
                                        <p:cTn id="6" dur="1" fill="hold">
                                          <p:stCondLst>
                                            <p:cond delay="0"/>
                                          </p:stCondLst>
                                        </p:cTn>
                                        <p:tgtEl>
                                          <p:spTgt spid="7175"/>
                                        </p:tgtEl>
                                        <p:attrNameLst>
                                          <p:attrName>style.visibility</p:attrName>
                                        </p:attrNameLst>
                                      </p:cBhvr>
                                      <p:to>
                                        <p:strVal val="visible"/>
                                      </p:to>
                                    </p:set>
                                    <p:animEffect transition="in" filter="slide(fromLeft)">
                                      <p:cBhvr>
                                        <p:cTn id="7" dur="1000"/>
                                        <p:tgtEl>
                                          <p:spTgt spid="71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iterate type="wd">
                                    <p:tmPct val="4000"/>
                                  </p:iterate>
                                  <p:childTnLst>
                                    <p:set>
                                      <p:cBhvr>
                                        <p:cTn id="11" dur="1" fill="hold">
                                          <p:stCondLst>
                                            <p:cond delay="0"/>
                                          </p:stCondLst>
                                        </p:cTn>
                                        <p:tgtEl>
                                          <p:spTgt spid="7176"/>
                                        </p:tgtEl>
                                        <p:attrNameLst>
                                          <p:attrName>style.visibility</p:attrName>
                                        </p:attrNameLst>
                                      </p:cBhvr>
                                      <p:to>
                                        <p:strVal val="visible"/>
                                      </p:to>
                                    </p:set>
                                    <p:animEffect transition="in" filter="slide(fromTop)">
                                      <p:cBhvr>
                                        <p:cTn id="12" dur="750"/>
                                        <p:tgtEl>
                                          <p:spTgt spid="7176"/>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nodeType="clickEffect">
                                  <p:stCondLst>
                                    <p:cond delay="0"/>
                                  </p:stCondLst>
                                  <p:iterate type="wd">
                                    <p:tmPct val="2000"/>
                                  </p:iterate>
                                  <p:childTnLst>
                                    <p:set>
                                      <p:cBhvr>
                                        <p:cTn id="16" dur="1" fill="hold">
                                          <p:stCondLst>
                                            <p:cond delay="0"/>
                                          </p:stCondLst>
                                        </p:cTn>
                                        <p:tgtEl>
                                          <p:spTgt spid="7179"/>
                                        </p:tgtEl>
                                        <p:attrNameLst>
                                          <p:attrName>style.visibility</p:attrName>
                                        </p:attrNameLst>
                                      </p:cBhvr>
                                      <p:to>
                                        <p:strVal val="visible"/>
                                      </p:to>
                                    </p:set>
                                    <p:animEffect transition="in" filter="slide(fromTop)">
                                      <p:cBhvr>
                                        <p:cTn id="17" dur="750"/>
                                        <p:tgtEl>
                                          <p:spTgt spid="7179"/>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nodeType="clickEffect">
                                  <p:stCondLst>
                                    <p:cond delay="0"/>
                                  </p:stCondLst>
                                  <p:iterate type="wd">
                                    <p:tmPct val="2000"/>
                                  </p:iterate>
                                  <p:childTnLst>
                                    <p:set>
                                      <p:cBhvr>
                                        <p:cTn id="21" dur="1" fill="hold">
                                          <p:stCondLst>
                                            <p:cond delay="0"/>
                                          </p:stCondLst>
                                        </p:cTn>
                                        <p:tgtEl>
                                          <p:spTgt spid="7181"/>
                                        </p:tgtEl>
                                        <p:attrNameLst>
                                          <p:attrName>style.visibility</p:attrName>
                                        </p:attrNameLst>
                                      </p:cBhvr>
                                      <p:to>
                                        <p:strVal val="visible"/>
                                      </p:to>
                                    </p:set>
                                    <p:animEffect transition="in" filter="slide(fromLeft)">
                                      <p:cBhvr>
                                        <p:cTn id="22" dur="75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p:bldP spid="7179" grpId="1"/>
      <p:bldP spid="7175" grpId="0"/>
      <p:bldP spid="7181" grpId="0"/>
      <p:bldP spid="7176" grpId="0"/>
      <p:bldP spid="7176" grpId="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24" name="Text Box 8">
            <a:extLst>
              <a:ext uri="{FF2B5EF4-FFF2-40B4-BE49-F238E27FC236}">
                <a16:creationId xmlns:a16="http://schemas.microsoft.com/office/drawing/2014/main" id="{5863D822-E3AD-3629-49D2-721B0B8DC05D}"/>
              </a:ext>
            </a:extLst>
          </p:cNvPr>
          <p:cNvSpPr txBox="1">
            <a:spLocks noChangeArrowheads="1"/>
          </p:cNvSpPr>
          <p:nvPr/>
        </p:nvSpPr>
        <p:spPr bwMode="auto">
          <a:xfrm>
            <a:off x="63725" y="2667261"/>
            <a:ext cx="602284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FFFF00"/>
                </a:solidFill>
                <a:latin typeface="Verdana" panose="020B0604030504040204" pitchFamily="34" charset="0"/>
                <a:ea typeface="Verdana" panose="020B0604030504040204" pitchFamily="34" charset="0"/>
              </a:rPr>
              <a:t>Isa. 59:2 -</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pero</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vuestras</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iniquidades</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han</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hecho</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división</a:t>
            </a:r>
            <a:r>
              <a:rPr lang="en-US" altLang="en-US" sz="2400" b="1" dirty="0">
                <a:solidFill>
                  <a:schemeClr val="bg1"/>
                </a:solidFill>
                <a:latin typeface="Verdana" panose="020B0604030504040204" pitchFamily="34" charset="0"/>
                <a:ea typeface="Verdana" panose="020B0604030504040204" pitchFamily="34" charset="0"/>
              </a:rPr>
              <a:t> entre </a:t>
            </a:r>
            <a:r>
              <a:rPr lang="en-US" altLang="en-US" sz="2400" b="1" dirty="0" err="1">
                <a:solidFill>
                  <a:schemeClr val="bg1"/>
                </a:solidFill>
                <a:latin typeface="Verdana" panose="020B0604030504040204" pitchFamily="34" charset="0"/>
                <a:ea typeface="Verdana" panose="020B0604030504040204" pitchFamily="34" charset="0"/>
              </a:rPr>
              <a:t>vosotros</a:t>
            </a:r>
            <a:r>
              <a:rPr lang="en-US" altLang="en-US" sz="2400" b="1" dirty="0">
                <a:solidFill>
                  <a:schemeClr val="bg1"/>
                </a:solidFill>
                <a:latin typeface="Verdana" panose="020B0604030504040204" pitchFamily="34" charset="0"/>
                <a:ea typeface="Verdana" panose="020B0604030504040204" pitchFamily="34" charset="0"/>
              </a:rPr>
              <a:t> y </a:t>
            </a:r>
            <a:r>
              <a:rPr lang="en-US" altLang="en-US" sz="2400" b="1" dirty="0" err="1">
                <a:solidFill>
                  <a:schemeClr val="bg1"/>
                </a:solidFill>
                <a:latin typeface="Verdana" panose="020B0604030504040204" pitchFamily="34" charset="0"/>
                <a:ea typeface="Verdana" panose="020B0604030504040204" pitchFamily="34" charset="0"/>
              </a:rPr>
              <a:t>vuestro</a:t>
            </a:r>
            <a:r>
              <a:rPr lang="en-US" altLang="en-US" sz="2400" b="1" dirty="0">
                <a:solidFill>
                  <a:schemeClr val="bg1"/>
                </a:solidFill>
                <a:latin typeface="Verdana" panose="020B0604030504040204" pitchFamily="34" charset="0"/>
                <a:ea typeface="Verdana" panose="020B0604030504040204" pitchFamily="34" charset="0"/>
              </a:rPr>
              <a:t> Dios, y </a:t>
            </a:r>
            <a:r>
              <a:rPr lang="en-US" altLang="en-US" sz="2400" b="1" dirty="0" err="1">
                <a:solidFill>
                  <a:schemeClr val="bg1"/>
                </a:solidFill>
                <a:latin typeface="Verdana" panose="020B0604030504040204" pitchFamily="34" charset="0"/>
                <a:ea typeface="Verdana" panose="020B0604030504040204" pitchFamily="34" charset="0"/>
              </a:rPr>
              <a:t>vuestros</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pecados</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han</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hecho</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ocultar</a:t>
            </a:r>
            <a:r>
              <a:rPr lang="en-US" altLang="en-US" sz="2400" b="1" dirty="0">
                <a:solidFill>
                  <a:schemeClr val="bg1"/>
                </a:solidFill>
                <a:latin typeface="Verdana" panose="020B0604030504040204" pitchFamily="34" charset="0"/>
                <a:ea typeface="Verdana" panose="020B0604030504040204" pitchFamily="34" charset="0"/>
              </a:rPr>
              <a:t> de </a:t>
            </a:r>
            <a:r>
              <a:rPr lang="en-US" altLang="en-US" sz="2400" b="1" dirty="0" err="1">
                <a:solidFill>
                  <a:schemeClr val="bg1"/>
                </a:solidFill>
                <a:latin typeface="Verdana" panose="020B0604030504040204" pitchFamily="34" charset="0"/>
                <a:ea typeface="Verdana" panose="020B0604030504040204" pitchFamily="34" charset="0"/>
              </a:rPr>
              <a:t>vosotros</a:t>
            </a:r>
            <a:r>
              <a:rPr lang="en-US" altLang="en-US" sz="2400" b="1" dirty="0">
                <a:solidFill>
                  <a:schemeClr val="bg1"/>
                </a:solidFill>
                <a:latin typeface="Verdana" panose="020B0604030504040204" pitchFamily="34" charset="0"/>
                <a:ea typeface="Verdana" panose="020B0604030504040204" pitchFamily="34" charset="0"/>
              </a:rPr>
              <a:t> </a:t>
            </a:r>
            <a:r>
              <a:rPr lang="en-US" altLang="en-US" sz="2400" b="1" dirty="0" err="1">
                <a:solidFill>
                  <a:schemeClr val="bg1"/>
                </a:solidFill>
                <a:latin typeface="Verdana" panose="020B0604030504040204" pitchFamily="34" charset="0"/>
                <a:ea typeface="Verdana" panose="020B0604030504040204" pitchFamily="34" charset="0"/>
              </a:rPr>
              <a:t>su</a:t>
            </a:r>
            <a:r>
              <a:rPr lang="en-US" altLang="en-US" sz="2400" b="1" dirty="0">
                <a:solidFill>
                  <a:schemeClr val="bg1"/>
                </a:solidFill>
                <a:latin typeface="Verdana" panose="020B0604030504040204" pitchFamily="34" charset="0"/>
                <a:ea typeface="Verdana" panose="020B0604030504040204" pitchFamily="34" charset="0"/>
              </a:rPr>
              <a:t> rostro para no </a:t>
            </a:r>
            <a:r>
              <a:rPr lang="en-US" altLang="en-US" sz="2400" b="1" dirty="0" err="1">
                <a:solidFill>
                  <a:schemeClr val="bg1"/>
                </a:solidFill>
                <a:latin typeface="Verdana" panose="020B0604030504040204" pitchFamily="34" charset="0"/>
                <a:ea typeface="Verdana" panose="020B0604030504040204" pitchFamily="34" charset="0"/>
              </a:rPr>
              <a:t>oír</a:t>
            </a:r>
            <a:r>
              <a:rPr lang="en-US" altLang="en-US" sz="2400" b="1" dirty="0">
                <a:solidFill>
                  <a:schemeClr val="bg1"/>
                </a:solidFill>
                <a:latin typeface="Verdana" panose="020B0604030504040204" pitchFamily="34" charset="0"/>
                <a:ea typeface="Verdana" panose="020B0604030504040204" pitchFamily="34" charset="0"/>
              </a:rPr>
              <a:t>.</a:t>
            </a:r>
          </a:p>
        </p:txBody>
      </p:sp>
      <p:sp>
        <p:nvSpPr>
          <p:cNvPr id="9226" name="Text Box 10">
            <a:extLst>
              <a:ext uri="{FF2B5EF4-FFF2-40B4-BE49-F238E27FC236}">
                <a16:creationId xmlns:a16="http://schemas.microsoft.com/office/drawing/2014/main" id="{AA5F549E-2CEE-6E32-FD98-D6EF6D9B8511}"/>
              </a:ext>
            </a:extLst>
          </p:cNvPr>
          <p:cNvSpPr txBox="1">
            <a:spLocks noChangeArrowheads="1"/>
          </p:cNvSpPr>
          <p:nvPr/>
        </p:nvSpPr>
        <p:spPr bwMode="auto">
          <a:xfrm>
            <a:off x="0" y="5410201"/>
            <a:ext cx="6019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rgbClr val="FFFF00"/>
                </a:solidFill>
                <a:latin typeface="Verdana" panose="020B0604030504040204" pitchFamily="34" charset="0"/>
                <a:ea typeface="Verdana" panose="020B0604030504040204" pitchFamily="34" charset="0"/>
              </a:rPr>
              <a:t>Rom 3:23 - </a:t>
            </a:r>
            <a:r>
              <a:rPr lang="es-ES" altLang="en-US" sz="2400" b="1" dirty="0">
                <a:solidFill>
                  <a:schemeClr val="bg1"/>
                </a:solidFill>
                <a:latin typeface="Verdana" panose="020B0604030504040204" pitchFamily="34" charset="0"/>
                <a:ea typeface="Verdana" panose="020B0604030504040204" pitchFamily="34" charset="0"/>
              </a:rPr>
              <a:t>todos pecaron y están destituidos de la gloria de Dios,</a:t>
            </a:r>
          </a:p>
        </p:txBody>
      </p:sp>
      <p:sp>
        <p:nvSpPr>
          <p:cNvPr id="9230" name="Text Box 14">
            <a:extLst>
              <a:ext uri="{FF2B5EF4-FFF2-40B4-BE49-F238E27FC236}">
                <a16:creationId xmlns:a16="http://schemas.microsoft.com/office/drawing/2014/main" id="{FDA5462D-C188-4488-D8B5-DE97D09F5709}"/>
              </a:ext>
            </a:extLst>
          </p:cNvPr>
          <p:cNvSpPr txBox="1">
            <a:spLocks noChangeArrowheads="1"/>
          </p:cNvSpPr>
          <p:nvPr/>
        </p:nvSpPr>
        <p:spPr bwMode="auto">
          <a:xfrm>
            <a:off x="6400800" y="2596724"/>
            <a:ext cx="5791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rgbClr val="FFFF00"/>
                </a:solidFill>
                <a:latin typeface="Verdana" panose="020B0604030504040204" pitchFamily="34" charset="0"/>
                <a:ea typeface="Verdana" panose="020B0604030504040204" pitchFamily="34" charset="0"/>
              </a:rPr>
              <a:t>El resultado:</a:t>
            </a:r>
            <a:r>
              <a:rPr lang="es-ES" altLang="en-US" sz="2400" b="1" dirty="0">
                <a:solidFill>
                  <a:schemeClr val="bg1"/>
                </a:solidFill>
                <a:latin typeface="Verdana" panose="020B0604030504040204" pitchFamily="34" charset="0"/>
                <a:ea typeface="Verdana" panose="020B0604030504040204" pitchFamily="34" charset="0"/>
              </a:rPr>
              <a:t> El hombre llegó a ser incapaz de servir el propósito para que fue creado:  no más </a:t>
            </a:r>
            <a:r>
              <a:rPr lang="es-ES" altLang="en-US" sz="2400" b="1" dirty="0" err="1">
                <a:solidFill>
                  <a:schemeClr val="bg1"/>
                </a:solidFill>
                <a:latin typeface="Verdana" panose="020B0604030504040204" pitchFamily="34" charset="0"/>
                <a:ea typeface="Verdana" panose="020B0604030504040204" pitchFamily="34" charset="0"/>
              </a:rPr>
              <a:t>pod</a:t>
            </a:r>
            <a:r>
              <a:rPr lang="es-CO" altLang="en-US" sz="2400" b="1" dirty="0" err="1">
                <a:solidFill>
                  <a:schemeClr val="bg1"/>
                </a:solidFill>
                <a:latin typeface="Verdana" panose="020B0604030504040204" pitchFamily="34" charset="0"/>
                <a:ea typeface="Verdana" panose="020B0604030504040204" pitchFamily="34" charset="0"/>
              </a:rPr>
              <a:t>ía</a:t>
            </a:r>
            <a:r>
              <a:rPr lang="es-ES" altLang="en-US" sz="2400" b="1" dirty="0">
                <a:solidFill>
                  <a:schemeClr val="bg1"/>
                </a:solidFill>
                <a:latin typeface="Verdana" panose="020B0604030504040204" pitchFamily="34" charset="0"/>
                <a:ea typeface="Verdana" panose="020B0604030504040204" pitchFamily="34" charset="0"/>
              </a:rPr>
              <a:t> reflejar a la santidad y la gloria de Dios en este mundo.</a:t>
            </a:r>
          </a:p>
        </p:txBody>
      </p:sp>
      <p:sp>
        <p:nvSpPr>
          <p:cNvPr id="9232" name="Text Box 16">
            <a:extLst>
              <a:ext uri="{FF2B5EF4-FFF2-40B4-BE49-F238E27FC236}">
                <a16:creationId xmlns:a16="http://schemas.microsoft.com/office/drawing/2014/main" id="{A6A2A227-C0B4-FE70-E4A7-385F83EC3A03}"/>
              </a:ext>
            </a:extLst>
          </p:cNvPr>
          <p:cNvSpPr txBox="1">
            <a:spLocks noChangeArrowheads="1"/>
          </p:cNvSpPr>
          <p:nvPr/>
        </p:nvSpPr>
        <p:spPr bwMode="auto">
          <a:xfrm>
            <a:off x="6400800" y="5410201"/>
            <a:ext cx="5791200" cy="120032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Para entender esto, necesitamos entender algunas cosas acerca del &lt;pecado”</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4" name="Rectangle 7">
            <a:extLst>
              <a:ext uri="{FF2B5EF4-FFF2-40B4-BE49-F238E27FC236}">
                <a16:creationId xmlns:a16="http://schemas.microsoft.com/office/drawing/2014/main" id="{3267082A-6F09-F3D2-5002-0E7AD9F493D7}"/>
              </a:ext>
            </a:extLst>
          </p:cNvPr>
          <p:cNvSpPr>
            <a:spLocks noChangeArrowheads="1"/>
          </p:cNvSpPr>
          <p:nvPr/>
        </p:nvSpPr>
        <p:spPr bwMode="auto">
          <a:xfrm>
            <a:off x="3654509" y="1060596"/>
            <a:ext cx="834211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¿Por qué es verdad?  Si Dios quiso redimirnos, </a:t>
            </a:r>
            <a:r>
              <a:rPr lang="es-CO" altLang="en-US" sz="2400" b="1" dirty="0">
                <a:solidFill>
                  <a:schemeClr val="bg1"/>
                </a:solidFill>
                <a:latin typeface="Verdana" panose="020B0604030504040204" pitchFamily="34" charset="0"/>
                <a:ea typeface="Verdana" panose="020B0604030504040204" pitchFamily="34" charset="0"/>
              </a:rPr>
              <a:t>¿</a:t>
            </a:r>
            <a:r>
              <a:rPr lang="es-ES" altLang="en-US" sz="2400" b="1" dirty="0">
                <a:solidFill>
                  <a:schemeClr val="bg1"/>
                </a:solidFill>
                <a:latin typeface="Verdana" panose="020B0604030504040204" pitchFamily="34" charset="0"/>
                <a:ea typeface="Verdana" panose="020B0604030504040204" pitchFamily="34" charset="0"/>
              </a:rPr>
              <a:t>por qué no tuvo El </a:t>
            </a:r>
            <a:r>
              <a:rPr lang="es-ES" altLang="en-US" sz="2400" b="1" dirty="0" err="1">
                <a:solidFill>
                  <a:schemeClr val="bg1"/>
                </a:solidFill>
                <a:latin typeface="Verdana" panose="020B0604030504040204" pitchFamily="34" charset="0"/>
                <a:ea typeface="Verdana" panose="020B0604030504040204" pitchFamily="34" charset="0"/>
              </a:rPr>
              <a:t>ningúna</a:t>
            </a:r>
            <a:r>
              <a:rPr lang="es-ES" altLang="en-US" sz="2400" b="1" dirty="0">
                <a:solidFill>
                  <a:schemeClr val="bg1"/>
                </a:solidFill>
                <a:latin typeface="Verdana" panose="020B0604030504040204" pitchFamily="34" charset="0"/>
                <a:ea typeface="Verdana" panose="020B0604030504040204" pitchFamily="34" charset="0"/>
              </a:rPr>
              <a:t> opción sino la del sangriento sacrificio de Su Hijo?</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5" name="Text Box 7">
            <a:extLst>
              <a:ext uri="{FF2B5EF4-FFF2-40B4-BE49-F238E27FC236}">
                <a16:creationId xmlns:a16="http://schemas.microsoft.com/office/drawing/2014/main" id="{2F82E448-871C-ACAE-61ED-364FA2D89170}"/>
              </a:ext>
            </a:extLst>
          </p:cNvPr>
          <p:cNvSpPr txBox="1">
            <a:spLocks noChangeArrowheads="1"/>
          </p:cNvSpPr>
          <p:nvPr/>
        </p:nvSpPr>
        <p:spPr bwMode="auto">
          <a:xfrm>
            <a:off x="3654509" y="441300"/>
            <a:ext cx="8342117"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n-US" altLang="en-US" sz="2800" b="1" dirty="0">
                <a:solidFill>
                  <a:srgbClr val="FFFF00"/>
                </a:solidFill>
                <a:latin typeface="Verdana" panose="020B0604030504040204" pitchFamily="34" charset="0"/>
                <a:ea typeface="Verdana" panose="020B0604030504040204" pitchFamily="34" charset="0"/>
              </a:rPr>
              <a:t>¿Por </a:t>
            </a:r>
            <a:r>
              <a:rPr lang="en-US" altLang="en-US" sz="2800" b="1" dirty="0" err="1">
                <a:solidFill>
                  <a:srgbClr val="FFFF00"/>
                </a:solidFill>
                <a:latin typeface="Verdana" panose="020B0604030504040204" pitchFamily="34" charset="0"/>
                <a:ea typeface="Verdana" panose="020B0604030504040204" pitchFamily="34" charset="0"/>
              </a:rPr>
              <a:t>qué</a:t>
            </a:r>
            <a:r>
              <a:rPr lang="en-US" altLang="en-US" sz="2800" b="1" dirty="0">
                <a:solidFill>
                  <a:srgbClr val="FFFF00"/>
                </a:solidFill>
                <a:latin typeface="Verdana" panose="020B0604030504040204" pitchFamily="34" charset="0"/>
                <a:ea typeface="Verdana" panose="020B0604030504040204" pitchFamily="34" charset="0"/>
              </a:rPr>
              <a:t> Jesús </a:t>
            </a:r>
            <a:r>
              <a:rPr lang="en-US" altLang="en-US" sz="2800" b="1" dirty="0" err="1">
                <a:solidFill>
                  <a:srgbClr val="FFFF00"/>
                </a:solidFill>
                <a:latin typeface="Verdana" panose="020B0604030504040204" pitchFamily="34" charset="0"/>
                <a:ea typeface="Verdana" panose="020B0604030504040204" pitchFamily="34" charset="0"/>
              </a:rPr>
              <a:t>tuvo</a:t>
            </a:r>
            <a:r>
              <a:rPr lang="en-US" altLang="en-US" sz="2800" b="1" dirty="0">
                <a:solidFill>
                  <a:srgbClr val="FFFF00"/>
                </a:solidFill>
                <a:latin typeface="Verdana" panose="020B0604030504040204" pitchFamily="34" charset="0"/>
                <a:ea typeface="Verdana" panose="020B0604030504040204" pitchFamily="34" charset="0"/>
              </a:rPr>
              <a:t> que </a:t>
            </a:r>
            <a:r>
              <a:rPr lang="en-US" altLang="en-US" sz="2800" b="1" dirty="0" err="1">
                <a:solidFill>
                  <a:srgbClr val="FFFF00"/>
                </a:solidFill>
                <a:latin typeface="Verdana" panose="020B0604030504040204" pitchFamily="34" charset="0"/>
                <a:ea typeface="Verdana" panose="020B0604030504040204" pitchFamily="34" charset="0"/>
              </a:rPr>
              <a:t>morir</a:t>
            </a:r>
            <a:r>
              <a:rPr lang="en-US" altLang="en-US" sz="2800" b="1" dirty="0">
                <a:solidFill>
                  <a:srgbClr val="FFFF00"/>
                </a:solidFill>
                <a:latin typeface="Verdana" panose="020B0604030504040204" pitchFamily="34" charset="0"/>
                <a:ea typeface="Verdana" panose="020B0604030504040204" pitchFamily="34" charset="0"/>
              </a:rPr>
              <a:t>? </a:t>
            </a:r>
          </a:p>
        </p:txBody>
      </p:sp>
      <p:pic>
        <p:nvPicPr>
          <p:cNvPr id="6" name="Picture 13" descr="Scholars debate death on the cross">
            <a:extLst>
              <a:ext uri="{FF2B5EF4-FFF2-40B4-BE49-F238E27FC236}">
                <a16:creationId xmlns:a16="http://schemas.microsoft.com/office/drawing/2014/main" id="{BDDE3318-659D-9CBF-98CB-B89CB3E4C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 y="0"/>
            <a:ext cx="3657557" cy="25747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iterate type="wd">
                                    <p:tmPct val="0"/>
                                  </p:iterate>
                                  <p:childTnLst>
                                    <p:set>
                                      <p:cBhvr>
                                        <p:cTn id="6" dur="1" fill="hold">
                                          <p:stCondLst>
                                            <p:cond delay="0"/>
                                          </p:stCondLst>
                                        </p:cTn>
                                        <p:tgtEl>
                                          <p:spTgt spid="9224"/>
                                        </p:tgtEl>
                                        <p:attrNameLst>
                                          <p:attrName>style.visibility</p:attrName>
                                        </p:attrNameLst>
                                      </p:cBhvr>
                                      <p:to>
                                        <p:strVal val="visible"/>
                                      </p:to>
                                    </p:set>
                                    <p:animEffect transition="in" filter="strips(downLeft)">
                                      <p:cBhvr>
                                        <p:cTn id="7" dur="1000"/>
                                        <p:tgtEl>
                                          <p:spTgt spid="92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iterate type="wd">
                                    <p:tmPct val="0"/>
                                  </p:iterate>
                                  <p:childTnLst>
                                    <p:set>
                                      <p:cBhvr>
                                        <p:cTn id="11" dur="1" fill="hold">
                                          <p:stCondLst>
                                            <p:cond delay="0"/>
                                          </p:stCondLst>
                                        </p:cTn>
                                        <p:tgtEl>
                                          <p:spTgt spid="9226"/>
                                        </p:tgtEl>
                                        <p:attrNameLst>
                                          <p:attrName>style.visibility</p:attrName>
                                        </p:attrNameLst>
                                      </p:cBhvr>
                                      <p:to>
                                        <p:strVal val="visible"/>
                                      </p:to>
                                    </p:set>
                                    <p:animEffect transition="in" filter="strips(downRight)">
                                      <p:cBhvr>
                                        <p:cTn id="12" dur="1000"/>
                                        <p:tgtEl>
                                          <p:spTgt spid="92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iterate type="wd">
                                    <p:tmPct val="0"/>
                                  </p:iterate>
                                  <p:childTnLst>
                                    <p:set>
                                      <p:cBhvr>
                                        <p:cTn id="16" dur="1" fill="hold">
                                          <p:stCondLst>
                                            <p:cond delay="0"/>
                                          </p:stCondLst>
                                        </p:cTn>
                                        <p:tgtEl>
                                          <p:spTgt spid="9230"/>
                                        </p:tgtEl>
                                        <p:attrNameLst>
                                          <p:attrName>style.visibility</p:attrName>
                                        </p:attrNameLst>
                                      </p:cBhvr>
                                      <p:to>
                                        <p:strVal val="visible"/>
                                      </p:to>
                                    </p:set>
                                    <p:animEffect transition="in" filter="strips(downRight)">
                                      <p:cBhvr>
                                        <p:cTn id="17" dur="1000"/>
                                        <p:tgtEl>
                                          <p:spTgt spid="92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nodeType="clickEffect">
                                  <p:stCondLst>
                                    <p:cond delay="0"/>
                                  </p:stCondLst>
                                  <p:childTnLst>
                                    <p:set>
                                      <p:cBhvr>
                                        <p:cTn id="21" dur="1" fill="hold">
                                          <p:stCondLst>
                                            <p:cond delay="0"/>
                                          </p:stCondLst>
                                        </p:cTn>
                                        <p:tgtEl>
                                          <p:spTgt spid="9232"/>
                                        </p:tgtEl>
                                        <p:attrNameLst>
                                          <p:attrName>style.visibility</p:attrName>
                                        </p:attrNameLst>
                                      </p:cBhvr>
                                      <p:to>
                                        <p:strVal val="visible"/>
                                      </p:to>
                                    </p:set>
                                    <p:animEffect transition="in" filter="slide(fromLeft)">
                                      <p:cBhvr>
                                        <p:cTn id="22" dur="1000"/>
                                        <p:tgtEl>
                                          <p:spTgt spid="9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p:bldP spid="9226" grpId="0"/>
      <p:bldP spid="9230" grpId="0"/>
      <p:bldP spid="9232" grpId="0" animBg="1"/>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6" name="Rectangle 6">
            <a:extLst>
              <a:ext uri="{FF2B5EF4-FFF2-40B4-BE49-F238E27FC236}">
                <a16:creationId xmlns:a16="http://schemas.microsoft.com/office/drawing/2014/main" id="{4FF4929D-D1F8-ECDF-EE87-4025523E19F3}"/>
              </a:ext>
            </a:extLst>
          </p:cNvPr>
          <p:cNvSpPr>
            <a:spLocks noChangeArrowheads="1"/>
          </p:cNvSpPr>
          <p:nvPr/>
        </p:nvSpPr>
        <p:spPr bwMode="auto">
          <a:xfrm>
            <a:off x="15240" y="0"/>
            <a:ext cx="685800" cy="68580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1">
              <a:latin typeface="Verdana" panose="020B0604030504040204" pitchFamily="34" charset="0"/>
              <a:ea typeface="Verdana" panose="020B0604030504040204" pitchFamily="34" charset="0"/>
            </a:endParaRPr>
          </a:p>
        </p:txBody>
      </p:sp>
      <p:sp>
        <p:nvSpPr>
          <p:cNvPr id="10245" name="Text Box 5">
            <a:extLst>
              <a:ext uri="{FF2B5EF4-FFF2-40B4-BE49-F238E27FC236}">
                <a16:creationId xmlns:a16="http://schemas.microsoft.com/office/drawing/2014/main" id="{F8B7CA58-53B1-7198-BF0E-C7E5298899D2}"/>
              </a:ext>
            </a:extLst>
          </p:cNvPr>
          <p:cNvSpPr txBox="1">
            <a:spLocks noChangeArrowheads="1"/>
          </p:cNvSpPr>
          <p:nvPr/>
        </p:nvSpPr>
        <p:spPr bwMode="auto">
          <a:xfrm>
            <a:off x="15240" y="533400"/>
            <a:ext cx="685800" cy="6075509"/>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Q</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U</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É</a:t>
            </a:r>
          </a:p>
          <a:p>
            <a:pPr algn="ctr">
              <a:lnSpc>
                <a:spcPct val="90000"/>
              </a:lnSpc>
            </a:pPr>
            <a:endParaRPr lang="es-CO" altLang="en-US" sz="2400" b="1" dirty="0">
              <a:solidFill>
                <a:srgbClr val="800000"/>
              </a:solidFill>
              <a:latin typeface="Verdana" panose="020B0604030504040204" pitchFamily="34" charset="0"/>
              <a:ea typeface="Verdana" panose="020B0604030504040204" pitchFamily="34" charset="0"/>
            </a:endParaRP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E</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S</a:t>
            </a:r>
          </a:p>
          <a:p>
            <a:pPr algn="ctr">
              <a:lnSpc>
                <a:spcPct val="90000"/>
              </a:lnSpc>
            </a:pPr>
            <a:endParaRPr lang="es-CO" altLang="en-US" sz="2400" b="1" dirty="0">
              <a:solidFill>
                <a:srgbClr val="800000"/>
              </a:solidFill>
              <a:latin typeface="Verdana" panose="020B0604030504040204" pitchFamily="34" charset="0"/>
              <a:ea typeface="Verdana" panose="020B0604030504040204" pitchFamily="34" charset="0"/>
            </a:endParaRP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E</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L</a:t>
            </a:r>
          </a:p>
          <a:p>
            <a:pPr algn="ctr">
              <a:lnSpc>
                <a:spcPct val="90000"/>
              </a:lnSpc>
            </a:pPr>
            <a:endParaRPr lang="en-US" altLang="en-US" sz="2400" b="1" dirty="0">
              <a:solidFill>
                <a:srgbClr val="800000"/>
              </a:solidFill>
              <a:latin typeface="Verdana" panose="020B0604030504040204" pitchFamily="34" charset="0"/>
              <a:ea typeface="Verdana" panose="020B0604030504040204" pitchFamily="34" charset="0"/>
            </a:endParaRP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P</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E</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C</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A</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D</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O</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a:t>
            </a:r>
          </a:p>
        </p:txBody>
      </p:sp>
      <p:sp>
        <p:nvSpPr>
          <p:cNvPr id="10248" name="Rectangle 8">
            <a:extLst>
              <a:ext uri="{FF2B5EF4-FFF2-40B4-BE49-F238E27FC236}">
                <a16:creationId xmlns:a16="http://schemas.microsoft.com/office/drawing/2014/main" id="{E3D3FA63-A75C-F48E-9A5C-DC32A547516E}"/>
              </a:ext>
            </a:extLst>
          </p:cNvPr>
          <p:cNvSpPr>
            <a:spLocks noChangeArrowheads="1"/>
          </p:cNvSpPr>
          <p:nvPr/>
        </p:nvSpPr>
        <p:spPr bwMode="auto">
          <a:xfrm>
            <a:off x="670560" y="1721044"/>
            <a:ext cx="1117092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rgbClr val="FFFF00"/>
                </a:solidFill>
                <a:latin typeface="Verdana" panose="020B0604030504040204" pitchFamily="34" charset="0"/>
                <a:ea typeface="Verdana" panose="020B0604030504040204" pitchFamily="34" charset="0"/>
              </a:rPr>
              <a:t>1Jn 3:4 - </a:t>
            </a:r>
            <a:r>
              <a:rPr lang="es-ES" altLang="en-US" sz="2400" b="1" dirty="0">
                <a:solidFill>
                  <a:schemeClr val="bg1"/>
                </a:solidFill>
                <a:latin typeface="Verdana" panose="020B0604030504040204" pitchFamily="34" charset="0"/>
                <a:ea typeface="Verdana" panose="020B0604030504040204" pitchFamily="34" charset="0"/>
              </a:rPr>
              <a:t>Todo aquel que comete pecado, infringe también la ley; pues el pecado es infracción de la ley.</a:t>
            </a:r>
          </a:p>
        </p:txBody>
      </p:sp>
      <p:sp>
        <p:nvSpPr>
          <p:cNvPr id="10250" name="Text Box 10">
            <a:extLst>
              <a:ext uri="{FF2B5EF4-FFF2-40B4-BE49-F238E27FC236}">
                <a16:creationId xmlns:a16="http://schemas.microsoft.com/office/drawing/2014/main" id="{69FA7C4D-EF88-5D99-E0F0-D554ADC2C649}"/>
              </a:ext>
            </a:extLst>
          </p:cNvPr>
          <p:cNvSpPr txBox="1">
            <a:spLocks noChangeArrowheads="1"/>
          </p:cNvSpPr>
          <p:nvPr/>
        </p:nvSpPr>
        <p:spPr bwMode="auto">
          <a:xfrm>
            <a:off x="3048000" y="3109489"/>
            <a:ext cx="569976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Pecar </a:t>
            </a:r>
            <a:r>
              <a:rPr lang="es-ES" altLang="en-US" sz="2600" b="1" dirty="0">
                <a:solidFill>
                  <a:schemeClr val="bg1"/>
                </a:solidFill>
                <a:latin typeface="Verdana" panose="020B0604030504040204" pitchFamily="34" charset="0"/>
                <a:ea typeface="Verdana" panose="020B0604030504040204" pitchFamily="34" charset="0"/>
              </a:rPr>
              <a:t>es infringir la ley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10252" name="Text Box 12">
            <a:extLst>
              <a:ext uri="{FF2B5EF4-FFF2-40B4-BE49-F238E27FC236}">
                <a16:creationId xmlns:a16="http://schemas.microsoft.com/office/drawing/2014/main" id="{FCBA231F-56BF-D308-F43C-9C39CDF56874}"/>
              </a:ext>
            </a:extLst>
          </p:cNvPr>
          <p:cNvSpPr txBox="1">
            <a:spLocks noChangeArrowheads="1"/>
          </p:cNvSpPr>
          <p:nvPr/>
        </p:nvSpPr>
        <p:spPr bwMode="auto">
          <a:xfrm>
            <a:off x="969264" y="3922109"/>
            <a:ext cx="1095756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Una ley es una regla que limita o coloca una frontera en nuestra conducta; dibuja un círculo en el que podemos vivir sin el temor del castigo. </a:t>
            </a:r>
          </a:p>
          <a:p>
            <a:pPr algn="ctr"/>
            <a:endParaRPr lang="es-ES" altLang="en-US" sz="2400" b="1" dirty="0">
              <a:solidFill>
                <a:schemeClr val="bg1"/>
              </a:solidFill>
              <a:latin typeface="Verdana" panose="020B0604030504040204" pitchFamily="34" charset="0"/>
              <a:ea typeface="Verdana" panose="020B0604030504040204" pitchFamily="34" charset="0"/>
            </a:endParaRPr>
          </a:p>
          <a:p>
            <a:pPr algn="ctr"/>
            <a:r>
              <a:rPr lang="es-ES" altLang="en-US" sz="2400" b="1" dirty="0">
                <a:solidFill>
                  <a:schemeClr val="bg1"/>
                </a:solidFill>
                <a:latin typeface="Verdana" panose="020B0604030504040204" pitchFamily="34" charset="0"/>
                <a:ea typeface="Verdana" panose="020B0604030504040204" pitchFamily="34" charset="0"/>
              </a:rPr>
              <a:t>Cuándo esa frontera se desatiende o es violada, nosotros entonces somos susceptibles a la ira del dador de la ley y a cualquier pena que él conectó al romper de esa ley. </a:t>
            </a:r>
            <a:endParaRPr lang="en-US" altLang="en-US" sz="2400" b="1" dirty="0">
              <a:solidFill>
                <a:schemeClr val="bg1"/>
              </a:solidFill>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iterate type="wd">
                                    <p:tmPct val="4000"/>
                                  </p:iterate>
                                  <p:childTnLst>
                                    <p:set>
                                      <p:cBhvr>
                                        <p:cTn id="6" dur="1" fill="hold">
                                          <p:stCondLst>
                                            <p:cond delay="0"/>
                                          </p:stCondLst>
                                        </p:cTn>
                                        <p:tgtEl>
                                          <p:spTgt spid="10248"/>
                                        </p:tgtEl>
                                        <p:attrNameLst>
                                          <p:attrName>style.visibility</p:attrName>
                                        </p:attrNameLst>
                                      </p:cBhvr>
                                      <p:to>
                                        <p:strVal val="visible"/>
                                      </p:to>
                                    </p:set>
                                    <p:anim calcmode="lin" valueType="num">
                                      <p:cBhvr>
                                        <p:cTn id="7" dur="1000" fill="hold"/>
                                        <p:tgtEl>
                                          <p:spTgt spid="1024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024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024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0248"/>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37" fill="hold" nodeType="clickEffect">
                                  <p:stCondLst>
                                    <p:cond delay="0"/>
                                  </p:stCondLst>
                                  <p:childTnLst>
                                    <p:set>
                                      <p:cBhvr>
                                        <p:cTn id="14" dur="1" fill="hold">
                                          <p:stCondLst>
                                            <p:cond delay="0"/>
                                          </p:stCondLst>
                                        </p:cTn>
                                        <p:tgtEl>
                                          <p:spTgt spid="10250"/>
                                        </p:tgtEl>
                                        <p:attrNameLst>
                                          <p:attrName>style.visibility</p:attrName>
                                        </p:attrNameLst>
                                      </p:cBhvr>
                                      <p:to>
                                        <p:strVal val="visible"/>
                                      </p:to>
                                    </p:set>
                                    <p:animEffect transition="in" filter="barn(outVertical)">
                                      <p:cBhvr>
                                        <p:cTn id="15" dur="1000"/>
                                        <p:tgtEl>
                                          <p:spTgt spid="10250"/>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nodeType="clickEffect">
                                  <p:stCondLst>
                                    <p:cond delay="0"/>
                                  </p:stCondLst>
                                  <p:childTnLst>
                                    <p:set>
                                      <p:cBhvr>
                                        <p:cTn id="19" dur="1" fill="hold">
                                          <p:stCondLst>
                                            <p:cond delay="0"/>
                                          </p:stCondLst>
                                        </p:cTn>
                                        <p:tgtEl>
                                          <p:spTgt spid="10252">
                                            <p:txEl>
                                              <p:pRg st="0" end="0"/>
                                            </p:txEl>
                                          </p:spTgt>
                                        </p:tgtEl>
                                        <p:attrNameLst>
                                          <p:attrName>style.visibility</p:attrName>
                                        </p:attrNameLst>
                                      </p:cBhvr>
                                      <p:to>
                                        <p:strVal val="visible"/>
                                      </p:to>
                                    </p:set>
                                    <p:animEffect transition="in" filter="barn(outVertical)">
                                      <p:cBhvr>
                                        <p:cTn id="20" dur="1000"/>
                                        <p:tgtEl>
                                          <p:spTgt spid="1025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nodeType="clickEffect">
                                  <p:stCondLst>
                                    <p:cond delay="0"/>
                                  </p:stCondLst>
                                  <p:childTnLst>
                                    <p:set>
                                      <p:cBhvr>
                                        <p:cTn id="24" dur="1" fill="hold">
                                          <p:stCondLst>
                                            <p:cond delay="0"/>
                                          </p:stCondLst>
                                        </p:cTn>
                                        <p:tgtEl>
                                          <p:spTgt spid="10252">
                                            <p:txEl>
                                              <p:pRg st="2" end="2"/>
                                            </p:txEl>
                                          </p:spTgt>
                                        </p:tgtEl>
                                        <p:attrNameLst>
                                          <p:attrName>style.visibility</p:attrName>
                                        </p:attrNameLst>
                                      </p:cBhvr>
                                      <p:to>
                                        <p:strVal val="visible"/>
                                      </p:to>
                                    </p:set>
                                    <p:animEffect transition="in" filter="barn(outVertical)">
                                      <p:cBhvr>
                                        <p:cTn id="25" dur="1000"/>
                                        <p:tgtEl>
                                          <p:spTgt spid="102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P spid="10248" grpId="0"/>
      <p:bldP spid="10250" grpId="0" animBg="1"/>
      <p:bldP spid="1025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76" name="Oval 12">
            <a:extLst>
              <a:ext uri="{FF2B5EF4-FFF2-40B4-BE49-F238E27FC236}">
                <a16:creationId xmlns:a16="http://schemas.microsoft.com/office/drawing/2014/main" id="{6DEB277F-B324-55ED-7D58-BD575465607E}"/>
              </a:ext>
            </a:extLst>
          </p:cNvPr>
          <p:cNvSpPr>
            <a:spLocks noChangeArrowheads="1"/>
          </p:cNvSpPr>
          <p:nvPr/>
        </p:nvSpPr>
        <p:spPr bwMode="auto">
          <a:xfrm>
            <a:off x="1752600" y="2743200"/>
            <a:ext cx="9829800" cy="2971800"/>
          </a:xfrm>
          <a:prstGeom prst="ellipse">
            <a:avLst/>
          </a:prstGeom>
          <a:solidFill>
            <a:srgbClr val="008000"/>
          </a:soli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7" name="Text Box 13">
            <a:extLst>
              <a:ext uri="{FF2B5EF4-FFF2-40B4-BE49-F238E27FC236}">
                <a16:creationId xmlns:a16="http://schemas.microsoft.com/office/drawing/2014/main" id="{E904374D-3B13-403B-DDC2-8D0215135C61}"/>
              </a:ext>
            </a:extLst>
          </p:cNvPr>
          <p:cNvSpPr txBox="1">
            <a:spLocks noChangeArrowheads="1"/>
          </p:cNvSpPr>
          <p:nvPr/>
        </p:nvSpPr>
        <p:spPr bwMode="auto">
          <a:xfrm>
            <a:off x="2324100" y="2906397"/>
            <a:ext cx="82296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Gen 2:17</a:t>
            </a:r>
          </a:p>
          <a:p>
            <a:pPr algn="ctr"/>
            <a:r>
              <a:rPr lang="es-ES" altLang="en-US" sz="2600" b="1" dirty="0">
                <a:solidFill>
                  <a:schemeClr val="bg1"/>
                </a:solidFill>
                <a:latin typeface="Verdana" panose="020B0604030504040204" pitchFamily="34" charset="0"/>
                <a:ea typeface="Verdana" panose="020B0604030504040204" pitchFamily="34" charset="0"/>
              </a:rPr>
              <a:t> del árbol de la ciencia del bien y del mal no comerás; porque el día que de él comieres, ciertamente morirás.</a:t>
            </a:r>
          </a:p>
        </p:txBody>
      </p:sp>
      <p:sp>
        <p:nvSpPr>
          <p:cNvPr id="11279" name="Rectangle 15">
            <a:extLst>
              <a:ext uri="{FF2B5EF4-FFF2-40B4-BE49-F238E27FC236}">
                <a16:creationId xmlns:a16="http://schemas.microsoft.com/office/drawing/2014/main" id="{DF1BBB85-CA6B-249F-D30D-02910CFD4FE6}"/>
              </a:ext>
            </a:extLst>
          </p:cNvPr>
          <p:cNvSpPr>
            <a:spLocks noChangeArrowheads="1"/>
          </p:cNvSpPr>
          <p:nvPr/>
        </p:nvSpPr>
        <p:spPr bwMode="auto">
          <a:xfrm>
            <a:off x="2438400" y="5994657"/>
            <a:ext cx="8229600" cy="510909"/>
          </a:xfrm>
          <a:prstGeom prst="rect">
            <a:avLst/>
          </a:prstGeom>
          <a:noFill/>
          <a:ln w="9525">
            <a:noFill/>
            <a:miter lim="800000"/>
            <a:headEnd/>
            <a:tailEnd/>
          </a:ln>
          <a:effectLst/>
        </p:spPr>
        <p:txBody>
          <a:bodyPr>
            <a:spAutoFit/>
          </a:bodyPr>
          <a:lstStyle/>
          <a:p>
            <a:pPr algn="ctr">
              <a:lnSpc>
                <a:spcPct val="85000"/>
              </a:lnSpc>
            </a:pPr>
            <a:r>
              <a:rPr lang="es-ES" altLang="en-US" sz="2600" b="1" dirty="0">
                <a:solidFill>
                  <a:srgbClr val="FFFF00"/>
                </a:solidFill>
                <a:latin typeface="Verdana" panose="020B0604030504040204" pitchFamily="34" charset="0"/>
                <a:ea typeface="Verdana" panose="020B0604030504040204" pitchFamily="34" charset="0"/>
              </a:rPr>
              <a:t>Fuera del círculo:  </a:t>
            </a:r>
            <a:r>
              <a:rPr lang="es-ES" altLang="en-US" sz="3200" b="1" dirty="0">
                <a:solidFill>
                  <a:srgbClr val="FFFF00"/>
                </a:solidFill>
                <a:latin typeface="Verdana" panose="020B0604030504040204" pitchFamily="34" charset="0"/>
                <a:ea typeface="Verdana" panose="020B0604030504040204" pitchFamily="34" charset="0"/>
              </a:rPr>
              <a:t>la muerte</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11281" name="Rectangle 17">
            <a:extLst>
              <a:ext uri="{FF2B5EF4-FFF2-40B4-BE49-F238E27FC236}">
                <a16:creationId xmlns:a16="http://schemas.microsoft.com/office/drawing/2014/main" id="{6EDEA711-41F2-7038-F858-8C570E4B08E4}"/>
              </a:ext>
            </a:extLst>
          </p:cNvPr>
          <p:cNvSpPr>
            <a:spLocks noChangeArrowheads="1"/>
          </p:cNvSpPr>
          <p:nvPr/>
        </p:nvSpPr>
        <p:spPr bwMode="auto">
          <a:xfrm>
            <a:off x="3048000" y="4683663"/>
            <a:ext cx="6781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99"/>
                </a:solidFill>
                <a:latin typeface="Verdana" panose="020B0604030504040204" pitchFamily="34" charset="0"/>
                <a:ea typeface="Verdana" panose="020B0604030504040204" pitchFamily="34" charset="0"/>
              </a:rPr>
              <a:t>Dentro del círculo, todo está </a:t>
            </a:r>
            <a:r>
              <a:rPr lang="es-ES" altLang="en-US" sz="2600" b="1" dirty="0" err="1">
                <a:solidFill>
                  <a:srgbClr val="FFFF99"/>
                </a:solidFill>
                <a:latin typeface="Verdana" panose="020B0604030504040204" pitchFamily="34" charset="0"/>
                <a:ea typeface="Verdana" panose="020B0604030504040204" pitchFamily="34" charset="0"/>
              </a:rPr>
              <a:t>bién</a:t>
            </a:r>
            <a:r>
              <a:rPr lang="es-ES" altLang="en-US" sz="2600" b="1" dirty="0">
                <a:solidFill>
                  <a:srgbClr val="FFFF99"/>
                </a:solidFill>
                <a:latin typeface="Verdana" panose="020B0604030504040204" pitchFamily="34" charset="0"/>
                <a:ea typeface="Verdana" panose="020B0604030504040204" pitchFamily="34" charset="0"/>
              </a:rPr>
              <a:t>.</a:t>
            </a:r>
            <a:endParaRPr lang="en-US" altLang="en-US" sz="2600" b="1" dirty="0">
              <a:solidFill>
                <a:srgbClr val="FFFF99"/>
              </a:solidFill>
              <a:latin typeface="Verdana" panose="020B0604030504040204" pitchFamily="34" charset="0"/>
              <a:ea typeface="Verdana" panose="020B0604030504040204" pitchFamily="34" charset="0"/>
            </a:endParaRPr>
          </a:p>
        </p:txBody>
      </p:sp>
      <p:sp>
        <p:nvSpPr>
          <p:cNvPr id="4" name="Rectangle 6">
            <a:extLst>
              <a:ext uri="{FF2B5EF4-FFF2-40B4-BE49-F238E27FC236}">
                <a16:creationId xmlns:a16="http://schemas.microsoft.com/office/drawing/2014/main" id="{8F9F6B1A-15CD-75E7-116A-81985A84892C}"/>
              </a:ext>
            </a:extLst>
          </p:cNvPr>
          <p:cNvSpPr>
            <a:spLocks noChangeArrowheads="1"/>
          </p:cNvSpPr>
          <p:nvPr/>
        </p:nvSpPr>
        <p:spPr bwMode="auto">
          <a:xfrm>
            <a:off x="15240" y="0"/>
            <a:ext cx="685800" cy="68580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1">
              <a:latin typeface="Verdana" panose="020B0604030504040204" pitchFamily="34" charset="0"/>
              <a:ea typeface="Verdana" panose="020B0604030504040204" pitchFamily="34" charset="0"/>
            </a:endParaRPr>
          </a:p>
        </p:txBody>
      </p:sp>
      <p:sp>
        <p:nvSpPr>
          <p:cNvPr id="5" name="Text Box 5">
            <a:extLst>
              <a:ext uri="{FF2B5EF4-FFF2-40B4-BE49-F238E27FC236}">
                <a16:creationId xmlns:a16="http://schemas.microsoft.com/office/drawing/2014/main" id="{72569BA8-6EE9-521E-2AFC-B15F2ADE86ED}"/>
              </a:ext>
            </a:extLst>
          </p:cNvPr>
          <p:cNvSpPr txBox="1">
            <a:spLocks noChangeArrowheads="1"/>
          </p:cNvSpPr>
          <p:nvPr/>
        </p:nvSpPr>
        <p:spPr bwMode="auto">
          <a:xfrm>
            <a:off x="15240" y="533400"/>
            <a:ext cx="685800" cy="6075509"/>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Q</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U</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É</a:t>
            </a:r>
          </a:p>
          <a:p>
            <a:pPr algn="ctr">
              <a:lnSpc>
                <a:spcPct val="90000"/>
              </a:lnSpc>
            </a:pPr>
            <a:endParaRPr lang="es-CO" altLang="en-US" sz="2400" b="1" dirty="0">
              <a:solidFill>
                <a:srgbClr val="800000"/>
              </a:solidFill>
              <a:latin typeface="Verdana" panose="020B0604030504040204" pitchFamily="34" charset="0"/>
              <a:ea typeface="Verdana" panose="020B0604030504040204" pitchFamily="34" charset="0"/>
            </a:endParaRP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E</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S</a:t>
            </a:r>
          </a:p>
          <a:p>
            <a:pPr algn="ctr">
              <a:lnSpc>
                <a:spcPct val="90000"/>
              </a:lnSpc>
            </a:pPr>
            <a:endParaRPr lang="es-CO" altLang="en-US" sz="2400" b="1" dirty="0">
              <a:solidFill>
                <a:srgbClr val="800000"/>
              </a:solidFill>
              <a:latin typeface="Verdana" panose="020B0604030504040204" pitchFamily="34" charset="0"/>
              <a:ea typeface="Verdana" panose="020B0604030504040204" pitchFamily="34" charset="0"/>
            </a:endParaRP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E</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L</a:t>
            </a:r>
          </a:p>
          <a:p>
            <a:pPr algn="ctr">
              <a:lnSpc>
                <a:spcPct val="90000"/>
              </a:lnSpc>
            </a:pPr>
            <a:endParaRPr lang="en-US" altLang="en-US" sz="2400" b="1" dirty="0">
              <a:solidFill>
                <a:srgbClr val="800000"/>
              </a:solidFill>
              <a:latin typeface="Verdana" panose="020B0604030504040204" pitchFamily="34" charset="0"/>
              <a:ea typeface="Verdana" panose="020B0604030504040204" pitchFamily="34" charset="0"/>
            </a:endParaRP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P</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E</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C</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A</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D</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O</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a:t>
            </a:r>
          </a:p>
        </p:txBody>
      </p:sp>
      <p:sp>
        <p:nvSpPr>
          <p:cNvPr id="6" name="Rectangle 8">
            <a:extLst>
              <a:ext uri="{FF2B5EF4-FFF2-40B4-BE49-F238E27FC236}">
                <a16:creationId xmlns:a16="http://schemas.microsoft.com/office/drawing/2014/main" id="{C6EC8C78-81BA-E9AA-30B2-74C373AC16A3}"/>
              </a:ext>
            </a:extLst>
          </p:cNvPr>
          <p:cNvSpPr>
            <a:spLocks noChangeArrowheads="1"/>
          </p:cNvSpPr>
          <p:nvPr/>
        </p:nvSpPr>
        <p:spPr bwMode="auto">
          <a:xfrm>
            <a:off x="725424" y="351832"/>
            <a:ext cx="1117092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rgbClr val="FFFF00"/>
                </a:solidFill>
                <a:latin typeface="Verdana" panose="020B0604030504040204" pitchFamily="34" charset="0"/>
                <a:ea typeface="Verdana" panose="020B0604030504040204" pitchFamily="34" charset="0"/>
              </a:rPr>
              <a:t>1Jn 3:4 - </a:t>
            </a:r>
            <a:r>
              <a:rPr lang="es-ES" altLang="en-US" sz="2400" b="1" dirty="0">
                <a:solidFill>
                  <a:schemeClr val="bg1"/>
                </a:solidFill>
                <a:latin typeface="Verdana" panose="020B0604030504040204" pitchFamily="34" charset="0"/>
                <a:ea typeface="Verdana" panose="020B0604030504040204" pitchFamily="34" charset="0"/>
              </a:rPr>
              <a:t>Todo aquel que comete pecado, infringe también la ley; pues el pecado es infracción de la ley.</a:t>
            </a:r>
          </a:p>
        </p:txBody>
      </p:sp>
      <p:sp>
        <p:nvSpPr>
          <p:cNvPr id="7" name="Text Box 10">
            <a:extLst>
              <a:ext uri="{FF2B5EF4-FFF2-40B4-BE49-F238E27FC236}">
                <a16:creationId xmlns:a16="http://schemas.microsoft.com/office/drawing/2014/main" id="{CCF6A73F-C59C-125F-5614-AD7935A6B5ED}"/>
              </a:ext>
            </a:extLst>
          </p:cNvPr>
          <p:cNvSpPr txBox="1">
            <a:spLocks noChangeArrowheads="1"/>
          </p:cNvSpPr>
          <p:nvPr/>
        </p:nvSpPr>
        <p:spPr bwMode="auto">
          <a:xfrm>
            <a:off x="3102864" y="1740277"/>
            <a:ext cx="569976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Pecar </a:t>
            </a:r>
            <a:r>
              <a:rPr lang="es-ES" altLang="en-US" sz="2600" b="1" dirty="0">
                <a:solidFill>
                  <a:schemeClr val="bg1"/>
                </a:solidFill>
                <a:latin typeface="Verdana" panose="020B0604030504040204" pitchFamily="34" charset="0"/>
                <a:ea typeface="Verdana" panose="020B0604030504040204" pitchFamily="34" charset="0"/>
              </a:rPr>
              <a:t>es infringir la ley </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withEffect">
                                  <p:stCondLst>
                                    <p:cond delay="0"/>
                                  </p:stCondLst>
                                  <p:childTnLst>
                                    <p:set>
                                      <p:cBhvr>
                                        <p:cTn id="6" dur="1" fill="hold">
                                          <p:stCondLst>
                                            <p:cond delay="0"/>
                                          </p:stCondLst>
                                        </p:cTn>
                                        <p:tgtEl>
                                          <p:spTgt spid="11276"/>
                                        </p:tgtEl>
                                        <p:attrNameLst>
                                          <p:attrName>style.visibility</p:attrName>
                                        </p:attrNameLst>
                                      </p:cBhvr>
                                      <p:to>
                                        <p:strVal val="visible"/>
                                      </p:to>
                                    </p:set>
                                    <p:animEffect transition="in" filter="circle(out)">
                                      <p:cBhvr>
                                        <p:cTn id="7" dur="2000"/>
                                        <p:tgtEl>
                                          <p:spTgt spid="11276"/>
                                        </p:tgtEl>
                                      </p:cBhvr>
                                    </p:animEffect>
                                  </p:childTnLst>
                                </p:cTn>
                              </p:par>
                              <p:par>
                                <p:cTn id="8" presetID="9" presetClass="entr" presetSubtype="0" fill="hold" nodeType="withEffect">
                                  <p:stCondLst>
                                    <p:cond delay="0"/>
                                  </p:stCondLst>
                                  <p:childTnLst>
                                    <p:set>
                                      <p:cBhvr>
                                        <p:cTn id="9" dur="1" fill="hold">
                                          <p:stCondLst>
                                            <p:cond delay="0"/>
                                          </p:stCondLst>
                                        </p:cTn>
                                        <p:tgtEl>
                                          <p:spTgt spid="11277"/>
                                        </p:tgtEl>
                                        <p:attrNameLst>
                                          <p:attrName>style.visibility</p:attrName>
                                        </p:attrNameLst>
                                      </p:cBhvr>
                                      <p:to>
                                        <p:strVal val="visible"/>
                                      </p:to>
                                    </p:set>
                                    <p:animEffect transition="in" filter="dissolve">
                                      <p:cBhvr>
                                        <p:cTn id="10" dur="1000"/>
                                        <p:tgtEl>
                                          <p:spTgt spid="1127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11281"/>
                                        </p:tgtEl>
                                        <p:attrNameLst>
                                          <p:attrName>style.visibility</p:attrName>
                                        </p:attrNameLst>
                                      </p:cBhvr>
                                      <p:to>
                                        <p:strVal val="visible"/>
                                      </p:to>
                                    </p:set>
                                    <p:animEffect transition="in" filter="checkerboard(across)">
                                      <p:cBhvr>
                                        <p:cTn id="15" dur="1000"/>
                                        <p:tgtEl>
                                          <p:spTgt spid="1128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ntr" presetSubtype="1" fill="hold" nodeType="clickEffect">
                                  <p:stCondLst>
                                    <p:cond delay="0"/>
                                  </p:stCondLst>
                                  <p:iterate type="lt">
                                    <p:tmPct val="0"/>
                                  </p:iterate>
                                  <p:childTnLst>
                                    <p:set>
                                      <p:cBhvr>
                                        <p:cTn id="19" dur="1" fill="hold">
                                          <p:stCondLst>
                                            <p:cond delay="0"/>
                                          </p:stCondLst>
                                        </p:cTn>
                                        <p:tgtEl>
                                          <p:spTgt spid="11279"/>
                                        </p:tgtEl>
                                        <p:attrNameLst>
                                          <p:attrName>style.visibility</p:attrName>
                                        </p:attrNameLst>
                                      </p:cBhvr>
                                      <p:to>
                                        <p:strVal val="visible"/>
                                      </p:to>
                                    </p:set>
                                    <p:anim calcmode="lin" valueType="num">
                                      <p:cBhvr>
                                        <p:cTn id="20" dur="1000" fill="hold"/>
                                        <p:tgtEl>
                                          <p:spTgt spid="11279"/>
                                        </p:tgtEl>
                                        <p:attrNameLst>
                                          <p:attrName>ppt_x</p:attrName>
                                        </p:attrNameLst>
                                      </p:cBhvr>
                                      <p:tavLst>
                                        <p:tav tm="0">
                                          <p:val>
                                            <p:strVal val="#ppt_x"/>
                                          </p:val>
                                        </p:tav>
                                        <p:tav tm="100000">
                                          <p:val>
                                            <p:strVal val="#ppt_x"/>
                                          </p:val>
                                        </p:tav>
                                      </p:tavLst>
                                    </p:anim>
                                    <p:anim calcmode="lin" valueType="num">
                                      <p:cBhvr>
                                        <p:cTn id="21" dur="1000" fill="hold"/>
                                        <p:tgtEl>
                                          <p:spTgt spid="11279"/>
                                        </p:tgtEl>
                                        <p:attrNameLst>
                                          <p:attrName>ppt_y</p:attrName>
                                        </p:attrNameLst>
                                      </p:cBhvr>
                                      <p:tavLst>
                                        <p:tav tm="0">
                                          <p:val>
                                            <p:strVal val="#ppt_y-#ppt_h/2"/>
                                          </p:val>
                                        </p:tav>
                                        <p:tav tm="100000">
                                          <p:val>
                                            <p:strVal val="#ppt_y"/>
                                          </p:val>
                                        </p:tav>
                                      </p:tavLst>
                                    </p:anim>
                                    <p:anim calcmode="lin" valueType="num">
                                      <p:cBhvr>
                                        <p:cTn id="22" dur="1000" fill="hold"/>
                                        <p:tgtEl>
                                          <p:spTgt spid="11279"/>
                                        </p:tgtEl>
                                        <p:attrNameLst>
                                          <p:attrName>ppt_w</p:attrName>
                                        </p:attrNameLst>
                                      </p:cBhvr>
                                      <p:tavLst>
                                        <p:tav tm="0">
                                          <p:val>
                                            <p:strVal val="#ppt_w"/>
                                          </p:val>
                                        </p:tav>
                                        <p:tav tm="100000">
                                          <p:val>
                                            <p:strVal val="#ppt_w"/>
                                          </p:val>
                                        </p:tav>
                                      </p:tavLst>
                                    </p:anim>
                                    <p:anim calcmode="lin" valueType="num">
                                      <p:cBhvr>
                                        <p:cTn id="23" dur="1000" fill="hold"/>
                                        <p:tgtEl>
                                          <p:spTgt spid="1127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7" grpId="0"/>
      <p:bldP spid="11279" grpId="0"/>
      <p:bldP spid="11281" grpId="0"/>
      <p:bldP spid="5" grpId="0"/>
      <p:bldP spid="6"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4" name="Rectangle 6">
            <a:extLst>
              <a:ext uri="{FF2B5EF4-FFF2-40B4-BE49-F238E27FC236}">
                <a16:creationId xmlns:a16="http://schemas.microsoft.com/office/drawing/2014/main" id="{87BD51D2-2657-7355-ADAB-FC708A58E3E3}"/>
              </a:ext>
            </a:extLst>
          </p:cNvPr>
          <p:cNvSpPr>
            <a:spLocks noChangeArrowheads="1"/>
          </p:cNvSpPr>
          <p:nvPr/>
        </p:nvSpPr>
        <p:spPr bwMode="auto">
          <a:xfrm>
            <a:off x="800100" y="2168784"/>
            <a:ext cx="11277601"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dirty="0">
                <a:solidFill>
                  <a:schemeClr val="bg1"/>
                </a:solidFill>
                <a:latin typeface="Verdana" panose="020B0604030504040204" pitchFamily="34" charset="0"/>
                <a:ea typeface="Verdana" panose="020B0604030504040204" pitchFamily="34" charset="0"/>
              </a:rPr>
              <a:t>Somos susceptibles a las leyes de la naturaleza y sabemos que ellas no pueden ser rotas sin pagar las consecuencias. </a:t>
            </a:r>
          </a:p>
        </p:txBody>
      </p:sp>
      <p:sp>
        <p:nvSpPr>
          <p:cNvPr id="12305" name="Rectangle 17">
            <a:extLst>
              <a:ext uri="{FF2B5EF4-FFF2-40B4-BE49-F238E27FC236}">
                <a16:creationId xmlns:a16="http://schemas.microsoft.com/office/drawing/2014/main" id="{1D1341DF-0DC5-6B25-0DD0-0C94E227C94E}"/>
              </a:ext>
            </a:extLst>
          </p:cNvPr>
          <p:cNvSpPr>
            <a:spLocks noChangeArrowheads="1"/>
          </p:cNvSpPr>
          <p:nvPr/>
        </p:nvSpPr>
        <p:spPr bwMode="auto">
          <a:xfrm>
            <a:off x="816863" y="3159919"/>
            <a:ext cx="11170920"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dirty="0">
                <a:solidFill>
                  <a:srgbClr val="FFFF00"/>
                </a:solidFill>
                <a:latin typeface="Verdana" panose="020B0604030504040204" pitchFamily="34" charset="0"/>
                <a:ea typeface="Verdana" panose="020B0604030504040204" pitchFamily="34" charset="0"/>
              </a:rPr>
              <a:t>Si desatiendo la “ley de la naturaleza” y ando en un fuego, pagaré la pena para mi transgresión. </a:t>
            </a:r>
            <a:endParaRPr lang="en-US" altLang="en-US" sz="2400" b="1" dirty="0">
              <a:solidFill>
                <a:srgbClr val="FFFF00"/>
              </a:solidFill>
              <a:latin typeface="Verdana" panose="020B0604030504040204" pitchFamily="34" charset="0"/>
              <a:ea typeface="Verdana" panose="020B0604030504040204" pitchFamily="34" charset="0"/>
            </a:endParaRPr>
          </a:p>
        </p:txBody>
      </p:sp>
      <p:sp>
        <p:nvSpPr>
          <p:cNvPr id="12307" name="Rectangle 19">
            <a:extLst>
              <a:ext uri="{FF2B5EF4-FFF2-40B4-BE49-F238E27FC236}">
                <a16:creationId xmlns:a16="http://schemas.microsoft.com/office/drawing/2014/main" id="{3AD7CAAB-0D01-E694-FB58-D3A80081BE6C}"/>
              </a:ext>
            </a:extLst>
          </p:cNvPr>
          <p:cNvSpPr>
            <a:spLocks noChangeArrowheads="1"/>
          </p:cNvSpPr>
          <p:nvPr/>
        </p:nvSpPr>
        <p:spPr bwMode="auto">
          <a:xfrm>
            <a:off x="701041" y="4146816"/>
            <a:ext cx="11475720" cy="2677656"/>
          </a:xfrm>
          <a:prstGeom prst="rect">
            <a:avLst/>
          </a:prstGeom>
          <a:noFill/>
          <a:ln>
            <a:noFill/>
          </a:ln>
          <a:effectLst/>
        </p:spPr>
        <p:txBody>
          <a:bodyPr wrap="square">
            <a:spAutoFit/>
          </a:bodyPr>
          <a:lstStyle/>
          <a:p>
            <a:pPr algn="ctr"/>
            <a:r>
              <a:rPr lang="es-ES" altLang="en-US" sz="2400" b="1" dirty="0">
                <a:solidFill>
                  <a:schemeClr val="bg1"/>
                </a:solidFill>
                <a:latin typeface="Verdana" panose="020B0604030504040204" pitchFamily="34" charset="0"/>
                <a:ea typeface="Verdana" panose="020B0604030504040204" pitchFamily="34" charset="0"/>
              </a:rPr>
              <a:t>En la Biblia Dios nos </a:t>
            </a:r>
            <a:r>
              <a:rPr lang="es-ES" altLang="en-US" sz="2400" b="1" dirty="0" err="1">
                <a:solidFill>
                  <a:schemeClr val="bg1"/>
                </a:solidFill>
                <a:latin typeface="Verdana" panose="020B0604030504040204" pitchFamily="34" charset="0"/>
                <a:ea typeface="Verdana" panose="020B0604030504040204" pitchFamily="34" charset="0"/>
              </a:rPr>
              <a:t>dió</a:t>
            </a:r>
            <a:r>
              <a:rPr lang="es-ES" altLang="en-US" sz="2400" b="1" dirty="0">
                <a:solidFill>
                  <a:schemeClr val="bg1"/>
                </a:solidFill>
                <a:latin typeface="Verdana" panose="020B0604030504040204" pitchFamily="34" charset="0"/>
                <a:ea typeface="Verdana" panose="020B0604030504040204" pitchFamily="34" charset="0"/>
              </a:rPr>
              <a:t> leyes espirituales y morales que no se pueden desatender.  Espiritualmente, el pecado es la transgresión de las fronteras de Dios, expresadas en Su Libro. </a:t>
            </a:r>
          </a:p>
          <a:p>
            <a:pPr algn="ctr"/>
            <a:endParaRPr lang="es-ES" altLang="en-US" b="1" dirty="0">
              <a:solidFill>
                <a:schemeClr val="bg1"/>
              </a:solidFill>
              <a:latin typeface="Verdana" panose="020B0604030504040204" pitchFamily="34" charset="0"/>
              <a:ea typeface="Verdana" panose="020B0604030504040204" pitchFamily="34" charset="0"/>
            </a:endParaRPr>
          </a:p>
          <a:p>
            <a:pPr algn="ctr"/>
            <a:r>
              <a:rPr lang="es-ES" altLang="en-US" sz="2400" b="1" dirty="0">
                <a:solidFill>
                  <a:schemeClr val="bg1"/>
                </a:solidFill>
                <a:latin typeface="Verdana" panose="020B0604030504040204" pitchFamily="34" charset="0"/>
                <a:ea typeface="Verdana" panose="020B0604030504040204" pitchFamily="34" charset="0"/>
              </a:rPr>
              <a:t>Como el Autor de esas leyes es eterno en Su naturaleza, así también son las leyes que El nos </a:t>
            </a:r>
            <a:r>
              <a:rPr lang="es-ES" altLang="en-US" sz="2400" b="1" dirty="0" err="1">
                <a:solidFill>
                  <a:schemeClr val="bg1"/>
                </a:solidFill>
                <a:latin typeface="Verdana" panose="020B0604030504040204" pitchFamily="34" charset="0"/>
                <a:ea typeface="Verdana" panose="020B0604030504040204" pitchFamily="34" charset="0"/>
              </a:rPr>
              <a:t>dió</a:t>
            </a:r>
            <a:r>
              <a:rPr lang="es-ES" altLang="en-US" sz="2400" b="1" dirty="0">
                <a:solidFill>
                  <a:schemeClr val="bg1"/>
                </a:solidFill>
                <a:latin typeface="Verdana" panose="020B0604030504040204" pitchFamily="34" charset="0"/>
                <a:ea typeface="Verdana" panose="020B0604030504040204" pitchFamily="34" charset="0"/>
              </a:rPr>
              <a:t>…y, también, son las consecuencias de </a:t>
            </a:r>
            <a:r>
              <a:rPr lang="es-ES" altLang="en-US" sz="2400" b="1" dirty="0" err="1">
                <a:solidFill>
                  <a:schemeClr val="bg1"/>
                </a:solidFill>
                <a:latin typeface="Verdana" panose="020B0604030504040204" pitchFamily="34" charset="0"/>
                <a:ea typeface="Verdana" panose="020B0604030504040204" pitchFamily="34" charset="0"/>
              </a:rPr>
              <a:t>transgresarlas</a:t>
            </a:r>
            <a:r>
              <a:rPr lang="es-ES" altLang="en-US" sz="2400" b="1" dirty="0">
                <a:solidFill>
                  <a:schemeClr val="bg1"/>
                </a:solidFill>
                <a:latin typeface="Verdana" panose="020B0604030504040204" pitchFamily="34" charset="0"/>
                <a:ea typeface="Verdana" panose="020B0604030504040204" pitchFamily="34" charset="0"/>
              </a:rPr>
              <a:t>.</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4" name="Rectangle 6">
            <a:extLst>
              <a:ext uri="{FF2B5EF4-FFF2-40B4-BE49-F238E27FC236}">
                <a16:creationId xmlns:a16="http://schemas.microsoft.com/office/drawing/2014/main" id="{FB5ADA10-085F-1EBA-E36D-4248DB6B5593}"/>
              </a:ext>
            </a:extLst>
          </p:cNvPr>
          <p:cNvSpPr>
            <a:spLocks noChangeArrowheads="1"/>
          </p:cNvSpPr>
          <p:nvPr/>
        </p:nvSpPr>
        <p:spPr bwMode="auto">
          <a:xfrm>
            <a:off x="15240" y="0"/>
            <a:ext cx="685800" cy="68580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1">
              <a:latin typeface="Verdana" panose="020B0604030504040204" pitchFamily="34" charset="0"/>
              <a:ea typeface="Verdana" panose="020B0604030504040204" pitchFamily="34" charset="0"/>
            </a:endParaRPr>
          </a:p>
        </p:txBody>
      </p:sp>
      <p:sp>
        <p:nvSpPr>
          <p:cNvPr id="5" name="Text Box 5">
            <a:extLst>
              <a:ext uri="{FF2B5EF4-FFF2-40B4-BE49-F238E27FC236}">
                <a16:creationId xmlns:a16="http://schemas.microsoft.com/office/drawing/2014/main" id="{778BF8C4-49E8-BDB8-5658-2284F6F5BE1C}"/>
              </a:ext>
            </a:extLst>
          </p:cNvPr>
          <p:cNvSpPr txBox="1">
            <a:spLocks noChangeArrowheads="1"/>
          </p:cNvSpPr>
          <p:nvPr/>
        </p:nvSpPr>
        <p:spPr bwMode="auto">
          <a:xfrm>
            <a:off x="15240" y="533400"/>
            <a:ext cx="685800" cy="6075509"/>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Q</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U</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É</a:t>
            </a:r>
          </a:p>
          <a:p>
            <a:pPr algn="ctr">
              <a:lnSpc>
                <a:spcPct val="90000"/>
              </a:lnSpc>
            </a:pPr>
            <a:endParaRPr lang="es-CO" altLang="en-US" sz="2400" b="1" dirty="0">
              <a:solidFill>
                <a:srgbClr val="800000"/>
              </a:solidFill>
              <a:latin typeface="Verdana" panose="020B0604030504040204" pitchFamily="34" charset="0"/>
              <a:ea typeface="Verdana" panose="020B0604030504040204" pitchFamily="34" charset="0"/>
            </a:endParaRP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E</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S</a:t>
            </a:r>
          </a:p>
          <a:p>
            <a:pPr algn="ctr">
              <a:lnSpc>
                <a:spcPct val="90000"/>
              </a:lnSpc>
            </a:pPr>
            <a:endParaRPr lang="es-CO" altLang="en-US" sz="2400" b="1" dirty="0">
              <a:solidFill>
                <a:srgbClr val="800000"/>
              </a:solidFill>
              <a:latin typeface="Verdana" panose="020B0604030504040204" pitchFamily="34" charset="0"/>
              <a:ea typeface="Verdana" panose="020B0604030504040204" pitchFamily="34" charset="0"/>
            </a:endParaRP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E</a:t>
            </a:r>
          </a:p>
          <a:p>
            <a:pPr algn="ctr">
              <a:lnSpc>
                <a:spcPct val="90000"/>
              </a:lnSpc>
            </a:pPr>
            <a:r>
              <a:rPr lang="es-CO" altLang="en-US" sz="2400" b="1" dirty="0">
                <a:solidFill>
                  <a:srgbClr val="800000"/>
                </a:solidFill>
                <a:latin typeface="Verdana" panose="020B0604030504040204" pitchFamily="34" charset="0"/>
                <a:ea typeface="Verdana" panose="020B0604030504040204" pitchFamily="34" charset="0"/>
              </a:rPr>
              <a:t>L</a:t>
            </a:r>
          </a:p>
          <a:p>
            <a:pPr algn="ctr">
              <a:lnSpc>
                <a:spcPct val="90000"/>
              </a:lnSpc>
            </a:pPr>
            <a:endParaRPr lang="en-US" altLang="en-US" sz="2400" b="1" dirty="0">
              <a:solidFill>
                <a:srgbClr val="800000"/>
              </a:solidFill>
              <a:latin typeface="Verdana" panose="020B0604030504040204" pitchFamily="34" charset="0"/>
              <a:ea typeface="Verdana" panose="020B0604030504040204" pitchFamily="34" charset="0"/>
            </a:endParaRP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P</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E</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C</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A</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D</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O</a:t>
            </a:r>
          </a:p>
          <a:p>
            <a:pPr algn="ctr">
              <a:lnSpc>
                <a:spcPct val="90000"/>
              </a:lnSpc>
            </a:pPr>
            <a:r>
              <a:rPr lang="en-US" altLang="en-US" sz="2400" b="1" dirty="0">
                <a:solidFill>
                  <a:srgbClr val="800000"/>
                </a:solidFill>
                <a:latin typeface="Verdana" panose="020B0604030504040204" pitchFamily="34" charset="0"/>
                <a:ea typeface="Verdana" panose="020B0604030504040204" pitchFamily="34" charset="0"/>
              </a:rPr>
              <a:t>?</a:t>
            </a:r>
          </a:p>
        </p:txBody>
      </p:sp>
      <p:sp>
        <p:nvSpPr>
          <p:cNvPr id="6" name="Text Box 10">
            <a:extLst>
              <a:ext uri="{FF2B5EF4-FFF2-40B4-BE49-F238E27FC236}">
                <a16:creationId xmlns:a16="http://schemas.microsoft.com/office/drawing/2014/main" id="{81191002-DA58-E023-03E1-57D613CE3F64}"/>
              </a:ext>
            </a:extLst>
          </p:cNvPr>
          <p:cNvSpPr txBox="1">
            <a:spLocks noChangeArrowheads="1"/>
          </p:cNvSpPr>
          <p:nvPr/>
        </p:nvSpPr>
        <p:spPr bwMode="auto">
          <a:xfrm>
            <a:off x="3246120" y="1405403"/>
            <a:ext cx="569976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Pecar </a:t>
            </a:r>
            <a:r>
              <a:rPr lang="es-ES" altLang="en-US" sz="2600" b="1" dirty="0">
                <a:solidFill>
                  <a:schemeClr val="bg1"/>
                </a:solidFill>
                <a:latin typeface="Verdana" panose="020B0604030504040204" pitchFamily="34" charset="0"/>
                <a:ea typeface="Verdana" panose="020B0604030504040204" pitchFamily="34" charset="0"/>
              </a:rPr>
              <a:t>es infringir la ley </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12305"/>
                                        </p:tgtEl>
                                        <p:attrNameLst>
                                          <p:attrName>style.visibility</p:attrName>
                                        </p:attrNameLst>
                                      </p:cBhvr>
                                      <p:to>
                                        <p:strVal val="visible"/>
                                      </p:to>
                                    </p:set>
                                    <p:animEffect transition="in" filter="wedge">
                                      <p:cBhvr>
                                        <p:cTn id="7" dur="1000"/>
                                        <p:tgtEl>
                                          <p:spTgt spid="1230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288" fill="hold" nodeType="clickEffect">
                                  <p:stCondLst>
                                    <p:cond delay="0"/>
                                  </p:stCondLst>
                                  <p:childTnLst>
                                    <p:set>
                                      <p:cBhvr>
                                        <p:cTn id="11" dur="1" fill="hold">
                                          <p:stCondLst>
                                            <p:cond delay="0"/>
                                          </p:stCondLst>
                                        </p:cTn>
                                        <p:tgtEl>
                                          <p:spTgt spid="12307">
                                            <p:txEl>
                                              <p:pRg st="0" end="0"/>
                                            </p:txEl>
                                          </p:spTgt>
                                        </p:tgtEl>
                                        <p:attrNameLst>
                                          <p:attrName>style.visibility</p:attrName>
                                        </p:attrNameLst>
                                      </p:cBhvr>
                                      <p:to>
                                        <p:strVal val="visible"/>
                                      </p:to>
                                    </p:set>
                                    <p:anim calcmode="lin" valueType="num">
                                      <p:cBhvr>
                                        <p:cTn id="12" dur="1000" fill="hold"/>
                                        <p:tgtEl>
                                          <p:spTgt spid="12307">
                                            <p:txEl>
                                              <p:pRg st="0" end="0"/>
                                            </p:txEl>
                                          </p:spTgt>
                                        </p:tgtEl>
                                        <p:attrNameLst>
                                          <p:attrName>ppt_w</p:attrName>
                                        </p:attrNameLst>
                                      </p:cBhvr>
                                      <p:tavLst>
                                        <p:tav tm="0">
                                          <p:val>
                                            <p:strVal val="4/3*#ppt_w"/>
                                          </p:val>
                                        </p:tav>
                                        <p:tav tm="100000">
                                          <p:val>
                                            <p:strVal val="#ppt_w"/>
                                          </p:val>
                                        </p:tav>
                                      </p:tavLst>
                                    </p:anim>
                                    <p:anim calcmode="lin" valueType="num">
                                      <p:cBhvr>
                                        <p:cTn id="13" dur="1000" fill="hold"/>
                                        <p:tgtEl>
                                          <p:spTgt spid="12307">
                                            <p:txEl>
                                              <p:pRg st="0" end="0"/>
                                            </p:txEl>
                                          </p:spTgt>
                                        </p:tgtEl>
                                        <p:attrNameLst>
                                          <p:attrName>ppt_h</p:attrName>
                                        </p:attrNameLst>
                                      </p:cBhvr>
                                      <p:tavLst>
                                        <p:tav tm="0">
                                          <p:val>
                                            <p:strVal val="4/3*#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288" fill="hold" nodeType="clickEffect">
                                  <p:stCondLst>
                                    <p:cond delay="0"/>
                                  </p:stCondLst>
                                  <p:childTnLst>
                                    <p:set>
                                      <p:cBhvr>
                                        <p:cTn id="17" dur="1" fill="hold">
                                          <p:stCondLst>
                                            <p:cond delay="0"/>
                                          </p:stCondLst>
                                        </p:cTn>
                                        <p:tgtEl>
                                          <p:spTgt spid="12307">
                                            <p:txEl>
                                              <p:pRg st="2" end="2"/>
                                            </p:txEl>
                                          </p:spTgt>
                                        </p:tgtEl>
                                        <p:attrNameLst>
                                          <p:attrName>style.visibility</p:attrName>
                                        </p:attrNameLst>
                                      </p:cBhvr>
                                      <p:to>
                                        <p:strVal val="visible"/>
                                      </p:to>
                                    </p:set>
                                    <p:anim calcmode="lin" valueType="num">
                                      <p:cBhvr>
                                        <p:cTn id="18" dur="1000" fill="hold"/>
                                        <p:tgtEl>
                                          <p:spTgt spid="12307">
                                            <p:txEl>
                                              <p:pRg st="2" end="2"/>
                                            </p:txEl>
                                          </p:spTgt>
                                        </p:tgtEl>
                                        <p:attrNameLst>
                                          <p:attrName>ppt_w</p:attrName>
                                        </p:attrNameLst>
                                      </p:cBhvr>
                                      <p:tavLst>
                                        <p:tav tm="0">
                                          <p:val>
                                            <p:strVal val="4/3*#ppt_w"/>
                                          </p:val>
                                        </p:tav>
                                        <p:tav tm="100000">
                                          <p:val>
                                            <p:strVal val="#ppt_w"/>
                                          </p:val>
                                        </p:tav>
                                      </p:tavLst>
                                    </p:anim>
                                    <p:anim calcmode="lin" valueType="num">
                                      <p:cBhvr>
                                        <p:cTn id="19" dur="1000" fill="hold"/>
                                        <p:tgtEl>
                                          <p:spTgt spid="12307">
                                            <p:txEl>
                                              <p:pRg st="2" end="2"/>
                                            </p:txEl>
                                          </p:spTgt>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p:bldP spid="12294" grpId="1"/>
      <p:bldP spid="12305" grpId="0"/>
      <p:bldP spid="12305" grpId="1"/>
      <p:bldP spid="12307" grpId="0" animBg="1"/>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327" name="Text Box 15">
            <a:extLst>
              <a:ext uri="{FF2B5EF4-FFF2-40B4-BE49-F238E27FC236}">
                <a16:creationId xmlns:a16="http://schemas.microsoft.com/office/drawing/2014/main" id="{EC0FFD3D-FE52-CF70-8C91-DE746B58A62D}"/>
              </a:ext>
            </a:extLst>
          </p:cNvPr>
          <p:cNvSpPr txBox="1">
            <a:spLocks noChangeArrowheads="1"/>
          </p:cNvSpPr>
          <p:nvPr/>
        </p:nvSpPr>
        <p:spPr bwMode="auto">
          <a:xfrm>
            <a:off x="1524000" y="726757"/>
            <a:ext cx="914400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a:solidFill>
                  <a:srgbClr val="FFFF00"/>
                </a:solidFill>
                <a:latin typeface="Verdana" panose="020B0604030504040204" pitchFamily="34" charset="0"/>
                <a:ea typeface="Verdana" panose="020B0604030504040204" pitchFamily="34" charset="0"/>
              </a:rPr>
              <a:t>El pecado: </a:t>
            </a:r>
            <a:r>
              <a:rPr lang="es-ES" altLang="en-US" sz="2600" b="1">
                <a:solidFill>
                  <a:schemeClr val="bg1"/>
                </a:solidFill>
                <a:latin typeface="Verdana" panose="020B0604030504040204" pitchFamily="34" charset="0"/>
                <a:ea typeface="Verdana" panose="020B0604030504040204" pitchFamily="34" charset="0"/>
              </a:rPr>
              <a:t> &lt;errar el blanco&gt;</a:t>
            </a:r>
            <a:endParaRPr lang="en-US" altLang="en-US" sz="2600" b="1">
              <a:solidFill>
                <a:schemeClr val="bg1"/>
              </a:solidFill>
              <a:latin typeface="Verdana" panose="020B0604030504040204" pitchFamily="34" charset="0"/>
              <a:ea typeface="Verdana" panose="020B0604030504040204" pitchFamily="34" charset="0"/>
            </a:endParaRPr>
          </a:p>
        </p:txBody>
      </p:sp>
      <p:pic>
        <p:nvPicPr>
          <p:cNvPr id="13328" name="Picture 16">
            <a:extLst>
              <a:ext uri="{FF2B5EF4-FFF2-40B4-BE49-F238E27FC236}">
                <a16:creationId xmlns:a16="http://schemas.microsoft.com/office/drawing/2014/main" id="{D7C6182D-33B6-B593-347B-3B48795E8D56}"/>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 y="1219200"/>
            <a:ext cx="4191000" cy="3384550"/>
          </a:xfrm>
          <a:prstGeom prst="rect">
            <a:avLst/>
          </a:prstGeom>
          <a:noFill/>
          <a:extLst>
            <a:ext uri="{909E8E84-426E-40DD-AFC4-6F175D3DCCD1}">
              <a14:hiddenFill xmlns:a14="http://schemas.microsoft.com/office/drawing/2010/main">
                <a:solidFill>
                  <a:srgbClr val="FFFFFF"/>
                </a:solidFill>
              </a14:hiddenFill>
            </a:ext>
          </a:extLst>
        </p:spPr>
      </p:pic>
      <p:sp>
        <p:nvSpPr>
          <p:cNvPr id="13329" name="Rectangle 17">
            <a:extLst>
              <a:ext uri="{FF2B5EF4-FFF2-40B4-BE49-F238E27FC236}">
                <a16:creationId xmlns:a16="http://schemas.microsoft.com/office/drawing/2014/main" id="{FA567C31-EBCD-D470-12C6-7B2A20B742FB}"/>
              </a:ext>
            </a:extLst>
          </p:cNvPr>
          <p:cNvSpPr>
            <a:spLocks noChangeArrowheads="1"/>
          </p:cNvSpPr>
          <p:nvPr/>
        </p:nvSpPr>
        <p:spPr bwMode="auto">
          <a:xfrm>
            <a:off x="2286000" y="3657600"/>
            <a:ext cx="9649968"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a:solidFill>
                  <a:schemeClr val="bg1"/>
                </a:solidFill>
                <a:latin typeface="Verdana" panose="020B0604030504040204" pitchFamily="34" charset="0"/>
                <a:ea typeface="Verdana" panose="020B0604030504040204" pitchFamily="34" charset="0"/>
              </a:rPr>
              <a:t>“El pecado” es un término del tiro al arco: cuándo alguien dispara en un blanco y lo erra, </a:t>
            </a:r>
          </a:p>
          <a:p>
            <a:pPr algn="ctr"/>
            <a:r>
              <a:rPr lang="es-ES" altLang="en-US" sz="2600" b="1">
                <a:solidFill>
                  <a:schemeClr val="bg1"/>
                </a:solidFill>
                <a:latin typeface="Verdana" panose="020B0604030504040204" pitchFamily="34" charset="0"/>
                <a:ea typeface="Verdana" panose="020B0604030504040204" pitchFamily="34" charset="0"/>
              </a:rPr>
              <a:t>él ha “pecado” o “ha errado </a:t>
            </a:r>
          </a:p>
          <a:p>
            <a:pPr algn="ctr"/>
            <a:r>
              <a:rPr lang="es-ES" altLang="en-US" sz="2600" b="1">
                <a:solidFill>
                  <a:schemeClr val="bg1"/>
                </a:solidFill>
                <a:latin typeface="Verdana" panose="020B0604030504040204" pitchFamily="34" charset="0"/>
                <a:ea typeface="Verdana" panose="020B0604030504040204" pitchFamily="34" charset="0"/>
              </a:rPr>
              <a:t>el blanco.”</a:t>
            </a:r>
            <a:endParaRPr lang="en-US" altLang="en-US" sz="2600" b="1">
              <a:solidFill>
                <a:schemeClr val="bg1"/>
              </a:solidFill>
              <a:latin typeface="Verdana" panose="020B0604030504040204" pitchFamily="34" charset="0"/>
              <a:ea typeface="Verdana" panose="020B0604030504040204" pitchFamily="34" charset="0"/>
            </a:endParaRPr>
          </a:p>
        </p:txBody>
      </p:sp>
      <p:sp>
        <p:nvSpPr>
          <p:cNvPr id="13331" name="Rectangle 19">
            <a:extLst>
              <a:ext uri="{FF2B5EF4-FFF2-40B4-BE49-F238E27FC236}">
                <a16:creationId xmlns:a16="http://schemas.microsoft.com/office/drawing/2014/main" id="{0C527B1E-D671-0B61-9FE3-255840C2668D}"/>
              </a:ext>
            </a:extLst>
          </p:cNvPr>
          <p:cNvSpPr>
            <a:spLocks noChangeArrowheads="1"/>
          </p:cNvSpPr>
          <p:nvPr/>
        </p:nvSpPr>
        <p:spPr bwMode="auto">
          <a:xfrm>
            <a:off x="838200" y="5638800"/>
            <a:ext cx="109728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Dios reveló cómo El nos quiere que vivir y servir.  Cuándo no vivimos como El dirige, erramos Su marca…pecamos.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13332" name="Text Box 20">
            <a:extLst>
              <a:ext uri="{FF2B5EF4-FFF2-40B4-BE49-F238E27FC236}">
                <a16:creationId xmlns:a16="http://schemas.microsoft.com/office/drawing/2014/main" id="{9C9789AD-ACEE-1FC7-74A5-896018DE0E3D}"/>
              </a:ext>
            </a:extLst>
          </p:cNvPr>
          <p:cNvSpPr txBox="1">
            <a:spLocks noChangeArrowheads="1"/>
          </p:cNvSpPr>
          <p:nvPr/>
        </p:nvSpPr>
        <p:spPr bwMode="auto">
          <a:xfrm>
            <a:off x="1524000" y="117157"/>
            <a:ext cx="914400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es el infringir de la ley </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 fill="hold" nodeType="withEffect">
                                  <p:stCondLst>
                                    <p:cond delay="0"/>
                                  </p:stCondLst>
                                  <p:childTnLst>
                                    <p:set>
                                      <p:cBhvr>
                                        <p:cTn id="6" dur="1" fill="hold">
                                          <p:stCondLst>
                                            <p:cond delay="0"/>
                                          </p:stCondLst>
                                        </p:cTn>
                                        <p:tgtEl>
                                          <p:spTgt spid="13327"/>
                                        </p:tgtEl>
                                        <p:attrNameLst>
                                          <p:attrName>style.visibility</p:attrName>
                                        </p:attrNameLst>
                                      </p:cBhvr>
                                      <p:to>
                                        <p:strVal val="visible"/>
                                      </p:to>
                                    </p:set>
                                    <p:anim calcmode="lin" valueType="num">
                                      <p:cBhvr>
                                        <p:cTn id="7" dur="1000" fill="hold"/>
                                        <p:tgtEl>
                                          <p:spTgt spid="13327"/>
                                        </p:tgtEl>
                                        <p:attrNameLst>
                                          <p:attrName>ppt_x</p:attrName>
                                        </p:attrNameLst>
                                      </p:cBhvr>
                                      <p:tavLst>
                                        <p:tav tm="0">
                                          <p:val>
                                            <p:strVal val="#ppt_x"/>
                                          </p:val>
                                        </p:tav>
                                        <p:tav tm="100000">
                                          <p:val>
                                            <p:strVal val="#ppt_x"/>
                                          </p:val>
                                        </p:tav>
                                      </p:tavLst>
                                    </p:anim>
                                    <p:anim calcmode="lin" valueType="num">
                                      <p:cBhvr>
                                        <p:cTn id="8" dur="1000" fill="hold"/>
                                        <p:tgtEl>
                                          <p:spTgt spid="13327"/>
                                        </p:tgtEl>
                                        <p:attrNameLst>
                                          <p:attrName>ppt_y</p:attrName>
                                        </p:attrNameLst>
                                      </p:cBhvr>
                                      <p:tavLst>
                                        <p:tav tm="0">
                                          <p:val>
                                            <p:strVal val="#ppt_y-#ppt_h/2"/>
                                          </p:val>
                                        </p:tav>
                                        <p:tav tm="100000">
                                          <p:val>
                                            <p:strVal val="#ppt_y"/>
                                          </p:val>
                                        </p:tav>
                                      </p:tavLst>
                                    </p:anim>
                                    <p:anim calcmode="lin" valueType="num">
                                      <p:cBhvr>
                                        <p:cTn id="9" dur="1000" fill="hold"/>
                                        <p:tgtEl>
                                          <p:spTgt spid="13327"/>
                                        </p:tgtEl>
                                        <p:attrNameLst>
                                          <p:attrName>ppt_w</p:attrName>
                                        </p:attrNameLst>
                                      </p:cBhvr>
                                      <p:tavLst>
                                        <p:tav tm="0">
                                          <p:val>
                                            <p:strVal val="#ppt_w"/>
                                          </p:val>
                                        </p:tav>
                                        <p:tav tm="100000">
                                          <p:val>
                                            <p:strVal val="#ppt_w"/>
                                          </p:val>
                                        </p:tav>
                                      </p:tavLst>
                                    </p:anim>
                                    <p:anim calcmode="lin" valueType="num">
                                      <p:cBhvr>
                                        <p:cTn id="10" dur="1000" fill="hold"/>
                                        <p:tgtEl>
                                          <p:spTgt spid="13327"/>
                                        </p:tgtEl>
                                        <p:attrNameLst>
                                          <p:attrName>ppt_h</p:attrName>
                                        </p:attrNameLst>
                                      </p:cBhvr>
                                      <p:tavLst>
                                        <p:tav tm="0">
                                          <p:val>
                                            <p:fltVal val="0"/>
                                          </p:val>
                                        </p:tav>
                                        <p:tav tm="100000">
                                          <p:val>
                                            <p:strVal val="#ppt_h"/>
                                          </p:val>
                                        </p:tav>
                                      </p:tavLst>
                                    </p:anim>
                                  </p:childTnLst>
                                </p:cTn>
                              </p:par>
                            </p:childTnLst>
                          </p:cTn>
                        </p:par>
                        <p:par>
                          <p:cTn id="11" fill="hold" nodeType="afterGroup">
                            <p:stCondLst>
                              <p:cond delay="1000"/>
                            </p:stCondLst>
                            <p:childTnLst>
                              <p:par>
                                <p:cTn id="12" presetID="6" presetClass="entr" presetSubtype="32" fill="hold" nodeType="afterEffect">
                                  <p:stCondLst>
                                    <p:cond delay="0"/>
                                  </p:stCondLst>
                                  <p:childTnLst>
                                    <p:set>
                                      <p:cBhvr>
                                        <p:cTn id="13" dur="1" fill="hold">
                                          <p:stCondLst>
                                            <p:cond delay="0"/>
                                          </p:stCondLst>
                                        </p:cTn>
                                        <p:tgtEl>
                                          <p:spTgt spid="13328"/>
                                        </p:tgtEl>
                                        <p:attrNameLst>
                                          <p:attrName>style.visibility</p:attrName>
                                        </p:attrNameLst>
                                      </p:cBhvr>
                                      <p:to>
                                        <p:strVal val="visible"/>
                                      </p:to>
                                    </p:set>
                                    <p:animEffect transition="in" filter="circle(out)">
                                      <p:cBhvr>
                                        <p:cTn id="14" dur="2000"/>
                                        <p:tgtEl>
                                          <p:spTgt spid="1332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13329"/>
                                        </p:tgtEl>
                                        <p:attrNameLst>
                                          <p:attrName>style.visibility</p:attrName>
                                        </p:attrNameLst>
                                      </p:cBhvr>
                                      <p:to>
                                        <p:strVal val="visible"/>
                                      </p:to>
                                    </p:set>
                                    <p:animEffect transition="in" filter="checkerboard(across)">
                                      <p:cBhvr>
                                        <p:cTn id="19" dur="1000"/>
                                        <p:tgtEl>
                                          <p:spTgt spid="1332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5" fill="hold" nodeType="clickEffect">
                                  <p:stCondLst>
                                    <p:cond delay="0"/>
                                  </p:stCondLst>
                                  <p:childTnLst>
                                    <p:set>
                                      <p:cBhvr>
                                        <p:cTn id="23" dur="1" fill="hold">
                                          <p:stCondLst>
                                            <p:cond delay="0"/>
                                          </p:stCondLst>
                                        </p:cTn>
                                        <p:tgtEl>
                                          <p:spTgt spid="13331"/>
                                        </p:tgtEl>
                                        <p:attrNameLst>
                                          <p:attrName>style.visibility</p:attrName>
                                        </p:attrNameLst>
                                      </p:cBhvr>
                                      <p:to>
                                        <p:strVal val="visible"/>
                                      </p:to>
                                    </p:set>
                                    <p:animEffect transition="in" filter="checkerboard(down)">
                                      <p:cBhvr>
                                        <p:cTn id="24" dur="1000"/>
                                        <p:tgtEl>
                                          <p:spTgt spid="13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7" grpId="0" animBg="1"/>
      <p:bldP spid="13329" grpId="0"/>
      <p:bldP spid="1333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5379" name="Picture 19">
            <a:extLst>
              <a:ext uri="{FF2B5EF4-FFF2-40B4-BE49-F238E27FC236}">
                <a16:creationId xmlns:a16="http://schemas.microsoft.com/office/drawing/2014/main" id="{F8256E3A-D70D-FBF3-FCC9-8C636B8F4C4B}"/>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 y="1066799"/>
            <a:ext cx="4191000" cy="3384550"/>
          </a:xfrm>
          <a:prstGeom prst="rect">
            <a:avLst/>
          </a:prstGeom>
          <a:noFill/>
          <a:extLst>
            <a:ext uri="{909E8E84-426E-40DD-AFC4-6F175D3DCCD1}">
              <a14:hiddenFill xmlns:a14="http://schemas.microsoft.com/office/drawing/2010/main">
                <a:solidFill>
                  <a:srgbClr val="FFFFFF"/>
                </a:solidFill>
              </a14:hiddenFill>
            </a:ext>
          </a:extLst>
        </p:spPr>
      </p:pic>
      <p:sp>
        <p:nvSpPr>
          <p:cNvPr id="15368" name="Rectangle 8">
            <a:extLst>
              <a:ext uri="{FF2B5EF4-FFF2-40B4-BE49-F238E27FC236}">
                <a16:creationId xmlns:a16="http://schemas.microsoft.com/office/drawing/2014/main" id="{2E9D353B-5699-D815-683C-0DDFC522AD0F}"/>
              </a:ext>
            </a:extLst>
          </p:cNvPr>
          <p:cNvSpPr>
            <a:spLocks noChangeArrowheads="1"/>
          </p:cNvSpPr>
          <p:nvPr/>
        </p:nvSpPr>
        <p:spPr bwMode="auto">
          <a:xfrm>
            <a:off x="2895600" y="1600175"/>
            <a:ext cx="92202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Pero si “errando el blanco” trae una consecuencia grave depende de si o no somos susceptibles a la autoridad de él que estableció la marca.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15370" name="Rectangle 10">
            <a:extLst>
              <a:ext uri="{FF2B5EF4-FFF2-40B4-BE49-F238E27FC236}">
                <a16:creationId xmlns:a16="http://schemas.microsoft.com/office/drawing/2014/main" id="{350F19F7-453E-19FF-43F7-16A6A59E4B2E}"/>
              </a:ext>
            </a:extLst>
          </p:cNvPr>
          <p:cNvSpPr>
            <a:spLocks noChangeArrowheads="1"/>
          </p:cNvSpPr>
          <p:nvPr/>
        </p:nvSpPr>
        <p:spPr bwMode="auto">
          <a:xfrm>
            <a:off x="2895600" y="3826321"/>
            <a:ext cx="9220200" cy="432426"/>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600" b="1" dirty="0">
                <a:latin typeface="Verdana" panose="020B0604030504040204" pitchFamily="34" charset="0"/>
                <a:ea typeface="Verdana" panose="020B0604030504040204" pitchFamily="34" charset="0"/>
              </a:rPr>
              <a:t>Mi blanco para usted: ¡</a:t>
            </a:r>
            <a:r>
              <a:rPr lang="es-ES" altLang="en-US" sz="2600" b="1" dirty="0" err="1">
                <a:latin typeface="Verdana" panose="020B0604030504040204" pitchFamily="34" charset="0"/>
                <a:ea typeface="Verdana" panose="020B0604030504040204" pitchFamily="34" charset="0"/>
              </a:rPr>
              <a:t>Déme</a:t>
            </a:r>
            <a:r>
              <a:rPr lang="es-ES" altLang="en-US" sz="2600" b="1" dirty="0">
                <a:latin typeface="Verdana" panose="020B0604030504040204" pitchFamily="34" charset="0"/>
                <a:ea typeface="Verdana" panose="020B0604030504040204" pitchFamily="34" charset="0"/>
              </a:rPr>
              <a:t> todo su dinero! </a:t>
            </a:r>
            <a:endParaRPr lang="en-US" altLang="en-US" sz="2600" b="1" dirty="0">
              <a:latin typeface="Verdana" panose="020B0604030504040204" pitchFamily="34" charset="0"/>
              <a:ea typeface="Verdana" panose="020B0604030504040204" pitchFamily="34" charset="0"/>
            </a:endParaRPr>
          </a:p>
        </p:txBody>
      </p:sp>
      <p:sp>
        <p:nvSpPr>
          <p:cNvPr id="15372" name="Rectangle 12">
            <a:extLst>
              <a:ext uri="{FF2B5EF4-FFF2-40B4-BE49-F238E27FC236}">
                <a16:creationId xmlns:a16="http://schemas.microsoft.com/office/drawing/2014/main" id="{51718BD3-2FB2-150E-3616-24AF9D2A3952}"/>
              </a:ext>
            </a:extLst>
          </p:cNvPr>
          <p:cNvSpPr>
            <a:spLocks noChangeArrowheads="1"/>
          </p:cNvSpPr>
          <p:nvPr/>
        </p:nvSpPr>
        <p:spPr bwMode="auto">
          <a:xfrm>
            <a:off x="990600" y="5257825"/>
            <a:ext cx="1097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Cuándo se niega a hacerlo, usted peca contra mi blanco.</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15375" name="Line 15">
            <a:extLst>
              <a:ext uri="{FF2B5EF4-FFF2-40B4-BE49-F238E27FC236}">
                <a16:creationId xmlns:a16="http://schemas.microsoft.com/office/drawing/2014/main" id="{75C01E78-2C61-19EC-EB41-427CCEF6C05C}"/>
              </a:ext>
            </a:extLst>
          </p:cNvPr>
          <p:cNvSpPr>
            <a:spLocks noChangeShapeType="1"/>
          </p:cNvSpPr>
          <p:nvPr/>
        </p:nvSpPr>
        <p:spPr bwMode="auto">
          <a:xfrm flipH="1">
            <a:off x="533400" y="4190999"/>
            <a:ext cx="2286000" cy="838200"/>
          </a:xfrm>
          <a:prstGeom prst="line">
            <a:avLst/>
          </a:prstGeom>
          <a:noFill/>
          <a:ln w="1524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7" name="Rectangle 17">
            <a:extLst>
              <a:ext uri="{FF2B5EF4-FFF2-40B4-BE49-F238E27FC236}">
                <a16:creationId xmlns:a16="http://schemas.microsoft.com/office/drawing/2014/main" id="{619AE223-222B-E528-83C3-B3CBE3655FDE}"/>
              </a:ext>
            </a:extLst>
          </p:cNvPr>
          <p:cNvSpPr>
            <a:spLocks noChangeArrowheads="1"/>
          </p:cNvSpPr>
          <p:nvPr/>
        </p:nvSpPr>
        <p:spPr bwMode="auto">
          <a:xfrm>
            <a:off x="76200" y="5860484"/>
            <a:ext cx="120396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Pero no importa: no tengo ni autoridad ni poder</a:t>
            </a:r>
          </a:p>
          <a:p>
            <a:pPr algn="ctr"/>
            <a:r>
              <a:rPr lang="es-ES" altLang="en-US" sz="2600" b="1" dirty="0">
                <a:solidFill>
                  <a:schemeClr val="bg1"/>
                </a:solidFill>
                <a:latin typeface="Verdana" panose="020B0604030504040204" pitchFamily="34" charset="0"/>
                <a:ea typeface="Verdana" panose="020B0604030504040204" pitchFamily="34" charset="0"/>
              </a:rPr>
              <a:t>de imponer una pena.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4" name="Text Box 15">
            <a:extLst>
              <a:ext uri="{FF2B5EF4-FFF2-40B4-BE49-F238E27FC236}">
                <a16:creationId xmlns:a16="http://schemas.microsoft.com/office/drawing/2014/main" id="{A8BB2237-684D-ECC6-20FD-50DB2F143AC1}"/>
              </a:ext>
            </a:extLst>
          </p:cNvPr>
          <p:cNvSpPr txBox="1">
            <a:spLocks noChangeArrowheads="1"/>
          </p:cNvSpPr>
          <p:nvPr/>
        </p:nvSpPr>
        <p:spPr bwMode="auto">
          <a:xfrm>
            <a:off x="1524000" y="726757"/>
            <a:ext cx="914400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 &lt;errar el blanco&gt;</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 name="Text Box 20">
            <a:extLst>
              <a:ext uri="{FF2B5EF4-FFF2-40B4-BE49-F238E27FC236}">
                <a16:creationId xmlns:a16="http://schemas.microsoft.com/office/drawing/2014/main" id="{FF46EC35-A995-2206-9071-336733418C26}"/>
              </a:ext>
            </a:extLst>
          </p:cNvPr>
          <p:cNvSpPr txBox="1">
            <a:spLocks noChangeArrowheads="1"/>
          </p:cNvSpPr>
          <p:nvPr/>
        </p:nvSpPr>
        <p:spPr bwMode="auto">
          <a:xfrm>
            <a:off x="1524000" y="117157"/>
            <a:ext cx="914400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es el infringir de la ley </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iterate type="wd">
                                    <p:tmPct val="2000"/>
                                  </p:iterate>
                                  <p:childTnLst>
                                    <p:set>
                                      <p:cBhvr>
                                        <p:cTn id="6" dur="1" fill="hold">
                                          <p:stCondLst>
                                            <p:cond delay="0"/>
                                          </p:stCondLst>
                                        </p:cTn>
                                        <p:tgtEl>
                                          <p:spTgt spid="15368"/>
                                        </p:tgtEl>
                                        <p:attrNameLst>
                                          <p:attrName>style.visibility</p:attrName>
                                        </p:attrNameLst>
                                      </p:cBhvr>
                                      <p:to>
                                        <p:strVal val="visible"/>
                                      </p:to>
                                    </p:set>
                                    <p:anim calcmode="lin" valueType="num">
                                      <p:cBhvr>
                                        <p:cTn id="7" dur="1000" fill="hold"/>
                                        <p:tgtEl>
                                          <p:spTgt spid="1536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536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536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5368"/>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37" fill="hold" nodeType="clickEffect">
                                  <p:stCondLst>
                                    <p:cond delay="0"/>
                                  </p:stCondLst>
                                  <p:childTnLst>
                                    <p:set>
                                      <p:cBhvr>
                                        <p:cTn id="14" dur="1" fill="hold">
                                          <p:stCondLst>
                                            <p:cond delay="0"/>
                                          </p:stCondLst>
                                        </p:cTn>
                                        <p:tgtEl>
                                          <p:spTgt spid="15370"/>
                                        </p:tgtEl>
                                        <p:attrNameLst>
                                          <p:attrName>style.visibility</p:attrName>
                                        </p:attrNameLst>
                                      </p:cBhvr>
                                      <p:to>
                                        <p:strVal val="visible"/>
                                      </p:to>
                                    </p:set>
                                    <p:animEffect transition="in" filter="barn(outVertical)">
                                      <p:cBhvr>
                                        <p:cTn id="15" dur="1000"/>
                                        <p:tgtEl>
                                          <p:spTgt spid="1537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nodeType="clickEffect">
                                  <p:stCondLst>
                                    <p:cond delay="0"/>
                                  </p:stCondLst>
                                  <p:childTnLst>
                                    <p:set>
                                      <p:cBhvr>
                                        <p:cTn id="19" dur="1" fill="hold">
                                          <p:stCondLst>
                                            <p:cond delay="0"/>
                                          </p:stCondLst>
                                        </p:cTn>
                                        <p:tgtEl>
                                          <p:spTgt spid="15375"/>
                                        </p:tgtEl>
                                        <p:attrNameLst>
                                          <p:attrName>style.visibility</p:attrName>
                                        </p:attrNameLst>
                                      </p:cBhvr>
                                      <p:to>
                                        <p:strVal val="visible"/>
                                      </p:to>
                                    </p:set>
                                    <p:anim calcmode="lin" valueType="num">
                                      <p:cBhvr additive="base">
                                        <p:cTn id="20" dur="2000" fill="hold"/>
                                        <p:tgtEl>
                                          <p:spTgt spid="15375"/>
                                        </p:tgtEl>
                                        <p:attrNameLst>
                                          <p:attrName>ppt_x</p:attrName>
                                        </p:attrNameLst>
                                      </p:cBhvr>
                                      <p:tavLst>
                                        <p:tav tm="0">
                                          <p:val>
                                            <p:strVal val="0-#ppt_w/2"/>
                                          </p:val>
                                        </p:tav>
                                        <p:tav tm="100000">
                                          <p:val>
                                            <p:strVal val="#ppt_x"/>
                                          </p:val>
                                        </p:tav>
                                      </p:tavLst>
                                    </p:anim>
                                    <p:anim calcmode="lin" valueType="num">
                                      <p:cBhvr additive="base">
                                        <p:cTn id="21" dur="2000" fill="hold"/>
                                        <p:tgtEl>
                                          <p:spTgt spid="15375"/>
                                        </p:tgtEl>
                                        <p:attrNameLst>
                                          <p:attrName>ppt_y</p:attrName>
                                        </p:attrNameLst>
                                      </p:cBhvr>
                                      <p:tavLst>
                                        <p:tav tm="0">
                                          <p:val>
                                            <p:strVal val="#ppt_y"/>
                                          </p:val>
                                        </p:tav>
                                        <p:tav tm="100000">
                                          <p:val>
                                            <p:strVal val="#ppt_y"/>
                                          </p:val>
                                        </p:tav>
                                      </p:tavLst>
                                    </p:anim>
                                  </p:childTnLst>
                                </p:cTn>
                              </p:par>
                              <p:par>
                                <p:cTn id="22" presetID="56" presetClass="path" presetSubtype="0" accel="50000" decel="50000" fill="hold" nodeType="withEffect">
                                  <p:stCondLst>
                                    <p:cond delay="0"/>
                                  </p:stCondLst>
                                  <p:childTnLst>
                                    <p:animMotion origin="layout" path="M 0.475 -0.18866 L 0 -2.22222E-6 " pathEditMode="relative" rAng="0" ptsTypes="AA">
                                      <p:cBhvr>
                                        <p:cTn id="23" dur="2000" fill="hold"/>
                                        <p:tgtEl>
                                          <p:spTgt spid="15375"/>
                                        </p:tgtEl>
                                        <p:attrNameLst>
                                          <p:attrName>ppt_x</p:attrName>
                                          <p:attrName>ppt_y</p:attrName>
                                        </p:attrNameLst>
                                      </p:cBhvr>
                                      <p:rCtr x="-23750" y="9421"/>
                                    </p:animMotion>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1" fill="hold" nodeType="clickEffect">
                                  <p:stCondLst>
                                    <p:cond delay="0"/>
                                  </p:stCondLst>
                                  <p:iterate type="wd">
                                    <p:tmPct val="6000"/>
                                  </p:iterate>
                                  <p:childTnLst>
                                    <p:set>
                                      <p:cBhvr>
                                        <p:cTn id="27" dur="1" fill="hold">
                                          <p:stCondLst>
                                            <p:cond delay="0"/>
                                          </p:stCondLst>
                                        </p:cTn>
                                        <p:tgtEl>
                                          <p:spTgt spid="15372"/>
                                        </p:tgtEl>
                                        <p:attrNameLst>
                                          <p:attrName>style.visibility</p:attrName>
                                        </p:attrNameLst>
                                      </p:cBhvr>
                                      <p:to>
                                        <p:strVal val="visible"/>
                                      </p:to>
                                    </p:set>
                                    <p:animEffect transition="in" filter="slide(fromTop)">
                                      <p:cBhvr>
                                        <p:cTn id="28" dur="1000"/>
                                        <p:tgtEl>
                                          <p:spTgt spid="1537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1" fill="hold" nodeType="clickEffect">
                                  <p:stCondLst>
                                    <p:cond delay="0"/>
                                  </p:stCondLst>
                                  <p:iterate type="wd">
                                    <p:tmPct val="6000"/>
                                  </p:iterate>
                                  <p:childTnLst>
                                    <p:set>
                                      <p:cBhvr>
                                        <p:cTn id="32" dur="1" fill="hold">
                                          <p:stCondLst>
                                            <p:cond delay="0"/>
                                          </p:stCondLst>
                                        </p:cTn>
                                        <p:tgtEl>
                                          <p:spTgt spid="15377"/>
                                        </p:tgtEl>
                                        <p:attrNameLst>
                                          <p:attrName>style.visibility</p:attrName>
                                        </p:attrNameLst>
                                      </p:cBhvr>
                                      <p:to>
                                        <p:strVal val="visible"/>
                                      </p:to>
                                    </p:set>
                                    <p:animEffect transition="in" filter="slide(fromTop)">
                                      <p:cBhvr>
                                        <p:cTn id="33" dur="1000"/>
                                        <p:tgtEl>
                                          <p:spTgt spid="153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8" grpId="0"/>
      <p:bldP spid="15370" grpId="0" animBg="1"/>
      <p:bldP spid="15372" grpId="0"/>
      <p:bldP spid="15377"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94" name="Rectangle 10">
            <a:extLst>
              <a:ext uri="{FF2B5EF4-FFF2-40B4-BE49-F238E27FC236}">
                <a16:creationId xmlns:a16="http://schemas.microsoft.com/office/drawing/2014/main" id="{DEF22486-C24E-1BF7-5D6F-37794F5A2F79}"/>
              </a:ext>
            </a:extLst>
          </p:cNvPr>
          <p:cNvSpPr>
            <a:spLocks noChangeArrowheads="1"/>
          </p:cNvSpPr>
          <p:nvPr/>
        </p:nvSpPr>
        <p:spPr bwMode="auto">
          <a:xfrm>
            <a:off x="4343400" y="3808300"/>
            <a:ext cx="5638800" cy="89255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latin typeface="Verdana" panose="020B0604030504040204" pitchFamily="34" charset="0"/>
                <a:ea typeface="Verdana" panose="020B0604030504040204" pitchFamily="34" charset="0"/>
              </a:rPr>
              <a:t>Su jefe: estándares y expectaciones</a:t>
            </a:r>
            <a:endParaRPr lang="en-US" altLang="en-US" sz="2600" b="1" dirty="0">
              <a:latin typeface="Verdana" panose="020B0604030504040204" pitchFamily="34" charset="0"/>
              <a:ea typeface="Verdana" panose="020B0604030504040204" pitchFamily="34" charset="0"/>
            </a:endParaRPr>
          </a:p>
        </p:txBody>
      </p:sp>
      <p:sp>
        <p:nvSpPr>
          <p:cNvPr id="16396" name="Rectangle 12">
            <a:extLst>
              <a:ext uri="{FF2B5EF4-FFF2-40B4-BE49-F238E27FC236}">
                <a16:creationId xmlns:a16="http://schemas.microsoft.com/office/drawing/2014/main" id="{D99B15E9-C5B6-AA9A-CE81-E365D9896537}"/>
              </a:ext>
            </a:extLst>
          </p:cNvPr>
          <p:cNvSpPr>
            <a:spLocks noChangeArrowheads="1"/>
          </p:cNvSpPr>
          <p:nvPr/>
        </p:nvSpPr>
        <p:spPr bwMode="auto">
          <a:xfrm>
            <a:off x="581406" y="5325569"/>
            <a:ext cx="11105388"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Cuándo se niega a hacerlo, peca contra el blanco del jefe.</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16397" name="Line 13">
            <a:extLst>
              <a:ext uri="{FF2B5EF4-FFF2-40B4-BE49-F238E27FC236}">
                <a16:creationId xmlns:a16="http://schemas.microsoft.com/office/drawing/2014/main" id="{45F36F65-1DB3-64D5-5D9F-15ADD8C8ACD5}"/>
              </a:ext>
            </a:extLst>
          </p:cNvPr>
          <p:cNvSpPr>
            <a:spLocks noChangeShapeType="1"/>
          </p:cNvSpPr>
          <p:nvPr/>
        </p:nvSpPr>
        <p:spPr bwMode="auto">
          <a:xfrm flipH="1">
            <a:off x="457200" y="4038600"/>
            <a:ext cx="2286000" cy="1219200"/>
          </a:xfrm>
          <a:prstGeom prst="line">
            <a:avLst/>
          </a:prstGeom>
          <a:noFill/>
          <a:ln w="1524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00" name="Rectangle 16">
            <a:extLst>
              <a:ext uri="{FF2B5EF4-FFF2-40B4-BE49-F238E27FC236}">
                <a16:creationId xmlns:a16="http://schemas.microsoft.com/office/drawing/2014/main" id="{8E6B4BA7-4B15-B9D7-ADC5-7343562F3F47}"/>
              </a:ext>
            </a:extLst>
          </p:cNvPr>
          <p:cNvSpPr>
            <a:spLocks noChangeArrowheads="1"/>
          </p:cNvSpPr>
          <p:nvPr/>
        </p:nvSpPr>
        <p:spPr bwMode="auto">
          <a:xfrm>
            <a:off x="76200" y="5904070"/>
            <a:ext cx="121158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u="sng" dirty="0">
                <a:solidFill>
                  <a:srgbClr val="FFFF00"/>
                </a:solidFill>
                <a:latin typeface="Verdana" panose="020B0604030504040204" pitchFamily="34" charset="0"/>
                <a:ea typeface="Verdana" panose="020B0604030504040204" pitchFamily="34" charset="0"/>
              </a:rPr>
              <a:t>Importa mucho</a:t>
            </a:r>
            <a:r>
              <a:rPr lang="es-ES" altLang="en-US" sz="2600" b="1" dirty="0">
                <a:solidFill>
                  <a:srgbClr val="FFFF00"/>
                </a:solidFill>
                <a:latin typeface="Verdana" panose="020B0604030504040204" pitchFamily="34" charset="0"/>
                <a:ea typeface="Verdana" panose="020B0604030504040204" pitchFamily="34" charset="0"/>
              </a:rPr>
              <a:t>:  </a:t>
            </a:r>
            <a:r>
              <a:rPr lang="es-CO" altLang="en-US" sz="2600" b="1" dirty="0">
                <a:solidFill>
                  <a:srgbClr val="FFFF00"/>
                </a:solidFill>
                <a:latin typeface="Verdana" panose="020B0604030504040204" pitchFamily="34" charset="0"/>
                <a:ea typeface="Verdana" panose="020B0604030504040204" pitchFamily="34" charset="0"/>
              </a:rPr>
              <a:t>él </a:t>
            </a:r>
            <a:r>
              <a:rPr lang="es-ES" altLang="en-US" sz="2600" b="1" dirty="0">
                <a:solidFill>
                  <a:srgbClr val="FFFF00"/>
                </a:solidFill>
                <a:latin typeface="Verdana" panose="020B0604030504040204" pitchFamily="34" charset="0"/>
                <a:ea typeface="Verdana" panose="020B0604030504040204" pitchFamily="34" charset="0"/>
              </a:rPr>
              <a:t>tiene la autoridad y poder de imponer una pena severa</a:t>
            </a:r>
            <a:endParaRPr lang="en-US" altLang="en-US" sz="2600" b="1" dirty="0">
              <a:solidFill>
                <a:srgbClr val="FFFF00"/>
              </a:solidFill>
              <a:latin typeface="Verdana" panose="020B0604030504040204" pitchFamily="34" charset="0"/>
              <a:ea typeface="Verdana" panose="020B0604030504040204" pitchFamily="34" charset="0"/>
            </a:endParaRPr>
          </a:p>
        </p:txBody>
      </p:sp>
      <p:pic>
        <p:nvPicPr>
          <p:cNvPr id="16402" name="Picture 18">
            <a:extLst>
              <a:ext uri="{FF2B5EF4-FFF2-40B4-BE49-F238E27FC236}">
                <a16:creationId xmlns:a16="http://schemas.microsoft.com/office/drawing/2014/main" id="{BFF14347-4241-DF8F-4177-8E6C028ED8F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1143000"/>
            <a:ext cx="4191000" cy="33845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8">
            <a:extLst>
              <a:ext uri="{FF2B5EF4-FFF2-40B4-BE49-F238E27FC236}">
                <a16:creationId xmlns:a16="http://schemas.microsoft.com/office/drawing/2014/main" id="{02DDD747-B87D-3D9A-D021-27789A1F57C7}"/>
              </a:ext>
            </a:extLst>
          </p:cNvPr>
          <p:cNvSpPr>
            <a:spLocks noChangeArrowheads="1"/>
          </p:cNvSpPr>
          <p:nvPr/>
        </p:nvSpPr>
        <p:spPr bwMode="auto">
          <a:xfrm>
            <a:off x="2895600" y="1600175"/>
            <a:ext cx="92202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Pero si “errando el blanco” trae una consecuencia grave depende de si o no somos susceptibles a la autoridad de él que estableció la marca.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 name="Text Box 15">
            <a:extLst>
              <a:ext uri="{FF2B5EF4-FFF2-40B4-BE49-F238E27FC236}">
                <a16:creationId xmlns:a16="http://schemas.microsoft.com/office/drawing/2014/main" id="{837FA38A-04B4-7967-4B66-FA4677E833D9}"/>
              </a:ext>
            </a:extLst>
          </p:cNvPr>
          <p:cNvSpPr txBox="1">
            <a:spLocks noChangeArrowheads="1"/>
          </p:cNvSpPr>
          <p:nvPr/>
        </p:nvSpPr>
        <p:spPr bwMode="auto">
          <a:xfrm>
            <a:off x="1524000" y="726757"/>
            <a:ext cx="914400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 &lt;errar el blanco&gt;</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6" name="Text Box 20">
            <a:extLst>
              <a:ext uri="{FF2B5EF4-FFF2-40B4-BE49-F238E27FC236}">
                <a16:creationId xmlns:a16="http://schemas.microsoft.com/office/drawing/2014/main" id="{67FC559B-06B3-4C16-456F-BF19875BAABE}"/>
              </a:ext>
            </a:extLst>
          </p:cNvPr>
          <p:cNvSpPr txBox="1">
            <a:spLocks noChangeArrowheads="1"/>
          </p:cNvSpPr>
          <p:nvPr/>
        </p:nvSpPr>
        <p:spPr bwMode="auto">
          <a:xfrm>
            <a:off x="1524000" y="117157"/>
            <a:ext cx="9144000"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es el infringir de la ley </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6394"/>
                                        </p:tgtEl>
                                        <p:attrNameLst>
                                          <p:attrName>style.visibility</p:attrName>
                                        </p:attrNameLst>
                                      </p:cBhvr>
                                      <p:to>
                                        <p:strVal val="visible"/>
                                      </p:to>
                                    </p:set>
                                    <p:anim calcmode="lin" valueType="num">
                                      <p:cBhvr additive="base">
                                        <p:cTn id="7" dur="1000" fill="hold"/>
                                        <p:tgtEl>
                                          <p:spTgt spid="16394"/>
                                        </p:tgtEl>
                                        <p:attrNameLst>
                                          <p:attrName>ppt_x</p:attrName>
                                        </p:attrNameLst>
                                      </p:cBhvr>
                                      <p:tavLst>
                                        <p:tav tm="0">
                                          <p:val>
                                            <p:strVal val="0-#ppt_w/2"/>
                                          </p:val>
                                        </p:tav>
                                        <p:tav tm="100000">
                                          <p:val>
                                            <p:strVal val="#ppt_x"/>
                                          </p:val>
                                        </p:tav>
                                      </p:tavLst>
                                    </p:anim>
                                    <p:anim calcmode="lin" valueType="num">
                                      <p:cBhvr additive="base">
                                        <p:cTn id="8" dur="1000" fill="hold"/>
                                        <p:tgtEl>
                                          <p:spTgt spid="163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1" fill="hold" nodeType="clickEffect">
                                  <p:stCondLst>
                                    <p:cond delay="0"/>
                                  </p:stCondLst>
                                  <p:iterate type="wd">
                                    <p:tmPct val="6000"/>
                                  </p:iterate>
                                  <p:childTnLst>
                                    <p:set>
                                      <p:cBhvr>
                                        <p:cTn id="12" dur="1" fill="hold">
                                          <p:stCondLst>
                                            <p:cond delay="0"/>
                                          </p:stCondLst>
                                        </p:cTn>
                                        <p:tgtEl>
                                          <p:spTgt spid="16396"/>
                                        </p:tgtEl>
                                        <p:attrNameLst>
                                          <p:attrName>style.visibility</p:attrName>
                                        </p:attrNameLst>
                                      </p:cBhvr>
                                      <p:to>
                                        <p:strVal val="visible"/>
                                      </p:to>
                                    </p:set>
                                    <p:animEffect transition="in" filter="slide(fromTop)">
                                      <p:cBhvr>
                                        <p:cTn id="13" dur="1000"/>
                                        <p:tgtEl>
                                          <p:spTgt spid="1639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16397"/>
                                        </p:tgtEl>
                                        <p:attrNameLst>
                                          <p:attrName>style.visibility</p:attrName>
                                        </p:attrNameLst>
                                      </p:cBhvr>
                                      <p:to>
                                        <p:strVal val="visible"/>
                                      </p:to>
                                    </p:set>
                                    <p:anim calcmode="lin" valueType="num">
                                      <p:cBhvr additive="base">
                                        <p:cTn id="18" dur="2000" fill="hold"/>
                                        <p:tgtEl>
                                          <p:spTgt spid="16397"/>
                                        </p:tgtEl>
                                        <p:attrNameLst>
                                          <p:attrName>ppt_x</p:attrName>
                                        </p:attrNameLst>
                                      </p:cBhvr>
                                      <p:tavLst>
                                        <p:tav tm="0">
                                          <p:val>
                                            <p:strVal val="1+#ppt_w/2"/>
                                          </p:val>
                                        </p:tav>
                                        <p:tav tm="100000">
                                          <p:val>
                                            <p:strVal val="#ppt_x"/>
                                          </p:val>
                                        </p:tav>
                                      </p:tavLst>
                                    </p:anim>
                                    <p:anim calcmode="lin" valueType="num">
                                      <p:cBhvr additive="base">
                                        <p:cTn id="19" dur="2000" fill="hold"/>
                                        <p:tgtEl>
                                          <p:spTgt spid="16397"/>
                                        </p:tgtEl>
                                        <p:attrNameLst>
                                          <p:attrName>ppt_y</p:attrName>
                                        </p:attrNameLst>
                                      </p:cBhvr>
                                      <p:tavLst>
                                        <p:tav tm="0">
                                          <p:val>
                                            <p:strVal val="#ppt_y"/>
                                          </p:val>
                                        </p:tav>
                                        <p:tav tm="100000">
                                          <p:val>
                                            <p:strVal val="#ppt_y"/>
                                          </p:val>
                                        </p:tav>
                                      </p:tavLst>
                                    </p:anim>
                                  </p:childTnLst>
                                </p:cTn>
                              </p:par>
                              <p:par>
                                <p:cTn id="20" presetID="56" presetClass="path" presetSubtype="0" accel="50000" decel="50000" fill="hold" nodeType="withEffect">
                                  <p:stCondLst>
                                    <p:cond delay="0"/>
                                  </p:stCondLst>
                                  <p:childTnLst>
                                    <p:animMotion origin="layout" path="M 0.475 -0.17755 L 0 2.22222E-6 " pathEditMode="relative" rAng="0" ptsTypes="AA">
                                      <p:cBhvr>
                                        <p:cTn id="21" dur="2000" fill="hold"/>
                                        <p:tgtEl>
                                          <p:spTgt spid="16397"/>
                                        </p:tgtEl>
                                        <p:attrNameLst>
                                          <p:attrName>ppt_x</p:attrName>
                                          <p:attrName>ppt_y</p:attrName>
                                        </p:attrNameLst>
                                      </p:cBhvr>
                                      <p:rCtr x="-23750" y="8866"/>
                                    </p:animMotion>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nodeType="clickEffect">
                                  <p:stCondLst>
                                    <p:cond delay="0"/>
                                  </p:stCondLst>
                                  <p:iterate type="wd">
                                    <p:tmPct val="6000"/>
                                  </p:iterate>
                                  <p:childTnLst>
                                    <p:set>
                                      <p:cBhvr>
                                        <p:cTn id="25" dur="1" fill="hold">
                                          <p:stCondLst>
                                            <p:cond delay="0"/>
                                          </p:stCondLst>
                                        </p:cTn>
                                        <p:tgtEl>
                                          <p:spTgt spid="16400"/>
                                        </p:tgtEl>
                                        <p:attrNameLst>
                                          <p:attrName>style.visibility</p:attrName>
                                        </p:attrNameLst>
                                      </p:cBhvr>
                                      <p:to>
                                        <p:strVal val="visible"/>
                                      </p:to>
                                    </p:set>
                                    <p:animEffect transition="in" filter="slide(fromTop)">
                                      <p:cBhvr>
                                        <p:cTn id="26" dur="1000"/>
                                        <p:tgtEl>
                                          <p:spTgt spid="16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4" grpId="0" animBg="1"/>
      <p:bldP spid="16396" grpId="0"/>
      <p:bldP spid="16400" grpId="0"/>
      <p:bldP spid="4" grpId="0"/>
      <p:bldP spid="5"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1829</TotalTime>
  <Words>1584</Words>
  <Application>Microsoft Office PowerPoint</Application>
  <PresentationFormat>Widescreen</PresentationFormat>
  <Paragraphs>189</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Tempus Sans ITC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134</cp:revision>
  <dcterms:created xsi:type="dcterms:W3CDTF">2006-06-16T14:39:49Z</dcterms:created>
  <dcterms:modified xsi:type="dcterms:W3CDTF">2023-08-10T18:11:07Z</dcterms:modified>
</cp:coreProperties>
</file>