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03" r:id="rId4"/>
    <p:sldId id="269" r:id="rId5"/>
    <p:sldId id="283" r:id="rId6"/>
    <p:sldId id="284" r:id="rId7"/>
    <p:sldId id="285" r:id="rId8"/>
    <p:sldId id="286" r:id="rId9"/>
    <p:sldId id="288" r:id="rId10"/>
    <p:sldId id="301" r:id="rId11"/>
    <p:sldId id="290" r:id="rId12"/>
    <p:sldId id="291" r:id="rId13"/>
    <p:sldId id="292" r:id="rId14"/>
    <p:sldId id="294" r:id="rId15"/>
    <p:sldId id="296" r:id="rId16"/>
    <p:sldId id="297" r:id="rId17"/>
    <p:sldId id="298" r:id="rId18"/>
    <p:sldId id="299" r:id="rId19"/>
    <p:sldId id="300" r:id="rId20"/>
    <p:sldId id="307" r:id="rId21"/>
    <p:sldId id="306" r:id="rId22"/>
    <p:sldId id="305" r:id="rId23"/>
    <p:sldId id="282" r:id="rId24"/>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empus Sans ITC" pitchFamily="82" charset="0"/>
        <a:ea typeface="+mn-ea"/>
        <a:cs typeface="+mn-cs"/>
      </a:defRPr>
    </a:lvl1pPr>
    <a:lvl2pPr marL="457200" algn="l" rtl="0" fontAlgn="base">
      <a:spcBef>
        <a:spcPct val="0"/>
      </a:spcBef>
      <a:spcAft>
        <a:spcPct val="0"/>
      </a:spcAft>
      <a:defRPr sz="2400" kern="1200">
        <a:solidFill>
          <a:schemeClr val="tx1"/>
        </a:solidFill>
        <a:latin typeface="Tempus Sans ITC" pitchFamily="82" charset="0"/>
        <a:ea typeface="+mn-ea"/>
        <a:cs typeface="+mn-cs"/>
      </a:defRPr>
    </a:lvl2pPr>
    <a:lvl3pPr marL="914400" algn="l" rtl="0" fontAlgn="base">
      <a:spcBef>
        <a:spcPct val="0"/>
      </a:spcBef>
      <a:spcAft>
        <a:spcPct val="0"/>
      </a:spcAft>
      <a:defRPr sz="2400" kern="1200">
        <a:solidFill>
          <a:schemeClr val="tx1"/>
        </a:solidFill>
        <a:latin typeface="Tempus Sans ITC" pitchFamily="82" charset="0"/>
        <a:ea typeface="+mn-ea"/>
        <a:cs typeface="+mn-cs"/>
      </a:defRPr>
    </a:lvl3pPr>
    <a:lvl4pPr marL="1371600" algn="l" rtl="0" fontAlgn="base">
      <a:spcBef>
        <a:spcPct val="0"/>
      </a:spcBef>
      <a:spcAft>
        <a:spcPct val="0"/>
      </a:spcAft>
      <a:defRPr sz="2400" kern="1200">
        <a:solidFill>
          <a:schemeClr val="tx1"/>
        </a:solidFill>
        <a:latin typeface="Tempus Sans ITC" pitchFamily="82" charset="0"/>
        <a:ea typeface="+mn-ea"/>
        <a:cs typeface="+mn-cs"/>
      </a:defRPr>
    </a:lvl4pPr>
    <a:lvl5pPr marL="1828800" algn="l" rtl="0" fontAlgn="base">
      <a:spcBef>
        <a:spcPct val="0"/>
      </a:spcBef>
      <a:spcAft>
        <a:spcPct val="0"/>
      </a:spcAft>
      <a:defRPr sz="2400" kern="1200">
        <a:solidFill>
          <a:schemeClr val="tx1"/>
        </a:solidFill>
        <a:latin typeface="Tempus Sans ITC" pitchFamily="82" charset="0"/>
        <a:ea typeface="+mn-ea"/>
        <a:cs typeface="+mn-cs"/>
      </a:defRPr>
    </a:lvl5pPr>
    <a:lvl6pPr marL="2286000" algn="l" defTabSz="914400" rtl="0" eaLnBrk="1" latinLnBrk="0" hangingPunct="1">
      <a:defRPr sz="2400" kern="1200">
        <a:solidFill>
          <a:schemeClr val="tx1"/>
        </a:solidFill>
        <a:latin typeface="Tempus Sans ITC" pitchFamily="82" charset="0"/>
        <a:ea typeface="+mn-ea"/>
        <a:cs typeface="+mn-cs"/>
      </a:defRPr>
    </a:lvl6pPr>
    <a:lvl7pPr marL="2743200" algn="l" defTabSz="914400" rtl="0" eaLnBrk="1" latinLnBrk="0" hangingPunct="1">
      <a:defRPr sz="2400" kern="1200">
        <a:solidFill>
          <a:schemeClr val="tx1"/>
        </a:solidFill>
        <a:latin typeface="Tempus Sans ITC" pitchFamily="82" charset="0"/>
        <a:ea typeface="+mn-ea"/>
        <a:cs typeface="+mn-cs"/>
      </a:defRPr>
    </a:lvl7pPr>
    <a:lvl8pPr marL="3200400" algn="l" defTabSz="914400" rtl="0" eaLnBrk="1" latinLnBrk="0" hangingPunct="1">
      <a:defRPr sz="2400" kern="1200">
        <a:solidFill>
          <a:schemeClr val="tx1"/>
        </a:solidFill>
        <a:latin typeface="Tempus Sans ITC" pitchFamily="82" charset="0"/>
        <a:ea typeface="+mn-ea"/>
        <a:cs typeface="+mn-cs"/>
      </a:defRPr>
    </a:lvl8pPr>
    <a:lvl9pPr marL="3657600" algn="l" defTabSz="914400" rtl="0" eaLnBrk="1" latinLnBrk="0" hangingPunct="1">
      <a:defRPr sz="2400" kern="1200">
        <a:solidFill>
          <a:schemeClr val="tx1"/>
        </a:solidFill>
        <a:latin typeface="Tempus Sans ITC"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7BE"/>
    <a:srgbClr val="F0F0C6"/>
    <a:srgbClr val="E7E6BC"/>
    <a:srgbClr val="FFCC00"/>
    <a:srgbClr val="FF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6" d="100"/>
          <a:sy n="66" d="100"/>
        </p:scale>
        <p:origin x="-2088" y="-6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D5EEEB-43AE-40FE-AE95-2007F9603E27}" type="slidenum">
              <a:rPr lang="en-US" altLang="en-US"/>
              <a:pPr/>
              <a:t>‹#›</a:t>
            </a:fld>
            <a:endParaRPr lang="en-US" altLang="en-US"/>
          </a:p>
        </p:txBody>
      </p:sp>
    </p:spTree>
    <p:extLst>
      <p:ext uri="{BB962C8B-B14F-4D97-AF65-F5344CB8AC3E}">
        <p14:creationId xmlns:p14="http://schemas.microsoft.com/office/powerpoint/2010/main" val="150806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3D2D9E-D75F-4E45-9C44-78EA4AA17BA7}" type="slidenum">
              <a:rPr lang="en-US" altLang="en-US"/>
              <a:pPr/>
              <a:t>‹#›</a:t>
            </a:fld>
            <a:endParaRPr lang="en-US" altLang="en-US"/>
          </a:p>
        </p:txBody>
      </p:sp>
    </p:spTree>
    <p:extLst>
      <p:ext uri="{BB962C8B-B14F-4D97-AF65-F5344CB8AC3E}">
        <p14:creationId xmlns:p14="http://schemas.microsoft.com/office/powerpoint/2010/main" val="2221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9CA6544-C84D-4EFA-AAED-9D399088656B}" type="slidenum">
              <a:rPr lang="en-US" altLang="en-US"/>
              <a:pPr/>
              <a:t>‹#›</a:t>
            </a:fld>
            <a:endParaRPr lang="en-US" altLang="en-US"/>
          </a:p>
        </p:txBody>
      </p:sp>
    </p:spTree>
    <p:extLst>
      <p:ext uri="{BB962C8B-B14F-4D97-AF65-F5344CB8AC3E}">
        <p14:creationId xmlns:p14="http://schemas.microsoft.com/office/powerpoint/2010/main" val="114353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B0B779-C03F-4FF0-85A6-F9B380F78C63}" type="slidenum">
              <a:rPr lang="en-US" altLang="en-US"/>
              <a:pPr/>
              <a:t>‹#›</a:t>
            </a:fld>
            <a:endParaRPr lang="en-US" altLang="en-US"/>
          </a:p>
        </p:txBody>
      </p:sp>
    </p:spTree>
    <p:extLst>
      <p:ext uri="{BB962C8B-B14F-4D97-AF65-F5344CB8AC3E}">
        <p14:creationId xmlns:p14="http://schemas.microsoft.com/office/powerpoint/2010/main" val="276890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C5AEF8-D58A-48DF-BA98-D80748D1D6AC}" type="slidenum">
              <a:rPr lang="en-US" altLang="en-US"/>
              <a:pPr/>
              <a:t>‹#›</a:t>
            </a:fld>
            <a:endParaRPr lang="en-US" altLang="en-US"/>
          </a:p>
        </p:txBody>
      </p:sp>
    </p:spTree>
    <p:extLst>
      <p:ext uri="{BB962C8B-B14F-4D97-AF65-F5344CB8AC3E}">
        <p14:creationId xmlns:p14="http://schemas.microsoft.com/office/powerpoint/2010/main" val="205176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20F905-5C3E-4306-A653-BDC5620CA3D8}" type="slidenum">
              <a:rPr lang="en-US" altLang="en-US"/>
              <a:pPr/>
              <a:t>‹#›</a:t>
            </a:fld>
            <a:endParaRPr lang="en-US" altLang="en-US"/>
          </a:p>
        </p:txBody>
      </p:sp>
    </p:spTree>
    <p:extLst>
      <p:ext uri="{BB962C8B-B14F-4D97-AF65-F5344CB8AC3E}">
        <p14:creationId xmlns:p14="http://schemas.microsoft.com/office/powerpoint/2010/main" val="100046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47190EC-7B85-44A9-96D7-DB8A95873887}" type="slidenum">
              <a:rPr lang="en-US" altLang="en-US"/>
              <a:pPr/>
              <a:t>‹#›</a:t>
            </a:fld>
            <a:endParaRPr lang="en-US" altLang="en-US"/>
          </a:p>
        </p:txBody>
      </p:sp>
    </p:spTree>
    <p:extLst>
      <p:ext uri="{BB962C8B-B14F-4D97-AF65-F5344CB8AC3E}">
        <p14:creationId xmlns:p14="http://schemas.microsoft.com/office/powerpoint/2010/main" val="293689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CB2E0EE-88FC-493A-8059-FF1D4CF45F90}" type="slidenum">
              <a:rPr lang="en-US" altLang="en-US"/>
              <a:pPr/>
              <a:t>‹#›</a:t>
            </a:fld>
            <a:endParaRPr lang="en-US" altLang="en-US"/>
          </a:p>
        </p:txBody>
      </p:sp>
    </p:spTree>
    <p:extLst>
      <p:ext uri="{BB962C8B-B14F-4D97-AF65-F5344CB8AC3E}">
        <p14:creationId xmlns:p14="http://schemas.microsoft.com/office/powerpoint/2010/main" val="19654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B4BE21E-DC19-41DA-AB91-6838AEDF7F2B}" type="slidenum">
              <a:rPr lang="en-US" altLang="en-US"/>
              <a:pPr/>
              <a:t>‹#›</a:t>
            </a:fld>
            <a:endParaRPr lang="en-US" altLang="en-US"/>
          </a:p>
        </p:txBody>
      </p:sp>
    </p:spTree>
    <p:extLst>
      <p:ext uri="{BB962C8B-B14F-4D97-AF65-F5344CB8AC3E}">
        <p14:creationId xmlns:p14="http://schemas.microsoft.com/office/powerpoint/2010/main" val="49309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617E49-38CA-4806-824B-61F377CA4E9F}" type="slidenum">
              <a:rPr lang="en-US" altLang="en-US"/>
              <a:pPr/>
              <a:t>‹#›</a:t>
            </a:fld>
            <a:endParaRPr lang="en-US" altLang="en-US"/>
          </a:p>
        </p:txBody>
      </p:sp>
    </p:spTree>
    <p:extLst>
      <p:ext uri="{BB962C8B-B14F-4D97-AF65-F5344CB8AC3E}">
        <p14:creationId xmlns:p14="http://schemas.microsoft.com/office/powerpoint/2010/main" val="67799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60EA357-0A92-46F3-A62A-0C46A799860C}" type="slidenum">
              <a:rPr lang="en-US" altLang="en-US"/>
              <a:pPr/>
              <a:t>‹#›</a:t>
            </a:fld>
            <a:endParaRPr lang="en-US" altLang="en-US"/>
          </a:p>
        </p:txBody>
      </p:sp>
    </p:spTree>
    <p:extLst>
      <p:ext uri="{BB962C8B-B14F-4D97-AF65-F5344CB8AC3E}">
        <p14:creationId xmlns:p14="http://schemas.microsoft.com/office/powerpoint/2010/main" val="397832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7EB364C-FADD-41E9-9866-AAB6CF47BE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4.jpeg"/><Relationship Id="rId3" Type="http://schemas.openxmlformats.org/officeDocument/2006/relationships/image" Target="../media/image2.jpeg"/><Relationship Id="rId21" Type="http://schemas.openxmlformats.org/officeDocument/2006/relationships/image" Target="../media/image17.jpeg"/><Relationship Id="rId7" Type="http://schemas.openxmlformats.org/officeDocument/2006/relationships/hyperlink" Target="http://cyberbrethren.com/wp-content/uploads/2009/08/moses_blessing_zoom.jpg" TargetMode="External"/><Relationship Id="rId12" Type="http://schemas.openxmlformats.org/officeDocument/2006/relationships/image" Target="../media/image9.jpeg"/><Relationship Id="rId17" Type="http://schemas.openxmlformats.org/officeDocument/2006/relationships/image" Target="../media/image13.jpeg"/><Relationship Id="rId2" Type="http://schemas.openxmlformats.org/officeDocument/2006/relationships/image" Target="../media/image1.jpeg"/><Relationship Id="rId16" Type="http://schemas.openxmlformats.org/officeDocument/2006/relationships/hyperlink" Target="http://commons.wikimedia.org/wiki/Image:Giovanni_Antonio_Pellegrini_001.jpg" TargetMode="External"/><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hyperlink" Target="http://images1.wikia.nocookie.net/uncyclopedia/images/5/55/Abraham-thumb.jpg" TargetMode="External"/><Relationship Id="rId15" Type="http://schemas.openxmlformats.org/officeDocument/2006/relationships/image" Target="../media/image12.jpeg"/><Relationship Id="rId23" Type="http://schemas.openxmlformats.org/officeDocument/2006/relationships/image" Target="../media/image19.jpeg"/><Relationship Id="rId10" Type="http://schemas.openxmlformats.org/officeDocument/2006/relationships/image" Target="../media/image7.jpeg"/><Relationship Id="rId19"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8.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28.jpeg"/><Relationship Id="rId3" Type="http://schemas.openxmlformats.org/officeDocument/2006/relationships/image" Target="../media/image27.jpeg"/><Relationship Id="rId21" Type="http://schemas.openxmlformats.org/officeDocument/2006/relationships/image" Target="../media/image17.jpeg"/><Relationship Id="rId7" Type="http://schemas.openxmlformats.org/officeDocument/2006/relationships/hyperlink" Target="http://cyberbrethren.com/wp-content/uploads/2009/08/moses_blessing_zoom.jpg" TargetMode="External"/><Relationship Id="rId12" Type="http://schemas.openxmlformats.org/officeDocument/2006/relationships/image" Target="../media/image9.jpeg"/><Relationship Id="rId17" Type="http://schemas.openxmlformats.org/officeDocument/2006/relationships/image" Target="../media/image13.jpeg"/><Relationship Id="rId2" Type="http://schemas.openxmlformats.org/officeDocument/2006/relationships/image" Target="../media/image1.jpeg"/><Relationship Id="rId16" Type="http://schemas.openxmlformats.org/officeDocument/2006/relationships/hyperlink" Target="http://commons.wikimedia.org/wiki/Image:Giovanni_Antonio_Pellegrini_001.jpg" TargetMode="External"/><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hyperlink" Target="http://images1.wikia.nocookie.net/uncyclopedia/images/5/55/Abraham-thumb.jpg" TargetMode="External"/><Relationship Id="rId15" Type="http://schemas.openxmlformats.org/officeDocument/2006/relationships/image" Target="../media/image12.jpeg"/><Relationship Id="rId23" Type="http://schemas.openxmlformats.org/officeDocument/2006/relationships/image" Target="../media/image29.jpeg"/><Relationship Id="rId10" Type="http://schemas.openxmlformats.org/officeDocument/2006/relationships/image" Target="../media/image7.jpeg"/><Relationship Id="rId19"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etty.edu/art/gettyguide/artObjectDetails?artobj=1051&amp;handle=li"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potl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9713" cy="2286000"/>
          </a:xfrm>
          <a:prstGeom prst="rect">
            <a:avLst/>
          </a:prstGeom>
          <a:noFill/>
          <a:extLst>
            <a:ext uri="{909E8E84-426E-40DD-AFC4-6F175D3DCCD1}">
              <a14:hiddenFill xmlns:a14="http://schemas.microsoft.com/office/drawing/2010/main">
                <a:solidFill>
                  <a:srgbClr val="FFFFFF"/>
                </a:solidFill>
              </a14:hiddenFill>
            </a:ext>
          </a:extLst>
        </p:spPr>
      </p:pic>
      <p:sp>
        <p:nvSpPr>
          <p:cNvPr id="59397" name="Line 5"/>
          <p:cNvSpPr>
            <a:spLocks noChangeShapeType="1"/>
          </p:cNvSpPr>
          <p:nvPr/>
        </p:nvSpPr>
        <p:spPr bwMode="auto">
          <a:xfrm flipV="1">
            <a:off x="1066800" y="609600"/>
            <a:ext cx="1676400" cy="457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8" name="Line 6"/>
          <p:cNvSpPr>
            <a:spLocks noChangeShapeType="1"/>
          </p:cNvSpPr>
          <p:nvPr/>
        </p:nvSpPr>
        <p:spPr bwMode="auto">
          <a:xfrm>
            <a:off x="914400" y="1676400"/>
            <a:ext cx="1524000" cy="1752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Line 7"/>
          <p:cNvSpPr>
            <a:spLocks noChangeShapeType="1"/>
          </p:cNvSpPr>
          <p:nvPr/>
        </p:nvSpPr>
        <p:spPr bwMode="auto">
          <a:xfrm flipV="1">
            <a:off x="1066800" y="1066800"/>
            <a:ext cx="1447800" cy="152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Line 8"/>
          <p:cNvSpPr>
            <a:spLocks noChangeShapeType="1"/>
          </p:cNvSpPr>
          <p:nvPr/>
        </p:nvSpPr>
        <p:spPr bwMode="auto">
          <a:xfrm>
            <a:off x="990600" y="1371600"/>
            <a:ext cx="914400" cy="76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1" name="Line 9"/>
          <p:cNvSpPr>
            <a:spLocks noChangeShapeType="1"/>
          </p:cNvSpPr>
          <p:nvPr/>
        </p:nvSpPr>
        <p:spPr bwMode="auto">
          <a:xfrm>
            <a:off x="990600" y="1600200"/>
            <a:ext cx="1066800" cy="762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2" name="Line 10"/>
          <p:cNvSpPr>
            <a:spLocks noChangeShapeType="1"/>
          </p:cNvSpPr>
          <p:nvPr/>
        </p:nvSpPr>
        <p:spPr bwMode="auto">
          <a:xfrm>
            <a:off x="990600" y="1447800"/>
            <a:ext cx="914400" cy="381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3" name="Text Box 11"/>
          <p:cNvSpPr txBox="1">
            <a:spLocks noChangeArrowheads="1"/>
          </p:cNvSpPr>
          <p:nvPr/>
        </p:nvSpPr>
        <p:spPr bwMode="auto">
          <a:xfrm>
            <a:off x="2362200" y="762000"/>
            <a:ext cx="5943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es-CO" altLang="en-US" b="1">
                <a:solidFill>
                  <a:schemeClr val="bg1"/>
                </a:solidFill>
                <a:latin typeface="Tempus Sans ITC" pitchFamily="82" charset="0"/>
              </a:rPr>
              <a:t>En la casa de Potifar, viviendo como un </a:t>
            </a:r>
          </a:p>
          <a:p>
            <a:pPr algn="ctr"/>
            <a:r>
              <a:rPr lang="es-CO" altLang="en-US" b="1">
                <a:solidFill>
                  <a:schemeClr val="bg1"/>
                </a:solidFill>
                <a:latin typeface="Tempus Sans ITC" pitchFamily="82" charset="0"/>
              </a:rPr>
              <a:t>modelo de rectitud e integridad, fue acusado </a:t>
            </a:r>
          </a:p>
          <a:p>
            <a:pPr algn="ctr"/>
            <a:r>
              <a:rPr lang="es-CO" altLang="en-US" b="1">
                <a:solidFill>
                  <a:schemeClr val="bg1"/>
                </a:solidFill>
                <a:latin typeface="Tempus Sans ITC" pitchFamily="82" charset="0"/>
              </a:rPr>
              <a:t>por mentiras y estaba encarcelado por </a:t>
            </a:r>
          </a:p>
          <a:p>
            <a:pPr algn="ctr"/>
            <a:r>
              <a:rPr lang="es-CO" altLang="en-US" b="1">
                <a:solidFill>
                  <a:schemeClr val="bg1"/>
                </a:solidFill>
                <a:latin typeface="Tempus Sans ITC" pitchFamily="82" charset="0"/>
              </a:rPr>
              <a:t>muchos años:</a:t>
            </a:r>
            <a:endParaRPr lang="en-US" altLang="en-US" b="1">
              <a:solidFill>
                <a:schemeClr val="bg1"/>
              </a:solidFill>
              <a:latin typeface="Tempus Sans ITC" pitchFamily="82" charset="0"/>
            </a:endParaRPr>
          </a:p>
        </p:txBody>
      </p:sp>
      <p:sp>
        <p:nvSpPr>
          <p:cNvPr id="59404" name="Text Box 12"/>
          <p:cNvSpPr txBox="1">
            <a:spLocks noChangeArrowheads="1"/>
          </p:cNvSpPr>
          <p:nvPr/>
        </p:nvSpPr>
        <p:spPr bwMode="auto">
          <a:xfrm>
            <a:off x="2133600" y="2362200"/>
            <a:ext cx="6172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es-CO" altLang="en-US" b="1">
                <a:solidFill>
                  <a:schemeClr val="bg1"/>
                </a:solidFill>
                <a:latin typeface="Tempus Sans ITC" pitchFamily="82" charset="0"/>
              </a:rPr>
              <a:t>inocente...justo...recto...obediente...pero,</a:t>
            </a:r>
          </a:p>
          <a:p>
            <a:pPr algn="ctr"/>
            <a:r>
              <a:rPr lang="es-CO" altLang="en-US" b="1">
                <a:solidFill>
                  <a:schemeClr val="bg1"/>
                </a:solidFill>
                <a:latin typeface="Tempus Sans ITC" pitchFamily="82" charset="0"/>
              </a:rPr>
              <a:t>prisionero.  ¡Se perdían en la prisión casi todos </a:t>
            </a:r>
          </a:p>
          <a:p>
            <a:pPr algn="ctr"/>
            <a:r>
              <a:rPr lang="es-CO" altLang="en-US" b="1">
                <a:solidFill>
                  <a:schemeClr val="bg1"/>
                </a:solidFill>
                <a:latin typeface="Tempus Sans ITC" pitchFamily="82" charset="0"/>
              </a:rPr>
              <a:t>los años de su juventud!</a:t>
            </a:r>
            <a:endParaRPr lang="en-US" altLang="en-US" b="1">
              <a:solidFill>
                <a:schemeClr val="bg1"/>
              </a:solidFill>
              <a:latin typeface="Tempus Sans ITC" pitchFamily="82" charset="0"/>
            </a:endParaRPr>
          </a:p>
        </p:txBody>
      </p:sp>
      <p:sp>
        <p:nvSpPr>
          <p:cNvPr id="59405" name="Text Box 13"/>
          <p:cNvSpPr txBox="1">
            <a:spLocks noChangeArrowheads="1"/>
          </p:cNvSpPr>
          <p:nvPr/>
        </p:nvSpPr>
        <p:spPr bwMode="auto">
          <a:xfrm>
            <a:off x="3048000" y="3810000"/>
            <a:ext cx="5562600" cy="19177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es-ES" altLang="en-US" b="1">
                <a:solidFill>
                  <a:srgbClr val="FFFF00"/>
                </a:solidFill>
                <a:latin typeface="Tempus Sans ITC" pitchFamily="82" charset="0"/>
              </a:rPr>
              <a:t>Durante todos aquellos años en que José estaba en el pozo, ¿dónde estaba Dios?</a:t>
            </a:r>
          </a:p>
          <a:p>
            <a:pPr algn="ctr"/>
            <a:endParaRPr lang="es-ES" altLang="en-US" b="1">
              <a:solidFill>
                <a:srgbClr val="FFFF00"/>
              </a:solidFill>
              <a:latin typeface="Tempus Sans ITC" pitchFamily="82" charset="0"/>
            </a:endParaRPr>
          </a:p>
          <a:p>
            <a:pPr algn="ctr"/>
            <a:r>
              <a:rPr lang="es-ES" altLang="en-US" b="1">
                <a:solidFill>
                  <a:srgbClr val="FFFF00"/>
                </a:solidFill>
                <a:latin typeface="Tempus Sans ITC" pitchFamily="82" charset="0"/>
              </a:rPr>
              <a:t>¿Es verdadero que los sufrimientos eran </a:t>
            </a:r>
          </a:p>
          <a:p>
            <a:pPr algn="ctr"/>
            <a:r>
              <a:rPr lang="es-ES" altLang="en-US" b="1">
                <a:solidFill>
                  <a:srgbClr val="FFFF00"/>
                </a:solidFill>
                <a:latin typeface="Tempus Sans ITC" pitchFamily="82" charset="0"/>
              </a:rPr>
              <a:t>pruebas que Dios lo había abandonado?</a:t>
            </a:r>
            <a:endParaRPr lang="en-US" altLang="en-US" b="1">
              <a:solidFill>
                <a:srgbClr val="FFFF00"/>
              </a:solidFill>
              <a:latin typeface="Tempus Sans ITC" pitchFamily="82" charset="0"/>
            </a:endParaRPr>
          </a:p>
        </p:txBody>
      </p:sp>
      <p:sp>
        <p:nvSpPr>
          <p:cNvPr id="59406" name="Rectangle 14"/>
          <p:cNvSpPr>
            <a:spLocks noChangeArrowheads="1"/>
          </p:cNvSpPr>
          <p:nvPr/>
        </p:nvSpPr>
        <p:spPr bwMode="auto">
          <a:xfrm>
            <a:off x="2819400" y="4724400"/>
            <a:ext cx="5943600" cy="1143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arn(outHorizontal)">
                                      <p:cBhvr>
                                        <p:cTn id="7" dur="1000"/>
                                        <p:tgtEl>
                                          <p:spTgt spid="5939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9398"/>
                                        </p:tgtEl>
                                        <p:attrNameLst>
                                          <p:attrName>style.visibility</p:attrName>
                                        </p:attrNameLst>
                                      </p:cBhvr>
                                      <p:to>
                                        <p:strVal val="visible"/>
                                      </p:to>
                                    </p:set>
                                    <p:animEffect transition="in" filter="barn(outVertical)">
                                      <p:cBhvr>
                                        <p:cTn id="10" dur="1000"/>
                                        <p:tgtEl>
                                          <p:spTgt spid="5939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9401"/>
                                        </p:tgtEl>
                                        <p:attrNameLst>
                                          <p:attrName>style.visibility</p:attrName>
                                        </p:attrNameLst>
                                      </p:cBhvr>
                                      <p:to>
                                        <p:strVal val="visible"/>
                                      </p:to>
                                    </p:set>
                                    <p:animEffect transition="in" filter="barn(outVertical)">
                                      <p:cBhvr>
                                        <p:cTn id="13" dur="1000"/>
                                        <p:tgtEl>
                                          <p:spTgt spid="59401"/>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9402"/>
                                        </p:tgtEl>
                                        <p:attrNameLst>
                                          <p:attrName>style.visibility</p:attrName>
                                        </p:attrNameLst>
                                      </p:cBhvr>
                                      <p:to>
                                        <p:strVal val="visible"/>
                                      </p:to>
                                    </p:set>
                                    <p:animEffect transition="in" filter="barn(outVertical)">
                                      <p:cBhvr>
                                        <p:cTn id="16" dur="1000"/>
                                        <p:tgtEl>
                                          <p:spTgt spid="59402"/>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9400"/>
                                        </p:tgtEl>
                                        <p:attrNameLst>
                                          <p:attrName>style.visibility</p:attrName>
                                        </p:attrNameLst>
                                      </p:cBhvr>
                                      <p:to>
                                        <p:strVal val="visible"/>
                                      </p:to>
                                    </p:set>
                                    <p:animEffect transition="in" filter="barn(outVertical)">
                                      <p:cBhvr>
                                        <p:cTn id="19" dur="1000"/>
                                        <p:tgtEl>
                                          <p:spTgt spid="59400"/>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59399"/>
                                        </p:tgtEl>
                                        <p:attrNameLst>
                                          <p:attrName>style.visibility</p:attrName>
                                        </p:attrNameLst>
                                      </p:cBhvr>
                                      <p:to>
                                        <p:strVal val="visible"/>
                                      </p:to>
                                    </p:set>
                                    <p:animEffect transition="in" filter="barn(outVertical)">
                                      <p:cBhvr>
                                        <p:cTn id="22" dur="1000"/>
                                        <p:tgtEl>
                                          <p:spTgt spid="5939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59397"/>
                                        </p:tgtEl>
                                        <p:attrNameLst>
                                          <p:attrName>style.visibility</p:attrName>
                                        </p:attrNameLst>
                                      </p:cBhvr>
                                      <p:to>
                                        <p:strVal val="visible"/>
                                      </p:to>
                                    </p:set>
                                    <p:animEffect transition="in" filter="barn(outVertical)">
                                      <p:cBhvr>
                                        <p:cTn id="25" dur="1000"/>
                                        <p:tgtEl>
                                          <p:spTgt spid="59397"/>
                                        </p:tgtEl>
                                      </p:cBhvr>
                                    </p:animEffect>
                                  </p:childTnLst>
                                </p:cTn>
                              </p:par>
                              <p:par>
                                <p:cTn id="26" presetID="12" presetClass="entr" presetSubtype="2" fill="hold" grpId="0" nodeType="withEffect">
                                  <p:stCondLst>
                                    <p:cond delay="0"/>
                                  </p:stCondLst>
                                  <p:iterate type="wd">
                                    <p:tmPct val="1000"/>
                                  </p:iterate>
                                  <p:childTnLst>
                                    <p:set>
                                      <p:cBhvr>
                                        <p:cTn id="27" dur="1" fill="hold">
                                          <p:stCondLst>
                                            <p:cond delay="0"/>
                                          </p:stCondLst>
                                        </p:cTn>
                                        <p:tgtEl>
                                          <p:spTgt spid="59403"/>
                                        </p:tgtEl>
                                        <p:attrNameLst>
                                          <p:attrName>style.visibility</p:attrName>
                                        </p:attrNameLst>
                                      </p:cBhvr>
                                      <p:to>
                                        <p:strVal val="visible"/>
                                      </p:to>
                                    </p:set>
                                    <p:animEffect transition="in" filter="slide(fromRight)">
                                      <p:cBhvr>
                                        <p:cTn id="28" dur="1000"/>
                                        <p:tgtEl>
                                          <p:spTgt spid="594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iterate type="wd">
                                    <p:tmPct val="1000"/>
                                  </p:iterate>
                                  <p:childTnLst>
                                    <p:set>
                                      <p:cBhvr>
                                        <p:cTn id="32" dur="1" fill="hold">
                                          <p:stCondLst>
                                            <p:cond delay="0"/>
                                          </p:stCondLst>
                                        </p:cTn>
                                        <p:tgtEl>
                                          <p:spTgt spid="59404"/>
                                        </p:tgtEl>
                                        <p:attrNameLst>
                                          <p:attrName>style.visibility</p:attrName>
                                        </p:attrNameLst>
                                      </p:cBhvr>
                                      <p:to>
                                        <p:strVal val="visible"/>
                                      </p:to>
                                    </p:set>
                                    <p:anim calcmode="lin" valueType="num">
                                      <p:cBhvr>
                                        <p:cTn id="33" dur="1000" fill="hold"/>
                                        <p:tgtEl>
                                          <p:spTgt spid="59404"/>
                                        </p:tgtEl>
                                        <p:attrNameLst>
                                          <p:attrName>ppt_x</p:attrName>
                                        </p:attrNameLst>
                                      </p:cBhvr>
                                      <p:tavLst>
                                        <p:tav tm="0">
                                          <p:val>
                                            <p:strVal val="#ppt_x-#ppt_w/2"/>
                                          </p:val>
                                        </p:tav>
                                        <p:tav tm="100000">
                                          <p:val>
                                            <p:strVal val="#ppt_x"/>
                                          </p:val>
                                        </p:tav>
                                      </p:tavLst>
                                    </p:anim>
                                    <p:anim calcmode="lin" valueType="num">
                                      <p:cBhvr>
                                        <p:cTn id="34" dur="1000" fill="hold"/>
                                        <p:tgtEl>
                                          <p:spTgt spid="59404"/>
                                        </p:tgtEl>
                                        <p:attrNameLst>
                                          <p:attrName>ppt_y</p:attrName>
                                        </p:attrNameLst>
                                      </p:cBhvr>
                                      <p:tavLst>
                                        <p:tav tm="0">
                                          <p:val>
                                            <p:strVal val="#ppt_y"/>
                                          </p:val>
                                        </p:tav>
                                        <p:tav tm="100000">
                                          <p:val>
                                            <p:strVal val="#ppt_y"/>
                                          </p:val>
                                        </p:tav>
                                      </p:tavLst>
                                    </p:anim>
                                    <p:anim calcmode="lin" valueType="num">
                                      <p:cBhvr>
                                        <p:cTn id="35" dur="1000" fill="hold"/>
                                        <p:tgtEl>
                                          <p:spTgt spid="59404"/>
                                        </p:tgtEl>
                                        <p:attrNameLst>
                                          <p:attrName>ppt_w</p:attrName>
                                        </p:attrNameLst>
                                      </p:cBhvr>
                                      <p:tavLst>
                                        <p:tav tm="0">
                                          <p:val>
                                            <p:fltVal val="0"/>
                                          </p:val>
                                        </p:tav>
                                        <p:tav tm="100000">
                                          <p:val>
                                            <p:strVal val="#ppt_w"/>
                                          </p:val>
                                        </p:tav>
                                      </p:tavLst>
                                    </p:anim>
                                    <p:anim calcmode="lin" valueType="num">
                                      <p:cBhvr>
                                        <p:cTn id="36" dur="1000" fill="hold"/>
                                        <p:tgtEl>
                                          <p:spTgt spid="59404"/>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59405"/>
                                        </p:tgtEl>
                                        <p:attrNameLst>
                                          <p:attrName>style.visibility</p:attrName>
                                        </p:attrNameLst>
                                      </p:cBhvr>
                                      <p:to>
                                        <p:strVal val="visible"/>
                                      </p:to>
                                    </p:set>
                                    <p:animEffect transition="in" filter="barn(outHorizontal)">
                                      <p:cBhvr>
                                        <p:cTn id="41" dur="1000"/>
                                        <p:tgtEl>
                                          <p:spTgt spid="5940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xit" presetSubtype="0" fill="hold" grpId="0" nodeType="clickEffect">
                                  <p:stCondLst>
                                    <p:cond delay="0"/>
                                  </p:stCondLst>
                                  <p:childTnLst>
                                    <p:anim calcmode="lin" valueType="num">
                                      <p:cBhvr>
                                        <p:cTn id="45" dur="2000"/>
                                        <p:tgtEl>
                                          <p:spTgt spid="59406"/>
                                        </p:tgtEl>
                                        <p:attrNameLst>
                                          <p:attrName>ppt_x</p:attrName>
                                        </p:attrNameLst>
                                      </p:cBhvr>
                                      <p:tavLst>
                                        <p:tav tm="0">
                                          <p:val>
                                            <p:strVal val="ppt_x"/>
                                          </p:val>
                                        </p:tav>
                                        <p:tav tm="100000">
                                          <p:val>
                                            <p:strVal val="ppt_x-.2"/>
                                          </p:val>
                                        </p:tav>
                                      </p:tavLst>
                                    </p:anim>
                                    <p:anim calcmode="lin" valueType="num">
                                      <p:cBhvr>
                                        <p:cTn id="46" dur="2000"/>
                                        <p:tgtEl>
                                          <p:spTgt spid="59406"/>
                                        </p:tgtEl>
                                        <p:attrNameLst>
                                          <p:attrName>ppt_y</p:attrName>
                                        </p:attrNameLst>
                                      </p:cBhvr>
                                      <p:tavLst>
                                        <p:tav tm="0">
                                          <p:val>
                                            <p:strVal val="ppt_y"/>
                                          </p:val>
                                        </p:tav>
                                        <p:tav tm="100000">
                                          <p:val>
                                            <p:strVal val="ppt_y"/>
                                          </p:val>
                                        </p:tav>
                                      </p:tavLst>
                                    </p:anim>
                                    <p:animEffect transition="out" filter="fade">
                                      <p:cBhvr>
                                        <p:cTn id="47" dur="2000"/>
                                        <p:tgtEl>
                                          <p:spTgt spid="59406"/>
                                        </p:tgtEl>
                                      </p:cBhvr>
                                    </p:animEffect>
                                    <p:set>
                                      <p:cBhvr>
                                        <p:cTn id="48" dur="1" fill="hold">
                                          <p:stCondLst>
                                            <p:cond delay="1999"/>
                                          </p:stCondLst>
                                        </p:cTn>
                                        <p:tgtEl>
                                          <p:spTgt spid="594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0" grpId="0" animBg="1"/>
      <p:bldP spid="59401" grpId="0" animBg="1"/>
      <p:bldP spid="59402" grpId="0" animBg="1"/>
      <p:bldP spid="59403" grpId="0"/>
      <p:bldP spid="59404" grpId="0" autoUpdateAnimBg="0"/>
      <p:bldP spid="59405" grpId="0" animBg="1" autoUpdateAnimBg="0"/>
      <p:bldP spid="594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48000" y="4267200"/>
            <a:ext cx="6096000" cy="895350"/>
          </a:xfrm>
          <a:prstGeom prst="rect">
            <a:avLst/>
          </a:prstGeom>
          <a:solidFill>
            <a:srgbClr val="800000"/>
          </a:solidFill>
          <a:ln w="9525">
            <a:solidFill>
              <a:srgbClr val="990000"/>
            </a:solidFill>
            <a:miter lim="800000"/>
            <a:headEnd/>
            <a:tailEnd/>
          </a:ln>
          <a:effectLst>
            <a:outerShdw dist="35921" dir="2700000" algn="ctr" rotWithShape="0">
              <a:schemeClr val="tx2"/>
            </a:outerShdw>
          </a:effec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es-CO" altLang="en-US" sz="2600" b="1">
                <a:solidFill>
                  <a:srgbClr val="FFFF00"/>
                </a:solidFill>
                <a:latin typeface="Tempus Sans ITC" pitchFamily="82" charset="0"/>
              </a:rPr>
              <a:t>De repente, José fue elevado del </a:t>
            </a:r>
            <a:r>
              <a:rPr lang="es-CO" altLang="en-US" sz="2600" b="1" i="1">
                <a:solidFill>
                  <a:srgbClr val="FFFF00"/>
                </a:solidFill>
                <a:latin typeface="Tempus Sans ITC" pitchFamily="82" charset="0"/>
              </a:rPr>
              <a:t>pozo</a:t>
            </a:r>
            <a:r>
              <a:rPr lang="es-CO" altLang="en-US" sz="2600" b="1">
                <a:solidFill>
                  <a:srgbClr val="FFFF00"/>
                </a:solidFill>
                <a:latin typeface="Tempus Sans ITC" pitchFamily="82" charset="0"/>
              </a:rPr>
              <a:t> a su destino:  el trono de Egipto.</a:t>
            </a:r>
            <a:endParaRPr lang="en-US" altLang="en-US" sz="2600" b="1">
              <a:solidFill>
                <a:srgbClr val="FFFF00"/>
              </a:solidFill>
              <a:latin typeface="Tempus Sans ITC" pitchFamily="82" charset="0"/>
            </a:endParaRPr>
          </a:p>
        </p:txBody>
      </p:sp>
      <p:sp>
        <p:nvSpPr>
          <p:cNvPr id="47110" name="Text Box 6"/>
          <p:cNvSpPr txBox="1">
            <a:spLocks noChangeArrowheads="1"/>
          </p:cNvSpPr>
          <p:nvPr/>
        </p:nvSpPr>
        <p:spPr bwMode="auto">
          <a:xfrm>
            <a:off x="3352800" y="685800"/>
            <a:ext cx="5791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u="sng">
                <a:solidFill>
                  <a:srgbClr val="FFFF00"/>
                </a:solidFill>
                <a:latin typeface="Tempus Sans ITC" pitchFamily="82" charset="0"/>
              </a:rPr>
              <a:t>Al contrario</a:t>
            </a:r>
            <a:r>
              <a:rPr lang="es-CO" altLang="en-US" b="1">
                <a:solidFill>
                  <a:srgbClr val="FFFF00"/>
                </a:solidFill>
                <a:latin typeface="Tempus Sans ITC" pitchFamily="82" charset="0"/>
              </a:rPr>
              <a:t>: </a:t>
            </a:r>
            <a:r>
              <a:rPr lang="es-CO" altLang="en-US" b="1">
                <a:solidFill>
                  <a:schemeClr val="bg1"/>
                </a:solidFill>
                <a:latin typeface="Tempus Sans ITC" pitchFamily="82" charset="0"/>
              </a:rPr>
              <a:t>los sufrimientos eran los </a:t>
            </a:r>
          </a:p>
          <a:p>
            <a:r>
              <a:rPr lang="es-CO" altLang="en-US" b="1">
                <a:solidFill>
                  <a:schemeClr val="bg1"/>
                </a:solidFill>
                <a:latin typeface="Tempus Sans ITC" pitchFamily="82" charset="0"/>
              </a:rPr>
              <a:t>medios por los cuales Dios preparaba a José</a:t>
            </a:r>
          </a:p>
          <a:p>
            <a:r>
              <a:rPr lang="es-CO" altLang="en-US" b="1">
                <a:solidFill>
                  <a:schemeClr val="bg1"/>
                </a:solidFill>
                <a:latin typeface="Tempus Sans ITC" pitchFamily="82" charset="0"/>
              </a:rPr>
              <a:t>para un destino glorioso.</a:t>
            </a:r>
            <a:endParaRPr lang="en-US" altLang="en-US" b="1">
              <a:solidFill>
                <a:schemeClr val="bg1"/>
              </a:solidFill>
              <a:latin typeface="Tempus Sans ITC" pitchFamily="82" charset="0"/>
            </a:endParaRPr>
          </a:p>
        </p:txBody>
      </p:sp>
      <p:sp>
        <p:nvSpPr>
          <p:cNvPr id="47111" name="Text Box 7"/>
          <p:cNvSpPr txBox="1">
            <a:spLocks noChangeArrowheads="1"/>
          </p:cNvSpPr>
          <p:nvPr/>
        </p:nvSpPr>
        <p:spPr bwMode="auto">
          <a:xfrm>
            <a:off x="3352800" y="2286000"/>
            <a:ext cx="556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Al fin, llegó un día que empezó como </a:t>
            </a:r>
          </a:p>
          <a:p>
            <a:r>
              <a:rPr lang="es-CO" altLang="en-US" b="1">
                <a:solidFill>
                  <a:schemeClr val="bg1"/>
                </a:solidFill>
                <a:latin typeface="Tempus Sans ITC" pitchFamily="82" charset="0"/>
              </a:rPr>
              <a:t>todos los otros, pero pronto aquél esclavo </a:t>
            </a:r>
          </a:p>
          <a:p>
            <a:r>
              <a:rPr lang="es-CO" altLang="en-US" b="1">
                <a:solidFill>
                  <a:schemeClr val="bg1"/>
                </a:solidFill>
                <a:latin typeface="Tempus Sans ITC" pitchFamily="82" charset="0"/>
              </a:rPr>
              <a:t>y prisionero recibió el mandato de </a:t>
            </a:r>
          </a:p>
          <a:p>
            <a:r>
              <a:rPr lang="es-CO" altLang="en-US" b="1">
                <a:solidFill>
                  <a:schemeClr val="bg1"/>
                </a:solidFill>
                <a:latin typeface="Tempus Sans ITC" pitchFamily="82" charset="0"/>
              </a:rPr>
              <a:t>presentarse delante del Faraón.</a:t>
            </a:r>
            <a:endParaRPr lang="en-US" altLang="en-US" b="1">
              <a:solidFill>
                <a:schemeClr val="bg1"/>
              </a:solidFill>
              <a:latin typeface="Tempus Sans ITC" pitchFamily="82" charset="0"/>
            </a:endParaRPr>
          </a:p>
        </p:txBody>
      </p:sp>
      <p:pic>
        <p:nvPicPr>
          <p:cNvPr id="47112" name="Picture 8" descr="Mr Bi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3124200" cy="270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iterate type="wd">
                                    <p:tmPct val="1000"/>
                                  </p:iterate>
                                  <p:childTnLst>
                                    <p:set>
                                      <p:cBhvr>
                                        <p:cTn id="6" dur="1" fill="hold">
                                          <p:stCondLst>
                                            <p:cond delay="0"/>
                                          </p:stCondLst>
                                        </p:cTn>
                                        <p:tgtEl>
                                          <p:spTgt spid="47110"/>
                                        </p:tgtEl>
                                        <p:attrNameLst>
                                          <p:attrName>style.visibility</p:attrName>
                                        </p:attrNameLst>
                                      </p:cBhvr>
                                      <p:to>
                                        <p:strVal val="visible"/>
                                      </p:to>
                                    </p:set>
                                    <p:animEffect transition="in" filter="diamond(out)">
                                      <p:cBhvr>
                                        <p:cTn id="7" dur="1000"/>
                                        <p:tgtEl>
                                          <p:spTgt spid="47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iterate type="wd">
                                    <p:tmPct val="1000"/>
                                  </p:iterate>
                                  <p:childTnLst>
                                    <p:set>
                                      <p:cBhvr>
                                        <p:cTn id="11" dur="1" fill="hold">
                                          <p:stCondLst>
                                            <p:cond delay="0"/>
                                          </p:stCondLst>
                                        </p:cTn>
                                        <p:tgtEl>
                                          <p:spTgt spid="47111"/>
                                        </p:tgtEl>
                                        <p:attrNameLst>
                                          <p:attrName>style.visibility</p:attrName>
                                        </p:attrNameLst>
                                      </p:cBhvr>
                                      <p:to>
                                        <p:strVal val="visible"/>
                                      </p:to>
                                    </p:set>
                                    <p:animEffect transition="in" filter="diamond(out)">
                                      <p:cBhvr>
                                        <p:cTn id="12" dur="1000"/>
                                        <p:tgtEl>
                                          <p:spTgt spid="47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strips(downRight)">
                                      <p:cBhvr>
                                        <p:cTn id="17" dur="1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P spid="47110" grpId="0" autoUpdateAnimBg="0"/>
      <p:bldP spid="471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9144000" cy="47625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90000"/>
              </a:lnSpc>
            </a:pPr>
            <a:r>
              <a:rPr lang="es-CO" altLang="en-US" sz="2800" b="1" u="sng">
                <a:solidFill>
                  <a:schemeClr val="bg1"/>
                </a:solidFill>
                <a:latin typeface="Tempus Sans ITC" pitchFamily="82" charset="0"/>
              </a:rPr>
              <a:t>¿Qué aprendemos?</a:t>
            </a:r>
            <a:endParaRPr lang="en-US" altLang="en-US" sz="2800" b="1">
              <a:solidFill>
                <a:schemeClr val="bg1"/>
              </a:solidFill>
              <a:latin typeface="Tempus Sans ITC" pitchFamily="82" charset="0"/>
            </a:endParaRPr>
          </a:p>
        </p:txBody>
      </p:sp>
      <p:sp>
        <p:nvSpPr>
          <p:cNvPr id="48131" name="Text Box 3"/>
          <p:cNvSpPr txBox="1">
            <a:spLocks noChangeArrowheads="1"/>
          </p:cNvSpPr>
          <p:nvPr/>
        </p:nvSpPr>
        <p:spPr bwMode="auto">
          <a:xfrm>
            <a:off x="0" y="4572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buFontTx/>
              <a:buAutoNum type="alphaUcPeriod"/>
            </a:pPr>
            <a:r>
              <a:rPr lang="es-CO" altLang="en-US" b="1">
                <a:solidFill>
                  <a:srgbClr val="FFFF00"/>
                </a:solidFill>
                <a:latin typeface="Tempus Sans ITC" pitchFamily="82" charset="0"/>
              </a:rPr>
              <a:t>El confiar en Dios tiene que ser hecho día por día</a:t>
            </a:r>
          </a:p>
        </p:txBody>
      </p:sp>
      <p:sp>
        <p:nvSpPr>
          <p:cNvPr id="48132" name="Text Box 4"/>
          <p:cNvSpPr txBox="1">
            <a:spLocks noChangeArrowheads="1"/>
          </p:cNvSpPr>
          <p:nvPr/>
        </p:nvSpPr>
        <p:spPr bwMode="auto">
          <a:xfrm>
            <a:off x="533400" y="10668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t>
            </a:r>
            <a:r>
              <a:rPr lang="es-CO" altLang="en-US" b="1">
                <a:solidFill>
                  <a:srgbClr val="FFFF00"/>
                </a:solidFill>
                <a:latin typeface="Tempus Sans ITC" pitchFamily="82" charset="0"/>
              </a:rPr>
              <a:t> Fue echado en el pozo sin saber lo que pasaría</a:t>
            </a:r>
          </a:p>
        </p:txBody>
      </p:sp>
      <p:sp>
        <p:nvSpPr>
          <p:cNvPr id="48133" name="Text Box 5"/>
          <p:cNvSpPr txBox="1">
            <a:spLocks noChangeArrowheads="1"/>
          </p:cNvSpPr>
          <p:nvPr/>
        </p:nvSpPr>
        <p:spPr bwMode="auto">
          <a:xfrm>
            <a:off x="533400" y="3886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t>
            </a:r>
            <a:r>
              <a:rPr lang="es-CO" altLang="en-US" b="1">
                <a:solidFill>
                  <a:srgbClr val="FFFF00"/>
                </a:solidFill>
                <a:latin typeface="Tempus Sans ITC" pitchFamily="82" charset="0"/>
              </a:rPr>
              <a:t> Fue encarcelado sin saber nunca sí estaría libre de nuevo</a:t>
            </a:r>
          </a:p>
        </p:txBody>
      </p:sp>
      <p:sp>
        <p:nvSpPr>
          <p:cNvPr id="48134" name="Text Box 6"/>
          <p:cNvSpPr txBox="1">
            <a:spLocks noChangeArrowheads="1"/>
          </p:cNvSpPr>
          <p:nvPr/>
        </p:nvSpPr>
        <p:spPr bwMode="auto">
          <a:xfrm>
            <a:off x="533400" y="2438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t>
            </a:r>
            <a:r>
              <a:rPr lang="es-CO" altLang="en-US" b="1">
                <a:solidFill>
                  <a:srgbClr val="FFFF00"/>
                </a:solidFill>
                <a:latin typeface="Tempus Sans ITC" pitchFamily="82" charset="0"/>
              </a:rPr>
              <a:t> Fue rasgado de su familia sin saber si los vería  otra vez</a:t>
            </a:r>
          </a:p>
        </p:txBody>
      </p:sp>
      <p:sp>
        <p:nvSpPr>
          <p:cNvPr id="48135" name="Text Box 7"/>
          <p:cNvSpPr txBox="1">
            <a:spLocks noChangeArrowheads="1"/>
          </p:cNvSpPr>
          <p:nvPr/>
        </p:nvSpPr>
        <p:spPr bwMode="auto">
          <a:xfrm>
            <a:off x="533400" y="3200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t>
            </a:r>
            <a:r>
              <a:rPr lang="es-CO" altLang="en-US" b="1">
                <a:solidFill>
                  <a:srgbClr val="FFFF00"/>
                </a:solidFill>
                <a:latin typeface="Tempus Sans ITC" pitchFamily="82" charset="0"/>
              </a:rPr>
              <a:t> Fue comprado por Potifar sin saber lo que vendría</a:t>
            </a:r>
            <a:endParaRPr lang="en-US" altLang="en-US" b="1">
              <a:solidFill>
                <a:srgbClr val="FFFF00"/>
              </a:solidFill>
              <a:latin typeface="Tempus Sans ITC" pitchFamily="82" charset="0"/>
            </a:endParaRPr>
          </a:p>
        </p:txBody>
      </p:sp>
      <p:sp>
        <p:nvSpPr>
          <p:cNvPr id="48136" name="Text Box 8"/>
          <p:cNvSpPr txBox="1">
            <a:spLocks noChangeArrowheads="1"/>
          </p:cNvSpPr>
          <p:nvPr/>
        </p:nvSpPr>
        <p:spPr bwMode="auto">
          <a:xfrm>
            <a:off x="533400" y="1752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t>
            </a:r>
            <a:r>
              <a:rPr lang="es-CO" altLang="en-US" b="1">
                <a:solidFill>
                  <a:srgbClr val="FFFF00"/>
                </a:solidFill>
                <a:latin typeface="Tempus Sans ITC" pitchFamily="82" charset="0"/>
              </a:rPr>
              <a:t> Fue vendido como esclavo sin saber el futuro</a:t>
            </a:r>
          </a:p>
        </p:txBody>
      </p:sp>
      <p:sp>
        <p:nvSpPr>
          <p:cNvPr id="48137" name="Text Box 9"/>
          <p:cNvSpPr txBox="1">
            <a:spLocks noChangeArrowheads="1"/>
          </p:cNvSpPr>
          <p:nvPr/>
        </p:nvSpPr>
        <p:spPr bwMode="auto">
          <a:xfrm>
            <a:off x="533400" y="4648200"/>
            <a:ext cx="8610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a:solidFill>
                  <a:schemeClr val="bg1"/>
                </a:solidFill>
                <a:latin typeface="Tempus Sans ITC" pitchFamily="82" charset="0"/>
              </a:rPr>
              <a:t>*</a:t>
            </a:r>
            <a:r>
              <a:rPr lang="es-CO" altLang="en-US" b="1">
                <a:solidFill>
                  <a:srgbClr val="FFFF00"/>
                </a:solidFill>
                <a:latin typeface="Tempus Sans ITC" pitchFamily="82" charset="0"/>
              </a:rPr>
              <a:t> Sea posible que tuvo que estar en la prision por algunos 10 años o más, antes de que su vida cambiaría para lo mejor.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amond(out)">
                                      <p:cBhvr>
                                        <p:cTn id="7" dur="1000"/>
                                        <p:tgtEl>
                                          <p:spTgt spid="48130"/>
                                        </p:tgtEl>
                                      </p:cBhvr>
                                    </p:animEffect>
                                  </p:childTnLst>
                                </p:cTn>
                              </p:par>
                              <p:par>
                                <p:cTn id="8" presetID="9" presetClass="entr" presetSubtype="0" fill="hold" grpId="0" nodeType="withEffect">
                                  <p:stCondLst>
                                    <p:cond delay="0"/>
                                  </p:stCondLst>
                                  <p:iterate type="wd">
                                    <p:tmPct val="1000"/>
                                  </p:iterate>
                                  <p:childTnLst>
                                    <p:set>
                                      <p:cBhvr>
                                        <p:cTn id="9" dur="1" fill="hold">
                                          <p:stCondLst>
                                            <p:cond delay="0"/>
                                          </p:stCondLst>
                                        </p:cTn>
                                        <p:tgtEl>
                                          <p:spTgt spid="48131"/>
                                        </p:tgtEl>
                                        <p:attrNameLst>
                                          <p:attrName>style.visibility</p:attrName>
                                        </p:attrNameLst>
                                      </p:cBhvr>
                                      <p:to>
                                        <p:strVal val="visible"/>
                                      </p:to>
                                    </p:set>
                                    <p:animEffect transition="in" filter="dissolve">
                                      <p:cBhvr>
                                        <p:cTn id="10" dur="1000"/>
                                        <p:tgtEl>
                                          <p:spTgt spid="481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iterate type="wd">
                                    <p:tmPct val="3000"/>
                                  </p:iterate>
                                  <p:childTnLst>
                                    <p:set>
                                      <p:cBhvr>
                                        <p:cTn id="14" dur="1" fill="hold">
                                          <p:stCondLst>
                                            <p:cond delay="0"/>
                                          </p:stCondLst>
                                        </p:cTn>
                                        <p:tgtEl>
                                          <p:spTgt spid="48132"/>
                                        </p:tgtEl>
                                        <p:attrNameLst>
                                          <p:attrName>style.visibility</p:attrName>
                                        </p:attrNameLst>
                                      </p:cBhvr>
                                      <p:to>
                                        <p:strVal val="visible"/>
                                      </p:to>
                                    </p:set>
                                    <p:animEffect transition="in" filter="slide(fromTop)">
                                      <p:cBhvr>
                                        <p:cTn id="15" dur="1000"/>
                                        <p:tgtEl>
                                          <p:spTgt spid="481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37" fill="hold" grpId="0" nodeType="clickEffect">
                                  <p:stCondLst>
                                    <p:cond delay="0"/>
                                  </p:stCondLst>
                                  <p:iterate type="wd">
                                    <p:tmPct val="2000"/>
                                  </p:iterate>
                                  <p:childTnLst>
                                    <p:set>
                                      <p:cBhvr>
                                        <p:cTn id="19" dur="1" fill="hold">
                                          <p:stCondLst>
                                            <p:cond delay="0"/>
                                          </p:stCondLst>
                                        </p:cTn>
                                        <p:tgtEl>
                                          <p:spTgt spid="48136"/>
                                        </p:tgtEl>
                                        <p:attrNameLst>
                                          <p:attrName>style.visibility</p:attrName>
                                        </p:attrNameLst>
                                      </p:cBhvr>
                                      <p:to>
                                        <p:strVal val="visible"/>
                                      </p:to>
                                    </p:set>
                                    <p:animEffect transition="in" filter="barn(outVertical)">
                                      <p:cBhvr>
                                        <p:cTn id="20" dur="1000"/>
                                        <p:tgtEl>
                                          <p:spTgt spid="481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iterate type="wd">
                                    <p:tmPct val="2000"/>
                                  </p:iterate>
                                  <p:childTnLst>
                                    <p:set>
                                      <p:cBhvr>
                                        <p:cTn id="24" dur="1" fill="hold">
                                          <p:stCondLst>
                                            <p:cond delay="0"/>
                                          </p:stCondLst>
                                        </p:cTn>
                                        <p:tgtEl>
                                          <p:spTgt spid="48134"/>
                                        </p:tgtEl>
                                        <p:attrNameLst>
                                          <p:attrName>style.visibility</p:attrName>
                                        </p:attrNameLst>
                                      </p:cBhvr>
                                      <p:to>
                                        <p:strVal val="visible"/>
                                      </p:to>
                                    </p:set>
                                    <p:animEffect transition="in" filter="slide(fromLeft)">
                                      <p:cBhvr>
                                        <p:cTn id="25" dur="1000"/>
                                        <p:tgtEl>
                                          <p:spTgt spid="481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5" fill="hold" grpId="0" nodeType="clickEffect">
                                  <p:stCondLst>
                                    <p:cond delay="0"/>
                                  </p:stCondLst>
                                  <p:iterate type="wd">
                                    <p:tmPct val="2000"/>
                                  </p:iterate>
                                  <p:childTnLst>
                                    <p:set>
                                      <p:cBhvr>
                                        <p:cTn id="29" dur="1" fill="hold">
                                          <p:stCondLst>
                                            <p:cond delay="0"/>
                                          </p:stCondLst>
                                        </p:cTn>
                                        <p:tgtEl>
                                          <p:spTgt spid="48135"/>
                                        </p:tgtEl>
                                        <p:attrNameLst>
                                          <p:attrName>style.visibility</p:attrName>
                                        </p:attrNameLst>
                                      </p:cBhvr>
                                      <p:to>
                                        <p:strVal val="visible"/>
                                      </p:to>
                                    </p:set>
                                    <p:animEffect transition="in" filter="randombar(vertical)">
                                      <p:cBhvr>
                                        <p:cTn id="30" dur="1000"/>
                                        <p:tgtEl>
                                          <p:spTgt spid="481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2" fill="hold" grpId="0" nodeType="clickEffect">
                                  <p:stCondLst>
                                    <p:cond delay="0"/>
                                  </p:stCondLst>
                                  <p:iterate type="wd">
                                    <p:tmPct val="2000"/>
                                  </p:iterate>
                                  <p:childTnLst>
                                    <p:set>
                                      <p:cBhvr>
                                        <p:cTn id="34" dur="1" fill="hold">
                                          <p:stCondLst>
                                            <p:cond delay="0"/>
                                          </p:stCondLst>
                                        </p:cTn>
                                        <p:tgtEl>
                                          <p:spTgt spid="48133"/>
                                        </p:tgtEl>
                                        <p:attrNameLst>
                                          <p:attrName>style.visibility</p:attrName>
                                        </p:attrNameLst>
                                      </p:cBhvr>
                                      <p:to>
                                        <p:strVal val="visible"/>
                                      </p:to>
                                    </p:set>
                                    <p:animEffect transition="in" filter="slide(fromRight)">
                                      <p:cBhvr>
                                        <p:cTn id="35" dur="1000"/>
                                        <p:tgtEl>
                                          <p:spTgt spid="4813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iterate type="wd">
                                    <p:tmPct val="2000"/>
                                  </p:iterate>
                                  <p:childTnLst>
                                    <p:set>
                                      <p:cBhvr>
                                        <p:cTn id="39" dur="1" fill="hold">
                                          <p:stCondLst>
                                            <p:cond delay="0"/>
                                          </p:stCondLst>
                                        </p:cTn>
                                        <p:tgtEl>
                                          <p:spTgt spid="48137"/>
                                        </p:tgtEl>
                                        <p:attrNameLst>
                                          <p:attrName>style.visibility</p:attrName>
                                        </p:attrNameLst>
                                      </p:cBhvr>
                                      <p:to>
                                        <p:strVal val="visible"/>
                                      </p:to>
                                    </p:set>
                                    <p:animEffect transition="in" filter="box(out)">
                                      <p:cBhvr>
                                        <p:cTn id="40" dur="10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P spid="48131" grpId="0" autoUpdateAnimBg="0"/>
      <p:bldP spid="48132" grpId="0" autoUpdateAnimBg="0"/>
      <p:bldP spid="48133" grpId="0" autoUpdateAnimBg="0"/>
      <p:bldP spid="48134" grpId="0" autoUpdateAnimBg="0"/>
      <p:bldP spid="48135" grpId="0" autoUpdateAnimBg="0"/>
      <p:bldP spid="48136" grpId="0" autoUpdateAnimBg="0"/>
      <p:bldP spid="4813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0" y="4572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buFontTx/>
              <a:buAutoNum type="alphaUcPeriod"/>
            </a:pPr>
            <a:r>
              <a:rPr lang="es-CO" altLang="en-US" b="1">
                <a:solidFill>
                  <a:srgbClr val="FFFF00"/>
                </a:solidFill>
                <a:latin typeface="Tempus Sans ITC" pitchFamily="82" charset="0"/>
              </a:rPr>
              <a:t>El confiar en Dios tiene que ser hecho día por día</a:t>
            </a:r>
          </a:p>
        </p:txBody>
      </p:sp>
      <p:sp>
        <p:nvSpPr>
          <p:cNvPr id="49156" name="Text Box 4"/>
          <p:cNvSpPr txBox="1">
            <a:spLocks noChangeArrowheads="1"/>
          </p:cNvSpPr>
          <p:nvPr/>
        </p:nvSpPr>
        <p:spPr bwMode="auto">
          <a:xfrm>
            <a:off x="0" y="9906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rgbClr val="FFFF00"/>
                </a:solidFill>
                <a:latin typeface="Tempus Sans ITC" pitchFamily="82" charset="0"/>
              </a:rPr>
              <a:t>B. Estando en el pozo puede ser un entrenamiento para oportunidades inesperadas. Un día, después de mucho tiempo en el pozo, a José lo despertó otro cambio extremo en su vida, un cambio súbito y so</a:t>
            </a:r>
            <a:r>
              <a:rPr lang="es-CO" altLang="en-US" b="1" u="sng">
                <a:solidFill>
                  <a:srgbClr val="FFFF00"/>
                </a:solidFill>
                <a:latin typeface="Tempus Sans ITC" pitchFamily="82" charset="0"/>
              </a:rPr>
              <a:t>r </a:t>
            </a:r>
            <a:r>
              <a:rPr lang="es-CO" altLang="en-US" b="1">
                <a:solidFill>
                  <a:srgbClr val="FFFF00"/>
                </a:solidFill>
                <a:latin typeface="Tempus Sans ITC" pitchFamily="82" charset="0"/>
              </a:rPr>
              <a:t>prendente (Gén. 41:41-57).</a:t>
            </a:r>
            <a:endParaRPr lang="en-US" altLang="en-US" b="1">
              <a:solidFill>
                <a:srgbClr val="FFFF00"/>
              </a:solidFill>
              <a:latin typeface="Tempus Sans ITC" pitchFamily="82" charset="0"/>
            </a:endParaRPr>
          </a:p>
        </p:txBody>
      </p:sp>
      <p:sp>
        <p:nvSpPr>
          <p:cNvPr id="49157" name="Text Box 5"/>
          <p:cNvSpPr txBox="1">
            <a:spLocks noChangeArrowheads="1"/>
          </p:cNvSpPr>
          <p:nvPr/>
        </p:nvSpPr>
        <p:spPr bwMode="auto">
          <a:xfrm>
            <a:off x="0" y="0"/>
            <a:ext cx="9144000" cy="47625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90000"/>
              </a:lnSpc>
            </a:pPr>
            <a:r>
              <a:rPr lang="es-CO" altLang="en-US" sz="2800" b="1" u="sng">
                <a:solidFill>
                  <a:schemeClr val="bg1"/>
                </a:solidFill>
                <a:latin typeface="Tempus Sans ITC" pitchFamily="82" charset="0"/>
              </a:rPr>
              <a:t>¿Qué aprendemos?</a:t>
            </a:r>
            <a:endParaRPr lang="en-US" altLang="en-US" sz="3200" b="1">
              <a:solidFill>
                <a:schemeClr val="bg1"/>
              </a:solidFill>
              <a:latin typeface="Tempus Sans ITC" pitchFamily="82" charset="0"/>
            </a:endParaRPr>
          </a:p>
        </p:txBody>
      </p:sp>
      <p:sp>
        <p:nvSpPr>
          <p:cNvPr id="49158" name="Rectangle 6"/>
          <p:cNvSpPr>
            <a:spLocks noChangeArrowheads="1"/>
          </p:cNvSpPr>
          <p:nvPr/>
        </p:nvSpPr>
        <p:spPr bwMode="auto">
          <a:xfrm>
            <a:off x="0" y="2590800"/>
            <a:ext cx="9144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chemeClr val="bg1"/>
                </a:solidFill>
              </a:rPr>
              <a:t>Faraón dijo también a José: Mira, te he puesto sobre toda la tierra de Egipto.  Y Faraón se quitó el anillo de sellar de su mano y lo puso en la mano de José; y lo vistió con vestiduras de lino fino y puso un collar de oro en su cuello.  Lo hizo montar en su segundo carro, y proclamaron delante de él: ¡Doblad la rodilla!  Y lo puso sobre toda la tierra de Egipto.  Entonces Faraón dijo a José: Aunque yo soy Faraón, sin embargo, nadie levantará su mano ni su pie sin tu permiso en toda la tierra de Egipto. Y Faraón llamó a José por el nombre de Zafnat-panea, y le dio por mujer a Asenat, hija de Potifera, sacerdote de On. Y salió José por toda la tierra de Egipto.</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vertical)">
                                      <p:cBhvr>
                                        <p:cTn id="7" dur="10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iterate type="wd">
                                    <p:tmPct val="1000"/>
                                  </p:iterate>
                                  <p:childTnLst>
                                    <p:set>
                                      <p:cBhvr>
                                        <p:cTn id="11" dur="1" fill="hold">
                                          <p:stCondLst>
                                            <p:cond delay="0"/>
                                          </p:stCondLst>
                                        </p:cTn>
                                        <p:tgtEl>
                                          <p:spTgt spid="49158"/>
                                        </p:tgtEl>
                                        <p:attrNameLst>
                                          <p:attrName>style.visibility</p:attrName>
                                        </p:attrNameLst>
                                      </p:cBhvr>
                                      <p:to>
                                        <p:strVal val="visible"/>
                                      </p:to>
                                    </p:set>
                                    <p:animEffect transition="in" filter="diamond(out)">
                                      <p:cBhvr>
                                        <p:cTn id="12" dur="1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P spid="491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0" y="609600"/>
            <a:ext cx="47244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bg1"/>
                </a:solidFill>
              </a:rPr>
              <a:t>José tenía treinta años cuando se presentó ante Faraón, rey de Egipto. Y salió José de la presencia de Faraón y recorrió toda la tierra de Egipto.  Y produjo la tierra a manos llenas durante los siete años de abundancia.  Y él recogió todo el fruto de estos siete años de abundancia que hubo en la tierra de Egipto, y guardó el alimento en las ciudades; y guardó en cada ciudad el fruto de sus campos circunvecinos.  Así José almacenó grano en gran abundancia, como la arena del mar, hasta que dejó de medirlo porque no se podía medir.</a:t>
            </a:r>
          </a:p>
        </p:txBody>
      </p:sp>
      <p:sp>
        <p:nvSpPr>
          <p:cNvPr id="51204" name="Rectangle 4"/>
          <p:cNvSpPr>
            <a:spLocks noChangeArrowheads="1"/>
          </p:cNvSpPr>
          <p:nvPr/>
        </p:nvSpPr>
        <p:spPr bwMode="auto">
          <a:xfrm>
            <a:off x="5334000" y="990600"/>
            <a:ext cx="3810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bg1"/>
                </a:solidFill>
              </a:rPr>
              <a:t>Y le nacieron a José dos hijos antes de que llegaran los años de hambre, los que le dio a luz Asenat, hija de Potifera, sacerdote de On.  Y al primogénito José le puso el nombre de Manasés, porque dijo: Dios me ha hecho olvidar todo mi trabajo y toda la casa de mi padre.  Y al segundo le puso el nombre de Efraín, porque dijo: Dios me ha hecho fecundo en la tierra de mi aflicción.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iterate type="wd">
                                    <p:tmPct val="1000"/>
                                  </p:iterate>
                                  <p:childTnLst>
                                    <p:set>
                                      <p:cBhvr>
                                        <p:cTn id="6" dur="1" fill="hold">
                                          <p:stCondLst>
                                            <p:cond delay="0"/>
                                          </p:stCondLst>
                                        </p:cTn>
                                        <p:tgtEl>
                                          <p:spTgt spid="51203"/>
                                        </p:tgtEl>
                                        <p:attrNameLst>
                                          <p:attrName>style.visibility</p:attrName>
                                        </p:attrNameLst>
                                      </p:cBhvr>
                                      <p:to>
                                        <p:strVal val="visible"/>
                                      </p:to>
                                    </p:set>
                                    <p:animEffect transition="in" filter="strips(downLeft)">
                                      <p:cBhvr>
                                        <p:cTn id="7" dur="10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iterate type="wd">
                                    <p:tmPct val="1000"/>
                                  </p:iterate>
                                  <p:childTnLst>
                                    <p:set>
                                      <p:cBhvr>
                                        <p:cTn id="11" dur="1" fill="hold">
                                          <p:stCondLst>
                                            <p:cond delay="0"/>
                                          </p:stCondLst>
                                        </p:cTn>
                                        <p:tgtEl>
                                          <p:spTgt spid="51204"/>
                                        </p:tgtEl>
                                        <p:attrNameLst>
                                          <p:attrName>style.visibility</p:attrName>
                                        </p:attrNameLst>
                                      </p:cBhvr>
                                      <p:to>
                                        <p:strVal val="visible"/>
                                      </p:to>
                                    </p:set>
                                    <p:animEffect transition="in" filter="strips(downRight)">
                                      <p:cBhvr>
                                        <p:cTn id="12" dur="1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685800" y="1295400"/>
            <a:ext cx="7848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bg1"/>
                </a:solidFill>
              </a:rPr>
              <a:t>Cuando pasaron los siete años de abundancia que había habido en la tierra de Egipto, y comenzaron a venir los siete años de hambre, tal como José había dicho, entonces hubo hambre en todas las tierras; pero en toda la tierra de Egipto había pan. Cuando se sintió el hambre en toda la tierra de Egipto, el pueblo clamó a Faraón por pan; y Faraón dijo a todos los egipcios: Id a José, y haced lo que él os diga.</a:t>
            </a:r>
          </a:p>
          <a:p>
            <a:endParaRPr lang="en-US" altLang="en-US" b="1">
              <a:solidFill>
                <a:schemeClr val="bg1"/>
              </a:solidFill>
            </a:endParaRPr>
          </a:p>
          <a:p>
            <a:r>
              <a:rPr lang="en-US" altLang="en-US" b="1">
                <a:solidFill>
                  <a:schemeClr val="bg1"/>
                </a:solidFill>
              </a:rPr>
              <a:t>Y el hambre se extendió sobre toda la faz de la tierra. Entonces José abrió todos los graneros y vendió a los egipcios, pues el hambre era severa en la tierra de Egipto.  Y de todos los países venían a Egipto para comprar grano a José, porque el hambre era severa en toda la tierra.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iterate type="wd">
                                    <p:tmPct val="1000"/>
                                  </p:iterate>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out)">
                                      <p:cBhvr>
                                        <p:cTn id="7" dur="10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iterate type="wd">
                                    <p:tmPct val="1000"/>
                                  </p:iterate>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box(out)">
                                      <p:cBhvr>
                                        <p:cTn id="12" dur="10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0"/>
            <a:ext cx="9144000" cy="430213"/>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85000"/>
              </a:lnSpc>
            </a:pPr>
            <a:r>
              <a:rPr lang="es-ES" altLang="en-US" sz="2600" b="1">
                <a:solidFill>
                  <a:schemeClr val="bg1"/>
                </a:solidFill>
                <a:latin typeface="Tempus Sans ITC" pitchFamily="82" charset="0"/>
              </a:rPr>
              <a:t>Lo que Dios le dio</a:t>
            </a:r>
            <a:endParaRPr lang="en-US" altLang="en-US" sz="2600" b="1">
              <a:solidFill>
                <a:schemeClr val="bg1"/>
              </a:solidFill>
              <a:latin typeface="Tempus Sans ITC" pitchFamily="82" charset="0"/>
            </a:endParaRPr>
          </a:p>
        </p:txBody>
      </p:sp>
      <p:sp>
        <p:nvSpPr>
          <p:cNvPr id="54275" name="Text Box 3"/>
          <p:cNvSpPr txBox="1">
            <a:spLocks noChangeArrowheads="1"/>
          </p:cNvSpPr>
          <p:nvPr/>
        </p:nvSpPr>
        <p:spPr bwMode="auto">
          <a:xfrm>
            <a:off x="0" y="457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t>
            </a:r>
            <a:r>
              <a:rPr lang="es-ES" altLang="en-US" b="1">
                <a:solidFill>
                  <a:srgbClr val="FFFF00"/>
                </a:solidFill>
                <a:latin typeface="Tempus Sans ITC" pitchFamily="82" charset="0"/>
              </a:rPr>
              <a:t>Autoridad, casi ilimitada, sobre todo la tierra…poder absoluto sobre</a:t>
            </a:r>
          </a:p>
          <a:p>
            <a:r>
              <a:rPr lang="es-ES" altLang="en-US" b="1">
                <a:solidFill>
                  <a:srgbClr val="FFFF00"/>
                </a:solidFill>
                <a:latin typeface="Tempus Sans ITC" pitchFamily="82" charset="0"/>
              </a:rPr>
              <a:t>  Egipto…tal poder le dio el acceso a todas la riquezas de la tierra</a:t>
            </a:r>
            <a:endParaRPr lang="es-CO" altLang="en-US" b="1">
              <a:solidFill>
                <a:srgbClr val="FFFF00"/>
              </a:solidFill>
              <a:latin typeface="Tempus Sans ITC" pitchFamily="82" charset="0"/>
            </a:endParaRPr>
          </a:p>
        </p:txBody>
      </p:sp>
      <p:sp>
        <p:nvSpPr>
          <p:cNvPr id="54276" name="Text Box 4"/>
          <p:cNvSpPr txBox="1">
            <a:spLocks noChangeArrowheads="1"/>
          </p:cNvSpPr>
          <p:nvPr/>
        </p:nvSpPr>
        <p:spPr bwMode="auto">
          <a:xfrm>
            <a:off x="0" y="14478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t>
            </a:r>
            <a:r>
              <a:rPr lang="es-CO" altLang="en-US" b="1">
                <a:solidFill>
                  <a:srgbClr val="FFFF00"/>
                </a:solidFill>
                <a:latin typeface="Tempus Sans ITC" pitchFamily="82" charset="0"/>
              </a:rPr>
              <a:t>Nombre nuevo:  </a:t>
            </a:r>
            <a:r>
              <a:rPr lang="es-CO" altLang="en-US" b="1" i="1">
                <a:solidFill>
                  <a:schemeClr val="bg1"/>
                </a:solidFill>
                <a:latin typeface="Tempus Sans ITC" pitchFamily="82" charset="0"/>
              </a:rPr>
              <a:t>Zafnat-panea</a:t>
            </a:r>
            <a:r>
              <a:rPr lang="es-CO" altLang="en-US" b="1">
                <a:solidFill>
                  <a:schemeClr val="bg1"/>
                </a:solidFill>
                <a:latin typeface="Tempus Sans ITC" pitchFamily="82" charset="0"/>
              </a:rPr>
              <a:t> (</a:t>
            </a:r>
            <a:r>
              <a:rPr lang="es-CO" altLang="en-US" b="1" i="1">
                <a:solidFill>
                  <a:schemeClr val="bg1"/>
                </a:solidFill>
                <a:latin typeface="Tempus Sans ITC" pitchFamily="82" charset="0"/>
              </a:rPr>
              <a:t>Dios habla...El vive</a:t>
            </a:r>
            <a:r>
              <a:rPr lang="es-CO" altLang="en-US" b="1">
                <a:solidFill>
                  <a:schemeClr val="bg1"/>
                </a:solidFill>
                <a:latin typeface="Tempus Sans ITC" pitchFamily="82" charset="0"/>
              </a:rPr>
              <a:t>)</a:t>
            </a:r>
            <a:endParaRPr lang="en-US" altLang="en-US" b="1">
              <a:solidFill>
                <a:schemeClr val="bg1"/>
              </a:solidFill>
              <a:latin typeface="Tempus Sans ITC" pitchFamily="82" charset="0"/>
            </a:endParaRPr>
          </a:p>
        </p:txBody>
      </p:sp>
      <p:sp>
        <p:nvSpPr>
          <p:cNvPr id="54277" name="Text Box 5"/>
          <p:cNvSpPr txBox="1">
            <a:spLocks noChangeArrowheads="1"/>
          </p:cNvSpPr>
          <p:nvPr/>
        </p:nvSpPr>
        <p:spPr bwMode="auto">
          <a:xfrm>
            <a:off x="0" y="2133600"/>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n-US" altLang="en-US" b="1">
                <a:solidFill>
                  <a:schemeClr val="bg1"/>
                </a:solidFill>
                <a:latin typeface="Tempus Sans ITC" pitchFamily="82" charset="0"/>
              </a:rPr>
              <a:t>*</a:t>
            </a:r>
            <a:r>
              <a:rPr lang="es-CO" altLang="en-US" b="1">
                <a:solidFill>
                  <a:srgbClr val="FFFF00"/>
                </a:solidFill>
                <a:latin typeface="Tempus Sans ITC" pitchFamily="82" charset="0"/>
              </a:rPr>
              <a:t>Era joven con futuro sin límite:  tenía no más que 30 años y tenía </a:t>
            </a:r>
          </a:p>
          <a:p>
            <a:r>
              <a:rPr lang="es-CO" altLang="en-US" b="1">
                <a:solidFill>
                  <a:srgbClr val="FFFF00"/>
                </a:solidFill>
                <a:latin typeface="Tempus Sans ITC" pitchFamily="82" charset="0"/>
              </a:rPr>
              <a:t>  autoridad absoluta sobre todo el país:  era muy inteligente y tuvo </a:t>
            </a:r>
          </a:p>
          <a:p>
            <a:r>
              <a:rPr lang="es-CO" altLang="en-US" b="1">
                <a:solidFill>
                  <a:srgbClr val="FFFF00"/>
                </a:solidFill>
                <a:latin typeface="Tempus Sans ITC" pitchFamily="82" charset="0"/>
              </a:rPr>
              <a:t>  éxito increible con su programa del almacenaje de grano.</a:t>
            </a:r>
            <a:endParaRPr lang="en-US" altLang="en-US" b="1">
              <a:solidFill>
                <a:srgbClr val="FFFF00"/>
              </a:solidFill>
              <a:latin typeface="Tempus Sans ITC" pitchFamily="82" charset="0"/>
            </a:endParaRPr>
          </a:p>
        </p:txBody>
      </p:sp>
      <p:sp>
        <p:nvSpPr>
          <p:cNvPr id="54278" name="Text Box 6"/>
          <p:cNvSpPr txBox="1">
            <a:spLocks noChangeArrowheads="1"/>
          </p:cNvSpPr>
          <p:nvPr/>
        </p:nvSpPr>
        <p:spPr bwMode="auto">
          <a:xfrm>
            <a:off x="0" y="3505200"/>
            <a:ext cx="8686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t>
            </a:r>
            <a:r>
              <a:rPr lang="es-CO" altLang="en-US" b="1">
                <a:solidFill>
                  <a:srgbClr val="FFFF00"/>
                </a:solidFill>
                <a:latin typeface="Tempus Sans ITC" pitchFamily="82" charset="0"/>
              </a:rPr>
              <a:t>Disfrutaba de 2 hijos y conciencia limpia:  a pesar de todas las  </a:t>
            </a:r>
          </a:p>
          <a:p>
            <a:r>
              <a:rPr lang="es-CO" altLang="en-US" b="1">
                <a:solidFill>
                  <a:srgbClr val="FFFF00"/>
                </a:solidFill>
                <a:latin typeface="Tempus Sans ITC" pitchFamily="82" charset="0"/>
              </a:rPr>
              <a:t>  injusticias sufridas, José nunca pecó.  Dió nombres a sus hijos que </a:t>
            </a:r>
          </a:p>
          <a:p>
            <a:r>
              <a:rPr lang="es-CO" altLang="en-US" b="1">
                <a:solidFill>
                  <a:srgbClr val="FFFF00"/>
                </a:solidFill>
                <a:latin typeface="Tempus Sans ITC" pitchFamily="82" charset="0"/>
              </a:rPr>
              <a:t>  mostraron su actitud buena:  </a:t>
            </a:r>
            <a:r>
              <a:rPr lang="es-CO" altLang="en-US" b="1" i="1">
                <a:solidFill>
                  <a:schemeClr val="bg1"/>
                </a:solidFill>
                <a:latin typeface="Tempus Sans ITC" pitchFamily="82" charset="0"/>
              </a:rPr>
              <a:t>él que hace olvidar y fecundo</a:t>
            </a:r>
          </a:p>
          <a:p>
            <a:pPr algn="ctr"/>
            <a:r>
              <a:rPr lang="en-US" altLang="en-US" b="1" i="1">
                <a:solidFill>
                  <a:srgbClr val="FFFF00"/>
                </a:solidFill>
                <a:latin typeface="Tempus Sans ITC" pitchFamily="82" charset="0"/>
              </a:rPr>
              <a:t>- </a:t>
            </a:r>
            <a:r>
              <a:rPr lang="es-CO" altLang="en-US" b="1">
                <a:solidFill>
                  <a:srgbClr val="FFFF00"/>
                </a:solidFill>
                <a:latin typeface="Tempus Sans ITC" pitchFamily="82" charset="0"/>
              </a:rPr>
              <a:t>José había vencido</a:t>
            </a:r>
            <a:r>
              <a:rPr lang="es-CO" altLang="en-US" b="1" i="1">
                <a:solidFill>
                  <a:srgbClr val="FFFF00"/>
                </a:solidFill>
                <a:latin typeface="Tempus Sans ITC" pitchFamily="82" charset="0"/>
              </a:rPr>
              <a:t> el pozo </a:t>
            </a:r>
            <a:r>
              <a:rPr lang="es-CO" altLang="en-US" b="1">
                <a:solidFill>
                  <a:srgbClr val="FFFF00"/>
                </a:solidFill>
                <a:latin typeface="Tempus Sans ITC" pitchFamily="82" charset="0"/>
              </a:rPr>
              <a:t>y no sentía ningún rencor. -</a:t>
            </a:r>
          </a:p>
        </p:txBody>
      </p:sp>
      <p:sp>
        <p:nvSpPr>
          <p:cNvPr id="54279" name="Text Box 7"/>
          <p:cNvSpPr txBox="1">
            <a:spLocks noChangeArrowheads="1"/>
          </p:cNvSpPr>
          <p:nvPr/>
        </p:nvSpPr>
        <p:spPr bwMode="auto">
          <a:xfrm>
            <a:off x="0" y="53340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a:t>
            </a:r>
            <a:r>
              <a:rPr lang="es-CO" altLang="en-US" b="1">
                <a:solidFill>
                  <a:srgbClr val="FFFF00"/>
                </a:solidFill>
                <a:latin typeface="Tempus Sans ITC" pitchFamily="82" charset="0"/>
              </a:rPr>
              <a:t>Se gozó en una reunión maravillosa con su familia:  sus hermanos </a:t>
            </a:r>
          </a:p>
          <a:p>
            <a:r>
              <a:rPr lang="es-CO" altLang="en-US" b="1">
                <a:solidFill>
                  <a:srgbClr val="FFFF00"/>
                </a:solidFill>
                <a:latin typeface="Tempus Sans ITC" pitchFamily="82" charset="0"/>
              </a:rPr>
              <a:t>  habían cambiado...pudo perdonarlos cara a cara.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arn(outVertical)">
                                      <p:cBhvr>
                                        <p:cTn id="7" dur="1000"/>
                                        <p:tgtEl>
                                          <p:spTgt spid="54274"/>
                                        </p:tgtEl>
                                      </p:cBhvr>
                                    </p:animEffect>
                                  </p:childTnLst>
                                </p:cTn>
                              </p:par>
                            </p:childTnLst>
                          </p:cTn>
                        </p:par>
                        <p:par>
                          <p:cTn id="8" fill="hold" nodeType="afterGroup">
                            <p:stCondLst>
                              <p:cond delay="1000"/>
                            </p:stCondLst>
                            <p:childTnLst>
                              <p:par>
                                <p:cTn id="9" presetID="21" presetClass="entr" presetSubtype="8" fill="hold" grpId="0" nodeType="afterEffect">
                                  <p:stCondLst>
                                    <p:cond delay="0"/>
                                  </p:stCondLst>
                                  <p:iterate type="wd">
                                    <p:tmPct val="2000"/>
                                  </p:iterate>
                                  <p:childTnLst>
                                    <p:set>
                                      <p:cBhvr>
                                        <p:cTn id="10" dur="1" fill="hold">
                                          <p:stCondLst>
                                            <p:cond delay="0"/>
                                          </p:stCondLst>
                                        </p:cTn>
                                        <p:tgtEl>
                                          <p:spTgt spid="54275"/>
                                        </p:tgtEl>
                                        <p:attrNameLst>
                                          <p:attrName>style.visibility</p:attrName>
                                        </p:attrNameLst>
                                      </p:cBhvr>
                                      <p:to>
                                        <p:strVal val="visible"/>
                                      </p:to>
                                    </p:set>
                                    <p:animEffect transition="in" filter="wheel(8)">
                                      <p:cBhvr>
                                        <p:cTn id="11" dur="1000"/>
                                        <p:tgtEl>
                                          <p:spTgt spid="542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iterate type="lt">
                                    <p:tmPct val="2000"/>
                                  </p:iterate>
                                  <p:childTnLst>
                                    <p:set>
                                      <p:cBhvr>
                                        <p:cTn id="15" dur="1" fill="hold">
                                          <p:stCondLst>
                                            <p:cond delay="0"/>
                                          </p:stCondLst>
                                        </p:cTn>
                                        <p:tgtEl>
                                          <p:spTgt spid="54276"/>
                                        </p:tgtEl>
                                        <p:attrNameLst>
                                          <p:attrName>style.visibility</p:attrName>
                                        </p:attrNameLst>
                                      </p:cBhvr>
                                      <p:to>
                                        <p:strVal val="visible"/>
                                      </p:to>
                                    </p:set>
                                    <p:anim calcmode="lin" valueType="num">
                                      <p:cBhvr>
                                        <p:cTn id="16" dur="1000" fill="hold"/>
                                        <p:tgtEl>
                                          <p:spTgt spid="54276"/>
                                        </p:tgtEl>
                                        <p:attrNameLst>
                                          <p:attrName>ppt_x</p:attrName>
                                        </p:attrNameLst>
                                      </p:cBhvr>
                                      <p:tavLst>
                                        <p:tav tm="0">
                                          <p:val>
                                            <p:strVal val="#ppt_x-.2"/>
                                          </p:val>
                                        </p:tav>
                                        <p:tav tm="100000">
                                          <p:val>
                                            <p:strVal val="#ppt_x"/>
                                          </p:val>
                                        </p:tav>
                                      </p:tavLst>
                                    </p:anim>
                                    <p:anim calcmode="lin" valueType="num">
                                      <p:cBhvr>
                                        <p:cTn id="17" dur="1000" fill="hold"/>
                                        <p:tgtEl>
                                          <p:spTgt spid="5427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427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8" fill="hold" grpId="0" nodeType="clickEffect">
                                  <p:stCondLst>
                                    <p:cond delay="0"/>
                                  </p:stCondLst>
                                  <p:iterate type="wd">
                                    <p:tmPct val="2000"/>
                                  </p:iterate>
                                  <p:childTnLst>
                                    <p:set>
                                      <p:cBhvr>
                                        <p:cTn id="22" dur="1" fill="hold">
                                          <p:stCondLst>
                                            <p:cond delay="0"/>
                                          </p:stCondLst>
                                        </p:cTn>
                                        <p:tgtEl>
                                          <p:spTgt spid="54277"/>
                                        </p:tgtEl>
                                        <p:attrNameLst>
                                          <p:attrName>style.visibility</p:attrName>
                                        </p:attrNameLst>
                                      </p:cBhvr>
                                      <p:to>
                                        <p:strVal val="visible"/>
                                      </p:to>
                                    </p:set>
                                    <p:animEffect transition="in" filter="wheel(8)">
                                      <p:cBhvr>
                                        <p:cTn id="23" dur="1000"/>
                                        <p:tgtEl>
                                          <p:spTgt spid="5427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iterate type="wd">
                                    <p:tmPct val="1000"/>
                                  </p:iterate>
                                  <p:childTnLst>
                                    <p:set>
                                      <p:cBhvr>
                                        <p:cTn id="27" dur="1" fill="hold">
                                          <p:stCondLst>
                                            <p:cond delay="0"/>
                                          </p:stCondLst>
                                        </p:cTn>
                                        <p:tgtEl>
                                          <p:spTgt spid="54278"/>
                                        </p:tgtEl>
                                        <p:attrNameLst>
                                          <p:attrName>style.visibility</p:attrName>
                                        </p:attrNameLst>
                                      </p:cBhvr>
                                      <p:to>
                                        <p:strVal val="visible"/>
                                      </p:to>
                                    </p:set>
                                    <p:animEffect transition="in" filter="blinds(vertical)">
                                      <p:cBhvr>
                                        <p:cTn id="28" dur="1000"/>
                                        <p:tgtEl>
                                          <p:spTgt spid="542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grpId="0" nodeType="clickEffect">
                                  <p:stCondLst>
                                    <p:cond delay="0"/>
                                  </p:stCondLst>
                                  <p:iterate type="wd">
                                    <p:tmPct val="1000"/>
                                  </p:iterate>
                                  <p:childTnLst>
                                    <p:set>
                                      <p:cBhvr>
                                        <p:cTn id="32" dur="1" fill="hold">
                                          <p:stCondLst>
                                            <p:cond delay="0"/>
                                          </p:stCondLst>
                                        </p:cTn>
                                        <p:tgtEl>
                                          <p:spTgt spid="54279"/>
                                        </p:tgtEl>
                                        <p:attrNameLst>
                                          <p:attrName>style.visibility</p:attrName>
                                        </p:attrNameLst>
                                      </p:cBhvr>
                                      <p:to>
                                        <p:strVal val="visible"/>
                                      </p:to>
                                    </p:set>
                                    <p:anim calcmode="lin" valueType="num">
                                      <p:cBhvr additive="base">
                                        <p:cTn id="33" dur="1000" fill="hold"/>
                                        <p:tgtEl>
                                          <p:spTgt spid="54279"/>
                                        </p:tgtEl>
                                        <p:attrNameLst>
                                          <p:attrName>ppt_x</p:attrName>
                                        </p:attrNameLst>
                                      </p:cBhvr>
                                      <p:tavLst>
                                        <p:tav tm="0">
                                          <p:val>
                                            <p:strVal val="0-#ppt_w/2"/>
                                          </p:val>
                                        </p:tav>
                                        <p:tav tm="100000">
                                          <p:val>
                                            <p:strVal val="#ppt_x"/>
                                          </p:val>
                                        </p:tav>
                                      </p:tavLst>
                                    </p:anim>
                                    <p:anim calcmode="lin" valueType="num">
                                      <p:cBhvr additive="base">
                                        <p:cTn id="34" dur="1000" fill="hold"/>
                                        <p:tgtEl>
                                          <p:spTgt spid="54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autoUpdateAnimBg="0"/>
      <p:bldP spid="54275" grpId="0" autoUpdateAnimBg="0"/>
      <p:bldP spid="54276" grpId="0" autoUpdateAnimBg="0"/>
      <p:bldP spid="54277" grpId="0" autoUpdateAnimBg="0"/>
      <p:bldP spid="54278" grpId="0" autoUpdateAnimBg="0"/>
      <p:bldP spid="5427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Text Box 5"/>
          <p:cNvSpPr txBox="1">
            <a:spLocks noChangeArrowheads="1"/>
          </p:cNvSpPr>
          <p:nvPr/>
        </p:nvSpPr>
        <p:spPr bwMode="auto">
          <a:xfrm>
            <a:off x="0" y="2819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rgbClr val="FFFF00"/>
                </a:solidFill>
                <a:latin typeface="Tempus Sans ITC" pitchFamily="82" charset="0"/>
              </a:rPr>
              <a:t>C.</a:t>
            </a:r>
            <a:r>
              <a:rPr lang="es-CO" altLang="en-US" b="1">
                <a:solidFill>
                  <a:schemeClr val="bg1"/>
                </a:solidFill>
                <a:latin typeface="Tempus Sans ITC" pitchFamily="82" charset="0"/>
              </a:rPr>
              <a:t> No hay ejemplo mejor de cómo afrontar las desiluciones de una </a:t>
            </a:r>
          </a:p>
          <a:p>
            <a:r>
              <a:rPr lang="es-CO" altLang="en-US" b="1">
                <a:solidFill>
                  <a:schemeClr val="bg1"/>
                </a:solidFill>
                <a:latin typeface="Tempus Sans ITC" pitchFamily="82" charset="0"/>
              </a:rPr>
              <a:t>     vida dura.</a:t>
            </a:r>
            <a:endParaRPr lang="en-US" altLang="en-US" b="1">
              <a:solidFill>
                <a:schemeClr val="bg1"/>
              </a:solidFill>
              <a:latin typeface="Tempus Sans ITC" pitchFamily="82" charset="0"/>
            </a:endParaRPr>
          </a:p>
        </p:txBody>
      </p:sp>
      <p:sp>
        <p:nvSpPr>
          <p:cNvPr id="55302" name="Text Box 6"/>
          <p:cNvSpPr txBox="1">
            <a:spLocks noChangeArrowheads="1"/>
          </p:cNvSpPr>
          <p:nvPr/>
        </p:nvSpPr>
        <p:spPr bwMode="auto">
          <a:xfrm>
            <a:off x="381000" y="37338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rgbClr val="FFFF00"/>
                </a:solidFill>
                <a:latin typeface="Tempus Sans ITC" pitchFamily="82" charset="0"/>
              </a:rPr>
              <a:t>1.</a:t>
            </a:r>
            <a:r>
              <a:rPr lang="es-CO" altLang="en-US" b="1">
                <a:solidFill>
                  <a:schemeClr val="bg1"/>
                </a:solidFill>
                <a:latin typeface="Tempus Sans ITC" pitchFamily="82" charset="0"/>
              </a:rPr>
              <a:t> José hizo lo mejor de cualquiera situación</a:t>
            </a:r>
          </a:p>
          <a:p>
            <a:r>
              <a:rPr lang="es-CO" altLang="en-US" b="1">
                <a:solidFill>
                  <a:srgbClr val="FFFF00"/>
                </a:solidFill>
                <a:latin typeface="Tempus Sans ITC" pitchFamily="82" charset="0"/>
              </a:rPr>
              <a:t>   a.</a:t>
            </a:r>
            <a:r>
              <a:rPr lang="es-CO" altLang="en-US" b="1">
                <a:solidFill>
                  <a:schemeClr val="bg1"/>
                </a:solidFill>
                <a:latin typeface="Tempus Sans ITC" pitchFamily="82" charset="0"/>
              </a:rPr>
              <a:t> no se desanimó...no cayó en depresión ni en la amargura</a:t>
            </a:r>
          </a:p>
          <a:p>
            <a:r>
              <a:rPr lang="es-CO" altLang="en-US" b="1">
                <a:solidFill>
                  <a:schemeClr val="bg1"/>
                </a:solidFill>
                <a:latin typeface="Tempus Sans ITC" pitchFamily="82" charset="0"/>
              </a:rPr>
              <a:t>   </a:t>
            </a:r>
            <a:r>
              <a:rPr lang="es-CO" altLang="en-US" b="1">
                <a:solidFill>
                  <a:srgbClr val="FFFF00"/>
                </a:solidFill>
                <a:latin typeface="Tempus Sans ITC" pitchFamily="82" charset="0"/>
              </a:rPr>
              <a:t>b.</a:t>
            </a:r>
            <a:r>
              <a:rPr lang="es-CO" altLang="en-US" b="1">
                <a:solidFill>
                  <a:schemeClr val="bg1"/>
                </a:solidFill>
                <a:latin typeface="Tempus Sans ITC" pitchFamily="82" charset="0"/>
              </a:rPr>
              <a:t> no se estregó al letargo ni a la furia contra a Dios</a:t>
            </a:r>
          </a:p>
        </p:txBody>
      </p:sp>
      <p:sp>
        <p:nvSpPr>
          <p:cNvPr id="55303" name="Text Box 7"/>
          <p:cNvSpPr txBox="1">
            <a:spLocks noChangeArrowheads="1"/>
          </p:cNvSpPr>
          <p:nvPr/>
        </p:nvSpPr>
        <p:spPr bwMode="auto">
          <a:xfrm>
            <a:off x="381000" y="50292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rgbClr val="FFFF00"/>
                </a:solidFill>
                <a:latin typeface="Tempus Sans ITC" pitchFamily="82" charset="0"/>
              </a:rPr>
              <a:t>2.</a:t>
            </a:r>
            <a:r>
              <a:rPr lang="es-CO" altLang="en-US" b="1">
                <a:solidFill>
                  <a:schemeClr val="bg1"/>
                </a:solidFill>
                <a:latin typeface="Tempus Sans ITC" pitchFamily="82" charset="0"/>
              </a:rPr>
              <a:t> Siempre, aun en tiempos duros, enfocó su mente en las cosas de </a:t>
            </a:r>
          </a:p>
          <a:p>
            <a:r>
              <a:rPr lang="es-CO" altLang="en-US" b="1">
                <a:solidFill>
                  <a:schemeClr val="bg1"/>
                </a:solidFill>
                <a:latin typeface="Tempus Sans ITC" pitchFamily="82" charset="0"/>
              </a:rPr>
              <a:t>    Dios</a:t>
            </a:r>
            <a:endParaRPr lang="en-US" altLang="en-US" b="1">
              <a:solidFill>
                <a:schemeClr val="bg1"/>
              </a:solidFill>
              <a:latin typeface="Tempus Sans ITC" pitchFamily="82" charset="0"/>
            </a:endParaRPr>
          </a:p>
        </p:txBody>
      </p:sp>
      <p:sp>
        <p:nvSpPr>
          <p:cNvPr id="55304" name="Text Box 8"/>
          <p:cNvSpPr txBox="1">
            <a:spLocks noChangeArrowheads="1"/>
          </p:cNvSpPr>
          <p:nvPr/>
        </p:nvSpPr>
        <p:spPr bwMode="auto">
          <a:xfrm>
            <a:off x="0" y="0"/>
            <a:ext cx="9144000" cy="47625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90000"/>
              </a:lnSpc>
            </a:pPr>
            <a:r>
              <a:rPr lang="es-CO" altLang="en-US" sz="2800" b="1" u="sng">
                <a:solidFill>
                  <a:srgbClr val="FFFF00"/>
                </a:solidFill>
                <a:latin typeface="Tempus Sans ITC" pitchFamily="82" charset="0"/>
              </a:rPr>
              <a:t>¿Qué aprendemos?</a:t>
            </a:r>
            <a:endParaRPr lang="en-US" altLang="en-US" sz="2800" b="1">
              <a:solidFill>
                <a:srgbClr val="FFFF00"/>
              </a:solidFill>
              <a:latin typeface="Tempus Sans ITC" pitchFamily="82" charset="0"/>
            </a:endParaRPr>
          </a:p>
        </p:txBody>
      </p:sp>
      <p:sp>
        <p:nvSpPr>
          <p:cNvPr id="55305" name="Text Box 9"/>
          <p:cNvSpPr txBox="1">
            <a:spLocks noChangeArrowheads="1"/>
          </p:cNvSpPr>
          <p:nvPr/>
        </p:nvSpPr>
        <p:spPr bwMode="auto">
          <a:xfrm>
            <a:off x="0" y="4572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rgbClr val="FFFF00"/>
                </a:solidFill>
                <a:latin typeface="Tempus Sans ITC" pitchFamily="82" charset="0"/>
              </a:rPr>
              <a:t>A.</a:t>
            </a:r>
            <a:r>
              <a:rPr lang="es-CO" altLang="en-US" b="1">
                <a:solidFill>
                  <a:schemeClr val="bg1"/>
                </a:solidFill>
                <a:latin typeface="Tempus Sans ITC" pitchFamily="82" charset="0"/>
              </a:rPr>
              <a:t> El confiar en Dios tiene que ser hecho día por día</a:t>
            </a:r>
          </a:p>
        </p:txBody>
      </p:sp>
      <p:sp>
        <p:nvSpPr>
          <p:cNvPr id="55306" name="Text Box 10"/>
          <p:cNvSpPr txBox="1">
            <a:spLocks noChangeArrowheads="1"/>
          </p:cNvSpPr>
          <p:nvPr/>
        </p:nvSpPr>
        <p:spPr bwMode="auto">
          <a:xfrm>
            <a:off x="0" y="11430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rgbClr val="FFFF00"/>
                </a:solidFill>
                <a:latin typeface="Tempus Sans ITC" pitchFamily="82" charset="0"/>
              </a:rPr>
              <a:t>B.</a:t>
            </a:r>
            <a:r>
              <a:rPr lang="es-CO" altLang="en-US" b="1">
                <a:solidFill>
                  <a:schemeClr val="bg1"/>
                </a:solidFill>
                <a:latin typeface="Tempus Sans ITC" pitchFamily="82" charset="0"/>
              </a:rPr>
              <a:t> Estando en el pozo puede ser un entrenamiento para oportunidades</a:t>
            </a:r>
          </a:p>
          <a:p>
            <a:r>
              <a:rPr lang="es-CO" altLang="en-US" b="1">
                <a:solidFill>
                  <a:schemeClr val="bg1"/>
                </a:solidFill>
                <a:latin typeface="Tempus Sans ITC" pitchFamily="82" charset="0"/>
              </a:rPr>
              <a:t>     inesperadas. Un día, después de mucho tiempo en el pozo, a José lo </a:t>
            </a:r>
          </a:p>
          <a:p>
            <a:r>
              <a:rPr lang="es-CO" altLang="en-US" b="1">
                <a:solidFill>
                  <a:schemeClr val="bg1"/>
                </a:solidFill>
                <a:latin typeface="Tempus Sans ITC" pitchFamily="82" charset="0"/>
              </a:rPr>
              <a:t>     despertó otro cambio extremo en su vida, un cambio súbito y so</a:t>
            </a:r>
            <a:r>
              <a:rPr lang="es-CO" altLang="en-US" b="1" u="sng">
                <a:solidFill>
                  <a:schemeClr val="bg1"/>
                </a:solidFill>
                <a:latin typeface="Tempus Sans ITC" pitchFamily="82" charset="0"/>
              </a:rPr>
              <a:t>r </a:t>
            </a:r>
          </a:p>
          <a:p>
            <a:r>
              <a:rPr lang="es-CO" altLang="en-US" b="1">
                <a:solidFill>
                  <a:schemeClr val="bg1"/>
                </a:solidFill>
                <a:latin typeface="Tempus Sans ITC" pitchFamily="82" charset="0"/>
              </a:rPr>
              <a:t>     prendente (Gén. 41:41-57).</a:t>
            </a:r>
            <a:endParaRPr lang="en-US" altLang="en-US" b="1">
              <a:solidFill>
                <a:schemeClr val="bg1"/>
              </a:solidFill>
              <a:latin typeface="Tempus Sans ITC" pitchFamily="8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withEffect">
                                  <p:stCondLst>
                                    <p:cond delay="0"/>
                                  </p:stCondLst>
                                  <p:iterate type="wd">
                                    <p:tmPct val="2000"/>
                                  </p:iterate>
                                  <p:childTnLst>
                                    <p:set>
                                      <p:cBhvr>
                                        <p:cTn id="6" dur="1" fill="hold">
                                          <p:stCondLst>
                                            <p:cond delay="0"/>
                                          </p:stCondLst>
                                        </p:cTn>
                                        <p:tgtEl>
                                          <p:spTgt spid="55301"/>
                                        </p:tgtEl>
                                        <p:attrNameLst>
                                          <p:attrName>style.visibility</p:attrName>
                                        </p:attrNameLst>
                                      </p:cBhvr>
                                      <p:to>
                                        <p:strVal val="visible"/>
                                      </p:to>
                                    </p:set>
                                    <p:animEffect transition="in" filter="randombar(vertical)">
                                      <p:cBhvr>
                                        <p:cTn id="7" dur="10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iterate type="wd">
                                    <p:tmPct val="2000"/>
                                  </p:iterate>
                                  <p:childTnLst>
                                    <p:set>
                                      <p:cBhvr>
                                        <p:cTn id="11" dur="1" fill="hold">
                                          <p:stCondLst>
                                            <p:cond delay="0"/>
                                          </p:stCondLst>
                                        </p:cTn>
                                        <p:tgtEl>
                                          <p:spTgt spid="55302">
                                            <p:txEl>
                                              <p:pRg st="0" end="0"/>
                                            </p:txEl>
                                          </p:spTgt>
                                        </p:tgtEl>
                                        <p:attrNameLst>
                                          <p:attrName>style.visibility</p:attrName>
                                        </p:attrNameLst>
                                      </p:cBhvr>
                                      <p:to>
                                        <p:strVal val="visible"/>
                                      </p:to>
                                    </p:set>
                                    <p:animEffect transition="in" filter="slide(fromLeft)">
                                      <p:cBhvr>
                                        <p:cTn id="12" dur="1000"/>
                                        <p:tgtEl>
                                          <p:spTgt spid="553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iterate type="wd">
                                    <p:tmPct val="2000"/>
                                  </p:iterate>
                                  <p:childTnLst>
                                    <p:set>
                                      <p:cBhvr>
                                        <p:cTn id="16" dur="1" fill="hold">
                                          <p:stCondLst>
                                            <p:cond delay="0"/>
                                          </p:stCondLst>
                                        </p:cTn>
                                        <p:tgtEl>
                                          <p:spTgt spid="55302">
                                            <p:txEl>
                                              <p:pRg st="1" end="1"/>
                                            </p:txEl>
                                          </p:spTgt>
                                        </p:tgtEl>
                                        <p:attrNameLst>
                                          <p:attrName>style.visibility</p:attrName>
                                        </p:attrNameLst>
                                      </p:cBhvr>
                                      <p:to>
                                        <p:strVal val="visible"/>
                                      </p:to>
                                    </p:set>
                                    <p:animEffect transition="in" filter="slide(fromRight)">
                                      <p:cBhvr>
                                        <p:cTn id="17" dur="1000"/>
                                        <p:tgtEl>
                                          <p:spTgt spid="5530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nodeType="clickEffect">
                                  <p:stCondLst>
                                    <p:cond delay="0"/>
                                  </p:stCondLst>
                                  <p:iterate type="wd">
                                    <p:tmPct val="2000"/>
                                  </p:iterate>
                                  <p:childTnLst>
                                    <p:set>
                                      <p:cBhvr>
                                        <p:cTn id="21" dur="1" fill="hold">
                                          <p:stCondLst>
                                            <p:cond delay="0"/>
                                          </p:stCondLst>
                                        </p:cTn>
                                        <p:tgtEl>
                                          <p:spTgt spid="55302">
                                            <p:txEl>
                                              <p:pRg st="2" end="2"/>
                                            </p:txEl>
                                          </p:spTgt>
                                        </p:tgtEl>
                                        <p:attrNameLst>
                                          <p:attrName>style.visibility</p:attrName>
                                        </p:attrNameLst>
                                      </p:cBhvr>
                                      <p:to>
                                        <p:strVal val="visible"/>
                                      </p:to>
                                    </p:set>
                                    <p:animEffect transition="in" filter="slide(fromLeft)">
                                      <p:cBhvr>
                                        <p:cTn id="22" dur="1000"/>
                                        <p:tgtEl>
                                          <p:spTgt spid="5530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iterate type="wd">
                                    <p:tmPct val="1000"/>
                                  </p:iterate>
                                  <p:childTnLst>
                                    <p:set>
                                      <p:cBhvr>
                                        <p:cTn id="26" dur="1" fill="hold">
                                          <p:stCondLst>
                                            <p:cond delay="0"/>
                                          </p:stCondLst>
                                        </p:cTn>
                                        <p:tgtEl>
                                          <p:spTgt spid="55303"/>
                                        </p:tgtEl>
                                        <p:attrNameLst>
                                          <p:attrName>style.visibility</p:attrName>
                                        </p:attrNameLst>
                                      </p:cBhvr>
                                      <p:to>
                                        <p:strVal val="visible"/>
                                      </p:to>
                                    </p:set>
                                    <p:animEffect transition="in" filter="dissolve">
                                      <p:cBhvr>
                                        <p:cTn id="27" dur="10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utoUpdateAnimBg="0"/>
      <p:bldP spid="5530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152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es-CO" altLang="en-US" b="1">
                <a:solidFill>
                  <a:srgbClr val="FFFF00"/>
                </a:solidFill>
                <a:latin typeface="Tempus Sans ITC" pitchFamily="82" charset="0"/>
              </a:rPr>
              <a:t>Otros pudieron preguntarle a José:  </a:t>
            </a:r>
          </a:p>
          <a:p>
            <a:pPr algn="ctr"/>
            <a:r>
              <a:rPr lang="es-CO" altLang="en-US" b="1" i="1">
                <a:solidFill>
                  <a:schemeClr val="bg1"/>
                </a:solidFill>
                <a:latin typeface="Tempus Sans ITC" pitchFamily="82" charset="0"/>
              </a:rPr>
              <a:t>si su Dios es tan grande...tan poderoso...¿por qué sufría tanto?</a:t>
            </a:r>
            <a:endParaRPr lang="en-US" altLang="en-US" b="1" i="1">
              <a:solidFill>
                <a:schemeClr val="bg1"/>
              </a:solidFill>
              <a:latin typeface="Tempus Sans ITC" pitchFamily="82" charset="0"/>
            </a:endParaRPr>
          </a:p>
        </p:txBody>
      </p:sp>
      <p:sp>
        <p:nvSpPr>
          <p:cNvPr id="56323" name="Text Box 3"/>
          <p:cNvSpPr txBox="1">
            <a:spLocks noChangeArrowheads="1"/>
          </p:cNvSpPr>
          <p:nvPr/>
        </p:nvSpPr>
        <p:spPr bwMode="auto">
          <a:xfrm>
            <a:off x="0" y="1143000"/>
            <a:ext cx="4114800" cy="420688"/>
          </a:xfrm>
          <a:prstGeom prst="rect">
            <a:avLst/>
          </a:prstGeom>
          <a:solidFill>
            <a:srgbClr val="E8E7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u="sng">
                <a:latin typeface="Tempus Sans ITC" pitchFamily="82" charset="0"/>
              </a:rPr>
              <a:t>Ellos podían decir</a:t>
            </a:r>
            <a:r>
              <a:rPr lang="es-CO" altLang="en-US" b="1">
                <a:latin typeface="Tempus Sans ITC" pitchFamily="82" charset="0"/>
              </a:rPr>
              <a:t>:</a:t>
            </a:r>
            <a:endParaRPr lang="en-US" altLang="en-US" b="1" i="1">
              <a:latin typeface="Tempus Sans ITC" pitchFamily="82" charset="0"/>
            </a:endParaRPr>
          </a:p>
        </p:txBody>
      </p:sp>
      <p:sp>
        <p:nvSpPr>
          <p:cNvPr id="56324" name="Text Box 4"/>
          <p:cNvSpPr txBox="1">
            <a:spLocks noChangeArrowheads="1"/>
          </p:cNvSpPr>
          <p:nvPr/>
        </p:nvSpPr>
        <p:spPr bwMode="auto">
          <a:xfrm>
            <a:off x="0" y="1655763"/>
            <a:ext cx="43434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i="1">
                <a:solidFill>
                  <a:schemeClr val="bg1"/>
                </a:solidFill>
                <a:latin typeface="Tempus Sans ITC" pitchFamily="82" charset="0"/>
              </a:rPr>
              <a:t>¡Fue vendido por sus hermanos</a:t>
            </a:r>
            <a:r>
              <a:rPr lang="en-US" altLang="en-US" b="1" i="1">
                <a:solidFill>
                  <a:schemeClr val="bg1"/>
                </a:solidFill>
                <a:latin typeface="Tempus Sans ITC" pitchFamily="82" charset="0"/>
              </a:rPr>
              <a:t>!</a:t>
            </a:r>
          </a:p>
        </p:txBody>
      </p:sp>
      <p:sp>
        <p:nvSpPr>
          <p:cNvPr id="56325" name="Text Box 5"/>
          <p:cNvSpPr txBox="1">
            <a:spLocks noChangeArrowheads="1"/>
          </p:cNvSpPr>
          <p:nvPr/>
        </p:nvSpPr>
        <p:spPr bwMode="auto">
          <a:xfrm>
            <a:off x="0" y="2209800"/>
            <a:ext cx="3810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i="1">
                <a:solidFill>
                  <a:schemeClr val="bg1"/>
                </a:solidFill>
                <a:latin typeface="Tempus Sans ITC" pitchFamily="82" charset="0"/>
              </a:rPr>
              <a:t>¡Fue vendido como esclavo!</a:t>
            </a:r>
            <a:endParaRPr lang="en-US" altLang="en-US" b="1" i="1">
              <a:solidFill>
                <a:schemeClr val="bg1"/>
              </a:solidFill>
              <a:latin typeface="Tempus Sans ITC" pitchFamily="82" charset="0"/>
            </a:endParaRPr>
          </a:p>
        </p:txBody>
      </p:sp>
      <p:sp>
        <p:nvSpPr>
          <p:cNvPr id="56326" name="Text Box 6"/>
          <p:cNvSpPr txBox="1">
            <a:spLocks noChangeArrowheads="1"/>
          </p:cNvSpPr>
          <p:nvPr/>
        </p:nvSpPr>
        <p:spPr bwMode="auto">
          <a:xfrm>
            <a:off x="4572000" y="2209800"/>
            <a:ext cx="3886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i="1">
                <a:solidFill>
                  <a:srgbClr val="FFFF00"/>
                </a:solidFill>
                <a:latin typeface="Tempus Sans ITC" pitchFamily="82" charset="0"/>
              </a:rPr>
              <a:t>¡Miren a quien me compró!</a:t>
            </a:r>
          </a:p>
        </p:txBody>
      </p:sp>
      <p:sp>
        <p:nvSpPr>
          <p:cNvPr id="56327" name="Text Box 7"/>
          <p:cNvSpPr txBox="1">
            <a:spLocks noChangeArrowheads="1"/>
          </p:cNvSpPr>
          <p:nvPr/>
        </p:nvSpPr>
        <p:spPr bwMode="auto">
          <a:xfrm>
            <a:off x="0" y="2895600"/>
            <a:ext cx="441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i="1">
                <a:solidFill>
                  <a:schemeClr val="bg1"/>
                </a:solidFill>
                <a:latin typeface="Tempus Sans ITC" pitchFamily="82" charset="0"/>
              </a:rPr>
              <a:t>¡Fue calumniado por la mujer!</a:t>
            </a:r>
            <a:endParaRPr lang="en-US" altLang="en-US" b="1" i="1">
              <a:solidFill>
                <a:schemeClr val="bg1"/>
              </a:solidFill>
              <a:latin typeface="Tempus Sans ITC" pitchFamily="82" charset="0"/>
            </a:endParaRPr>
          </a:p>
        </p:txBody>
      </p:sp>
      <p:sp>
        <p:nvSpPr>
          <p:cNvPr id="56328" name="Text Box 8"/>
          <p:cNvSpPr txBox="1">
            <a:spLocks noChangeArrowheads="1"/>
          </p:cNvSpPr>
          <p:nvPr/>
        </p:nvSpPr>
        <p:spPr bwMode="auto">
          <a:xfrm>
            <a:off x="4495800" y="2895600"/>
            <a:ext cx="441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i="1">
                <a:solidFill>
                  <a:srgbClr val="FFFF00"/>
                </a:solidFill>
                <a:latin typeface="Tempus Sans ITC" pitchFamily="82" charset="0"/>
              </a:rPr>
              <a:t>Sé que le dije a ella:  ¡No!</a:t>
            </a:r>
          </a:p>
        </p:txBody>
      </p:sp>
      <p:sp>
        <p:nvSpPr>
          <p:cNvPr id="56329" name="Text Box 9"/>
          <p:cNvSpPr txBox="1">
            <a:spLocks noChangeArrowheads="1"/>
          </p:cNvSpPr>
          <p:nvPr/>
        </p:nvSpPr>
        <p:spPr bwMode="auto">
          <a:xfrm>
            <a:off x="4495800" y="1143000"/>
            <a:ext cx="4648200" cy="420688"/>
          </a:xfrm>
          <a:prstGeom prst="rect">
            <a:avLst/>
          </a:prstGeom>
          <a:solidFill>
            <a:srgbClr val="E8E7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u="sng">
                <a:latin typeface="Tempus Sans ITC" pitchFamily="82" charset="0"/>
              </a:rPr>
              <a:t>El podía responder</a:t>
            </a:r>
            <a:r>
              <a:rPr lang="es-CO" altLang="en-US" b="1">
                <a:latin typeface="Tempus Sans ITC" pitchFamily="82" charset="0"/>
              </a:rPr>
              <a:t>:</a:t>
            </a:r>
            <a:endParaRPr lang="en-US" altLang="en-US" b="1" i="1">
              <a:latin typeface="Tempus Sans ITC" pitchFamily="82" charset="0"/>
            </a:endParaRPr>
          </a:p>
        </p:txBody>
      </p:sp>
      <p:sp>
        <p:nvSpPr>
          <p:cNvPr id="56330" name="Text Box 10"/>
          <p:cNvSpPr txBox="1">
            <a:spLocks noChangeArrowheads="1"/>
          </p:cNvSpPr>
          <p:nvPr/>
        </p:nvSpPr>
        <p:spPr bwMode="auto">
          <a:xfrm>
            <a:off x="4495800" y="1655763"/>
            <a:ext cx="3429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n-US" altLang="en-US" b="1" i="1">
                <a:solidFill>
                  <a:srgbClr val="FFFF00"/>
                </a:solidFill>
                <a:latin typeface="Tempus Sans ITC" pitchFamily="82" charset="0"/>
              </a:rPr>
              <a:t>Ahora, ¡ellos me honran!</a:t>
            </a:r>
          </a:p>
        </p:txBody>
      </p:sp>
      <p:sp>
        <p:nvSpPr>
          <p:cNvPr id="56331" name="Text Box 11"/>
          <p:cNvSpPr txBox="1">
            <a:spLocks noChangeArrowheads="1"/>
          </p:cNvSpPr>
          <p:nvPr/>
        </p:nvSpPr>
        <p:spPr bwMode="auto">
          <a:xfrm>
            <a:off x="0" y="3505200"/>
            <a:ext cx="43434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n-US" altLang="en-US" b="1" i="1">
                <a:solidFill>
                  <a:schemeClr val="bg1"/>
                </a:solidFill>
                <a:latin typeface="Tempus Sans ITC" pitchFamily="82" charset="0"/>
              </a:rPr>
              <a:t>¡F</a:t>
            </a:r>
            <a:r>
              <a:rPr lang="es-CO" altLang="en-US" b="1" i="1">
                <a:solidFill>
                  <a:schemeClr val="bg1"/>
                </a:solidFill>
                <a:latin typeface="Tempus Sans ITC" pitchFamily="82" charset="0"/>
              </a:rPr>
              <a:t>ue injustamente encarcelado</a:t>
            </a:r>
            <a:r>
              <a:rPr lang="en-US" altLang="en-US" b="1" i="1">
                <a:solidFill>
                  <a:schemeClr val="bg1"/>
                </a:solidFill>
                <a:latin typeface="Tempus Sans ITC" pitchFamily="82" charset="0"/>
              </a:rPr>
              <a:t>!</a:t>
            </a:r>
          </a:p>
        </p:txBody>
      </p:sp>
      <p:sp>
        <p:nvSpPr>
          <p:cNvPr id="56332" name="Text Box 12"/>
          <p:cNvSpPr txBox="1">
            <a:spLocks noChangeArrowheads="1"/>
          </p:cNvSpPr>
          <p:nvPr/>
        </p:nvSpPr>
        <p:spPr bwMode="auto">
          <a:xfrm>
            <a:off x="4495800" y="3505200"/>
            <a:ext cx="441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i="1">
                <a:solidFill>
                  <a:srgbClr val="FFFF00"/>
                </a:solidFill>
                <a:latin typeface="Tempus Sans ITC" pitchFamily="82" charset="0"/>
              </a:rPr>
              <a:t>¡Fui nombrado prisionero #1!</a:t>
            </a:r>
            <a:endParaRPr lang="en-US" altLang="en-US" b="1" i="1">
              <a:solidFill>
                <a:srgbClr val="FFFF00"/>
              </a:solidFill>
              <a:latin typeface="Tempus Sans ITC" pitchFamily="82" charset="0"/>
            </a:endParaRPr>
          </a:p>
        </p:txBody>
      </p:sp>
      <p:sp>
        <p:nvSpPr>
          <p:cNvPr id="56333" name="Text Box 13"/>
          <p:cNvSpPr txBox="1">
            <a:spLocks noChangeArrowheads="1"/>
          </p:cNvSpPr>
          <p:nvPr/>
        </p:nvSpPr>
        <p:spPr bwMode="auto">
          <a:xfrm>
            <a:off x="0" y="4114800"/>
            <a:ext cx="4191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i="1">
                <a:solidFill>
                  <a:schemeClr val="bg1"/>
                </a:solidFill>
                <a:latin typeface="Tempus Sans ITC" pitchFamily="82" charset="0"/>
              </a:rPr>
              <a:t>¡Estaba en la prisión por años!</a:t>
            </a:r>
            <a:endParaRPr lang="en-US" altLang="en-US" b="1" i="1">
              <a:solidFill>
                <a:schemeClr val="bg1"/>
              </a:solidFill>
              <a:latin typeface="Tempus Sans ITC" pitchFamily="82" charset="0"/>
            </a:endParaRPr>
          </a:p>
        </p:txBody>
      </p:sp>
      <p:sp>
        <p:nvSpPr>
          <p:cNvPr id="56334" name="Text Box 14"/>
          <p:cNvSpPr txBox="1">
            <a:spLocks noChangeArrowheads="1"/>
          </p:cNvSpPr>
          <p:nvPr/>
        </p:nvSpPr>
        <p:spPr bwMode="auto">
          <a:xfrm>
            <a:off x="4495800" y="41148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i="1">
                <a:solidFill>
                  <a:srgbClr val="FFFF00"/>
                </a:solidFill>
                <a:latin typeface="Tempus Sans ITC" pitchFamily="82" charset="0"/>
              </a:rPr>
              <a:t>¡Ahora reino sobre todo Egipto!</a:t>
            </a:r>
            <a:endParaRPr lang="en-US" altLang="en-US" b="1" i="1">
              <a:solidFill>
                <a:srgbClr val="FFFF00"/>
              </a:solidFill>
              <a:latin typeface="Tempus Sans ITC" pitchFamily="82" charset="0"/>
            </a:endParaRPr>
          </a:p>
        </p:txBody>
      </p:sp>
      <p:sp>
        <p:nvSpPr>
          <p:cNvPr id="56335" name="Text Box 15"/>
          <p:cNvSpPr txBox="1">
            <a:spLocks noChangeArrowheads="1"/>
          </p:cNvSpPr>
          <p:nvPr/>
        </p:nvSpPr>
        <p:spPr bwMode="auto">
          <a:xfrm>
            <a:off x="0" y="4724400"/>
            <a:ext cx="434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n-US" altLang="en-US" b="1" i="1">
                <a:solidFill>
                  <a:schemeClr val="bg1"/>
                </a:solidFill>
                <a:latin typeface="Tempus Sans ITC" pitchFamily="82" charset="0"/>
              </a:rPr>
              <a:t>¡</a:t>
            </a:r>
            <a:r>
              <a:rPr lang="es-CO" altLang="en-US" b="1" i="1">
                <a:solidFill>
                  <a:schemeClr val="bg1"/>
                </a:solidFill>
                <a:latin typeface="Tempus Sans ITC" pitchFamily="82" charset="0"/>
              </a:rPr>
              <a:t>Era víctima de la malignidad de sus propios hermanos</a:t>
            </a:r>
            <a:r>
              <a:rPr lang="en-US" altLang="en-US" b="1" i="1">
                <a:solidFill>
                  <a:schemeClr val="bg1"/>
                </a:solidFill>
                <a:latin typeface="Tempus Sans ITC" pitchFamily="82" charset="0"/>
              </a:rPr>
              <a:t>!</a:t>
            </a:r>
          </a:p>
        </p:txBody>
      </p:sp>
      <p:sp>
        <p:nvSpPr>
          <p:cNvPr id="56336" name="Text Box 16"/>
          <p:cNvSpPr txBox="1">
            <a:spLocks noChangeArrowheads="1"/>
          </p:cNvSpPr>
          <p:nvPr/>
        </p:nvSpPr>
        <p:spPr bwMode="auto">
          <a:xfrm>
            <a:off x="4495800" y="4724400"/>
            <a:ext cx="4114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i="1">
                <a:solidFill>
                  <a:srgbClr val="FFFF00"/>
                </a:solidFill>
                <a:latin typeface="Tempus Sans ITC" pitchFamily="82" charset="0"/>
              </a:rPr>
              <a:t>¡Dios lo usó para dar a luz una </a:t>
            </a:r>
          </a:p>
          <a:p>
            <a:pPr algn="ctr">
              <a:lnSpc>
                <a:spcPct val="90000"/>
              </a:lnSpc>
            </a:pPr>
            <a:r>
              <a:rPr lang="es-CO" altLang="en-US" b="1" i="1">
                <a:solidFill>
                  <a:srgbClr val="FFFF00"/>
                </a:solidFill>
                <a:latin typeface="Tempus Sans ITC" pitchFamily="82" charset="0"/>
              </a:rPr>
              <a:t>bendición increible!</a:t>
            </a:r>
          </a:p>
        </p:txBody>
      </p:sp>
      <p:sp>
        <p:nvSpPr>
          <p:cNvPr id="56337" name="Text Box 17"/>
          <p:cNvSpPr txBox="1">
            <a:spLocks noChangeArrowheads="1"/>
          </p:cNvSpPr>
          <p:nvPr/>
        </p:nvSpPr>
        <p:spPr bwMode="auto">
          <a:xfrm>
            <a:off x="0" y="5715000"/>
            <a:ext cx="441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n-US" altLang="en-US" b="1" i="1">
                <a:solidFill>
                  <a:schemeClr val="bg1"/>
                </a:solidFill>
                <a:latin typeface="Tempus Sans ITC" pitchFamily="82" charset="0"/>
              </a:rPr>
              <a:t>¡</a:t>
            </a:r>
            <a:r>
              <a:rPr lang="es-CO" altLang="en-US" b="1" i="1">
                <a:solidFill>
                  <a:schemeClr val="bg1"/>
                </a:solidFill>
                <a:latin typeface="Tempus Sans ITC" pitchFamily="82" charset="0"/>
              </a:rPr>
              <a:t>Fue privado de una vida normal</a:t>
            </a:r>
            <a:r>
              <a:rPr lang="en-US" altLang="en-US" b="1" i="1">
                <a:solidFill>
                  <a:schemeClr val="bg1"/>
                </a:solidFill>
                <a:latin typeface="Tempus Sans ITC" pitchFamily="82" charset="0"/>
              </a:rPr>
              <a:t>!</a:t>
            </a:r>
          </a:p>
        </p:txBody>
      </p:sp>
      <p:sp>
        <p:nvSpPr>
          <p:cNvPr id="56338" name="Text Box 18"/>
          <p:cNvSpPr txBox="1">
            <a:spLocks noChangeArrowheads="1"/>
          </p:cNvSpPr>
          <p:nvPr/>
        </p:nvSpPr>
        <p:spPr bwMode="auto">
          <a:xfrm>
            <a:off x="4495800" y="5715000"/>
            <a:ext cx="464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i="1">
                <a:solidFill>
                  <a:srgbClr val="FFFF00"/>
                </a:solidFill>
                <a:latin typeface="Tempus Sans ITC" pitchFamily="82" charset="0"/>
              </a:rPr>
              <a:t>¡En todo eso, Dios me estaba </a:t>
            </a:r>
          </a:p>
          <a:p>
            <a:r>
              <a:rPr lang="es-CO" altLang="en-US" b="1" i="1">
                <a:solidFill>
                  <a:srgbClr val="FFFF00"/>
                </a:solidFill>
                <a:latin typeface="Tempus Sans ITC" pitchFamily="82" charset="0"/>
              </a:rPr>
              <a:t>  entrenando para mi destino!</a:t>
            </a:r>
            <a:endParaRPr lang="en-US" altLang="en-US" b="1" i="1">
              <a:solidFill>
                <a:srgbClr val="FFFF00"/>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iterate type="wd">
                                    <p:tmPct val="2000"/>
                                  </p:iterate>
                                  <p:childTnLst>
                                    <p:set>
                                      <p:cBhvr>
                                        <p:cTn id="6" dur="1" fill="hold">
                                          <p:stCondLst>
                                            <p:cond delay="0"/>
                                          </p:stCondLst>
                                        </p:cTn>
                                        <p:tgtEl>
                                          <p:spTgt spid="56322"/>
                                        </p:tgtEl>
                                        <p:attrNameLst>
                                          <p:attrName>style.visibility</p:attrName>
                                        </p:attrNameLst>
                                      </p:cBhvr>
                                      <p:to>
                                        <p:strVal val="visible"/>
                                      </p:to>
                                    </p:set>
                                    <p:animEffect transition="in" filter="barn(outVertical)">
                                      <p:cBhvr>
                                        <p:cTn id="7" dur="1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randombar(vertical)">
                                      <p:cBhvr>
                                        <p:cTn id="12" dur="1000"/>
                                        <p:tgtEl>
                                          <p:spTgt spid="56323"/>
                                        </p:tgtEl>
                                      </p:cBhvr>
                                    </p:animEffect>
                                  </p:childTnLst>
                                </p:cTn>
                              </p:par>
                            </p:childTnLst>
                          </p:cTn>
                        </p:par>
                        <p:par>
                          <p:cTn id="13" fill="hold" nodeType="afterGroup">
                            <p:stCondLst>
                              <p:cond delay="1000"/>
                            </p:stCondLst>
                            <p:childTnLst>
                              <p:par>
                                <p:cTn id="14" presetID="12" presetClass="entr" presetSubtype="2" fill="hold" grpId="0" nodeType="afterEffect">
                                  <p:stCondLst>
                                    <p:cond delay="0"/>
                                  </p:stCondLst>
                                  <p:iterate type="wd">
                                    <p:tmPct val="2000"/>
                                  </p:iterate>
                                  <p:childTnLst>
                                    <p:set>
                                      <p:cBhvr>
                                        <p:cTn id="15" dur="1" fill="hold">
                                          <p:stCondLst>
                                            <p:cond delay="0"/>
                                          </p:stCondLst>
                                        </p:cTn>
                                        <p:tgtEl>
                                          <p:spTgt spid="56324"/>
                                        </p:tgtEl>
                                        <p:attrNameLst>
                                          <p:attrName>style.visibility</p:attrName>
                                        </p:attrNameLst>
                                      </p:cBhvr>
                                      <p:to>
                                        <p:strVal val="visible"/>
                                      </p:to>
                                    </p:set>
                                    <p:animEffect transition="in" filter="slide(fromRight)">
                                      <p:cBhvr>
                                        <p:cTn id="16" dur="1000"/>
                                        <p:tgtEl>
                                          <p:spTgt spid="563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56329"/>
                                        </p:tgtEl>
                                        <p:attrNameLst>
                                          <p:attrName>style.visibility</p:attrName>
                                        </p:attrNameLst>
                                      </p:cBhvr>
                                      <p:to>
                                        <p:strVal val="visible"/>
                                      </p:to>
                                    </p:set>
                                    <p:animEffect transition="in" filter="randombar(vertical)">
                                      <p:cBhvr>
                                        <p:cTn id="21" dur="1000"/>
                                        <p:tgtEl>
                                          <p:spTgt spid="56329"/>
                                        </p:tgtEl>
                                      </p:cBhvr>
                                    </p:animEffect>
                                  </p:childTnLst>
                                </p:cTn>
                              </p:par>
                            </p:childTnLst>
                          </p:cTn>
                        </p:par>
                        <p:par>
                          <p:cTn id="22" fill="hold" nodeType="afterGroup">
                            <p:stCondLst>
                              <p:cond delay="1000"/>
                            </p:stCondLst>
                            <p:childTnLst>
                              <p:par>
                                <p:cTn id="23" presetID="12" presetClass="entr" presetSubtype="8" fill="hold" grpId="0" nodeType="afterEffect">
                                  <p:stCondLst>
                                    <p:cond delay="0"/>
                                  </p:stCondLst>
                                  <p:iterate type="wd">
                                    <p:tmPct val="2000"/>
                                  </p:iterate>
                                  <p:childTnLst>
                                    <p:set>
                                      <p:cBhvr>
                                        <p:cTn id="24" dur="1" fill="hold">
                                          <p:stCondLst>
                                            <p:cond delay="0"/>
                                          </p:stCondLst>
                                        </p:cTn>
                                        <p:tgtEl>
                                          <p:spTgt spid="56330"/>
                                        </p:tgtEl>
                                        <p:attrNameLst>
                                          <p:attrName>style.visibility</p:attrName>
                                        </p:attrNameLst>
                                      </p:cBhvr>
                                      <p:to>
                                        <p:strVal val="visible"/>
                                      </p:to>
                                    </p:set>
                                    <p:animEffect transition="in" filter="slide(fromLeft)">
                                      <p:cBhvr>
                                        <p:cTn id="25" dur="1000"/>
                                        <p:tgtEl>
                                          <p:spTgt spid="563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2" fill="hold" grpId="0" nodeType="clickEffect">
                                  <p:stCondLst>
                                    <p:cond delay="0"/>
                                  </p:stCondLst>
                                  <p:iterate type="wd">
                                    <p:tmPct val="2000"/>
                                  </p:iterate>
                                  <p:childTnLst>
                                    <p:set>
                                      <p:cBhvr>
                                        <p:cTn id="29" dur="1" fill="hold">
                                          <p:stCondLst>
                                            <p:cond delay="0"/>
                                          </p:stCondLst>
                                        </p:cTn>
                                        <p:tgtEl>
                                          <p:spTgt spid="56325"/>
                                        </p:tgtEl>
                                        <p:attrNameLst>
                                          <p:attrName>style.visibility</p:attrName>
                                        </p:attrNameLst>
                                      </p:cBhvr>
                                      <p:to>
                                        <p:strVal val="visible"/>
                                      </p:to>
                                    </p:set>
                                    <p:animEffect transition="in" filter="slide(fromRight)">
                                      <p:cBhvr>
                                        <p:cTn id="30" dur="1000"/>
                                        <p:tgtEl>
                                          <p:spTgt spid="5632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grpId="0" nodeType="clickEffect">
                                  <p:stCondLst>
                                    <p:cond delay="0"/>
                                  </p:stCondLst>
                                  <p:iterate type="wd">
                                    <p:tmPct val="2000"/>
                                  </p:iterate>
                                  <p:childTnLst>
                                    <p:set>
                                      <p:cBhvr>
                                        <p:cTn id="34" dur="1" fill="hold">
                                          <p:stCondLst>
                                            <p:cond delay="0"/>
                                          </p:stCondLst>
                                        </p:cTn>
                                        <p:tgtEl>
                                          <p:spTgt spid="56326"/>
                                        </p:tgtEl>
                                        <p:attrNameLst>
                                          <p:attrName>style.visibility</p:attrName>
                                        </p:attrNameLst>
                                      </p:cBhvr>
                                      <p:to>
                                        <p:strVal val="visible"/>
                                      </p:to>
                                    </p:set>
                                    <p:animEffect transition="in" filter="slide(fromLeft)">
                                      <p:cBhvr>
                                        <p:cTn id="35" dur="1000"/>
                                        <p:tgtEl>
                                          <p:spTgt spid="563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2" fill="hold" grpId="0" nodeType="clickEffect">
                                  <p:stCondLst>
                                    <p:cond delay="0"/>
                                  </p:stCondLst>
                                  <p:iterate type="wd">
                                    <p:tmPct val="2000"/>
                                  </p:iterate>
                                  <p:childTnLst>
                                    <p:set>
                                      <p:cBhvr>
                                        <p:cTn id="39" dur="1" fill="hold">
                                          <p:stCondLst>
                                            <p:cond delay="0"/>
                                          </p:stCondLst>
                                        </p:cTn>
                                        <p:tgtEl>
                                          <p:spTgt spid="56327"/>
                                        </p:tgtEl>
                                        <p:attrNameLst>
                                          <p:attrName>style.visibility</p:attrName>
                                        </p:attrNameLst>
                                      </p:cBhvr>
                                      <p:to>
                                        <p:strVal val="visible"/>
                                      </p:to>
                                    </p:set>
                                    <p:animEffect transition="in" filter="slide(fromRight)">
                                      <p:cBhvr>
                                        <p:cTn id="40" dur="1000"/>
                                        <p:tgtEl>
                                          <p:spTgt spid="5632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8" fill="hold" grpId="0" nodeType="clickEffect">
                                  <p:stCondLst>
                                    <p:cond delay="0"/>
                                  </p:stCondLst>
                                  <p:iterate type="wd">
                                    <p:tmPct val="2000"/>
                                  </p:iterate>
                                  <p:childTnLst>
                                    <p:set>
                                      <p:cBhvr>
                                        <p:cTn id="44" dur="1" fill="hold">
                                          <p:stCondLst>
                                            <p:cond delay="0"/>
                                          </p:stCondLst>
                                        </p:cTn>
                                        <p:tgtEl>
                                          <p:spTgt spid="56328"/>
                                        </p:tgtEl>
                                        <p:attrNameLst>
                                          <p:attrName>style.visibility</p:attrName>
                                        </p:attrNameLst>
                                      </p:cBhvr>
                                      <p:to>
                                        <p:strVal val="visible"/>
                                      </p:to>
                                    </p:set>
                                    <p:animEffect transition="in" filter="slide(fromLeft)">
                                      <p:cBhvr>
                                        <p:cTn id="45" dur="1000"/>
                                        <p:tgtEl>
                                          <p:spTgt spid="5632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2" fill="hold" grpId="0" nodeType="clickEffect">
                                  <p:stCondLst>
                                    <p:cond delay="0"/>
                                  </p:stCondLst>
                                  <p:iterate type="wd">
                                    <p:tmPct val="2000"/>
                                  </p:iterate>
                                  <p:childTnLst>
                                    <p:set>
                                      <p:cBhvr>
                                        <p:cTn id="49" dur="1" fill="hold">
                                          <p:stCondLst>
                                            <p:cond delay="0"/>
                                          </p:stCondLst>
                                        </p:cTn>
                                        <p:tgtEl>
                                          <p:spTgt spid="56331"/>
                                        </p:tgtEl>
                                        <p:attrNameLst>
                                          <p:attrName>style.visibility</p:attrName>
                                        </p:attrNameLst>
                                      </p:cBhvr>
                                      <p:to>
                                        <p:strVal val="visible"/>
                                      </p:to>
                                    </p:set>
                                    <p:animEffect transition="in" filter="slide(fromRight)">
                                      <p:cBhvr>
                                        <p:cTn id="50" dur="1000"/>
                                        <p:tgtEl>
                                          <p:spTgt spid="5633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8" fill="hold" grpId="0" nodeType="clickEffect">
                                  <p:stCondLst>
                                    <p:cond delay="0"/>
                                  </p:stCondLst>
                                  <p:iterate type="wd">
                                    <p:tmPct val="2000"/>
                                  </p:iterate>
                                  <p:childTnLst>
                                    <p:set>
                                      <p:cBhvr>
                                        <p:cTn id="54" dur="1" fill="hold">
                                          <p:stCondLst>
                                            <p:cond delay="0"/>
                                          </p:stCondLst>
                                        </p:cTn>
                                        <p:tgtEl>
                                          <p:spTgt spid="56332"/>
                                        </p:tgtEl>
                                        <p:attrNameLst>
                                          <p:attrName>style.visibility</p:attrName>
                                        </p:attrNameLst>
                                      </p:cBhvr>
                                      <p:to>
                                        <p:strVal val="visible"/>
                                      </p:to>
                                    </p:set>
                                    <p:animEffect transition="in" filter="slide(fromLeft)">
                                      <p:cBhvr>
                                        <p:cTn id="55" dur="1000"/>
                                        <p:tgtEl>
                                          <p:spTgt spid="5633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2" fill="hold" grpId="0" nodeType="clickEffect">
                                  <p:stCondLst>
                                    <p:cond delay="0"/>
                                  </p:stCondLst>
                                  <p:iterate type="wd">
                                    <p:tmPct val="2000"/>
                                  </p:iterate>
                                  <p:childTnLst>
                                    <p:set>
                                      <p:cBhvr>
                                        <p:cTn id="59" dur="1" fill="hold">
                                          <p:stCondLst>
                                            <p:cond delay="0"/>
                                          </p:stCondLst>
                                        </p:cTn>
                                        <p:tgtEl>
                                          <p:spTgt spid="56333"/>
                                        </p:tgtEl>
                                        <p:attrNameLst>
                                          <p:attrName>style.visibility</p:attrName>
                                        </p:attrNameLst>
                                      </p:cBhvr>
                                      <p:to>
                                        <p:strVal val="visible"/>
                                      </p:to>
                                    </p:set>
                                    <p:animEffect transition="in" filter="slide(fromRight)">
                                      <p:cBhvr>
                                        <p:cTn id="60" dur="1000"/>
                                        <p:tgtEl>
                                          <p:spTgt spid="5633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8" fill="hold" grpId="0" nodeType="clickEffect">
                                  <p:stCondLst>
                                    <p:cond delay="0"/>
                                  </p:stCondLst>
                                  <p:iterate type="wd">
                                    <p:tmPct val="2000"/>
                                  </p:iterate>
                                  <p:childTnLst>
                                    <p:set>
                                      <p:cBhvr>
                                        <p:cTn id="64" dur="1" fill="hold">
                                          <p:stCondLst>
                                            <p:cond delay="0"/>
                                          </p:stCondLst>
                                        </p:cTn>
                                        <p:tgtEl>
                                          <p:spTgt spid="56334"/>
                                        </p:tgtEl>
                                        <p:attrNameLst>
                                          <p:attrName>style.visibility</p:attrName>
                                        </p:attrNameLst>
                                      </p:cBhvr>
                                      <p:to>
                                        <p:strVal val="visible"/>
                                      </p:to>
                                    </p:set>
                                    <p:animEffect transition="in" filter="slide(fromLeft)">
                                      <p:cBhvr>
                                        <p:cTn id="65" dur="1000"/>
                                        <p:tgtEl>
                                          <p:spTgt spid="5633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2" fill="hold" grpId="0" nodeType="clickEffect">
                                  <p:stCondLst>
                                    <p:cond delay="0"/>
                                  </p:stCondLst>
                                  <p:iterate type="wd">
                                    <p:tmPct val="2000"/>
                                  </p:iterate>
                                  <p:childTnLst>
                                    <p:set>
                                      <p:cBhvr>
                                        <p:cTn id="69" dur="1" fill="hold">
                                          <p:stCondLst>
                                            <p:cond delay="0"/>
                                          </p:stCondLst>
                                        </p:cTn>
                                        <p:tgtEl>
                                          <p:spTgt spid="56335"/>
                                        </p:tgtEl>
                                        <p:attrNameLst>
                                          <p:attrName>style.visibility</p:attrName>
                                        </p:attrNameLst>
                                      </p:cBhvr>
                                      <p:to>
                                        <p:strVal val="visible"/>
                                      </p:to>
                                    </p:set>
                                    <p:animEffect transition="in" filter="slide(fromRight)">
                                      <p:cBhvr>
                                        <p:cTn id="70" dur="1000"/>
                                        <p:tgtEl>
                                          <p:spTgt spid="5633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iterate type="wd">
                                    <p:tmPct val="2000"/>
                                  </p:iterate>
                                  <p:childTnLst>
                                    <p:set>
                                      <p:cBhvr>
                                        <p:cTn id="74" dur="1" fill="hold">
                                          <p:stCondLst>
                                            <p:cond delay="0"/>
                                          </p:stCondLst>
                                        </p:cTn>
                                        <p:tgtEl>
                                          <p:spTgt spid="56336"/>
                                        </p:tgtEl>
                                        <p:attrNameLst>
                                          <p:attrName>style.visibility</p:attrName>
                                        </p:attrNameLst>
                                      </p:cBhvr>
                                      <p:to>
                                        <p:strVal val="visible"/>
                                      </p:to>
                                    </p:set>
                                    <p:animEffect transition="in" filter="slide(fromLeft)">
                                      <p:cBhvr>
                                        <p:cTn id="75" dur="1000"/>
                                        <p:tgtEl>
                                          <p:spTgt spid="5633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2" presetClass="entr" presetSubtype="2" fill="hold" grpId="0" nodeType="clickEffect">
                                  <p:stCondLst>
                                    <p:cond delay="0"/>
                                  </p:stCondLst>
                                  <p:iterate type="wd">
                                    <p:tmPct val="2000"/>
                                  </p:iterate>
                                  <p:childTnLst>
                                    <p:set>
                                      <p:cBhvr>
                                        <p:cTn id="79" dur="1" fill="hold">
                                          <p:stCondLst>
                                            <p:cond delay="0"/>
                                          </p:stCondLst>
                                        </p:cTn>
                                        <p:tgtEl>
                                          <p:spTgt spid="56337"/>
                                        </p:tgtEl>
                                        <p:attrNameLst>
                                          <p:attrName>style.visibility</p:attrName>
                                        </p:attrNameLst>
                                      </p:cBhvr>
                                      <p:to>
                                        <p:strVal val="visible"/>
                                      </p:to>
                                    </p:set>
                                    <p:animEffect transition="in" filter="slide(fromRight)">
                                      <p:cBhvr>
                                        <p:cTn id="80" dur="1000"/>
                                        <p:tgtEl>
                                          <p:spTgt spid="5633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8" fill="hold" grpId="0" nodeType="clickEffect">
                                  <p:stCondLst>
                                    <p:cond delay="0"/>
                                  </p:stCondLst>
                                  <p:iterate type="wd">
                                    <p:tmPct val="2000"/>
                                  </p:iterate>
                                  <p:childTnLst>
                                    <p:set>
                                      <p:cBhvr>
                                        <p:cTn id="84" dur="1" fill="hold">
                                          <p:stCondLst>
                                            <p:cond delay="0"/>
                                          </p:stCondLst>
                                        </p:cTn>
                                        <p:tgtEl>
                                          <p:spTgt spid="56338"/>
                                        </p:tgtEl>
                                        <p:attrNameLst>
                                          <p:attrName>style.visibility</p:attrName>
                                        </p:attrNameLst>
                                      </p:cBhvr>
                                      <p:to>
                                        <p:strVal val="visible"/>
                                      </p:to>
                                    </p:set>
                                    <p:animEffect transition="in" filter="slide(fromLeft)">
                                      <p:cBhvr>
                                        <p:cTn id="85" dur="1000"/>
                                        <p:tgtEl>
                                          <p:spTgt spid="5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animBg="1" autoUpdateAnimBg="0"/>
      <p:bldP spid="56324" grpId="0" autoUpdateAnimBg="0"/>
      <p:bldP spid="56325" grpId="0" autoUpdateAnimBg="0"/>
      <p:bldP spid="56326" grpId="0" autoUpdateAnimBg="0"/>
      <p:bldP spid="56327" grpId="0" autoUpdateAnimBg="0"/>
      <p:bldP spid="56328" grpId="0" autoUpdateAnimBg="0"/>
      <p:bldP spid="56329" grpId="0" animBg="1" autoUpdateAnimBg="0"/>
      <p:bldP spid="56330" grpId="0" autoUpdateAnimBg="0"/>
      <p:bldP spid="56331" grpId="0" autoUpdateAnimBg="0"/>
      <p:bldP spid="56332" grpId="0" autoUpdateAnimBg="0"/>
      <p:bldP spid="56333" grpId="0" autoUpdateAnimBg="0"/>
      <p:bldP spid="56334" grpId="0" autoUpdateAnimBg="0"/>
      <p:bldP spid="56335" grpId="0" autoUpdateAnimBg="0"/>
      <p:bldP spid="56336" grpId="0" autoUpdateAnimBg="0"/>
      <p:bldP spid="56337" grpId="0" autoUpdateAnimBg="0"/>
      <p:bldP spid="5633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0"/>
            <a:ext cx="9144000" cy="4572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CO" altLang="en-US" b="1">
                <a:solidFill>
                  <a:srgbClr val="FFFF00"/>
                </a:solidFill>
              </a:rPr>
              <a:t>JOSÉ NOS TESTIFICA:</a:t>
            </a:r>
            <a:endParaRPr lang="en-US" altLang="en-US" b="1">
              <a:solidFill>
                <a:srgbClr val="FFFF00"/>
              </a:solidFill>
            </a:endParaRPr>
          </a:p>
        </p:txBody>
      </p:sp>
      <p:sp>
        <p:nvSpPr>
          <p:cNvPr id="57350" name="Text Box 6"/>
          <p:cNvSpPr txBox="1">
            <a:spLocks noChangeArrowheads="1"/>
          </p:cNvSpPr>
          <p:nvPr/>
        </p:nvSpPr>
        <p:spPr bwMode="auto">
          <a:xfrm>
            <a:off x="0" y="4572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a:solidFill>
                  <a:srgbClr val="FFFF00"/>
                </a:solidFill>
                <a:latin typeface="Tempus Sans ITC" pitchFamily="82" charset="0"/>
              </a:rPr>
              <a:t>*</a:t>
            </a:r>
            <a:r>
              <a:rPr lang="es-ES" altLang="en-US" b="1">
                <a:solidFill>
                  <a:schemeClr val="bg1"/>
                </a:solidFill>
                <a:latin typeface="Tempus Sans ITC" pitchFamily="82" charset="0"/>
              </a:rPr>
              <a:t>Los tiempos duros pueden ser una manifestación que Dios está con nosotros, no que Él nos ha abandonado</a:t>
            </a:r>
            <a:endParaRPr lang="en-US" altLang="en-US" b="1">
              <a:solidFill>
                <a:schemeClr val="bg1"/>
              </a:solidFill>
              <a:latin typeface="Tempus Sans ITC" pitchFamily="82" charset="0"/>
            </a:endParaRPr>
          </a:p>
        </p:txBody>
      </p:sp>
      <p:sp>
        <p:nvSpPr>
          <p:cNvPr id="57351" name="Text Box 7"/>
          <p:cNvSpPr txBox="1">
            <a:spLocks noChangeArrowheads="1"/>
          </p:cNvSpPr>
          <p:nvPr/>
        </p:nvSpPr>
        <p:spPr bwMode="auto">
          <a:xfrm>
            <a:off x="0" y="1371600"/>
            <a:ext cx="9144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a:solidFill>
                  <a:srgbClr val="FFFF00"/>
                </a:solidFill>
                <a:latin typeface="Tempus Sans ITC" pitchFamily="82" charset="0"/>
              </a:rPr>
              <a:t>*</a:t>
            </a:r>
            <a:r>
              <a:rPr lang="es-ES" altLang="en-US" b="1">
                <a:solidFill>
                  <a:schemeClr val="bg1"/>
                </a:solidFill>
                <a:latin typeface="Tempus Sans ITC" pitchFamily="82" charset="0"/>
              </a:rPr>
              <a:t>Es posible confiar en Dios, incluso los tiempos duros</a:t>
            </a:r>
            <a:endParaRPr lang="en-US" altLang="en-US" b="1">
              <a:solidFill>
                <a:schemeClr val="bg1"/>
              </a:solidFill>
              <a:latin typeface="Tempus Sans ITC" pitchFamily="82" charset="0"/>
            </a:endParaRPr>
          </a:p>
        </p:txBody>
      </p:sp>
      <p:sp>
        <p:nvSpPr>
          <p:cNvPr id="57352" name="Text Box 8"/>
          <p:cNvSpPr txBox="1">
            <a:spLocks noChangeArrowheads="1"/>
          </p:cNvSpPr>
          <p:nvPr/>
        </p:nvSpPr>
        <p:spPr bwMode="auto">
          <a:xfrm>
            <a:off x="0" y="1981200"/>
            <a:ext cx="89947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a:solidFill>
                  <a:srgbClr val="FFFF00"/>
                </a:solidFill>
                <a:latin typeface="Tempus Sans ITC" pitchFamily="82" charset="0"/>
              </a:rPr>
              <a:t>*</a:t>
            </a:r>
            <a:r>
              <a:rPr lang="es-ES" altLang="en-US" b="1">
                <a:solidFill>
                  <a:schemeClr val="bg1"/>
                </a:solidFill>
                <a:latin typeface="Tempus Sans ITC" pitchFamily="82" charset="0"/>
              </a:rPr>
              <a:t>Los tiempos duros pueden ser los instrumentos de Dios para mejorar nuestro carácter y talentos para el mejor servicio</a:t>
            </a:r>
            <a:endParaRPr lang="en-US" altLang="en-US" b="1">
              <a:solidFill>
                <a:schemeClr val="bg1"/>
              </a:solidFill>
              <a:latin typeface="Tempus Sans ITC" pitchFamily="82" charset="0"/>
            </a:endParaRPr>
          </a:p>
        </p:txBody>
      </p:sp>
      <p:sp>
        <p:nvSpPr>
          <p:cNvPr id="57354" name="Text Box 10"/>
          <p:cNvSpPr txBox="1">
            <a:spLocks noChangeArrowheads="1"/>
          </p:cNvSpPr>
          <p:nvPr/>
        </p:nvSpPr>
        <p:spPr bwMode="auto">
          <a:xfrm>
            <a:off x="0" y="2971800"/>
            <a:ext cx="854392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a:solidFill>
                  <a:srgbClr val="FFFF00"/>
                </a:solidFill>
                <a:latin typeface="Tempus Sans ITC" pitchFamily="82" charset="0"/>
              </a:rPr>
              <a:t>*</a:t>
            </a:r>
            <a:r>
              <a:rPr lang="es-ES" altLang="en-US" b="1">
                <a:solidFill>
                  <a:schemeClr val="bg1"/>
                </a:solidFill>
                <a:latin typeface="Tempus Sans ITC" pitchFamily="82" charset="0"/>
              </a:rPr>
              <a:t>Él nos enseña cómo encarar las desilusiónes de la vida</a:t>
            </a:r>
            <a:endParaRPr lang="en-US" altLang="en-US" b="1">
              <a:solidFill>
                <a:schemeClr val="bg1"/>
              </a:solidFill>
              <a:latin typeface="Tempus Sans ITC" pitchFamily="82" charset="0"/>
            </a:endParaRPr>
          </a:p>
        </p:txBody>
      </p:sp>
      <p:sp>
        <p:nvSpPr>
          <p:cNvPr id="57356" name="Text Box 12"/>
          <p:cNvSpPr txBox="1">
            <a:spLocks noChangeArrowheads="1"/>
          </p:cNvSpPr>
          <p:nvPr/>
        </p:nvSpPr>
        <p:spPr bwMode="auto">
          <a:xfrm>
            <a:off x="0" y="36576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a:solidFill>
                  <a:srgbClr val="FFFF00"/>
                </a:solidFill>
                <a:latin typeface="Tempus Sans ITC" pitchFamily="82" charset="0"/>
              </a:rPr>
              <a:t>*</a:t>
            </a:r>
            <a:r>
              <a:rPr lang="es-ES" altLang="en-US" b="1">
                <a:solidFill>
                  <a:schemeClr val="bg1"/>
                </a:solidFill>
                <a:latin typeface="Tempus Sans ITC" pitchFamily="82" charset="0"/>
              </a:rPr>
              <a:t>Podemos vivir agresivamente sobre todo el desánimo, y por un tiempo largo</a:t>
            </a:r>
            <a:endParaRPr lang="en-US" altLang="en-US" b="1">
              <a:solidFill>
                <a:schemeClr val="bg1"/>
              </a:solidFill>
              <a:latin typeface="Tempus Sans ITC" pitchFamily="82" charset="0"/>
            </a:endParaRPr>
          </a:p>
        </p:txBody>
      </p:sp>
      <p:sp>
        <p:nvSpPr>
          <p:cNvPr id="57358" name="Text Box 14"/>
          <p:cNvSpPr txBox="1">
            <a:spLocks noChangeArrowheads="1"/>
          </p:cNvSpPr>
          <p:nvPr/>
        </p:nvSpPr>
        <p:spPr bwMode="auto">
          <a:xfrm>
            <a:off x="0" y="4648200"/>
            <a:ext cx="9144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a:solidFill>
                  <a:srgbClr val="FFFF00"/>
                </a:solidFill>
                <a:latin typeface="Tempus Sans ITC" pitchFamily="82" charset="0"/>
              </a:rPr>
              <a:t>*</a:t>
            </a:r>
            <a:r>
              <a:rPr lang="es-ES" altLang="en-US" b="1">
                <a:solidFill>
                  <a:schemeClr val="bg1"/>
                </a:solidFill>
                <a:latin typeface="Tempus Sans ITC" pitchFamily="82" charset="0"/>
              </a:rPr>
              <a:t>Las cosas malas no pueden vencernos sin nuestro permiso</a:t>
            </a:r>
            <a:endParaRPr lang="en-US" altLang="en-US" b="1">
              <a:solidFill>
                <a:schemeClr val="bg1"/>
              </a:solidFill>
              <a:latin typeface="Tempus Sans ITC" pitchFamily="82" charset="0"/>
            </a:endParaRPr>
          </a:p>
        </p:txBody>
      </p:sp>
      <p:sp>
        <p:nvSpPr>
          <p:cNvPr id="57360" name="Text Box 16"/>
          <p:cNvSpPr txBox="1">
            <a:spLocks noChangeArrowheads="1"/>
          </p:cNvSpPr>
          <p:nvPr/>
        </p:nvSpPr>
        <p:spPr bwMode="auto">
          <a:xfrm>
            <a:off x="0" y="53340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nSpc>
                <a:spcPct val="90000"/>
              </a:lnSpc>
            </a:pPr>
            <a:r>
              <a:rPr lang="es-CO" altLang="en-US" b="1">
                <a:solidFill>
                  <a:srgbClr val="FFFF00"/>
                </a:solidFill>
                <a:latin typeface="Tempus Sans ITC" pitchFamily="82" charset="0"/>
              </a:rPr>
              <a:t>*</a:t>
            </a:r>
            <a:r>
              <a:rPr lang="es-ES" altLang="en-US" b="1">
                <a:solidFill>
                  <a:schemeClr val="bg1"/>
                </a:solidFill>
                <a:latin typeface="Tempus Sans ITC" pitchFamily="82" charset="0"/>
              </a:rPr>
              <a:t>Las grandes bendiciónes no siempre corrompen; es posible vivir virtuosamente en cualquier situación, sea buena o mala</a:t>
            </a:r>
            <a:endParaRPr lang="en-US" altLang="en-US" b="1">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amond(out)">
                                      <p:cBhvr>
                                        <p:cTn id="7" dur="1000"/>
                                        <p:tgtEl>
                                          <p:spTgt spid="57346"/>
                                        </p:tgtEl>
                                      </p:cBhvr>
                                    </p:animEffect>
                                  </p:childTnLst>
                                </p:cTn>
                              </p:par>
                            </p:childTnLst>
                          </p:cTn>
                        </p:par>
                        <p:par>
                          <p:cTn id="8" fill="hold" nodeType="afterGroup">
                            <p:stCondLst>
                              <p:cond delay="1000"/>
                            </p:stCondLst>
                            <p:childTnLst>
                              <p:par>
                                <p:cTn id="9" presetID="5" presetClass="entr" presetSubtype="10" fill="hold" grpId="0" nodeType="afterEffect">
                                  <p:stCondLst>
                                    <p:cond delay="0"/>
                                  </p:stCondLst>
                                  <p:iterate type="wd">
                                    <p:tmPct val="2000"/>
                                  </p:iterate>
                                  <p:childTnLst>
                                    <p:set>
                                      <p:cBhvr>
                                        <p:cTn id="10" dur="1" fill="hold">
                                          <p:stCondLst>
                                            <p:cond delay="0"/>
                                          </p:stCondLst>
                                        </p:cTn>
                                        <p:tgtEl>
                                          <p:spTgt spid="57350"/>
                                        </p:tgtEl>
                                        <p:attrNameLst>
                                          <p:attrName>style.visibility</p:attrName>
                                        </p:attrNameLst>
                                      </p:cBhvr>
                                      <p:to>
                                        <p:strVal val="visible"/>
                                      </p:to>
                                    </p:set>
                                    <p:animEffect transition="in" filter="checkerboard(across)">
                                      <p:cBhvr>
                                        <p:cTn id="11" dur="1000"/>
                                        <p:tgtEl>
                                          <p:spTgt spid="573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grpId="0" nodeType="clickEffect">
                                  <p:stCondLst>
                                    <p:cond delay="0"/>
                                  </p:stCondLst>
                                  <p:iterate type="wd">
                                    <p:tmPct val="2000"/>
                                  </p:iterate>
                                  <p:childTnLst>
                                    <p:set>
                                      <p:cBhvr>
                                        <p:cTn id="15" dur="1" fill="hold">
                                          <p:stCondLst>
                                            <p:cond delay="0"/>
                                          </p:stCondLst>
                                        </p:cTn>
                                        <p:tgtEl>
                                          <p:spTgt spid="57351"/>
                                        </p:tgtEl>
                                        <p:attrNameLst>
                                          <p:attrName>style.visibility</p:attrName>
                                        </p:attrNameLst>
                                      </p:cBhvr>
                                      <p:to>
                                        <p:strVal val="visible"/>
                                      </p:to>
                                    </p:set>
                                    <p:animEffect transition="in" filter="slide(fromTop)">
                                      <p:cBhvr>
                                        <p:cTn id="16" dur="1000"/>
                                        <p:tgtEl>
                                          <p:spTgt spid="573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grpId="0" nodeType="clickEffect">
                                  <p:stCondLst>
                                    <p:cond delay="0"/>
                                  </p:stCondLst>
                                  <p:iterate type="wd">
                                    <p:tmPct val="2000"/>
                                  </p:iterate>
                                  <p:childTnLst>
                                    <p:set>
                                      <p:cBhvr>
                                        <p:cTn id="20" dur="1" fill="hold">
                                          <p:stCondLst>
                                            <p:cond delay="0"/>
                                          </p:stCondLst>
                                        </p:cTn>
                                        <p:tgtEl>
                                          <p:spTgt spid="57352"/>
                                        </p:tgtEl>
                                        <p:attrNameLst>
                                          <p:attrName>style.visibility</p:attrName>
                                        </p:attrNameLst>
                                      </p:cBhvr>
                                      <p:to>
                                        <p:strVal val="visible"/>
                                      </p:to>
                                    </p:set>
                                    <p:animEffect transition="in" filter="barn(outVertical)">
                                      <p:cBhvr>
                                        <p:cTn id="21" dur="1000"/>
                                        <p:tgtEl>
                                          <p:spTgt spid="573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5" fill="hold" grpId="0" nodeType="clickEffect">
                                  <p:stCondLst>
                                    <p:cond delay="0"/>
                                  </p:stCondLst>
                                  <p:iterate type="wd">
                                    <p:tmPct val="2000"/>
                                  </p:iterate>
                                  <p:childTnLst>
                                    <p:set>
                                      <p:cBhvr>
                                        <p:cTn id="25" dur="1" fill="hold">
                                          <p:stCondLst>
                                            <p:cond delay="0"/>
                                          </p:stCondLst>
                                        </p:cTn>
                                        <p:tgtEl>
                                          <p:spTgt spid="57354"/>
                                        </p:tgtEl>
                                        <p:attrNameLst>
                                          <p:attrName>style.visibility</p:attrName>
                                        </p:attrNameLst>
                                      </p:cBhvr>
                                      <p:to>
                                        <p:strVal val="visible"/>
                                      </p:to>
                                    </p:set>
                                    <p:animEffect transition="in" filter="randombar(vertical)">
                                      <p:cBhvr>
                                        <p:cTn id="26" dur="1000"/>
                                        <p:tgtEl>
                                          <p:spTgt spid="573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iterate type="wd">
                                    <p:tmPct val="2000"/>
                                  </p:iterate>
                                  <p:childTnLst>
                                    <p:set>
                                      <p:cBhvr>
                                        <p:cTn id="30" dur="1" fill="hold">
                                          <p:stCondLst>
                                            <p:cond delay="0"/>
                                          </p:stCondLst>
                                        </p:cTn>
                                        <p:tgtEl>
                                          <p:spTgt spid="57356"/>
                                        </p:tgtEl>
                                        <p:attrNameLst>
                                          <p:attrName>style.visibility</p:attrName>
                                        </p:attrNameLst>
                                      </p:cBhvr>
                                      <p:to>
                                        <p:strVal val="visible"/>
                                      </p:to>
                                    </p:set>
                                    <p:animEffect transition="in" filter="dissolve">
                                      <p:cBhvr>
                                        <p:cTn id="31" dur="1000"/>
                                        <p:tgtEl>
                                          <p:spTgt spid="5735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iterate type="wd">
                                    <p:tmPct val="2000"/>
                                  </p:iterate>
                                  <p:childTnLst>
                                    <p:set>
                                      <p:cBhvr>
                                        <p:cTn id="35" dur="1" fill="hold">
                                          <p:stCondLst>
                                            <p:cond delay="0"/>
                                          </p:stCondLst>
                                        </p:cTn>
                                        <p:tgtEl>
                                          <p:spTgt spid="57358"/>
                                        </p:tgtEl>
                                        <p:attrNameLst>
                                          <p:attrName>style.visibility</p:attrName>
                                        </p:attrNameLst>
                                      </p:cBhvr>
                                      <p:to>
                                        <p:strVal val="visible"/>
                                      </p:to>
                                    </p:set>
                                    <p:animEffect transition="in" filter="wipe(right)">
                                      <p:cBhvr>
                                        <p:cTn id="36" dur="1000"/>
                                        <p:tgtEl>
                                          <p:spTgt spid="5735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grpId="0" nodeType="clickEffect">
                                  <p:stCondLst>
                                    <p:cond delay="0"/>
                                  </p:stCondLst>
                                  <p:iterate type="wd">
                                    <p:tmPct val="2000"/>
                                  </p:iterate>
                                  <p:childTnLst>
                                    <p:set>
                                      <p:cBhvr>
                                        <p:cTn id="40" dur="1" fill="hold">
                                          <p:stCondLst>
                                            <p:cond delay="0"/>
                                          </p:stCondLst>
                                        </p:cTn>
                                        <p:tgtEl>
                                          <p:spTgt spid="57360"/>
                                        </p:tgtEl>
                                        <p:attrNameLst>
                                          <p:attrName>style.visibility</p:attrName>
                                        </p:attrNameLst>
                                      </p:cBhvr>
                                      <p:to>
                                        <p:strVal val="visible"/>
                                      </p:to>
                                    </p:set>
                                    <p:anim calcmode="lin" valueType="num">
                                      <p:cBhvr>
                                        <p:cTn id="41" dur="1000" fill="hold"/>
                                        <p:tgtEl>
                                          <p:spTgt spid="57360"/>
                                        </p:tgtEl>
                                        <p:attrNameLst>
                                          <p:attrName>ppt_x</p:attrName>
                                        </p:attrNameLst>
                                      </p:cBhvr>
                                      <p:tavLst>
                                        <p:tav tm="0">
                                          <p:val>
                                            <p:strVal val="#ppt_x"/>
                                          </p:val>
                                        </p:tav>
                                        <p:tav tm="100000">
                                          <p:val>
                                            <p:strVal val="#ppt_x"/>
                                          </p:val>
                                        </p:tav>
                                      </p:tavLst>
                                    </p:anim>
                                    <p:anim calcmode="lin" valueType="num">
                                      <p:cBhvr>
                                        <p:cTn id="42" dur="1000" fill="hold"/>
                                        <p:tgtEl>
                                          <p:spTgt spid="57360"/>
                                        </p:tgtEl>
                                        <p:attrNameLst>
                                          <p:attrName>ppt_y</p:attrName>
                                        </p:attrNameLst>
                                      </p:cBhvr>
                                      <p:tavLst>
                                        <p:tav tm="0">
                                          <p:val>
                                            <p:strVal val="#ppt_y-#ppt_h/2"/>
                                          </p:val>
                                        </p:tav>
                                        <p:tav tm="100000">
                                          <p:val>
                                            <p:strVal val="#ppt_y"/>
                                          </p:val>
                                        </p:tav>
                                      </p:tavLst>
                                    </p:anim>
                                    <p:anim calcmode="lin" valueType="num">
                                      <p:cBhvr>
                                        <p:cTn id="43" dur="1000" fill="hold"/>
                                        <p:tgtEl>
                                          <p:spTgt spid="57360"/>
                                        </p:tgtEl>
                                        <p:attrNameLst>
                                          <p:attrName>ppt_w</p:attrName>
                                        </p:attrNameLst>
                                      </p:cBhvr>
                                      <p:tavLst>
                                        <p:tav tm="0">
                                          <p:val>
                                            <p:strVal val="#ppt_w"/>
                                          </p:val>
                                        </p:tav>
                                        <p:tav tm="100000">
                                          <p:val>
                                            <p:strVal val="#ppt_w"/>
                                          </p:val>
                                        </p:tav>
                                      </p:tavLst>
                                    </p:anim>
                                    <p:anim calcmode="lin" valueType="num">
                                      <p:cBhvr>
                                        <p:cTn id="44" dur="1000" fill="hold"/>
                                        <p:tgtEl>
                                          <p:spTgt spid="573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autoUpdateAnimBg="0"/>
      <p:bldP spid="57350" grpId="0" autoUpdateAnimBg="0"/>
      <p:bldP spid="57351" grpId="0" autoUpdateAnimBg="0"/>
      <p:bldP spid="57352" grpId="0" autoUpdateAnimBg="0"/>
      <p:bldP spid="57354" grpId="0" autoUpdateAnimBg="0"/>
      <p:bldP spid="57356" grpId="0" autoUpdateAnimBg="0"/>
      <p:bldP spid="57358" grpId="0" autoUpdateAnimBg="0"/>
      <p:bldP spid="5736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loud5"/>
          <p:cNvPicPr>
            <a:picLocks noChangeAspect="1" noChangeArrowheads="1"/>
          </p:cNvPicPr>
          <p:nvPr/>
        </p:nvPicPr>
        <p:blipFill>
          <a:blip r:embed="rId2">
            <a:extLst>
              <a:ext uri="{28A0092B-C50C-407E-A947-70E740481C1C}">
                <a14:useLocalDpi xmlns:a14="http://schemas.microsoft.com/office/drawing/2010/main" val="0"/>
              </a:ext>
            </a:extLst>
          </a:blip>
          <a:srcRect t="3160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43" name="Picture 3" descr="Isaiah"/>
          <p:cNvPicPr>
            <a:picLocks noChangeAspect="1" noChangeArrowheads="1"/>
          </p:cNvPicPr>
          <p:nvPr/>
        </p:nvPicPr>
        <p:blipFill>
          <a:blip r:embed="rId3" cstate="print">
            <a:extLst>
              <a:ext uri="{28A0092B-C50C-407E-A947-70E740481C1C}">
                <a14:useLocalDpi xmlns:a14="http://schemas.microsoft.com/office/drawing/2010/main" val="0"/>
              </a:ext>
            </a:extLst>
          </a:blip>
          <a:srcRect l="29630"/>
          <a:stretch>
            <a:fillRect/>
          </a:stretch>
        </p:blipFill>
        <p:spPr bwMode="auto">
          <a:xfrm>
            <a:off x="3657600" y="5181600"/>
            <a:ext cx="13398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samson"/>
          <p:cNvPicPr>
            <a:picLocks noChangeAspect="1" noChangeArrowheads="1"/>
          </p:cNvPicPr>
          <p:nvPr/>
        </p:nvPicPr>
        <p:blipFill>
          <a:blip r:embed="rId4">
            <a:extLst>
              <a:ext uri="{28A0092B-C50C-407E-A947-70E740481C1C}">
                <a14:useLocalDpi xmlns:a14="http://schemas.microsoft.com/office/drawing/2010/main" val="0"/>
              </a:ext>
            </a:extLst>
          </a:blip>
          <a:srcRect l="7477" b="8411"/>
          <a:stretch>
            <a:fillRect/>
          </a:stretch>
        </p:blipFill>
        <p:spPr bwMode="auto">
          <a:xfrm>
            <a:off x="7505700" y="3733800"/>
            <a:ext cx="1638300" cy="1697038"/>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descr="File:Abraham-thumb.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6500" y="0"/>
            <a:ext cx="181768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46" name="Picture 6" descr="Joshu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05000"/>
            <a:ext cx="1905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447" name="Picture 7" descr="NoahBuildsAr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0600" y="0"/>
            <a:ext cx="152876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48" name="Picture 8" descr="cain-abel-offer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716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49" name="Picture 9" descr="Enoch - walked with God."/>
          <p:cNvPicPr>
            <a:picLocks noChangeAspect="1" noChangeArrowheads="1"/>
          </p:cNvPicPr>
          <p:nvPr/>
        </p:nvPicPr>
        <p:blipFill>
          <a:blip r:embed="rId11">
            <a:extLst>
              <a:ext uri="{28A0092B-C50C-407E-A947-70E740481C1C}">
                <a14:useLocalDpi xmlns:a14="http://schemas.microsoft.com/office/drawing/2010/main" val="0"/>
              </a:ext>
            </a:extLst>
          </a:blip>
          <a:srcRect l="7616" t="2000" r="2318" b="4666"/>
          <a:stretch>
            <a:fillRect/>
          </a:stretch>
        </p:blipFill>
        <p:spPr bwMode="auto">
          <a:xfrm>
            <a:off x="1524000" y="0"/>
            <a:ext cx="1752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50" name="Picture 10" descr="Sara1-5"/>
          <p:cNvPicPr>
            <a:picLocks noChangeAspect="1" noChangeArrowheads="1"/>
          </p:cNvPicPr>
          <p:nvPr/>
        </p:nvPicPr>
        <p:blipFill>
          <a:blip r:embed="rId12" cstate="print">
            <a:extLst>
              <a:ext uri="{28A0092B-C50C-407E-A947-70E740481C1C}">
                <a14:useLocalDpi xmlns:a14="http://schemas.microsoft.com/office/drawing/2010/main" val="0"/>
              </a:ext>
            </a:extLst>
          </a:blip>
          <a:srcRect l="17734" t="3999"/>
          <a:stretch>
            <a:fillRect/>
          </a:stretch>
        </p:blipFill>
        <p:spPr bwMode="auto">
          <a:xfrm>
            <a:off x="8039100" y="0"/>
            <a:ext cx="11049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51" name="Picture 11" descr="RAHA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581400"/>
            <a:ext cx="116046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52" name="Picture 12" descr="gideon_att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43000" y="3581400"/>
            <a:ext cx="140811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53" name="Picture 13" descr="Salomon%20de%20Bray,%20Jael,%20Deborah%20and%20Barak%231%23"/>
          <p:cNvPicPr>
            <a:picLocks noChangeAspect="1" noChangeArrowheads="1"/>
          </p:cNvPicPr>
          <p:nvPr/>
        </p:nvPicPr>
        <p:blipFill>
          <a:blip r:embed="rId15">
            <a:extLst>
              <a:ext uri="{28A0092B-C50C-407E-A947-70E740481C1C}">
                <a14:useLocalDpi xmlns:a14="http://schemas.microsoft.com/office/drawing/2010/main" val="0"/>
              </a:ext>
            </a:extLst>
          </a:blip>
          <a:srcRect l="65642" t="10149" b="47568"/>
          <a:stretch>
            <a:fillRect/>
          </a:stretch>
        </p:blipFill>
        <p:spPr bwMode="auto">
          <a:xfrm>
            <a:off x="6400800" y="3733800"/>
            <a:ext cx="1143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454" name="Picture 14" descr="Click to see an enlarged picture">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l="6639" t="8000"/>
          <a:stretch>
            <a:fillRect/>
          </a:stretch>
        </p:blipFill>
        <p:spPr bwMode="auto">
          <a:xfrm>
            <a:off x="0" y="5181600"/>
            <a:ext cx="124301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455" name="Picture 15" descr="david_hfd_goliath"/>
          <p:cNvPicPr>
            <a:picLocks noChangeAspect="1" noChangeArrowheads="1"/>
          </p:cNvPicPr>
          <p:nvPr/>
        </p:nvPicPr>
        <p:blipFill>
          <a:blip r:embed="rId18" cstate="print">
            <a:extLst>
              <a:ext uri="{28A0092B-C50C-407E-A947-70E740481C1C}">
                <a14:useLocalDpi xmlns:a14="http://schemas.microsoft.com/office/drawing/2010/main" val="0"/>
              </a:ext>
            </a:extLst>
          </a:blip>
          <a:srcRect r="9334"/>
          <a:stretch>
            <a:fillRect/>
          </a:stretch>
        </p:blipFill>
        <p:spPr bwMode="auto">
          <a:xfrm>
            <a:off x="1219200" y="5181600"/>
            <a:ext cx="1676400" cy="1558925"/>
          </a:xfrm>
          <a:prstGeom prst="rect">
            <a:avLst/>
          </a:prstGeom>
          <a:noFill/>
          <a:extLst>
            <a:ext uri="{909E8E84-426E-40DD-AFC4-6F175D3DCCD1}">
              <a14:hiddenFill xmlns:a14="http://schemas.microsoft.com/office/drawing/2010/main">
                <a:solidFill>
                  <a:srgbClr val="FFFFFF"/>
                </a:solidFill>
              </a14:hiddenFill>
            </a:ext>
          </a:extLst>
        </p:spPr>
      </p:pic>
      <p:pic>
        <p:nvPicPr>
          <p:cNvPr id="61456" name="Picture 16" descr="prophetsamuel"/>
          <p:cNvPicPr>
            <a:picLocks noChangeAspect="1" noChangeArrowheads="1"/>
          </p:cNvPicPr>
          <p:nvPr/>
        </p:nvPicPr>
        <p:blipFill>
          <a:blip r:embed="rId19">
            <a:extLst>
              <a:ext uri="{28A0092B-C50C-407E-A947-70E740481C1C}">
                <a14:useLocalDpi xmlns:a14="http://schemas.microsoft.com/office/drawing/2010/main" val="0"/>
              </a:ext>
            </a:extLst>
          </a:blip>
          <a:srcRect l="18391" t="6030" r="24138" b="3517"/>
          <a:stretch>
            <a:fillRect/>
          </a:stretch>
        </p:blipFill>
        <p:spPr bwMode="auto">
          <a:xfrm>
            <a:off x="2819400" y="5181600"/>
            <a:ext cx="88741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57" name="Picture 17" descr="Micah"/>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5257800"/>
            <a:ext cx="74453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58" name="Picture 18" descr="Triumph-Of-Faith-Christian-Martyrs-In-The-Time-Of-Nero,-65-Ad"/>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858000" y="5410200"/>
            <a:ext cx="2286000" cy="1347788"/>
          </a:xfrm>
          <a:prstGeom prst="rect">
            <a:avLst/>
          </a:prstGeom>
          <a:noFill/>
          <a:extLst>
            <a:ext uri="{909E8E84-426E-40DD-AFC4-6F175D3DCCD1}">
              <a14:hiddenFill xmlns:a14="http://schemas.microsoft.com/office/drawing/2010/main">
                <a:solidFill>
                  <a:srgbClr val="FFFFFF"/>
                </a:solidFill>
              </a14:hiddenFill>
            </a:ext>
          </a:extLst>
        </p:spPr>
      </p:pic>
      <p:pic>
        <p:nvPicPr>
          <p:cNvPr id="61459" name="Picture 19" descr="DanielAndTheLionsDen"/>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29300" y="5410200"/>
            <a:ext cx="10287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1460" name="Rectangle 20"/>
          <p:cNvSpPr>
            <a:spLocks noChangeArrowheads="1"/>
          </p:cNvSpPr>
          <p:nvPr/>
        </p:nvSpPr>
        <p:spPr bwMode="auto">
          <a:xfrm>
            <a:off x="1905000" y="1905000"/>
            <a:ext cx="4343400" cy="1022350"/>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90000"/>
              </a:lnSpc>
            </a:pPr>
            <a:r>
              <a:rPr lang="en-US" altLang="en-US" sz="3400" b="1">
                <a:solidFill>
                  <a:srgbClr val="800000"/>
                </a:solidFill>
              </a:rPr>
              <a:t>tan grande</a:t>
            </a:r>
          </a:p>
          <a:p>
            <a:pPr algn="ctr">
              <a:lnSpc>
                <a:spcPct val="90000"/>
              </a:lnSpc>
            </a:pPr>
            <a:r>
              <a:rPr lang="en-US" altLang="en-US" sz="3400" b="1">
                <a:solidFill>
                  <a:srgbClr val="800000"/>
                </a:solidFill>
              </a:rPr>
              <a:t>nube de testigos</a:t>
            </a:r>
          </a:p>
        </p:txBody>
      </p:sp>
      <p:sp>
        <p:nvSpPr>
          <p:cNvPr id="61461" name="Rectangle 21"/>
          <p:cNvSpPr>
            <a:spLocks noChangeArrowheads="1"/>
          </p:cNvSpPr>
          <p:nvPr/>
        </p:nvSpPr>
        <p:spPr bwMode="auto">
          <a:xfrm>
            <a:off x="3124200" y="228600"/>
            <a:ext cx="18288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00"/>
                  </a:outerShdw>
                </a:effectLst>
              </a14:hiddenEffects>
            </a:ext>
          </a:extLst>
        </p:spPr>
        <p:txBody>
          <a:bodyPr>
            <a:spAutoFit/>
          </a:bodyPr>
          <a:lstStyle/>
          <a:p>
            <a:pPr algn="ctr">
              <a:lnSpc>
                <a:spcPct val="110000"/>
              </a:lnSpc>
            </a:pPr>
            <a:r>
              <a:rPr lang="en-US" altLang="en-US" b="1"/>
              <a:t>teniendo</a:t>
            </a:r>
          </a:p>
          <a:p>
            <a:pPr algn="ctr">
              <a:lnSpc>
                <a:spcPct val="110000"/>
              </a:lnSpc>
            </a:pPr>
            <a:r>
              <a:rPr lang="en-US" altLang="en-US" b="1"/>
              <a:t>en</a:t>
            </a:r>
          </a:p>
          <a:p>
            <a:pPr algn="ctr">
              <a:lnSpc>
                <a:spcPct val="110000"/>
              </a:lnSpc>
            </a:pPr>
            <a:r>
              <a:rPr lang="en-US" altLang="en-US" b="1"/>
              <a:t>derredor</a:t>
            </a:r>
          </a:p>
          <a:p>
            <a:pPr algn="ctr">
              <a:lnSpc>
                <a:spcPct val="110000"/>
              </a:lnSpc>
            </a:pPr>
            <a:r>
              <a:rPr lang="en-US" altLang="en-US" b="1"/>
              <a:t>nuestro</a:t>
            </a:r>
            <a:endParaRPr lang="en-US" altLang="en-US" b="1">
              <a:latin typeface="Arial" charset="0"/>
            </a:endParaRPr>
          </a:p>
        </p:txBody>
      </p:sp>
      <p:sp>
        <p:nvSpPr>
          <p:cNvPr id="61462" name="Rectangle 22"/>
          <p:cNvSpPr>
            <a:spLocks noChangeArrowheads="1"/>
          </p:cNvSpPr>
          <p:nvPr/>
        </p:nvSpPr>
        <p:spPr bwMode="auto">
          <a:xfrm>
            <a:off x="2209800" y="2895600"/>
            <a:ext cx="43434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00"/>
                  </a:outerShdw>
                </a:effectLst>
              </a14:hiddenEffects>
            </a:ext>
          </a:extLst>
        </p:spPr>
        <p:txBody>
          <a:bodyPr>
            <a:spAutoFit/>
          </a:bodyPr>
          <a:lstStyle/>
          <a:p>
            <a:pPr algn="ctr"/>
            <a:r>
              <a:rPr lang="es-ES" altLang="en-US" b="1"/>
              <a:t>despojémonos de todo peso</a:t>
            </a:r>
          </a:p>
          <a:p>
            <a:pPr algn="ctr"/>
            <a:r>
              <a:rPr lang="es-ES" altLang="en-US" b="1"/>
              <a:t>y del pecado que nos asedia,</a:t>
            </a:r>
          </a:p>
          <a:p>
            <a:pPr algn="ctr"/>
            <a:r>
              <a:rPr lang="es-ES" altLang="en-US" b="1"/>
              <a:t>y corramos con paciencia</a:t>
            </a:r>
          </a:p>
          <a:p>
            <a:pPr algn="ctr"/>
            <a:r>
              <a:rPr lang="es-ES" altLang="en-US" b="1"/>
              <a:t>la carrera que tenemos</a:t>
            </a:r>
          </a:p>
          <a:p>
            <a:pPr algn="ctr"/>
            <a:r>
              <a:rPr lang="es-ES" altLang="en-US" b="1"/>
              <a:t>por delante</a:t>
            </a:r>
            <a:r>
              <a:rPr lang="en-US" altLang="en-US" b="1"/>
              <a:t>.</a:t>
            </a:r>
          </a:p>
          <a:p>
            <a:pPr algn="ctr">
              <a:lnSpc>
                <a:spcPct val="95000"/>
              </a:lnSpc>
            </a:pPr>
            <a:r>
              <a:rPr lang="en-US" altLang="en-US" sz="2000" b="1"/>
              <a:t>- Heb 12:1 -</a:t>
            </a:r>
          </a:p>
        </p:txBody>
      </p:sp>
      <p:pic>
        <p:nvPicPr>
          <p:cNvPr id="61463" name="Picture 23" descr="bible-archeology-red-sea-crossing"/>
          <p:cNvPicPr>
            <a:picLocks noChangeAspect="1" noChangeArrowheads="1"/>
          </p:cNvPicPr>
          <p:nvPr/>
        </p:nvPicPr>
        <p:blipFill>
          <a:blip r:embed="rId23" cstate="print">
            <a:extLst>
              <a:ext uri="{28A0092B-C50C-407E-A947-70E740481C1C}">
                <a14:useLocalDpi xmlns:a14="http://schemas.microsoft.com/office/drawing/2010/main" val="0"/>
              </a:ext>
            </a:extLst>
          </a:blip>
          <a:srcRect l="19632" t="3383" b="6976"/>
          <a:stretch>
            <a:fillRect/>
          </a:stretch>
        </p:blipFill>
        <p:spPr bwMode="auto">
          <a:xfrm>
            <a:off x="6400800" y="1905000"/>
            <a:ext cx="2743200" cy="187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iterate type="wd">
                                    <p:tmPct val="7000"/>
                                  </p:iterate>
                                  <p:childTnLst>
                                    <p:set>
                                      <p:cBhvr>
                                        <p:cTn id="6" dur="1" fill="hold">
                                          <p:stCondLst>
                                            <p:cond delay="0"/>
                                          </p:stCondLst>
                                        </p:cTn>
                                        <p:tgtEl>
                                          <p:spTgt spid="61461"/>
                                        </p:tgtEl>
                                        <p:attrNameLst>
                                          <p:attrName>style.visibility</p:attrName>
                                        </p:attrNameLst>
                                      </p:cBhvr>
                                      <p:to>
                                        <p:strVal val="visible"/>
                                      </p:to>
                                    </p:set>
                                    <p:anim calcmode="lin" valueType="num">
                                      <p:cBhvr>
                                        <p:cTn id="7" dur="2000" fill="hold"/>
                                        <p:tgtEl>
                                          <p:spTgt spid="61461"/>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61461"/>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61461"/>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61461"/>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2420"/>
                            </p:stCondLst>
                            <p:childTnLst>
                              <p:par>
                                <p:cTn id="12" presetID="51" presetClass="entr" presetSubtype="0" fill="hold" grpId="0" nodeType="afterEffect">
                                  <p:stCondLst>
                                    <p:cond delay="0"/>
                                  </p:stCondLst>
                                  <p:iterate type="lt">
                                    <p:tmPct val="5000"/>
                                  </p:iterate>
                                  <p:childTnLst>
                                    <p:set>
                                      <p:cBhvr>
                                        <p:cTn id="13" dur="1" fill="hold">
                                          <p:stCondLst>
                                            <p:cond delay="0"/>
                                          </p:stCondLst>
                                        </p:cTn>
                                        <p:tgtEl>
                                          <p:spTgt spid="61460"/>
                                        </p:tgtEl>
                                        <p:attrNameLst>
                                          <p:attrName>style.visibility</p:attrName>
                                        </p:attrNameLst>
                                      </p:cBhvr>
                                      <p:to>
                                        <p:strVal val="visible"/>
                                      </p:to>
                                    </p:set>
                                    <p:animEffect transition="in" filter="fade">
                                      <p:cBhvr>
                                        <p:cTn id="14" dur="770" decel="100000"/>
                                        <p:tgtEl>
                                          <p:spTgt spid="61460"/>
                                        </p:tgtEl>
                                      </p:cBhvr>
                                    </p:animEffect>
                                    <p:animScale>
                                      <p:cBhvr>
                                        <p:cTn id="15" dur="770" decel="100000"/>
                                        <p:tgtEl>
                                          <p:spTgt spid="61460"/>
                                        </p:tgtEl>
                                      </p:cBhvr>
                                      <p:from x="10000" y="10000"/>
                                      <p:to x="200000" y="450000"/>
                                    </p:animScale>
                                    <p:animScale>
                                      <p:cBhvr>
                                        <p:cTn id="16" dur="1230" accel="100000" fill="hold">
                                          <p:stCondLst>
                                            <p:cond delay="770"/>
                                          </p:stCondLst>
                                        </p:cTn>
                                        <p:tgtEl>
                                          <p:spTgt spid="61460"/>
                                        </p:tgtEl>
                                      </p:cBhvr>
                                      <p:from x="200000" y="450000"/>
                                      <p:to x="100000" y="100000"/>
                                    </p:animScale>
                                    <p:set>
                                      <p:cBhvr>
                                        <p:cTn id="17" dur="770" fill="hold"/>
                                        <p:tgtEl>
                                          <p:spTgt spid="61460"/>
                                        </p:tgtEl>
                                        <p:attrNameLst>
                                          <p:attrName>ppt_x</p:attrName>
                                        </p:attrNameLst>
                                      </p:cBhvr>
                                      <p:to>
                                        <p:strVal val="(0.5)"/>
                                      </p:to>
                                    </p:set>
                                    <p:anim from="(0.5)" to="(#ppt_x)" calcmode="lin" valueType="num">
                                      <p:cBhvr>
                                        <p:cTn id="18" dur="1230" accel="100000" fill="hold">
                                          <p:stCondLst>
                                            <p:cond delay="770"/>
                                          </p:stCondLst>
                                        </p:cTn>
                                        <p:tgtEl>
                                          <p:spTgt spid="61460"/>
                                        </p:tgtEl>
                                        <p:attrNameLst>
                                          <p:attrName>ppt_x</p:attrName>
                                        </p:attrNameLst>
                                      </p:cBhvr>
                                    </p:anim>
                                    <p:set>
                                      <p:cBhvr>
                                        <p:cTn id="19" dur="770" fill="hold"/>
                                        <p:tgtEl>
                                          <p:spTgt spid="61460"/>
                                        </p:tgtEl>
                                        <p:attrNameLst>
                                          <p:attrName>ppt_y</p:attrName>
                                        </p:attrNameLst>
                                      </p:cBhvr>
                                      <p:to>
                                        <p:strVal val="(#ppt_y+0.4)"/>
                                      </p:to>
                                    </p:set>
                                    <p:anim from="(#ppt_y+0.4)" to="(#ppt_y)" calcmode="lin" valueType="num">
                                      <p:cBhvr>
                                        <p:cTn id="20" dur="1230" accel="100000" fill="hold">
                                          <p:stCondLst>
                                            <p:cond delay="770"/>
                                          </p:stCondLst>
                                        </p:cTn>
                                        <p:tgtEl>
                                          <p:spTgt spid="61460"/>
                                        </p:tgtEl>
                                        <p:attrNameLst>
                                          <p:attrName>ppt_y</p:attrName>
                                        </p:attrNameLst>
                                      </p:cBhvr>
                                    </p:anim>
                                  </p:childTnLst>
                                </p:cTn>
                              </p:par>
                            </p:childTnLst>
                          </p:cTn>
                        </p:par>
                        <p:par>
                          <p:cTn id="21" fill="hold" nodeType="afterGroup">
                            <p:stCondLst>
                              <p:cond delay="6620"/>
                            </p:stCondLst>
                            <p:childTnLst>
                              <p:par>
                                <p:cTn id="22" presetID="12" presetClass="entr" presetSubtype="1" fill="hold" grpId="0" nodeType="afterEffect">
                                  <p:stCondLst>
                                    <p:cond delay="0"/>
                                  </p:stCondLst>
                                  <p:iterate type="wd">
                                    <p:tmPct val="4000"/>
                                  </p:iterate>
                                  <p:childTnLst>
                                    <p:set>
                                      <p:cBhvr>
                                        <p:cTn id="23" dur="1" fill="hold">
                                          <p:stCondLst>
                                            <p:cond delay="0"/>
                                          </p:stCondLst>
                                        </p:cTn>
                                        <p:tgtEl>
                                          <p:spTgt spid="61462"/>
                                        </p:tgtEl>
                                        <p:attrNameLst>
                                          <p:attrName>style.visibility</p:attrName>
                                        </p:attrNameLst>
                                      </p:cBhvr>
                                      <p:to>
                                        <p:strVal val="visible"/>
                                      </p:to>
                                    </p:set>
                                    <p:animEffect transition="in" filter="slide(fromTop)">
                                      <p:cBhvr>
                                        <p:cTn id="24" dur="1000"/>
                                        <p:tgtEl>
                                          <p:spTgt spid="61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0" grpId="0"/>
      <p:bldP spid="61461" grpId="0"/>
      <p:bldP spid="614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4343400" y="1981200"/>
            <a:ext cx="4800600" cy="1735138"/>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s-ES" altLang="en-US" b="1">
                <a:solidFill>
                  <a:srgbClr val="FFFF00"/>
                </a:solidFill>
              </a:rPr>
              <a:t>¿Todos sus actos de la fe los conducían a ser completos sólo juntos con nosotros, en Jesus…y ustedes piensan en abandonar a Él y tirar lejos todo esto?  ¡NO!</a:t>
            </a:r>
            <a:endParaRPr lang="en-US" altLang="en-US" b="1">
              <a:solidFill>
                <a:srgbClr val="FFFF00"/>
              </a:solidFill>
            </a:endParaRPr>
          </a:p>
        </p:txBody>
      </p:sp>
      <p:sp>
        <p:nvSpPr>
          <p:cNvPr id="67589" name="Text Box 5"/>
          <p:cNvSpPr txBox="1">
            <a:spLocks noChangeArrowheads="1"/>
          </p:cNvSpPr>
          <p:nvPr/>
        </p:nvSpPr>
        <p:spPr bwMode="auto">
          <a:xfrm>
            <a:off x="4343400" y="4038600"/>
            <a:ext cx="4800600" cy="258127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s-ES" altLang="en-US" b="1">
                <a:solidFill>
                  <a:srgbClr val="FFFF00"/>
                </a:solidFill>
              </a:rPr>
              <a:t>¡Sabiendo que todos ellos nos mira como en gran arena, lo que debemos tirar por la ventana es todo que permitimos debilitar y desalentarnos!  Debemos honrar y completar su fe por imitarla y por correr nuestra carrera con la perseverancia de fe.</a:t>
            </a:r>
            <a:endParaRPr lang="en-US" altLang="en-US" b="1">
              <a:solidFill>
                <a:srgbClr val="FFFF00"/>
              </a:solidFill>
            </a:endParaRPr>
          </a:p>
        </p:txBody>
      </p:sp>
      <p:sp>
        <p:nvSpPr>
          <p:cNvPr id="67590" name="Rectangle 6" descr="Stationery"/>
          <p:cNvSpPr>
            <a:spLocks noChangeArrowheads="1"/>
          </p:cNvSpPr>
          <p:nvPr/>
        </p:nvSpPr>
        <p:spPr bwMode="auto">
          <a:xfrm>
            <a:off x="4343400" y="2590800"/>
            <a:ext cx="4800600" cy="2767013"/>
          </a:xfrm>
          <a:prstGeom prst="rect">
            <a:avLst/>
          </a:prstGeom>
          <a:blipFill dpi="0" rotWithShape="1">
            <a:blip r:embed="rId2"/>
            <a:srcRect/>
            <a:tile tx="0" ty="0" sx="100000" sy="100000" flip="none" algn="tl"/>
          </a:blipFill>
          <a:ln w="57150">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n-US" sz="2800" b="1">
                <a:solidFill>
                  <a:srgbClr val="A50021"/>
                </a:solidFill>
              </a:rPr>
              <a:t>¿Cómo hacemos esto?</a:t>
            </a:r>
          </a:p>
          <a:p>
            <a:pPr algn="ctr"/>
            <a:r>
              <a:rPr lang="es-ES" altLang="en-US" b="1" i="1"/>
              <a:t>puestos los ojos en Jesús, el autor y consumador de la fe, el cual por el gozo puesto delante de él sufrió la cruz, menospreciando el oprobio, y se sentó a la diestra del trono de Dios.</a:t>
            </a:r>
            <a:endParaRPr lang="es-ES" altLang="en-US" b="1">
              <a:solidFill>
                <a:srgbClr val="A50021"/>
              </a:solidFill>
            </a:endParaRPr>
          </a:p>
        </p:txBody>
      </p:sp>
      <p:sp>
        <p:nvSpPr>
          <p:cNvPr id="67586" name="Text Box 2"/>
          <p:cNvSpPr txBox="1">
            <a:spLocks noChangeArrowheads="1"/>
          </p:cNvSpPr>
          <p:nvPr/>
        </p:nvSpPr>
        <p:spPr bwMode="auto">
          <a:xfrm>
            <a:off x="0" y="457200"/>
            <a:ext cx="4343400" cy="6280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s-ES" altLang="en-US" b="1">
                <a:solidFill>
                  <a:srgbClr val="FFFF00"/>
                </a:solidFill>
              </a:rPr>
              <a:t>10:39 -</a:t>
            </a:r>
            <a:r>
              <a:rPr lang="es-ES" altLang="en-US" b="1">
                <a:solidFill>
                  <a:schemeClr val="bg1"/>
                </a:solidFill>
              </a:rPr>
              <a:t> Pero nosotros no somos de los que retroceden para pe</a:t>
            </a:r>
            <a:r>
              <a:rPr lang="es-ES" altLang="en-US" b="1" u="sng">
                <a:solidFill>
                  <a:schemeClr val="bg1"/>
                </a:solidFill>
              </a:rPr>
              <a:t>r</a:t>
            </a:r>
            <a:r>
              <a:rPr lang="es-ES" altLang="en-US" b="1">
                <a:solidFill>
                  <a:schemeClr val="bg1"/>
                </a:solidFill>
              </a:rPr>
              <a:t> </a:t>
            </a:r>
          </a:p>
          <a:p>
            <a:pPr>
              <a:lnSpc>
                <a:spcPct val="90000"/>
              </a:lnSpc>
            </a:pPr>
            <a:r>
              <a:rPr lang="es-ES" altLang="en-US" b="1">
                <a:solidFill>
                  <a:schemeClr val="bg1"/>
                </a:solidFill>
              </a:rPr>
              <a:t>dición, sino de los que tienen </a:t>
            </a:r>
          </a:p>
          <a:p>
            <a:pPr>
              <a:lnSpc>
                <a:spcPct val="90000"/>
              </a:lnSpc>
            </a:pPr>
            <a:r>
              <a:rPr lang="es-ES" altLang="en-US" b="1">
                <a:solidFill>
                  <a:schemeClr val="bg1"/>
                </a:solidFill>
              </a:rPr>
              <a:t>fe para preservación del alma</a:t>
            </a:r>
          </a:p>
          <a:p>
            <a:pPr>
              <a:lnSpc>
                <a:spcPct val="90000"/>
              </a:lnSpc>
            </a:pPr>
            <a:endParaRPr lang="en-US" altLang="en-US" sz="1000" b="1">
              <a:solidFill>
                <a:schemeClr val="bg1"/>
              </a:solidFill>
            </a:endParaRPr>
          </a:p>
          <a:p>
            <a:pPr>
              <a:lnSpc>
                <a:spcPct val="90000"/>
              </a:lnSpc>
            </a:pPr>
            <a:r>
              <a:rPr lang="en-US" altLang="en-US" b="1">
                <a:solidFill>
                  <a:srgbClr val="FFFF00"/>
                </a:solidFill>
              </a:rPr>
              <a:t>11:39-40</a:t>
            </a:r>
            <a:r>
              <a:rPr lang="en-US" altLang="en-US" sz="1200" b="1">
                <a:solidFill>
                  <a:srgbClr val="FFFF00"/>
                </a:solidFill>
              </a:rPr>
              <a:t> </a:t>
            </a:r>
            <a:r>
              <a:rPr lang="en-US" altLang="en-US" b="1">
                <a:solidFill>
                  <a:srgbClr val="FFFF00"/>
                </a:solidFill>
              </a:rPr>
              <a:t>-</a:t>
            </a:r>
            <a:r>
              <a:rPr lang="en-US" altLang="en-US" sz="1200" b="1"/>
              <a:t> </a:t>
            </a:r>
            <a:r>
              <a:rPr lang="es-ES" altLang="en-US" b="1">
                <a:solidFill>
                  <a:schemeClr val="bg1"/>
                </a:solidFill>
              </a:rPr>
              <a:t>Y todos éstos, aunque alcanzaron buen testimonio mediante la fe, no recibieron lo prometido; proveyendo Dios alguna</a:t>
            </a:r>
            <a:r>
              <a:rPr lang="es-ES" altLang="en-US" sz="1200" b="1">
                <a:solidFill>
                  <a:schemeClr val="bg1"/>
                </a:solidFill>
              </a:rPr>
              <a:t> </a:t>
            </a:r>
            <a:r>
              <a:rPr lang="es-ES" altLang="en-US" b="1">
                <a:solidFill>
                  <a:schemeClr val="bg1"/>
                </a:solidFill>
              </a:rPr>
              <a:t>cosa mejor para nosotros, para que no fuesen ellos perfe</a:t>
            </a:r>
            <a:r>
              <a:rPr lang="es-ES" altLang="en-US" b="1" u="sng">
                <a:solidFill>
                  <a:schemeClr val="bg1"/>
                </a:solidFill>
              </a:rPr>
              <a:t>c</a:t>
            </a:r>
            <a:r>
              <a:rPr lang="es-ES" altLang="en-US" b="1">
                <a:solidFill>
                  <a:schemeClr val="bg1"/>
                </a:solidFill>
              </a:rPr>
              <a:t> cionados aparte de nosotros</a:t>
            </a:r>
            <a:endParaRPr lang="en-US" altLang="en-US" b="1">
              <a:solidFill>
                <a:schemeClr val="bg1"/>
              </a:solidFill>
            </a:endParaRPr>
          </a:p>
          <a:p>
            <a:pPr>
              <a:lnSpc>
                <a:spcPct val="90000"/>
              </a:lnSpc>
            </a:pPr>
            <a:endParaRPr lang="en-US" altLang="en-US" sz="1000" b="1">
              <a:solidFill>
                <a:schemeClr val="bg1"/>
              </a:solidFill>
            </a:endParaRPr>
          </a:p>
          <a:p>
            <a:pPr>
              <a:lnSpc>
                <a:spcPct val="90000"/>
              </a:lnSpc>
            </a:pPr>
            <a:r>
              <a:rPr lang="en-US" altLang="en-US" b="1">
                <a:solidFill>
                  <a:srgbClr val="FFFF00"/>
                </a:solidFill>
              </a:rPr>
              <a:t>12:1 -</a:t>
            </a:r>
            <a:r>
              <a:rPr lang="en-US" altLang="en-US" b="1">
                <a:solidFill>
                  <a:schemeClr val="bg1"/>
                </a:solidFill>
              </a:rPr>
              <a:t> </a:t>
            </a:r>
            <a:r>
              <a:rPr lang="es-ES" altLang="en-US" b="1">
                <a:solidFill>
                  <a:srgbClr val="FFFF00"/>
                </a:solidFill>
              </a:rPr>
              <a:t>Por tanto</a:t>
            </a:r>
            <a:r>
              <a:rPr lang="es-ES" altLang="en-US" b="1">
                <a:solidFill>
                  <a:schemeClr val="bg1"/>
                </a:solidFill>
              </a:rPr>
              <a:t>, nosotros ta</a:t>
            </a:r>
            <a:r>
              <a:rPr lang="es-ES" altLang="en-US" b="1" u="sng">
                <a:solidFill>
                  <a:schemeClr val="bg1"/>
                </a:solidFill>
              </a:rPr>
              <a:t>m</a:t>
            </a:r>
            <a:r>
              <a:rPr lang="es-ES" altLang="en-US" b="1">
                <a:solidFill>
                  <a:schemeClr val="bg1"/>
                </a:solidFill>
              </a:rPr>
              <a:t> bién, teniendo en derredor nue</a:t>
            </a:r>
            <a:r>
              <a:rPr lang="es-ES" altLang="en-US" b="1" u="sng">
                <a:solidFill>
                  <a:schemeClr val="bg1"/>
                </a:solidFill>
              </a:rPr>
              <a:t>s</a:t>
            </a:r>
            <a:r>
              <a:rPr lang="es-ES" altLang="en-US" b="1">
                <a:solidFill>
                  <a:schemeClr val="bg1"/>
                </a:solidFill>
              </a:rPr>
              <a:t> tro tan grande nube de testigos, despojémonos de todo peso y del pecado que nos asedia, y corramos</a:t>
            </a:r>
            <a:r>
              <a:rPr lang="es-ES" altLang="en-US" sz="1200" b="1">
                <a:solidFill>
                  <a:schemeClr val="bg1"/>
                </a:solidFill>
              </a:rPr>
              <a:t> </a:t>
            </a:r>
            <a:r>
              <a:rPr lang="es-ES" altLang="en-US" b="1">
                <a:solidFill>
                  <a:schemeClr val="bg1"/>
                </a:solidFill>
              </a:rPr>
              <a:t>con</a:t>
            </a:r>
            <a:r>
              <a:rPr lang="es-ES" altLang="en-US" sz="1200" b="1">
                <a:solidFill>
                  <a:schemeClr val="bg1"/>
                </a:solidFill>
              </a:rPr>
              <a:t> </a:t>
            </a:r>
            <a:r>
              <a:rPr lang="es-ES" altLang="en-US" b="1">
                <a:solidFill>
                  <a:schemeClr val="bg1"/>
                </a:solidFill>
              </a:rPr>
              <a:t>paciencia la</a:t>
            </a:r>
            <a:r>
              <a:rPr lang="es-ES" altLang="en-US" sz="1600" b="1">
                <a:solidFill>
                  <a:schemeClr val="bg1"/>
                </a:solidFill>
              </a:rPr>
              <a:t> </a:t>
            </a:r>
            <a:r>
              <a:rPr lang="es-ES" altLang="en-US" b="1">
                <a:solidFill>
                  <a:schemeClr val="bg1"/>
                </a:solidFill>
              </a:rPr>
              <a:t>carrera que tenemos por delante,</a:t>
            </a:r>
            <a:endParaRPr lang="en-US" altLang="en-US" b="1">
              <a:solidFill>
                <a:schemeClr val="bg1"/>
              </a:solidFill>
            </a:endParaRPr>
          </a:p>
        </p:txBody>
      </p:sp>
      <p:sp>
        <p:nvSpPr>
          <p:cNvPr id="67587" name="Text Box 3"/>
          <p:cNvSpPr txBox="1">
            <a:spLocks noChangeArrowheads="1"/>
          </p:cNvSpPr>
          <p:nvPr/>
        </p:nvSpPr>
        <p:spPr bwMode="auto">
          <a:xfrm>
            <a:off x="4267200" y="762000"/>
            <a:ext cx="4876800"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b="1">
                <a:solidFill>
                  <a:srgbClr val="FFFF00"/>
                </a:solidFill>
              </a:rPr>
              <a:t>¿A quién imitamos? </a:t>
            </a:r>
          </a:p>
          <a:p>
            <a:r>
              <a:rPr lang="es-ES" altLang="en-US" b="1">
                <a:solidFill>
                  <a:srgbClr val="FFFF00"/>
                </a:solidFill>
              </a:rPr>
              <a:t>¿Qué</a:t>
            </a:r>
            <a:r>
              <a:rPr lang="es-ES" altLang="en-US" sz="1800" b="1">
                <a:solidFill>
                  <a:srgbClr val="FFFF00"/>
                </a:solidFill>
              </a:rPr>
              <a:t> </a:t>
            </a:r>
            <a:r>
              <a:rPr lang="es-ES" altLang="en-US" b="1">
                <a:solidFill>
                  <a:srgbClr val="FFFF00"/>
                </a:solidFill>
              </a:rPr>
              <a:t>tipo</a:t>
            </a:r>
            <a:r>
              <a:rPr lang="es-ES" altLang="en-US" sz="1800" b="1">
                <a:solidFill>
                  <a:srgbClr val="FFFF00"/>
                </a:solidFill>
              </a:rPr>
              <a:t> </a:t>
            </a:r>
            <a:r>
              <a:rPr lang="es-ES" altLang="en-US" b="1">
                <a:solidFill>
                  <a:srgbClr val="FFFF00"/>
                </a:solidFill>
              </a:rPr>
              <a:t>de</a:t>
            </a:r>
            <a:r>
              <a:rPr lang="es-ES" altLang="en-US" sz="1800" b="1">
                <a:solidFill>
                  <a:srgbClr val="FFFF00"/>
                </a:solidFill>
              </a:rPr>
              <a:t> </a:t>
            </a:r>
            <a:r>
              <a:rPr lang="es-ES" altLang="en-US" b="1">
                <a:solidFill>
                  <a:srgbClr val="FFFF00"/>
                </a:solidFill>
              </a:rPr>
              <a:t>gente</a:t>
            </a:r>
            <a:r>
              <a:rPr lang="es-ES" altLang="en-US" sz="2000" b="1">
                <a:solidFill>
                  <a:srgbClr val="FFFF00"/>
                </a:solidFill>
              </a:rPr>
              <a:t> </a:t>
            </a:r>
            <a:r>
              <a:rPr lang="es-ES" altLang="en-US" b="1">
                <a:solidFill>
                  <a:srgbClr val="FFFF00"/>
                </a:solidFill>
              </a:rPr>
              <a:t>somos nosotros?</a:t>
            </a:r>
            <a:endParaRPr lang="en-US" altLang="en-US" b="1">
              <a:solidFill>
                <a:srgbClr val="FFFF00"/>
              </a:solidFill>
            </a:endParaRPr>
          </a:p>
        </p:txBody>
      </p:sp>
      <p:sp>
        <p:nvSpPr>
          <p:cNvPr id="67591" name="Text Box 7"/>
          <p:cNvSpPr txBox="1">
            <a:spLocks noChangeArrowheads="1"/>
          </p:cNvSpPr>
          <p:nvPr/>
        </p:nvSpPr>
        <p:spPr bwMode="auto">
          <a:xfrm>
            <a:off x="0" y="0"/>
            <a:ext cx="9144000" cy="488950"/>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n-US" sz="2600" b="1">
                <a:solidFill>
                  <a:srgbClr val="FFFF00"/>
                </a:solidFill>
              </a:rPr>
              <a:t>Superioridad de la vida de los cristianos – Heb. 10:19-13:25</a:t>
            </a:r>
            <a:endParaRPr lang="en-US" altLang="en-US" sz="2600" b="1">
              <a:solidFill>
                <a:srgbClr val="FFFF00"/>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iterate type="lt">
                                    <p:tmPct val="2000"/>
                                  </p:iterate>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slide(fromLeft)">
                                      <p:cBhvr>
                                        <p:cTn id="7" dur="10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iterate type="lt">
                                    <p:tmPct val="2000"/>
                                  </p:iterate>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slide(fromLeft)">
                                      <p:cBhvr>
                                        <p:cTn id="12" dur="10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iterate type="wd">
                                    <p:tmPct val="2000"/>
                                  </p:iterate>
                                  <p:childTnLst>
                                    <p:set>
                                      <p:cBhvr>
                                        <p:cTn id="16" dur="1" fill="hold">
                                          <p:stCondLst>
                                            <p:cond delay="0"/>
                                          </p:stCondLst>
                                        </p:cTn>
                                        <p:tgtEl>
                                          <p:spTgt spid="67586">
                                            <p:txEl>
                                              <p:pRg st="4" end="4"/>
                                            </p:txEl>
                                          </p:spTgt>
                                        </p:tgtEl>
                                        <p:attrNameLst>
                                          <p:attrName>style.visibility</p:attrName>
                                        </p:attrNameLst>
                                      </p:cBhvr>
                                      <p:to>
                                        <p:strVal val="visible"/>
                                      </p:to>
                                    </p:set>
                                    <p:animEffect transition="in" filter="slide(fromTop)">
                                      <p:cBhvr>
                                        <p:cTn id="17" dur="1000"/>
                                        <p:tgtEl>
                                          <p:spTgt spid="6758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nodeType="clickEffect">
                                  <p:stCondLst>
                                    <p:cond delay="0"/>
                                  </p:stCondLst>
                                  <p:iterate type="wd">
                                    <p:tmPct val="1000"/>
                                  </p:iterate>
                                  <p:childTnLst>
                                    <p:set>
                                      <p:cBhvr>
                                        <p:cTn id="21" dur="1" fill="hold">
                                          <p:stCondLst>
                                            <p:cond delay="0"/>
                                          </p:stCondLst>
                                        </p:cTn>
                                        <p:tgtEl>
                                          <p:spTgt spid="67588">
                                            <p:txEl>
                                              <p:pRg st="0" end="0"/>
                                            </p:txEl>
                                          </p:spTgt>
                                        </p:tgtEl>
                                        <p:attrNameLst>
                                          <p:attrName>style.visibility</p:attrName>
                                        </p:attrNameLst>
                                      </p:cBhvr>
                                      <p:to>
                                        <p:strVal val="visible"/>
                                      </p:to>
                                    </p:set>
                                    <p:animEffect transition="in" filter="diamond(out)">
                                      <p:cBhvr>
                                        <p:cTn id="22" dur="1000"/>
                                        <p:tgtEl>
                                          <p:spTgt spid="6758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nodeType="clickEffect">
                                  <p:stCondLst>
                                    <p:cond delay="0"/>
                                  </p:stCondLst>
                                  <p:iterate type="wd">
                                    <p:tmPct val="2000"/>
                                  </p:iterate>
                                  <p:childTnLst>
                                    <p:set>
                                      <p:cBhvr>
                                        <p:cTn id="26" dur="1" fill="hold">
                                          <p:stCondLst>
                                            <p:cond delay="0"/>
                                          </p:stCondLst>
                                        </p:cTn>
                                        <p:tgtEl>
                                          <p:spTgt spid="67586">
                                            <p:txEl>
                                              <p:pRg st="6" end="6"/>
                                            </p:txEl>
                                          </p:spTgt>
                                        </p:tgtEl>
                                        <p:attrNameLst>
                                          <p:attrName>style.visibility</p:attrName>
                                        </p:attrNameLst>
                                      </p:cBhvr>
                                      <p:to>
                                        <p:strVal val="visible"/>
                                      </p:to>
                                    </p:set>
                                    <p:animEffect transition="in" filter="slide(fromTop)">
                                      <p:cBhvr>
                                        <p:cTn id="27" dur="1000"/>
                                        <p:tgtEl>
                                          <p:spTgt spid="6758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32" fill="hold" nodeType="clickEffect">
                                  <p:stCondLst>
                                    <p:cond delay="0"/>
                                  </p:stCondLst>
                                  <p:iterate type="wd">
                                    <p:tmPct val="1000"/>
                                  </p:iterate>
                                  <p:childTnLst>
                                    <p:set>
                                      <p:cBhvr>
                                        <p:cTn id="31" dur="1" fill="hold">
                                          <p:stCondLst>
                                            <p:cond delay="0"/>
                                          </p:stCondLst>
                                        </p:cTn>
                                        <p:tgtEl>
                                          <p:spTgt spid="67589">
                                            <p:txEl>
                                              <p:pRg st="0" end="0"/>
                                            </p:txEl>
                                          </p:spTgt>
                                        </p:tgtEl>
                                        <p:attrNameLst>
                                          <p:attrName>style.visibility</p:attrName>
                                        </p:attrNameLst>
                                      </p:cBhvr>
                                      <p:to>
                                        <p:strVal val="visible"/>
                                      </p:to>
                                    </p:set>
                                    <p:animEffect transition="in" filter="diamond(out)">
                                      <p:cBhvr>
                                        <p:cTn id="32" dur="1000"/>
                                        <p:tgtEl>
                                          <p:spTgt spid="6758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xit" presetSubtype="10" fill="hold" grpId="0" nodeType="clickEffect">
                                  <p:stCondLst>
                                    <p:cond delay="0"/>
                                  </p:stCondLst>
                                  <p:iterate type="wd">
                                    <p:tmPct val="1000"/>
                                  </p:iterate>
                                  <p:childTnLst>
                                    <p:animEffect transition="out" filter="randombar(horizontal)">
                                      <p:cBhvr>
                                        <p:cTn id="36" dur="1000"/>
                                        <p:tgtEl>
                                          <p:spTgt spid="67588">
                                            <p:txEl>
                                              <p:pRg st="0" end="0"/>
                                            </p:txEl>
                                          </p:spTgt>
                                        </p:tgtEl>
                                      </p:cBhvr>
                                    </p:animEffect>
                                    <p:set>
                                      <p:cBhvr>
                                        <p:cTn id="37" dur="1" fill="hold">
                                          <p:stCondLst>
                                            <p:cond delay="999"/>
                                          </p:stCondLst>
                                        </p:cTn>
                                        <p:tgtEl>
                                          <p:spTgt spid="67588">
                                            <p:txEl>
                                              <p:pRg st="0" end="0"/>
                                            </p:txEl>
                                          </p:spTgt>
                                        </p:tgtEl>
                                        <p:attrNameLst>
                                          <p:attrName>style.visibility</p:attrName>
                                        </p:attrNameLst>
                                      </p:cBhvr>
                                      <p:to>
                                        <p:strVal val="hidden"/>
                                      </p:to>
                                    </p:set>
                                  </p:childTnLst>
                                </p:cTn>
                              </p:par>
                              <p:par>
                                <p:cTn id="38" presetID="14" presetClass="exit" presetSubtype="10" fill="hold" grpId="0" nodeType="withEffect">
                                  <p:stCondLst>
                                    <p:cond delay="0"/>
                                  </p:stCondLst>
                                  <p:iterate type="wd">
                                    <p:tmPct val="1000"/>
                                  </p:iterate>
                                  <p:childTnLst>
                                    <p:animEffect transition="out" filter="randombar(horizontal)">
                                      <p:cBhvr>
                                        <p:cTn id="39" dur="1000"/>
                                        <p:tgtEl>
                                          <p:spTgt spid="67589">
                                            <p:txEl>
                                              <p:pRg st="0" end="0"/>
                                            </p:txEl>
                                          </p:spTgt>
                                        </p:tgtEl>
                                      </p:cBhvr>
                                    </p:animEffect>
                                    <p:set>
                                      <p:cBhvr>
                                        <p:cTn id="40" dur="1" fill="hold">
                                          <p:stCondLst>
                                            <p:cond delay="999"/>
                                          </p:stCondLst>
                                        </p:cTn>
                                        <p:tgtEl>
                                          <p:spTgt spid="67589">
                                            <p:txEl>
                                              <p:pRg st="0" end="0"/>
                                            </p:txEl>
                                          </p:spTgt>
                                        </p:tgtEl>
                                        <p:attrNameLst>
                                          <p:attrName>style.visibility</p:attrName>
                                        </p:attrNameLst>
                                      </p:cBhvr>
                                      <p:to>
                                        <p:strVal val="hidden"/>
                                      </p:to>
                                    </p:set>
                                  </p:childTnLst>
                                </p:cTn>
                              </p:par>
                              <p:par>
                                <p:cTn id="41" presetID="21" presetClass="entr" presetSubtype="4" fill="hold" grpId="0" nodeType="withEffect">
                                  <p:stCondLst>
                                    <p:cond delay="0"/>
                                  </p:stCondLst>
                                  <p:childTnLst>
                                    <p:set>
                                      <p:cBhvr>
                                        <p:cTn id="42" dur="1" fill="hold">
                                          <p:stCondLst>
                                            <p:cond delay="0"/>
                                          </p:stCondLst>
                                        </p:cTn>
                                        <p:tgtEl>
                                          <p:spTgt spid="67590"/>
                                        </p:tgtEl>
                                        <p:attrNameLst>
                                          <p:attrName>style.visibility</p:attrName>
                                        </p:attrNameLst>
                                      </p:cBhvr>
                                      <p:to>
                                        <p:strVal val="visible"/>
                                      </p:to>
                                    </p:set>
                                    <p:animEffect transition="in" filter="wheel(4)">
                                      <p:cBhvr>
                                        <p:cTn id="43" dur="1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allAtOnce"/>
      <p:bldP spid="67589" grpId="0" build="allAtOnce"/>
      <p:bldP spid="675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loud5"/>
          <p:cNvPicPr>
            <a:picLocks noChangeAspect="1" noChangeArrowheads="1"/>
          </p:cNvPicPr>
          <p:nvPr/>
        </p:nvPicPr>
        <p:blipFill>
          <a:blip r:embed="rId2">
            <a:extLst>
              <a:ext uri="{28A0092B-C50C-407E-A947-70E740481C1C}">
                <a14:useLocalDpi xmlns:a14="http://schemas.microsoft.com/office/drawing/2010/main" val="0"/>
              </a:ext>
            </a:extLst>
          </a:blip>
          <a:srcRect t="3160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5539" name="Picture 3" descr="Isaiah"/>
          <p:cNvPicPr>
            <a:picLocks noChangeAspect="1" noChangeArrowheads="1"/>
          </p:cNvPicPr>
          <p:nvPr/>
        </p:nvPicPr>
        <p:blipFill>
          <a:blip r:embed="rId3">
            <a:extLst>
              <a:ext uri="{28A0092B-C50C-407E-A947-70E740481C1C}">
                <a14:useLocalDpi xmlns:a14="http://schemas.microsoft.com/office/drawing/2010/main" val="0"/>
              </a:ext>
            </a:extLst>
          </a:blip>
          <a:srcRect l="29630"/>
          <a:stretch>
            <a:fillRect/>
          </a:stretch>
        </p:blipFill>
        <p:spPr bwMode="auto">
          <a:xfrm>
            <a:off x="3657600" y="5181600"/>
            <a:ext cx="13398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descr="samson"/>
          <p:cNvPicPr>
            <a:picLocks noChangeAspect="1" noChangeArrowheads="1"/>
          </p:cNvPicPr>
          <p:nvPr/>
        </p:nvPicPr>
        <p:blipFill>
          <a:blip r:embed="rId4">
            <a:extLst>
              <a:ext uri="{28A0092B-C50C-407E-A947-70E740481C1C}">
                <a14:useLocalDpi xmlns:a14="http://schemas.microsoft.com/office/drawing/2010/main" val="0"/>
              </a:ext>
            </a:extLst>
          </a:blip>
          <a:srcRect l="7477" b="8411"/>
          <a:stretch>
            <a:fillRect/>
          </a:stretch>
        </p:blipFill>
        <p:spPr bwMode="auto">
          <a:xfrm>
            <a:off x="7505700" y="3733800"/>
            <a:ext cx="1638300" cy="1697038"/>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descr="File:Abraham-thumb.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0"/>
            <a:ext cx="181768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descr="Joshu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05000"/>
            <a:ext cx="1905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5543" name="Picture 7" descr="NoahBuildsA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0"/>
            <a:ext cx="152876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cain-abel-offer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716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5545" name="Picture 9" descr="Enoch - walked with God."/>
          <p:cNvPicPr>
            <a:picLocks noChangeAspect="1" noChangeArrowheads="1"/>
          </p:cNvPicPr>
          <p:nvPr/>
        </p:nvPicPr>
        <p:blipFill>
          <a:blip r:embed="rId11">
            <a:extLst>
              <a:ext uri="{28A0092B-C50C-407E-A947-70E740481C1C}">
                <a14:useLocalDpi xmlns:a14="http://schemas.microsoft.com/office/drawing/2010/main" val="0"/>
              </a:ext>
            </a:extLst>
          </a:blip>
          <a:srcRect l="7616" t="2000" r="2318" b="4666"/>
          <a:stretch>
            <a:fillRect/>
          </a:stretch>
        </p:blipFill>
        <p:spPr bwMode="auto">
          <a:xfrm>
            <a:off x="1524000" y="0"/>
            <a:ext cx="1752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5546" name="Picture 10" descr="Sara1-5"/>
          <p:cNvPicPr>
            <a:picLocks noChangeAspect="1" noChangeArrowheads="1"/>
          </p:cNvPicPr>
          <p:nvPr/>
        </p:nvPicPr>
        <p:blipFill>
          <a:blip r:embed="rId12">
            <a:extLst>
              <a:ext uri="{28A0092B-C50C-407E-A947-70E740481C1C}">
                <a14:useLocalDpi xmlns:a14="http://schemas.microsoft.com/office/drawing/2010/main" val="0"/>
              </a:ext>
            </a:extLst>
          </a:blip>
          <a:srcRect l="17734" t="3999"/>
          <a:stretch>
            <a:fillRect/>
          </a:stretch>
        </p:blipFill>
        <p:spPr bwMode="auto">
          <a:xfrm>
            <a:off x="8039100" y="0"/>
            <a:ext cx="11049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5547" name="Picture 11" descr="RAHA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581400"/>
            <a:ext cx="116046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5548" name="Picture 12" descr="gideon_atta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3581400"/>
            <a:ext cx="140811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5549" name="Picture 13" descr="Salomon%20de%20Bray,%20Jael,%20Deborah%20and%20Barak%231%23"/>
          <p:cNvPicPr>
            <a:picLocks noChangeAspect="1" noChangeArrowheads="1"/>
          </p:cNvPicPr>
          <p:nvPr/>
        </p:nvPicPr>
        <p:blipFill>
          <a:blip r:embed="rId15">
            <a:extLst>
              <a:ext uri="{28A0092B-C50C-407E-A947-70E740481C1C}">
                <a14:useLocalDpi xmlns:a14="http://schemas.microsoft.com/office/drawing/2010/main" val="0"/>
              </a:ext>
            </a:extLst>
          </a:blip>
          <a:srcRect l="65642" t="10149" b="47568"/>
          <a:stretch>
            <a:fillRect/>
          </a:stretch>
        </p:blipFill>
        <p:spPr bwMode="auto">
          <a:xfrm>
            <a:off x="6400800" y="3733800"/>
            <a:ext cx="1143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5550" name="Picture 14" descr="Click to see an enlarged picture">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l="6639" t="8000"/>
          <a:stretch>
            <a:fillRect/>
          </a:stretch>
        </p:blipFill>
        <p:spPr bwMode="auto">
          <a:xfrm>
            <a:off x="0" y="5181600"/>
            <a:ext cx="124301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5551" name="Picture 15" descr="david_hfd_goliath"/>
          <p:cNvPicPr>
            <a:picLocks noChangeAspect="1" noChangeArrowheads="1"/>
          </p:cNvPicPr>
          <p:nvPr/>
        </p:nvPicPr>
        <p:blipFill>
          <a:blip r:embed="rId18">
            <a:extLst>
              <a:ext uri="{28A0092B-C50C-407E-A947-70E740481C1C}">
                <a14:useLocalDpi xmlns:a14="http://schemas.microsoft.com/office/drawing/2010/main" val="0"/>
              </a:ext>
            </a:extLst>
          </a:blip>
          <a:srcRect r="9334"/>
          <a:stretch>
            <a:fillRect/>
          </a:stretch>
        </p:blipFill>
        <p:spPr bwMode="auto">
          <a:xfrm>
            <a:off x="1219200" y="5181600"/>
            <a:ext cx="1676400" cy="1558925"/>
          </a:xfrm>
          <a:prstGeom prst="rect">
            <a:avLst/>
          </a:prstGeom>
          <a:noFill/>
          <a:extLst>
            <a:ext uri="{909E8E84-426E-40DD-AFC4-6F175D3DCCD1}">
              <a14:hiddenFill xmlns:a14="http://schemas.microsoft.com/office/drawing/2010/main">
                <a:solidFill>
                  <a:srgbClr val="FFFFFF"/>
                </a:solidFill>
              </a14:hiddenFill>
            </a:ext>
          </a:extLst>
        </p:spPr>
      </p:pic>
      <p:pic>
        <p:nvPicPr>
          <p:cNvPr id="65552" name="Picture 16" descr="prophetsamuel"/>
          <p:cNvPicPr>
            <a:picLocks noChangeAspect="1" noChangeArrowheads="1"/>
          </p:cNvPicPr>
          <p:nvPr/>
        </p:nvPicPr>
        <p:blipFill>
          <a:blip r:embed="rId19">
            <a:extLst>
              <a:ext uri="{28A0092B-C50C-407E-A947-70E740481C1C}">
                <a14:useLocalDpi xmlns:a14="http://schemas.microsoft.com/office/drawing/2010/main" val="0"/>
              </a:ext>
            </a:extLst>
          </a:blip>
          <a:srcRect l="18391" t="6030" r="24138" b="3517"/>
          <a:stretch>
            <a:fillRect/>
          </a:stretch>
        </p:blipFill>
        <p:spPr bwMode="auto">
          <a:xfrm>
            <a:off x="2819400" y="5181600"/>
            <a:ext cx="88741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5553" name="Picture 17" descr="Micah"/>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5257800"/>
            <a:ext cx="74453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5554" name="Picture 18" descr="Triumph-Of-Faith-Christian-Martyrs-In-The-Time-Of-Nero,-65-Ad"/>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58000" y="5410200"/>
            <a:ext cx="2286000" cy="1347788"/>
          </a:xfrm>
          <a:prstGeom prst="rect">
            <a:avLst/>
          </a:prstGeom>
          <a:noFill/>
          <a:extLst>
            <a:ext uri="{909E8E84-426E-40DD-AFC4-6F175D3DCCD1}">
              <a14:hiddenFill xmlns:a14="http://schemas.microsoft.com/office/drawing/2010/main">
                <a:solidFill>
                  <a:srgbClr val="FFFFFF"/>
                </a:solidFill>
              </a14:hiddenFill>
            </a:ext>
          </a:extLst>
        </p:spPr>
      </p:pic>
      <p:pic>
        <p:nvPicPr>
          <p:cNvPr id="65555" name="Picture 19" descr="DanielAndTheLionsDe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29300" y="5410200"/>
            <a:ext cx="10287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5556" name="Rectangle 20"/>
          <p:cNvSpPr>
            <a:spLocks noChangeArrowheads="1"/>
          </p:cNvSpPr>
          <p:nvPr/>
        </p:nvSpPr>
        <p:spPr bwMode="auto">
          <a:xfrm>
            <a:off x="1905000" y="1905000"/>
            <a:ext cx="4343400" cy="1022350"/>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90000"/>
              </a:lnSpc>
            </a:pPr>
            <a:r>
              <a:rPr lang="en-US" altLang="en-US" sz="3400" b="1">
                <a:solidFill>
                  <a:srgbClr val="800000"/>
                </a:solidFill>
              </a:rPr>
              <a:t>tan grande</a:t>
            </a:r>
          </a:p>
          <a:p>
            <a:pPr algn="ctr">
              <a:lnSpc>
                <a:spcPct val="90000"/>
              </a:lnSpc>
            </a:pPr>
            <a:r>
              <a:rPr lang="en-US" altLang="en-US" sz="3400" b="1">
                <a:solidFill>
                  <a:srgbClr val="800000"/>
                </a:solidFill>
              </a:rPr>
              <a:t>nube de testigos</a:t>
            </a:r>
          </a:p>
        </p:txBody>
      </p:sp>
      <p:sp>
        <p:nvSpPr>
          <p:cNvPr id="65557" name="Rectangle 21"/>
          <p:cNvSpPr>
            <a:spLocks noChangeArrowheads="1"/>
          </p:cNvSpPr>
          <p:nvPr/>
        </p:nvSpPr>
        <p:spPr bwMode="auto">
          <a:xfrm>
            <a:off x="3124200" y="228600"/>
            <a:ext cx="18288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00"/>
                  </a:outerShdw>
                </a:effectLst>
              </a14:hiddenEffects>
            </a:ext>
          </a:extLst>
        </p:spPr>
        <p:txBody>
          <a:bodyPr>
            <a:spAutoFit/>
          </a:bodyPr>
          <a:lstStyle/>
          <a:p>
            <a:pPr algn="ctr">
              <a:lnSpc>
                <a:spcPct val="110000"/>
              </a:lnSpc>
            </a:pPr>
            <a:r>
              <a:rPr lang="en-US" altLang="en-US" b="1"/>
              <a:t>teniendo</a:t>
            </a:r>
          </a:p>
          <a:p>
            <a:pPr algn="ctr">
              <a:lnSpc>
                <a:spcPct val="110000"/>
              </a:lnSpc>
            </a:pPr>
            <a:r>
              <a:rPr lang="en-US" altLang="en-US" b="1"/>
              <a:t>en</a:t>
            </a:r>
          </a:p>
          <a:p>
            <a:pPr algn="ctr">
              <a:lnSpc>
                <a:spcPct val="110000"/>
              </a:lnSpc>
            </a:pPr>
            <a:r>
              <a:rPr lang="en-US" altLang="en-US" b="1"/>
              <a:t>derredor</a:t>
            </a:r>
          </a:p>
          <a:p>
            <a:pPr algn="ctr">
              <a:lnSpc>
                <a:spcPct val="110000"/>
              </a:lnSpc>
            </a:pPr>
            <a:r>
              <a:rPr lang="en-US" altLang="en-US" b="1"/>
              <a:t>nuestro</a:t>
            </a:r>
            <a:endParaRPr lang="en-US" altLang="en-US" b="1">
              <a:latin typeface="Arial" charset="0"/>
            </a:endParaRPr>
          </a:p>
        </p:txBody>
      </p:sp>
      <p:sp>
        <p:nvSpPr>
          <p:cNvPr id="65558" name="Rectangle 22"/>
          <p:cNvSpPr>
            <a:spLocks noChangeArrowheads="1"/>
          </p:cNvSpPr>
          <p:nvPr/>
        </p:nvSpPr>
        <p:spPr bwMode="auto">
          <a:xfrm>
            <a:off x="2209800" y="2895600"/>
            <a:ext cx="43434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00"/>
                  </a:outerShdw>
                </a:effectLst>
              </a14:hiddenEffects>
            </a:ext>
          </a:extLst>
        </p:spPr>
        <p:txBody>
          <a:bodyPr>
            <a:spAutoFit/>
          </a:bodyPr>
          <a:lstStyle/>
          <a:p>
            <a:pPr algn="ctr"/>
            <a:r>
              <a:rPr lang="es-ES" altLang="en-US" b="1"/>
              <a:t>despojémonos de todo peso</a:t>
            </a:r>
          </a:p>
          <a:p>
            <a:pPr algn="ctr"/>
            <a:r>
              <a:rPr lang="es-ES" altLang="en-US" b="1"/>
              <a:t>y del pecado que nos asedia,</a:t>
            </a:r>
          </a:p>
          <a:p>
            <a:pPr algn="ctr"/>
            <a:r>
              <a:rPr lang="es-ES" altLang="en-US" b="1"/>
              <a:t>y corramos con paciencia</a:t>
            </a:r>
          </a:p>
          <a:p>
            <a:pPr algn="ctr"/>
            <a:r>
              <a:rPr lang="es-ES" altLang="en-US" b="1"/>
              <a:t>la carrera que tenemos</a:t>
            </a:r>
          </a:p>
          <a:p>
            <a:pPr algn="ctr"/>
            <a:r>
              <a:rPr lang="es-ES" altLang="en-US" b="1"/>
              <a:t>por delante</a:t>
            </a:r>
            <a:r>
              <a:rPr lang="en-US" altLang="en-US" b="1"/>
              <a:t>.</a:t>
            </a:r>
          </a:p>
          <a:p>
            <a:pPr algn="ctr">
              <a:lnSpc>
                <a:spcPct val="95000"/>
              </a:lnSpc>
            </a:pPr>
            <a:r>
              <a:rPr lang="en-US" altLang="en-US" sz="2000" b="1"/>
              <a:t>- Heb 12:1 -</a:t>
            </a:r>
          </a:p>
        </p:txBody>
      </p:sp>
      <p:pic>
        <p:nvPicPr>
          <p:cNvPr id="65559" name="Picture 23" descr="bible-archeology-red-sea-crossing"/>
          <p:cNvPicPr>
            <a:picLocks noChangeAspect="1" noChangeArrowheads="1"/>
          </p:cNvPicPr>
          <p:nvPr/>
        </p:nvPicPr>
        <p:blipFill>
          <a:blip r:embed="rId23">
            <a:extLst>
              <a:ext uri="{28A0092B-C50C-407E-A947-70E740481C1C}">
                <a14:useLocalDpi xmlns:a14="http://schemas.microsoft.com/office/drawing/2010/main" val="0"/>
              </a:ext>
            </a:extLst>
          </a:blip>
          <a:srcRect l="19632" t="3383" b="6976"/>
          <a:stretch>
            <a:fillRect/>
          </a:stretch>
        </p:blipFill>
        <p:spPr bwMode="auto">
          <a:xfrm>
            <a:off x="6400800" y="1905000"/>
            <a:ext cx="2743200" cy="187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533400"/>
          </a:xfrm>
          <a:prstGeom prst="rect">
            <a:avLst/>
          </a:prstGeom>
          <a:solidFill>
            <a:srgbClr val="F6F5D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O" altLang="en-US" sz="2800"/>
              <a:t>Horario de las clases del verano</a:t>
            </a:r>
            <a:endParaRPr lang="en-US" altLang="en-US" sz="2800"/>
          </a:p>
        </p:txBody>
      </p:sp>
      <p:sp>
        <p:nvSpPr>
          <p:cNvPr id="64515" name="Text Box 3"/>
          <p:cNvSpPr txBox="1">
            <a:spLocks noChangeArrowheads="1"/>
          </p:cNvSpPr>
          <p:nvPr/>
        </p:nvSpPr>
        <p:spPr bwMode="auto">
          <a:xfrm>
            <a:off x="0" y="533400"/>
            <a:ext cx="1524000" cy="5786438"/>
          </a:xfrm>
          <a:prstGeom prst="rect">
            <a:avLst/>
          </a:prstGeom>
          <a:solidFill>
            <a:srgbClr val="F6F5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O" altLang="en-US" sz="2200" b="1"/>
              <a:t>05 mayo</a:t>
            </a:r>
          </a:p>
          <a:p>
            <a:r>
              <a:rPr lang="es-CO" altLang="en-US" sz="2200" b="1"/>
              <a:t>12 mayo</a:t>
            </a:r>
          </a:p>
          <a:p>
            <a:r>
              <a:rPr lang="es-CO" altLang="en-US" sz="2200" b="1"/>
              <a:t>19 mayo</a:t>
            </a:r>
          </a:p>
          <a:p>
            <a:r>
              <a:rPr lang="es-CO" altLang="en-US" sz="2200" b="1"/>
              <a:t>26 mayo</a:t>
            </a:r>
          </a:p>
          <a:p>
            <a:r>
              <a:rPr lang="es-CO" altLang="en-US" sz="2200" b="1"/>
              <a:t>02 junio</a:t>
            </a:r>
          </a:p>
          <a:p>
            <a:r>
              <a:rPr lang="es-CO" altLang="en-US" sz="2200" b="1"/>
              <a:t>09 junio</a:t>
            </a:r>
          </a:p>
          <a:p>
            <a:r>
              <a:rPr lang="es-CO" altLang="en-US" sz="2200" b="1"/>
              <a:t>16 junio</a:t>
            </a:r>
          </a:p>
          <a:p>
            <a:r>
              <a:rPr lang="es-CO" altLang="en-US" sz="2200" b="1"/>
              <a:t>23 junio</a:t>
            </a:r>
          </a:p>
          <a:p>
            <a:r>
              <a:rPr lang="es-CO" altLang="en-US" sz="2200" b="1"/>
              <a:t>30 junio</a:t>
            </a:r>
          </a:p>
          <a:p>
            <a:r>
              <a:rPr lang="es-CO" altLang="en-US" sz="2200" b="1"/>
              <a:t>07 julio</a:t>
            </a:r>
          </a:p>
          <a:p>
            <a:r>
              <a:rPr lang="es-CO" altLang="en-US" sz="2200" b="1"/>
              <a:t>14 julio</a:t>
            </a:r>
          </a:p>
          <a:p>
            <a:r>
              <a:rPr lang="es-CO" altLang="en-US" sz="2200" b="1"/>
              <a:t>21 julio</a:t>
            </a:r>
          </a:p>
          <a:p>
            <a:r>
              <a:rPr lang="es-CO" altLang="en-US" sz="2200" b="1"/>
              <a:t>28 julio</a:t>
            </a:r>
          </a:p>
          <a:p>
            <a:r>
              <a:rPr lang="es-CO" altLang="en-US" sz="2200" b="1"/>
              <a:t>04 agosto</a:t>
            </a:r>
          </a:p>
          <a:p>
            <a:r>
              <a:rPr lang="es-CO" altLang="en-US" sz="2200" b="1"/>
              <a:t>11 agosto</a:t>
            </a:r>
          </a:p>
          <a:p>
            <a:r>
              <a:rPr lang="es-CO" altLang="en-US" sz="2200" b="1"/>
              <a:t>18 agosto</a:t>
            </a:r>
          </a:p>
          <a:p>
            <a:r>
              <a:rPr lang="es-CO" altLang="en-US" sz="2200" b="1"/>
              <a:t>25 agosto</a:t>
            </a:r>
          </a:p>
        </p:txBody>
      </p:sp>
      <p:sp>
        <p:nvSpPr>
          <p:cNvPr id="64516" name="Text Box 4"/>
          <p:cNvSpPr txBox="1">
            <a:spLocks noChangeArrowheads="1"/>
          </p:cNvSpPr>
          <p:nvPr/>
        </p:nvSpPr>
        <p:spPr bwMode="auto">
          <a:xfrm>
            <a:off x="1447800" y="533400"/>
            <a:ext cx="3505200" cy="584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O" altLang="en-US" sz="2200" b="1">
                <a:solidFill>
                  <a:srgbClr val="FFFF00"/>
                </a:solidFill>
              </a:rPr>
              <a:t>– Introducción</a:t>
            </a:r>
          </a:p>
          <a:p>
            <a:r>
              <a:rPr lang="es-CO" altLang="en-US" sz="2200" b="1">
                <a:solidFill>
                  <a:srgbClr val="FFFF00"/>
                </a:solidFill>
              </a:rPr>
              <a:t>– José</a:t>
            </a:r>
          </a:p>
          <a:p>
            <a:r>
              <a:rPr lang="es-CO" altLang="en-US" sz="2200" b="1">
                <a:solidFill>
                  <a:srgbClr val="FFFF00"/>
                </a:solidFill>
              </a:rPr>
              <a:t>– Débora</a:t>
            </a:r>
          </a:p>
          <a:p>
            <a:r>
              <a:rPr lang="es-CO" altLang="en-US" sz="2200" b="1">
                <a:solidFill>
                  <a:srgbClr val="FFFF00"/>
                </a:solidFill>
              </a:rPr>
              <a:t>– Racab</a:t>
            </a:r>
          </a:p>
          <a:p>
            <a:r>
              <a:rPr lang="es-CO" altLang="en-US" sz="2200" b="1">
                <a:solidFill>
                  <a:srgbClr val="FFFF00"/>
                </a:solidFill>
              </a:rPr>
              <a:t>– Esteban</a:t>
            </a:r>
          </a:p>
          <a:p>
            <a:r>
              <a:rPr lang="es-CO" altLang="en-US" sz="2200" b="1">
                <a:solidFill>
                  <a:srgbClr val="FFFF00"/>
                </a:solidFill>
              </a:rPr>
              <a:t>– Ezequías</a:t>
            </a:r>
          </a:p>
          <a:p>
            <a:r>
              <a:rPr lang="es-CO" altLang="en-US" sz="2200" b="1">
                <a:solidFill>
                  <a:srgbClr val="FFFF00"/>
                </a:solidFill>
              </a:rPr>
              <a:t>– </a:t>
            </a:r>
            <a:r>
              <a:rPr lang="es-CO" altLang="en-US" sz="2200" b="1">
                <a:solidFill>
                  <a:schemeClr val="bg1"/>
                </a:solidFill>
              </a:rPr>
              <a:t>Jorge   </a:t>
            </a:r>
            <a:r>
              <a:rPr lang="es-CO" altLang="en-US" sz="1800" b="1">
                <a:solidFill>
                  <a:schemeClr val="bg1"/>
                </a:solidFill>
              </a:rPr>
              <a:t>(Royce - Brooksville)</a:t>
            </a:r>
            <a:endParaRPr lang="es-CO" altLang="en-US" sz="1800" b="1">
              <a:solidFill>
                <a:srgbClr val="FFFF00"/>
              </a:solidFill>
            </a:endParaRPr>
          </a:p>
          <a:p>
            <a:r>
              <a:rPr lang="es-CO" altLang="en-US" sz="2200" b="1">
                <a:solidFill>
                  <a:srgbClr val="FFFF00"/>
                </a:solidFill>
              </a:rPr>
              <a:t>– </a:t>
            </a:r>
            <a:r>
              <a:rPr lang="es-CO" altLang="en-US" sz="2200" b="1">
                <a:solidFill>
                  <a:schemeClr val="bg1"/>
                </a:solidFill>
              </a:rPr>
              <a:t>Jorge   </a:t>
            </a:r>
            <a:r>
              <a:rPr lang="es-CO" altLang="en-US" sz="1800" b="1">
                <a:solidFill>
                  <a:schemeClr val="bg1"/>
                </a:solidFill>
              </a:rPr>
              <a:t>(Royce - Lutz)</a:t>
            </a:r>
            <a:endParaRPr lang="es-CO" altLang="en-US" sz="1800" b="1">
              <a:solidFill>
                <a:srgbClr val="FFFF00"/>
              </a:solidFill>
            </a:endParaRPr>
          </a:p>
          <a:p>
            <a:r>
              <a:rPr lang="es-CO" altLang="en-US" sz="2200" b="1">
                <a:solidFill>
                  <a:srgbClr val="FFFF00"/>
                </a:solidFill>
              </a:rPr>
              <a:t>– </a:t>
            </a:r>
            <a:r>
              <a:rPr lang="es-CO" altLang="en-US" b="1">
                <a:solidFill>
                  <a:schemeClr val="bg1"/>
                </a:solidFill>
              </a:rPr>
              <a:t>Jorge</a:t>
            </a:r>
            <a:endParaRPr lang="es-CO" altLang="en-US" sz="2200" b="1">
              <a:solidFill>
                <a:srgbClr val="FFFF00"/>
              </a:solidFill>
            </a:endParaRPr>
          </a:p>
          <a:p>
            <a:r>
              <a:rPr lang="es-CO" altLang="en-US" sz="2200" b="1">
                <a:solidFill>
                  <a:srgbClr val="FFFF00"/>
                </a:solidFill>
              </a:rPr>
              <a:t>– </a:t>
            </a:r>
            <a:r>
              <a:rPr lang="es-CO" altLang="en-US" sz="2200" b="1">
                <a:solidFill>
                  <a:schemeClr val="bg1"/>
                </a:solidFill>
              </a:rPr>
              <a:t>Jorge   </a:t>
            </a:r>
            <a:r>
              <a:rPr lang="es-CO" altLang="en-US" sz="1800" b="1">
                <a:solidFill>
                  <a:schemeClr val="bg1"/>
                </a:solidFill>
              </a:rPr>
              <a:t>(Royce - Israel)</a:t>
            </a:r>
            <a:endParaRPr lang="es-CO" altLang="en-US" sz="1800" b="1">
              <a:solidFill>
                <a:srgbClr val="FFFF00"/>
              </a:solidFill>
            </a:endParaRPr>
          </a:p>
          <a:p>
            <a:r>
              <a:rPr lang="es-CO" altLang="en-US" sz="2200" b="1">
                <a:solidFill>
                  <a:srgbClr val="FFFF00"/>
                </a:solidFill>
              </a:rPr>
              <a:t>– </a:t>
            </a:r>
            <a:r>
              <a:rPr lang="es-CO" altLang="en-US" sz="2200" b="1">
                <a:solidFill>
                  <a:schemeClr val="bg1"/>
                </a:solidFill>
              </a:rPr>
              <a:t>Jorge   </a:t>
            </a:r>
            <a:r>
              <a:rPr lang="es-CO" altLang="en-US" sz="1800" b="1">
                <a:solidFill>
                  <a:schemeClr val="bg1"/>
                </a:solidFill>
              </a:rPr>
              <a:t>(Royce - Israel)</a:t>
            </a:r>
            <a:endParaRPr lang="es-CO" altLang="en-US" sz="1800" b="1">
              <a:solidFill>
                <a:srgbClr val="FFFF00"/>
              </a:solidFill>
            </a:endParaRPr>
          </a:p>
          <a:p>
            <a:r>
              <a:rPr lang="es-CO" altLang="en-US" sz="2200" b="1">
                <a:solidFill>
                  <a:srgbClr val="FFFF00"/>
                </a:solidFill>
              </a:rPr>
              <a:t>– </a:t>
            </a:r>
            <a:r>
              <a:rPr lang="es-CO" altLang="en-US" sz="2200" b="1">
                <a:solidFill>
                  <a:schemeClr val="bg1"/>
                </a:solidFill>
              </a:rPr>
              <a:t>Jorge   </a:t>
            </a:r>
            <a:r>
              <a:rPr lang="es-CO" altLang="en-US" sz="1800" b="1">
                <a:solidFill>
                  <a:schemeClr val="bg1"/>
                </a:solidFill>
              </a:rPr>
              <a:t>(Royce - Israel)</a:t>
            </a:r>
            <a:endParaRPr lang="es-CO" altLang="en-US" sz="1800" b="1">
              <a:solidFill>
                <a:srgbClr val="FFFF00"/>
              </a:solidFill>
            </a:endParaRPr>
          </a:p>
          <a:p>
            <a:r>
              <a:rPr lang="es-CO" altLang="en-US" sz="2200" b="1">
                <a:solidFill>
                  <a:srgbClr val="FFFF00"/>
                </a:solidFill>
              </a:rPr>
              <a:t>– </a:t>
            </a:r>
            <a:r>
              <a:rPr lang="es-CO" altLang="en-US" sz="2200" b="1">
                <a:solidFill>
                  <a:schemeClr val="bg1"/>
                </a:solidFill>
              </a:rPr>
              <a:t>Jorge   </a:t>
            </a:r>
            <a:r>
              <a:rPr lang="es-CO" altLang="en-US" sz="1800" b="1">
                <a:solidFill>
                  <a:schemeClr val="bg1"/>
                </a:solidFill>
              </a:rPr>
              <a:t>(Royce - Israel)</a:t>
            </a:r>
            <a:endParaRPr lang="es-CO" altLang="en-US" sz="1800" b="1">
              <a:solidFill>
                <a:srgbClr val="FFFF00"/>
              </a:solidFill>
            </a:endParaRPr>
          </a:p>
          <a:p>
            <a:r>
              <a:rPr lang="es-CO" altLang="en-US" sz="2200" b="1">
                <a:solidFill>
                  <a:srgbClr val="FFFF00"/>
                </a:solidFill>
              </a:rPr>
              <a:t>– Ana</a:t>
            </a:r>
          </a:p>
          <a:p>
            <a:r>
              <a:rPr lang="es-CO" altLang="en-US" sz="2200" b="1">
                <a:solidFill>
                  <a:srgbClr val="FFFF00"/>
                </a:solidFill>
              </a:rPr>
              <a:t>– Gedeón</a:t>
            </a:r>
          </a:p>
          <a:p>
            <a:r>
              <a:rPr lang="es-CO" altLang="en-US" sz="2200" b="1">
                <a:solidFill>
                  <a:srgbClr val="FFFF00"/>
                </a:solidFill>
              </a:rPr>
              <a:t>– </a:t>
            </a:r>
            <a:r>
              <a:rPr lang="es-CO" altLang="en-US" b="1">
                <a:solidFill>
                  <a:srgbClr val="FFFF00"/>
                </a:solidFill>
              </a:rPr>
              <a:t>Noé</a:t>
            </a:r>
          </a:p>
          <a:p>
            <a:r>
              <a:rPr lang="es-CO" altLang="en-US" sz="2200" b="1">
                <a:solidFill>
                  <a:srgbClr val="FFFF00"/>
                </a:solidFill>
              </a:rPr>
              <a:t>– Los nadies significantes</a:t>
            </a:r>
            <a:endParaRPr lang="en-US" altLang="en-US" sz="2200" b="1">
              <a:solidFill>
                <a:srgbClr val="FFFF00"/>
              </a:solidFill>
            </a:endParaRP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8763000" y="381000"/>
            <a:ext cx="381000" cy="61722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7" name="Rectangle 3"/>
          <p:cNvSpPr>
            <a:spLocks noChangeArrowheads="1"/>
          </p:cNvSpPr>
          <p:nvPr/>
        </p:nvSpPr>
        <p:spPr bwMode="auto">
          <a:xfrm>
            <a:off x="1295400" y="6477000"/>
            <a:ext cx="7848600" cy="3810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8" name="Rectangle 4"/>
          <p:cNvSpPr>
            <a:spLocks noChangeArrowheads="1"/>
          </p:cNvSpPr>
          <p:nvPr/>
        </p:nvSpPr>
        <p:spPr bwMode="auto">
          <a:xfrm>
            <a:off x="0" y="1143000"/>
            <a:ext cx="1371600" cy="57150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9" name="Rectangle 5"/>
          <p:cNvSpPr>
            <a:spLocks noChangeArrowheads="1"/>
          </p:cNvSpPr>
          <p:nvPr/>
        </p:nvSpPr>
        <p:spPr bwMode="auto">
          <a:xfrm>
            <a:off x="0" y="1219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Abel</a:t>
            </a:r>
            <a:endParaRPr lang="en-US" altLang="en-US" b="1">
              <a:solidFill>
                <a:schemeClr val="bg1"/>
              </a:solidFill>
            </a:endParaRPr>
          </a:p>
        </p:txBody>
      </p:sp>
      <p:sp>
        <p:nvSpPr>
          <p:cNvPr id="62470" name="Rectangle 6"/>
          <p:cNvSpPr>
            <a:spLocks noChangeArrowheads="1"/>
          </p:cNvSpPr>
          <p:nvPr/>
        </p:nvSpPr>
        <p:spPr bwMode="auto">
          <a:xfrm>
            <a:off x="0" y="1600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Enoc</a:t>
            </a:r>
            <a:endParaRPr lang="en-US" altLang="en-US" b="1">
              <a:solidFill>
                <a:schemeClr val="bg1"/>
              </a:solidFill>
            </a:endParaRPr>
          </a:p>
        </p:txBody>
      </p:sp>
      <p:sp>
        <p:nvSpPr>
          <p:cNvPr id="62471" name="Rectangle 7"/>
          <p:cNvSpPr>
            <a:spLocks noChangeArrowheads="1"/>
          </p:cNvSpPr>
          <p:nvPr/>
        </p:nvSpPr>
        <p:spPr bwMode="auto">
          <a:xfrm>
            <a:off x="0" y="1981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No</a:t>
            </a:r>
            <a:r>
              <a:rPr lang="es-CO" altLang="en-US" b="1">
                <a:solidFill>
                  <a:srgbClr val="FFCC00"/>
                </a:solidFill>
              </a:rPr>
              <a:t>é</a:t>
            </a:r>
            <a:endParaRPr lang="en-US" altLang="en-US" b="1">
              <a:solidFill>
                <a:schemeClr val="bg1"/>
              </a:solidFill>
            </a:endParaRPr>
          </a:p>
        </p:txBody>
      </p:sp>
      <p:sp>
        <p:nvSpPr>
          <p:cNvPr id="62472" name="Rectangle 8"/>
          <p:cNvSpPr>
            <a:spLocks noChangeArrowheads="1"/>
          </p:cNvSpPr>
          <p:nvPr/>
        </p:nvSpPr>
        <p:spPr bwMode="auto">
          <a:xfrm>
            <a:off x="0" y="2362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Abraham</a:t>
            </a:r>
            <a:endParaRPr lang="en-US" altLang="en-US" b="1">
              <a:solidFill>
                <a:schemeClr val="bg1"/>
              </a:solidFill>
            </a:endParaRPr>
          </a:p>
        </p:txBody>
      </p:sp>
      <p:sp>
        <p:nvSpPr>
          <p:cNvPr id="62473" name="Rectangle 9"/>
          <p:cNvSpPr>
            <a:spLocks noChangeArrowheads="1"/>
          </p:cNvSpPr>
          <p:nvPr/>
        </p:nvSpPr>
        <p:spPr bwMode="auto">
          <a:xfrm>
            <a:off x="0" y="2743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Isaac</a:t>
            </a:r>
            <a:endParaRPr lang="en-US" altLang="en-US" b="1">
              <a:solidFill>
                <a:schemeClr val="bg1"/>
              </a:solidFill>
            </a:endParaRPr>
          </a:p>
        </p:txBody>
      </p:sp>
      <p:sp>
        <p:nvSpPr>
          <p:cNvPr id="62474" name="Rectangle 10"/>
          <p:cNvSpPr>
            <a:spLocks noChangeArrowheads="1"/>
          </p:cNvSpPr>
          <p:nvPr/>
        </p:nvSpPr>
        <p:spPr bwMode="auto">
          <a:xfrm>
            <a:off x="0" y="3124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Jacob</a:t>
            </a:r>
            <a:endParaRPr lang="en-US" altLang="en-US" b="1">
              <a:solidFill>
                <a:schemeClr val="bg1"/>
              </a:solidFill>
            </a:endParaRPr>
          </a:p>
        </p:txBody>
      </p:sp>
      <p:sp>
        <p:nvSpPr>
          <p:cNvPr id="62475" name="Rectangle 11"/>
          <p:cNvSpPr>
            <a:spLocks noChangeArrowheads="1"/>
          </p:cNvSpPr>
          <p:nvPr/>
        </p:nvSpPr>
        <p:spPr bwMode="auto">
          <a:xfrm>
            <a:off x="0" y="3505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José</a:t>
            </a:r>
            <a:endParaRPr lang="en-US" altLang="en-US" b="1">
              <a:solidFill>
                <a:schemeClr val="bg1"/>
              </a:solidFill>
            </a:endParaRPr>
          </a:p>
        </p:txBody>
      </p:sp>
      <p:sp>
        <p:nvSpPr>
          <p:cNvPr id="62476" name="Rectangle 12"/>
          <p:cNvSpPr>
            <a:spLocks noChangeArrowheads="1"/>
          </p:cNvSpPr>
          <p:nvPr/>
        </p:nvSpPr>
        <p:spPr bwMode="auto">
          <a:xfrm>
            <a:off x="0" y="3962400"/>
            <a:ext cx="1371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b="1">
                <a:solidFill>
                  <a:srgbClr val="FFCC00"/>
                </a:solidFill>
              </a:rPr>
              <a:t>Padres de Moisés</a:t>
            </a:r>
            <a:endParaRPr lang="en-US" altLang="en-US" b="1">
              <a:solidFill>
                <a:schemeClr val="bg1"/>
              </a:solidFill>
            </a:endParaRPr>
          </a:p>
        </p:txBody>
      </p:sp>
      <p:sp>
        <p:nvSpPr>
          <p:cNvPr id="62477" name="Rectangle 13"/>
          <p:cNvSpPr>
            <a:spLocks noChangeArrowheads="1"/>
          </p:cNvSpPr>
          <p:nvPr/>
        </p:nvSpPr>
        <p:spPr bwMode="auto">
          <a:xfrm>
            <a:off x="0" y="4648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Moisés</a:t>
            </a:r>
            <a:endParaRPr lang="en-US" altLang="en-US" b="1">
              <a:solidFill>
                <a:schemeClr val="bg1"/>
              </a:solidFill>
            </a:endParaRPr>
          </a:p>
        </p:txBody>
      </p:sp>
      <p:sp>
        <p:nvSpPr>
          <p:cNvPr id="62478" name="Rectangle 14"/>
          <p:cNvSpPr>
            <a:spLocks noChangeArrowheads="1"/>
          </p:cNvSpPr>
          <p:nvPr/>
        </p:nvSpPr>
        <p:spPr bwMode="auto">
          <a:xfrm>
            <a:off x="0" y="5029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Israel</a:t>
            </a:r>
            <a:endParaRPr lang="en-US" altLang="en-US" b="1">
              <a:solidFill>
                <a:schemeClr val="bg1"/>
              </a:solidFill>
            </a:endParaRPr>
          </a:p>
        </p:txBody>
      </p:sp>
      <p:sp>
        <p:nvSpPr>
          <p:cNvPr id="62479" name="Rectangle 15"/>
          <p:cNvSpPr>
            <a:spLocks noChangeArrowheads="1"/>
          </p:cNvSpPr>
          <p:nvPr/>
        </p:nvSpPr>
        <p:spPr bwMode="auto">
          <a:xfrm>
            <a:off x="0" y="5410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Rahab</a:t>
            </a:r>
            <a:endParaRPr lang="en-US" altLang="en-US" b="1">
              <a:solidFill>
                <a:schemeClr val="bg1"/>
              </a:solidFill>
            </a:endParaRPr>
          </a:p>
        </p:txBody>
      </p:sp>
      <p:sp>
        <p:nvSpPr>
          <p:cNvPr id="62480" name="Rectangle 16"/>
          <p:cNvSpPr>
            <a:spLocks noChangeArrowheads="1"/>
          </p:cNvSpPr>
          <p:nvPr/>
        </p:nvSpPr>
        <p:spPr bwMode="auto">
          <a:xfrm>
            <a:off x="3505200" y="0"/>
            <a:ext cx="5638800" cy="4572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1" name="Rectangle 17"/>
          <p:cNvSpPr>
            <a:spLocks noChangeArrowheads="1"/>
          </p:cNvSpPr>
          <p:nvPr/>
        </p:nvSpPr>
        <p:spPr bwMode="auto">
          <a:xfrm>
            <a:off x="3505200" y="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FFCC00"/>
                </a:solidFill>
              </a:rPr>
              <a:t>Todos éstos murieron en fe</a:t>
            </a:r>
            <a:endParaRPr lang="en-US" altLang="en-US" b="1">
              <a:solidFill>
                <a:schemeClr val="bg1"/>
              </a:solidFill>
            </a:endParaRPr>
          </a:p>
        </p:txBody>
      </p:sp>
      <p:sp>
        <p:nvSpPr>
          <p:cNvPr id="62482" name="Rectangle 18"/>
          <p:cNvSpPr>
            <a:spLocks noChangeArrowheads="1"/>
          </p:cNvSpPr>
          <p:nvPr/>
        </p:nvSpPr>
        <p:spPr bwMode="auto">
          <a:xfrm>
            <a:off x="1447800" y="1219200"/>
            <a:ext cx="3581400" cy="53101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57150">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solidFill>
                  <a:srgbClr val="FFCC00"/>
                </a:solidFill>
              </a:rPr>
              <a:t>Ofreció un mejor sacrificio</a:t>
            </a:r>
          </a:p>
          <a:p>
            <a:r>
              <a:rPr lang="en-US" altLang="en-US" sz="1800" b="1">
                <a:solidFill>
                  <a:srgbClr val="FFCC00"/>
                </a:solidFill>
              </a:rPr>
              <a:t>A</a:t>
            </a:r>
            <a:r>
              <a:rPr lang="es-CO" altLang="en-US" sz="1800" b="1">
                <a:solidFill>
                  <a:srgbClr val="FFCC00"/>
                </a:solidFill>
              </a:rPr>
              <a:t>lcanzó testimonio de que </a:t>
            </a:r>
          </a:p>
          <a:p>
            <a:r>
              <a:rPr lang="es-CO" altLang="en-US" sz="1800" b="1">
                <a:solidFill>
                  <a:srgbClr val="FFCC00"/>
                </a:solidFill>
              </a:rPr>
              <a:t>     era justo</a:t>
            </a:r>
          </a:p>
          <a:p>
            <a:r>
              <a:rPr lang="es-CO" altLang="en-US" sz="1800" b="1">
                <a:solidFill>
                  <a:srgbClr val="FFCC00"/>
                </a:solidFill>
              </a:rPr>
              <a:t>Fue trasladado</a:t>
            </a:r>
          </a:p>
          <a:p>
            <a:r>
              <a:rPr lang="es-CO" altLang="en-US" sz="1800" b="1">
                <a:solidFill>
                  <a:srgbClr val="FFCC00"/>
                </a:solidFill>
              </a:rPr>
              <a:t>Preparó un arca</a:t>
            </a:r>
            <a:endParaRPr lang="en-US" altLang="en-US" sz="1800" b="1">
              <a:solidFill>
                <a:srgbClr val="FFCC00"/>
              </a:solidFill>
            </a:endParaRPr>
          </a:p>
          <a:p>
            <a:r>
              <a:rPr lang="en-US" altLang="en-US" sz="1800" b="1">
                <a:solidFill>
                  <a:srgbClr val="FFCC00"/>
                </a:solidFill>
              </a:rPr>
              <a:t>Obedeció y salió</a:t>
            </a:r>
          </a:p>
          <a:p>
            <a:r>
              <a:rPr lang="en-US" altLang="en-US" sz="1800" b="1">
                <a:solidFill>
                  <a:srgbClr val="FFCC00"/>
                </a:solidFill>
              </a:rPr>
              <a:t>Habitó como extranjero</a:t>
            </a:r>
          </a:p>
          <a:p>
            <a:r>
              <a:rPr lang="en-US" altLang="en-US" sz="1800" b="1">
                <a:solidFill>
                  <a:srgbClr val="FFCC00"/>
                </a:solidFill>
              </a:rPr>
              <a:t>Esperaba la ciudad celestial</a:t>
            </a:r>
          </a:p>
          <a:p>
            <a:r>
              <a:rPr lang="es-CO" altLang="en-US" sz="1800" b="1">
                <a:solidFill>
                  <a:srgbClr val="FFCC00"/>
                </a:solidFill>
              </a:rPr>
              <a:t>Concibió aun pasada la edad</a:t>
            </a:r>
            <a:endParaRPr lang="en-US" altLang="en-US" sz="1800" b="1">
              <a:solidFill>
                <a:srgbClr val="FFCC00"/>
              </a:solidFill>
            </a:endParaRPr>
          </a:p>
          <a:p>
            <a:r>
              <a:rPr lang="en-US" altLang="en-US" sz="1800" b="1">
                <a:solidFill>
                  <a:srgbClr val="FFCC00"/>
                </a:solidFill>
              </a:rPr>
              <a:t>Ofreció a Isaac</a:t>
            </a:r>
          </a:p>
          <a:p>
            <a:r>
              <a:rPr lang="es-ES" altLang="en-US" sz="1800" b="1">
                <a:solidFill>
                  <a:srgbClr val="FFCC00"/>
                </a:solidFill>
              </a:rPr>
              <a:t>Creyó que Dios podría </a:t>
            </a:r>
          </a:p>
          <a:p>
            <a:r>
              <a:rPr lang="es-ES" altLang="en-US" sz="1800" b="1">
                <a:solidFill>
                  <a:srgbClr val="FFCC00"/>
                </a:solidFill>
              </a:rPr>
              <a:t>    levantar a los muertos</a:t>
            </a:r>
            <a:endParaRPr lang="en-US" altLang="en-US" sz="1800" b="1">
              <a:solidFill>
                <a:srgbClr val="FFCC00"/>
              </a:solidFill>
            </a:endParaRPr>
          </a:p>
          <a:p>
            <a:r>
              <a:rPr lang="en-US" altLang="en-US" sz="1800" b="1">
                <a:solidFill>
                  <a:srgbClr val="FFCC00"/>
                </a:solidFill>
              </a:rPr>
              <a:t>Bendijo los futuros de otros</a:t>
            </a:r>
          </a:p>
          <a:p>
            <a:r>
              <a:rPr lang="en-US" altLang="en-US" sz="1800" b="1">
                <a:solidFill>
                  <a:srgbClr val="FFCC00"/>
                </a:solidFill>
              </a:rPr>
              <a:t>Habló del éxodo</a:t>
            </a:r>
          </a:p>
          <a:p>
            <a:r>
              <a:rPr lang="en-US" altLang="en-US" sz="1800" b="1">
                <a:solidFill>
                  <a:srgbClr val="FFCC00"/>
                </a:solidFill>
              </a:rPr>
              <a:t>No temieron el rey</a:t>
            </a:r>
          </a:p>
          <a:p>
            <a:r>
              <a:rPr lang="en-US" altLang="en-US" sz="1800" b="1">
                <a:solidFill>
                  <a:srgbClr val="FFCC00"/>
                </a:solidFill>
              </a:rPr>
              <a:t>Escondieron a un bebé</a:t>
            </a:r>
          </a:p>
          <a:p>
            <a:r>
              <a:rPr lang="en-US" altLang="en-US" sz="1800" b="1">
                <a:solidFill>
                  <a:srgbClr val="FFCC00"/>
                </a:solidFill>
              </a:rPr>
              <a:t>Rechazó ventajas reales</a:t>
            </a:r>
          </a:p>
          <a:p>
            <a:r>
              <a:rPr lang="en-US" altLang="en-US" sz="1800" b="1">
                <a:solidFill>
                  <a:srgbClr val="FFCC00"/>
                </a:solidFill>
              </a:rPr>
              <a:t>Escogió ser maltratado</a:t>
            </a:r>
          </a:p>
          <a:p>
            <a:r>
              <a:rPr lang="en-US" altLang="en-US" sz="1800" b="1">
                <a:solidFill>
                  <a:srgbClr val="FFCC00"/>
                </a:solidFill>
              </a:rPr>
              <a:t>Salió de Egipto</a:t>
            </a:r>
          </a:p>
        </p:txBody>
      </p:sp>
      <p:sp>
        <p:nvSpPr>
          <p:cNvPr id="62483" name="Rectangle 19"/>
          <p:cNvSpPr>
            <a:spLocks noChangeArrowheads="1"/>
          </p:cNvSpPr>
          <p:nvPr/>
        </p:nvSpPr>
        <p:spPr bwMode="auto">
          <a:xfrm>
            <a:off x="4648200" y="533400"/>
            <a:ext cx="4038600" cy="58594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57150">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solidFill>
                  <a:srgbClr val="FFCC00"/>
                </a:solidFill>
              </a:rPr>
              <a:t>Pasaron el mar Rojo</a:t>
            </a:r>
          </a:p>
          <a:p>
            <a:r>
              <a:rPr lang="es-CO" altLang="en-US" sz="1800" b="1">
                <a:solidFill>
                  <a:srgbClr val="FFCC00"/>
                </a:solidFill>
              </a:rPr>
              <a:t>Vieron ahogados los egipcios</a:t>
            </a:r>
            <a:endParaRPr lang="en-US" altLang="en-US" sz="1800" b="1">
              <a:solidFill>
                <a:srgbClr val="FFCC00"/>
              </a:solidFill>
            </a:endParaRPr>
          </a:p>
          <a:p>
            <a:r>
              <a:rPr lang="en-US" altLang="en-US" sz="1800" b="1">
                <a:solidFill>
                  <a:srgbClr val="FFCC00"/>
                </a:solidFill>
              </a:rPr>
              <a:t>Cayeron los muros de Jericó</a:t>
            </a:r>
          </a:p>
          <a:p>
            <a:r>
              <a:rPr lang="es-CO" altLang="en-US" sz="1800" b="1">
                <a:solidFill>
                  <a:srgbClr val="FFCC00"/>
                </a:solidFill>
              </a:rPr>
              <a:t>No pereció con los desobedientes</a:t>
            </a:r>
          </a:p>
          <a:p>
            <a:r>
              <a:rPr lang="en-US" altLang="en-US" sz="1800" b="1">
                <a:solidFill>
                  <a:srgbClr val="FFCC00"/>
                </a:solidFill>
              </a:rPr>
              <a:t>Conquistaron reinos</a:t>
            </a:r>
          </a:p>
          <a:p>
            <a:r>
              <a:rPr lang="en-US" altLang="en-US" sz="1800" b="1">
                <a:solidFill>
                  <a:srgbClr val="FFCC00"/>
                </a:solidFill>
              </a:rPr>
              <a:t>Hicieron justicia</a:t>
            </a:r>
          </a:p>
          <a:p>
            <a:r>
              <a:rPr lang="en-US" altLang="en-US" sz="1800" b="1">
                <a:solidFill>
                  <a:srgbClr val="FFCC00"/>
                </a:solidFill>
              </a:rPr>
              <a:t>Alcanzaron promesas</a:t>
            </a:r>
          </a:p>
          <a:p>
            <a:r>
              <a:rPr lang="en-US" altLang="en-US" sz="1800" b="1">
                <a:solidFill>
                  <a:srgbClr val="FFCC00"/>
                </a:solidFill>
              </a:rPr>
              <a:t>Taparon bocas de leones</a:t>
            </a:r>
          </a:p>
          <a:p>
            <a:r>
              <a:rPr lang="es-ES" altLang="en-US" sz="1800" b="1">
                <a:solidFill>
                  <a:srgbClr val="FFCC00"/>
                </a:solidFill>
              </a:rPr>
              <a:t>Apagaron fuegos impetuosos</a:t>
            </a:r>
            <a:endParaRPr lang="en-US" altLang="en-US" sz="1800" b="1">
              <a:solidFill>
                <a:srgbClr val="FFCC00"/>
              </a:solidFill>
            </a:endParaRPr>
          </a:p>
          <a:p>
            <a:r>
              <a:rPr lang="en-US" altLang="en-US" sz="1800" b="1">
                <a:solidFill>
                  <a:srgbClr val="FFCC00"/>
                </a:solidFill>
              </a:rPr>
              <a:t>Evitaron filo de espada</a:t>
            </a:r>
          </a:p>
          <a:p>
            <a:r>
              <a:rPr lang="es-ES" altLang="en-US" sz="1800" b="1">
                <a:solidFill>
                  <a:srgbClr val="FFCC00"/>
                </a:solidFill>
              </a:rPr>
              <a:t>Sacaron fuerzas de debilidad</a:t>
            </a:r>
            <a:endParaRPr lang="en-US" altLang="en-US" sz="1800" b="1">
              <a:solidFill>
                <a:srgbClr val="FFCC00"/>
              </a:solidFill>
            </a:endParaRPr>
          </a:p>
          <a:p>
            <a:r>
              <a:rPr lang="es-ES" altLang="en-US" sz="1800" b="1">
                <a:solidFill>
                  <a:srgbClr val="FFCC00"/>
                </a:solidFill>
              </a:rPr>
              <a:t>Se hicieron fuertes en batallas</a:t>
            </a:r>
            <a:endParaRPr lang="en-US" altLang="en-US" sz="1800" b="1">
              <a:solidFill>
                <a:srgbClr val="FFCC00"/>
              </a:solidFill>
            </a:endParaRPr>
          </a:p>
          <a:p>
            <a:r>
              <a:rPr lang="es-ES" altLang="en-US" sz="1800" b="1">
                <a:solidFill>
                  <a:srgbClr val="FFCC00"/>
                </a:solidFill>
              </a:rPr>
              <a:t>Recibieron sus muertos mediante res.</a:t>
            </a:r>
            <a:endParaRPr lang="en-US" altLang="en-US" sz="1800" b="1">
              <a:solidFill>
                <a:srgbClr val="FFCC00"/>
              </a:solidFill>
            </a:endParaRPr>
          </a:p>
          <a:p>
            <a:r>
              <a:rPr lang="es-ES" altLang="en-US" sz="1800" b="1">
                <a:solidFill>
                  <a:srgbClr val="FFCC00"/>
                </a:solidFill>
              </a:rPr>
              <a:t>Rechazaron ser liberados de la tortura</a:t>
            </a:r>
            <a:endParaRPr lang="en-US" altLang="en-US" sz="1800" b="1">
              <a:solidFill>
                <a:srgbClr val="FFCC00"/>
              </a:solidFill>
            </a:endParaRPr>
          </a:p>
          <a:p>
            <a:r>
              <a:rPr lang="en-US" altLang="en-US" sz="1800" b="1">
                <a:solidFill>
                  <a:srgbClr val="FFCC00"/>
                </a:solidFill>
              </a:rPr>
              <a:t>Experimentaron vituperios y azotes</a:t>
            </a:r>
            <a:r>
              <a:rPr lang="en-US" altLang="en-US" sz="1800" b="1"/>
              <a:t> </a:t>
            </a:r>
          </a:p>
          <a:p>
            <a:r>
              <a:rPr lang="en-US" altLang="en-US" sz="1800" b="1">
                <a:solidFill>
                  <a:srgbClr val="FFCC00"/>
                </a:solidFill>
              </a:rPr>
              <a:t>En prisiones y cárceles</a:t>
            </a:r>
          </a:p>
          <a:p>
            <a:r>
              <a:rPr lang="en-US" altLang="en-US" sz="1800" b="1">
                <a:solidFill>
                  <a:srgbClr val="FFCC00"/>
                </a:solidFill>
              </a:rPr>
              <a:t>Apedreados…aserrados</a:t>
            </a:r>
          </a:p>
          <a:p>
            <a:r>
              <a:rPr lang="en-US" altLang="en-US" sz="1800" b="1">
                <a:solidFill>
                  <a:srgbClr val="FFCC00"/>
                </a:solidFill>
              </a:rPr>
              <a:t>Muertos a filo de espada</a:t>
            </a:r>
          </a:p>
          <a:p>
            <a:r>
              <a:rPr lang="en-US" altLang="en-US" sz="1800" b="1">
                <a:solidFill>
                  <a:srgbClr val="FFCC00"/>
                </a:solidFill>
              </a:rPr>
              <a:t>Cubiertos de pieles…pobres</a:t>
            </a:r>
          </a:p>
          <a:p>
            <a:r>
              <a:rPr lang="en-US" altLang="en-US" sz="1800" b="1">
                <a:solidFill>
                  <a:srgbClr val="FFCC00"/>
                </a:solidFill>
              </a:rPr>
              <a:t>Angustiados, maltratados</a:t>
            </a:r>
          </a:p>
          <a:p>
            <a:r>
              <a:rPr lang="en-US" altLang="en-US" sz="1800" b="1">
                <a:solidFill>
                  <a:srgbClr val="FFCC00"/>
                </a:solidFill>
              </a:rPr>
              <a:t>Erraron por desiertos, cuevas, y cavernas</a:t>
            </a:r>
          </a:p>
        </p:txBody>
      </p:sp>
      <p:sp>
        <p:nvSpPr>
          <p:cNvPr id="62484" name="Rectangle 20"/>
          <p:cNvSpPr>
            <a:spLocks noChangeArrowheads="1"/>
          </p:cNvSpPr>
          <p:nvPr/>
        </p:nvSpPr>
        <p:spPr bwMode="auto">
          <a:xfrm>
            <a:off x="8763000" y="0"/>
            <a:ext cx="38100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pPr>
            <a:r>
              <a:rPr lang="es-CO" altLang="en-US" b="1">
                <a:solidFill>
                  <a:srgbClr val="FFCC00"/>
                </a:solidFill>
              </a:rPr>
              <a:t>e</a:t>
            </a:r>
            <a:endParaRPr lang="en-US" altLang="en-US" b="1">
              <a:solidFill>
                <a:srgbClr val="FFCC00"/>
              </a:solidFill>
            </a:endParaRPr>
          </a:p>
          <a:p>
            <a:pPr algn="ctr">
              <a:lnSpc>
                <a:spcPct val="80000"/>
              </a:lnSpc>
            </a:pPr>
            <a:r>
              <a:rPr lang="es-CO" altLang="en-US" b="1">
                <a:solidFill>
                  <a:srgbClr val="FFCC00"/>
                </a:solidFill>
              </a:rPr>
              <a:t>x</a:t>
            </a:r>
          </a:p>
          <a:p>
            <a:pPr algn="ctr">
              <a:lnSpc>
                <a:spcPct val="80000"/>
              </a:lnSpc>
            </a:pPr>
            <a:r>
              <a:rPr lang="es-CO" altLang="en-US" b="1">
                <a:solidFill>
                  <a:srgbClr val="FFCC00"/>
                </a:solidFill>
              </a:rPr>
              <a:t>t</a:t>
            </a:r>
          </a:p>
          <a:p>
            <a:pPr algn="ctr">
              <a:lnSpc>
                <a:spcPct val="80000"/>
              </a:lnSpc>
            </a:pPr>
            <a:r>
              <a:rPr lang="es-CO" altLang="en-US" b="1">
                <a:solidFill>
                  <a:srgbClr val="FFCC00"/>
                </a:solidFill>
              </a:rPr>
              <a:t>r</a:t>
            </a:r>
          </a:p>
          <a:p>
            <a:pPr algn="ctr">
              <a:lnSpc>
                <a:spcPct val="80000"/>
              </a:lnSpc>
            </a:pPr>
            <a:r>
              <a:rPr lang="es-CO" altLang="en-US" b="1">
                <a:solidFill>
                  <a:srgbClr val="FFCC00"/>
                </a:solidFill>
              </a:rPr>
              <a:t>a</a:t>
            </a:r>
          </a:p>
          <a:p>
            <a:pPr algn="ctr">
              <a:lnSpc>
                <a:spcPct val="80000"/>
              </a:lnSpc>
            </a:pPr>
            <a:r>
              <a:rPr lang="es-CO" altLang="en-US" b="1">
                <a:solidFill>
                  <a:srgbClr val="FFCC00"/>
                </a:solidFill>
              </a:rPr>
              <a:t>n</a:t>
            </a:r>
          </a:p>
          <a:p>
            <a:pPr algn="ctr">
              <a:lnSpc>
                <a:spcPct val="80000"/>
              </a:lnSpc>
            </a:pPr>
            <a:r>
              <a:rPr lang="es-CO" altLang="en-US" b="1">
                <a:solidFill>
                  <a:srgbClr val="FFCC00"/>
                </a:solidFill>
              </a:rPr>
              <a:t>j</a:t>
            </a:r>
          </a:p>
          <a:p>
            <a:pPr algn="ctr">
              <a:lnSpc>
                <a:spcPct val="80000"/>
              </a:lnSpc>
            </a:pPr>
            <a:r>
              <a:rPr lang="es-CO" altLang="en-US" b="1">
                <a:solidFill>
                  <a:srgbClr val="FFCC00"/>
                </a:solidFill>
              </a:rPr>
              <a:t>e</a:t>
            </a:r>
          </a:p>
          <a:p>
            <a:pPr algn="ctr">
              <a:lnSpc>
                <a:spcPct val="80000"/>
              </a:lnSpc>
            </a:pPr>
            <a:r>
              <a:rPr lang="es-CO" altLang="en-US" b="1">
                <a:solidFill>
                  <a:srgbClr val="FFCC00"/>
                </a:solidFill>
              </a:rPr>
              <a:t>r</a:t>
            </a:r>
          </a:p>
          <a:p>
            <a:pPr algn="ctr">
              <a:lnSpc>
                <a:spcPct val="80000"/>
              </a:lnSpc>
            </a:pPr>
            <a:r>
              <a:rPr lang="es-CO" altLang="en-US" b="1">
                <a:solidFill>
                  <a:srgbClr val="FFCC00"/>
                </a:solidFill>
              </a:rPr>
              <a:t>o</a:t>
            </a:r>
          </a:p>
          <a:p>
            <a:pPr algn="ctr">
              <a:lnSpc>
                <a:spcPct val="80000"/>
              </a:lnSpc>
            </a:pPr>
            <a:r>
              <a:rPr lang="es-CO" altLang="en-US" b="1">
                <a:solidFill>
                  <a:srgbClr val="FFCC00"/>
                </a:solidFill>
              </a:rPr>
              <a:t>s</a:t>
            </a:r>
            <a:endParaRPr lang="en-US" altLang="en-US" b="1">
              <a:solidFill>
                <a:srgbClr val="FFCC00"/>
              </a:solidFill>
            </a:endParaRPr>
          </a:p>
          <a:p>
            <a:pPr algn="ctr">
              <a:lnSpc>
                <a:spcPct val="80000"/>
              </a:lnSpc>
            </a:pPr>
            <a:endParaRPr lang="en-US" altLang="en-US" sz="1200" b="1">
              <a:solidFill>
                <a:srgbClr val="FFCC00"/>
              </a:solidFill>
            </a:endParaRPr>
          </a:p>
          <a:p>
            <a:pPr algn="ctr">
              <a:lnSpc>
                <a:spcPct val="80000"/>
              </a:lnSpc>
            </a:pPr>
            <a:r>
              <a:rPr lang="es-CO" altLang="en-US" b="1">
                <a:solidFill>
                  <a:srgbClr val="FFCC00"/>
                </a:solidFill>
              </a:rPr>
              <a:t>y</a:t>
            </a:r>
            <a:endParaRPr lang="en-US" altLang="en-US" b="1">
              <a:solidFill>
                <a:srgbClr val="FFCC00"/>
              </a:solidFill>
            </a:endParaRPr>
          </a:p>
          <a:p>
            <a:pPr algn="ctr">
              <a:lnSpc>
                <a:spcPct val="80000"/>
              </a:lnSpc>
            </a:pPr>
            <a:endParaRPr lang="en-US" altLang="en-US" sz="1200" b="1">
              <a:solidFill>
                <a:srgbClr val="FFCC00"/>
              </a:solidFill>
            </a:endParaRPr>
          </a:p>
          <a:p>
            <a:pPr algn="ctr">
              <a:lnSpc>
                <a:spcPct val="80000"/>
              </a:lnSpc>
            </a:pPr>
            <a:r>
              <a:rPr lang="es-CO" altLang="en-US" b="1">
                <a:solidFill>
                  <a:srgbClr val="FFCC00"/>
                </a:solidFill>
              </a:rPr>
              <a:t>p</a:t>
            </a:r>
            <a:endParaRPr lang="en-US" altLang="en-US" b="1">
              <a:solidFill>
                <a:srgbClr val="FFCC00"/>
              </a:solidFill>
            </a:endParaRPr>
          </a:p>
          <a:p>
            <a:pPr algn="ctr">
              <a:lnSpc>
                <a:spcPct val="80000"/>
              </a:lnSpc>
            </a:pPr>
            <a:r>
              <a:rPr lang="es-CO" altLang="en-US" b="1">
                <a:solidFill>
                  <a:srgbClr val="FFCC00"/>
                </a:solidFill>
              </a:rPr>
              <a:t>e</a:t>
            </a:r>
            <a:endParaRPr lang="en-US" altLang="en-US" b="1">
              <a:solidFill>
                <a:srgbClr val="FFCC00"/>
              </a:solidFill>
            </a:endParaRPr>
          </a:p>
          <a:p>
            <a:pPr algn="ctr">
              <a:lnSpc>
                <a:spcPct val="80000"/>
              </a:lnSpc>
            </a:pPr>
            <a:r>
              <a:rPr lang="en-US" altLang="en-US" b="1">
                <a:solidFill>
                  <a:srgbClr val="FFCC00"/>
                </a:solidFill>
              </a:rPr>
              <a:t>r</a:t>
            </a:r>
          </a:p>
          <a:p>
            <a:pPr algn="ctr">
              <a:lnSpc>
                <a:spcPct val="80000"/>
              </a:lnSpc>
            </a:pPr>
            <a:r>
              <a:rPr lang="es-CO" altLang="en-US" b="1">
                <a:solidFill>
                  <a:srgbClr val="FFCC00"/>
                </a:solidFill>
              </a:rPr>
              <a:t>e</a:t>
            </a:r>
            <a:endParaRPr lang="en-US" altLang="en-US" b="1">
              <a:solidFill>
                <a:srgbClr val="FFCC00"/>
              </a:solidFill>
            </a:endParaRPr>
          </a:p>
          <a:p>
            <a:pPr algn="ctr">
              <a:lnSpc>
                <a:spcPct val="80000"/>
              </a:lnSpc>
            </a:pPr>
            <a:r>
              <a:rPr lang="es-CO" altLang="en-US" b="1">
                <a:solidFill>
                  <a:srgbClr val="FFCC00"/>
                </a:solidFill>
              </a:rPr>
              <a:t>g</a:t>
            </a:r>
            <a:endParaRPr lang="en-US" altLang="en-US" b="1">
              <a:solidFill>
                <a:srgbClr val="FFCC00"/>
              </a:solidFill>
            </a:endParaRPr>
          </a:p>
          <a:p>
            <a:pPr algn="ctr">
              <a:lnSpc>
                <a:spcPct val="80000"/>
              </a:lnSpc>
            </a:pPr>
            <a:r>
              <a:rPr lang="es-CO" altLang="en-US" b="1">
                <a:solidFill>
                  <a:srgbClr val="FFCC00"/>
                </a:solidFill>
              </a:rPr>
              <a:t>r</a:t>
            </a:r>
            <a:endParaRPr lang="en-US" altLang="en-US" b="1">
              <a:solidFill>
                <a:srgbClr val="FFCC00"/>
              </a:solidFill>
            </a:endParaRPr>
          </a:p>
          <a:p>
            <a:pPr algn="ctr">
              <a:lnSpc>
                <a:spcPct val="80000"/>
              </a:lnSpc>
            </a:pPr>
            <a:r>
              <a:rPr lang="es-CO" altLang="en-US" b="1">
                <a:solidFill>
                  <a:srgbClr val="FFCC00"/>
                </a:solidFill>
              </a:rPr>
              <a:t>i</a:t>
            </a:r>
            <a:endParaRPr lang="en-US" altLang="en-US" b="1">
              <a:solidFill>
                <a:srgbClr val="FFCC00"/>
              </a:solidFill>
            </a:endParaRPr>
          </a:p>
          <a:p>
            <a:pPr algn="ctr">
              <a:lnSpc>
                <a:spcPct val="80000"/>
              </a:lnSpc>
            </a:pPr>
            <a:r>
              <a:rPr lang="es-CO" altLang="en-US" b="1">
                <a:solidFill>
                  <a:srgbClr val="FFCC00"/>
                </a:solidFill>
              </a:rPr>
              <a:t>n</a:t>
            </a:r>
            <a:endParaRPr lang="en-US" altLang="en-US" b="1">
              <a:solidFill>
                <a:srgbClr val="FFCC00"/>
              </a:solidFill>
            </a:endParaRPr>
          </a:p>
          <a:p>
            <a:pPr algn="ctr">
              <a:lnSpc>
                <a:spcPct val="80000"/>
              </a:lnSpc>
            </a:pPr>
            <a:r>
              <a:rPr lang="es-CO" altLang="en-US" b="1">
                <a:solidFill>
                  <a:srgbClr val="FFCC00"/>
                </a:solidFill>
              </a:rPr>
              <a:t>o</a:t>
            </a:r>
          </a:p>
          <a:p>
            <a:pPr algn="ctr">
              <a:lnSpc>
                <a:spcPct val="80000"/>
              </a:lnSpc>
            </a:pPr>
            <a:r>
              <a:rPr lang="es-CO" altLang="en-US" b="1">
                <a:solidFill>
                  <a:srgbClr val="FFCC00"/>
                </a:solidFill>
              </a:rPr>
              <a:t>s</a:t>
            </a:r>
            <a:endParaRPr lang="en-US" altLang="en-US" b="1">
              <a:solidFill>
                <a:srgbClr val="FFCC00"/>
              </a:solidFill>
            </a:endParaRPr>
          </a:p>
        </p:txBody>
      </p:sp>
      <p:pic>
        <p:nvPicPr>
          <p:cNvPr id="62485" name="Picture 21" descr="Foundations in faith 2"/>
          <p:cNvPicPr>
            <a:picLocks noChangeAspect="1" noChangeArrowheads="1"/>
          </p:cNvPicPr>
          <p:nvPr/>
        </p:nvPicPr>
        <p:blipFill>
          <a:blip r:embed="rId2">
            <a:extLst>
              <a:ext uri="{28A0092B-C50C-407E-A947-70E740481C1C}">
                <a14:useLocalDpi xmlns:a14="http://schemas.microsoft.com/office/drawing/2010/main" val="0"/>
              </a:ext>
            </a:extLst>
          </a:blip>
          <a:srcRect l="4100" r="23035" b="52917"/>
          <a:stretch>
            <a:fillRect/>
          </a:stretch>
        </p:blipFill>
        <p:spPr bwMode="auto">
          <a:xfrm>
            <a:off x="0" y="0"/>
            <a:ext cx="3721100" cy="1182688"/>
          </a:xfrm>
          <a:prstGeom prst="rect">
            <a:avLst/>
          </a:prstGeom>
          <a:noFill/>
          <a:extLst>
            <a:ext uri="{909E8E84-426E-40DD-AFC4-6F175D3DCCD1}">
              <a14:hiddenFill xmlns:a14="http://schemas.microsoft.com/office/drawing/2010/main">
                <a:solidFill>
                  <a:srgbClr val="FFFFFF"/>
                </a:solidFill>
              </a14:hiddenFill>
            </a:ext>
          </a:extLst>
        </p:spPr>
      </p:pic>
      <p:sp>
        <p:nvSpPr>
          <p:cNvPr id="62486" name="Rectangle 22"/>
          <p:cNvSpPr>
            <a:spLocks noChangeArrowheads="1"/>
          </p:cNvSpPr>
          <p:nvPr/>
        </p:nvSpPr>
        <p:spPr bwMode="auto">
          <a:xfrm rot="-877516">
            <a:off x="-12700" y="420688"/>
            <a:ext cx="914400" cy="420687"/>
          </a:xfrm>
          <a:prstGeom prst="rect">
            <a:avLst/>
          </a:prstGeom>
          <a:noFill/>
          <a:ln>
            <a:noFill/>
          </a:ln>
          <a:effectLst>
            <a:outerShdw dist="17961" dir="2700000" algn="ctr" rotWithShape="0">
              <a:srgbClr val="FF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pPr>
            <a:r>
              <a:rPr lang="en-US" altLang="en-US" b="1">
                <a:latin typeface="Arial Black" pitchFamily="34" charset="0"/>
              </a:rPr>
              <a:t>POR</a:t>
            </a:r>
          </a:p>
        </p:txBody>
      </p:sp>
      <p:sp>
        <p:nvSpPr>
          <p:cNvPr id="62487" name="Rectangle 23"/>
          <p:cNvSpPr>
            <a:spLocks noChangeArrowheads="1"/>
          </p:cNvSpPr>
          <p:nvPr/>
        </p:nvSpPr>
        <p:spPr bwMode="auto">
          <a:xfrm>
            <a:off x="901700" y="192088"/>
            <a:ext cx="2819400" cy="762000"/>
          </a:xfrm>
          <a:prstGeom prst="rect">
            <a:avLst/>
          </a:prstGeom>
          <a:solidFill>
            <a:srgbClr val="FFCC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O" altLang="en-US" sz="6000" b="1">
                <a:latin typeface="Cooper Black" pitchFamily="18" charset="0"/>
              </a:rPr>
              <a:t>LA FE</a:t>
            </a:r>
            <a:endParaRPr lang="en-US" altLang="en-US" sz="6000" b="1">
              <a:latin typeface="Cooper Black" pitchFamily="18" charset="0"/>
            </a:endParaRPr>
          </a:p>
        </p:txBody>
      </p:sp>
      <p:sp>
        <p:nvSpPr>
          <p:cNvPr id="62488" name="Rectangle 24"/>
          <p:cNvSpPr>
            <a:spLocks noChangeArrowheads="1"/>
          </p:cNvSpPr>
          <p:nvPr/>
        </p:nvSpPr>
        <p:spPr bwMode="auto">
          <a:xfrm>
            <a:off x="0" y="5791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Gedeón</a:t>
            </a:r>
            <a:endParaRPr lang="en-US" altLang="en-US" b="1">
              <a:solidFill>
                <a:schemeClr val="bg1"/>
              </a:solidFill>
            </a:endParaRPr>
          </a:p>
        </p:txBody>
      </p:sp>
      <p:sp>
        <p:nvSpPr>
          <p:cNvPr id="62489" name="Rectangle 25"/>
          <p:cNvSpPr>
            <a:spLocks noChangeArrowheads="1"/>
          </p:cNvSpPr>
          <p:nvPr/>
        </p:nvSpPr>
        <p:spPr bwMode="auto">
          <a:xfrm>
            <a:off x="0" y="6096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Barac</a:t>
            </a:r>
            <a:endParaRPr lang="en-US" altLang="en-US" b="1">
              <a:solidFill>
                <a:schemeClr val="bg1"/>
              </a:solidFill>
            </a:endParaRPr>
          </a:p>
        </p:txBody>
      </p:sp>
      <p:sp>
        <p:nvSpPr>
          <p:cNvPr id="62490" name="Rectangle 26"/>
          <p:cNvSpPr>
            <a:spLocks noChangeArrowheads="1"/>
          </p:cNvSpPr>
          <p:nvPr/>
        </p:nvSpPr>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b="1">
                <a:solidFill>
                  <a:srgbClr val="FFCC00"/>
                </a:solidFill>
              </a:rPr>
              <a:t>Sansón…Jefté…David…Samuel…profetas…mujeres…otros…</a:t>
            </a:r>
          </a:p>
        </p:txBody>
      </p:sp>
      <p:sp>
        <p:nvSpPr>
          <p:cNvPr id="62491" name="Text Box 27"/>
          <p:cNvSpPr txBox="1">
            <a:spLocks noChangeArrowheads="1"/>
          </p:cNvSpPr>
          <p:nvPr/>
        </p:nvSpPr>
        <p:spPr bwMode="auto">
          <a:xfrm>
            <a:off x="1752600" y="2438400"/>
            <a:ext cx="6705600" cy="1292225"/>
          </a:xfrm>
          <a:prstGeom prst="rect">
            <a:avLst/>
          </a:prstGeom>
          <a:solidFill>
            <a:srgbClr val="E7E6B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5000"/>
              </a:lnSpc>
            </a:pPr>
            <a:r>
              <a:rPr lang="es-ES" altLang="en-US" sz="2600" b="1">
                <a:solidFill>
                  <a:srgbClr val="800000"/>
                </a:solidFill>
              </a:rPr>
              <a:t>Por fe éstos hicieron cosas extrañas, anormales:</a:t>
            </a:r>
            <a:endParaRPr lang="en-US" altLang="en-US" sz="2600" b="1">
              <a:solidFill>
                <a:srgbClr val="800000"/>
              </a:solidFill>
            </a:endParaRPr>
          </a:p>
          <a:p>
            <a:pPr algn="ctr"/>
            <a:r>
              <a:rPr lang="es-ES" altLang="en-US" sz="2600" b="1"/>
              <a:t>cosas que no son las respuestas habituales, normales de ellos que no &lt;viven&gt; por la fe.</a:t>
            </a:r>
            <a:endParaRPr lang="en-US" altLang="en-US" sz="2600" b="1"/>
          </a:p>
        </p:txBody>
      </p:sp>
      <p:sp>
        <p:nvSpPr>
          <p:cNvPr id="62492" name="Text Box 28"/>
          <p:cNvSpPr txBox="1">
            <a:spLocks noChangeArrowheads="1"/>
          </p:cNvSpPr>
          <p:nvPr/>
        </p:nvSpPr>
        <p:spPr bwMode="auto">
          <a:xfrm>
            <a:off x="1981200" y="3733800"/>
            <a:ext cx="6248400" cy="1127125"/>
          </a:xfrm>
          <a:prstGeom prst="rect">
            <a:avLst/>
          </a:prstGeom>
          <a:solidFill>
            <a:schemeClr val="tx1"/>
          </a:solidFill>
          <a:ln>
            <a:noFill/>
          </a:ln>
          <a:effectLst/>
          <a:extLst>
            <a:ext uri="{91240B29-F687-4F45-9708-019B960494DF}">
              <a14:hiddenLine xmlns:a14="http://schemas.microsoft.com/office/drawing/2010/main" w="571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n-US" sz="3400" b="1" i="1">
                <a:solidFill>
                  <a:schemeClr val="bg1"/>
                </a:solidFill>
              </a:rPr>
              <a:t>de los cuales el mundo no era digno</a:t>
            </a:r>
            <a:r>
              <a:rPr lang="en-US" altLang="en-US" sz="3400" b="1" i="1">
                <a:solidFill>
                  <a:schemeClr val="bg1"/>
                </a:solidFill>
              </a:rPr>
              <a:t>, v. 38</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2491"/>
                                        </p:tgtEl>
                                        <p:attrNameLst>
                                          <p:attrName>style.visibility</p:attrName>
                                        </p:attrNameLst>
                                      </p:cBhvr>
                                      <p:to>
                                        <p:strVal val="visible"/>
                                      </p:to>
                                    </p:set>
                                    <p:animEffect transition="in" filter="diamond(out)">
                                      <p:cBhvr>
                                        <p:cTn id="7" dur="1000"/>
                                        <p:tgtEl>
                                          <p:spTgt spid="62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62492"/>
                                        </p:tgtEl>
                                        <p:attrNameLst>
                                          <p:attrName>style.visibility</p:attrName>
                                        </p:attrNameLst>
                                      </p:cBhvr>
                                      <p:to>
                                        <p:strVal val="visible"/>
                                      </p:to>
                                    </p:set>
                                    <p:animEffect transition="in" filter="diamond(out)">
                                      <p:cBhvr>
                                        <p:cTn id="12" dur="1000"/>
                                        <p:tgtEl>
                                          <p:spTgt spid="62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1" grpId="0" animBg="1"/>
      <p:bldP spid="624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0" name="Picture 26" descr="cloud5"/>
          <p:cNvPicPr>
            <a:picLocks noChangeAspect="1" noChangeArrowheads="1"/>
          </p:cNvPicPr>
          <p:nvPr/>
        </p:nvPicPr>
        <p:blipFill>
          <a:blip r:embed="rId2">
            <a:extLst>
              <a:ext uri="{28A0092B-C50C-407E-A947-70E740481C1C}">
                <a14:useLocalDpi xmlns:a14="http://schemas.microsoft.com/office/drawing/2010/main" val="0"/>
              </a:ext>
            </a:extLst>
          </a:blip>
          <a:srcRect t="3160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ChangeArrowheads="1"/>
          </p:cNvSpPr>
          <p:nvPr/>
        </p:nvSpPr>
        <p:spPr bwMode="auto">
          <a:xfrm>
            <a:off x="8763000" y="381000"/>
            <a:ext cx="381000" cy="61722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3"/>
          <p:cNvSpPr>
            <a:spLocks noChangeArrowheads="1"/>
          </p:cNvSpPr>
          <p:nvPr/>
        </p:nvSpPr>
        <p:spPr bwMode="auto">
          <a:xfrm>
            <a:off x="1295400" y="6477000"/>
            <a:ext cx="7848600" cy="3810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Rectangle 4"/>
          <p:cNvSpPr>
            <a:spLocks noChangeArrowheads="1"/>
          </p:cNvSpPr>
          <p:nvPr/>
        </p:nvSpPr>
        <p:spPr bwMode="auto">
          <a:xfrm>
            <a:off x="0" y="1143000"/>
            <a:ext cx="1371600" cy="57150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389" name="Picture 5" descr="Foundations in faith 2"/>
          <p:cNvPicPr>
            <a:picLocks noChangeAspect="1" noChangeArrowheads="1"/>
          </p:cNvPicPr>
          <p:nvPr/>
        </p:nvPicPr>
        <p:blipFill>
          <a:blip r:embed="rId3">
            <a:extLst>
              <a:ext uri="{28A0092B-C50C-407E-A947-70E740481C1C}">
                <a14:useLocalDpi xmlns:a14="http://schemas.microsoft.com/office/drawing/2010/main" val="0"/>
              </a:ext>
            </a:extLst>
          </a:blip>
          <a:srcRect l="4100" r="3636" b="52917"/>
          <a:stretch>
            <a:fillRect/>
          </a:stretch>
        </p:blipFill>
        <p:spPr bwMode="auto">
          <a:xfrm>
            <a:off x="0" y="0"/>
            <a:ext cx="37338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390" name="Rectangle 6"/>
          <p:cNvSpPr>
            <a:spLocks noChangeArrowheads="1"/>
          </p:cNvSpPr>
          <p:nvPr/>
        </p:nvSpPr>
        <p:spPr bwMode="auto">
          <a:xfrm>
            <a:off x="0" y="1219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Abel</a:t>
            </a:r>
            <a:endParaRPr lang="en-US" altLang="en-US" b="1">
              <a:solidFill>
                <a:schemeClr val="bg1"/>
              </a:solidFill>
            </a:endParaRPr>
          </a:p>
        </p:txBody>
      </p:sp>
      <p:sp>
        <p:nvSpPr>
          <p:cNvPr id="16391" name="Rectangle 7"/>
          <p:cNvSpPr>
            <a:spLocks noChangeArrowheads="1"/>
          </p:cNvSpPr>
          <p:nvPr/>
        </p:nvSpPr>
        <p:spPr bwMode="auto">
          <a:xfrm>
            <a:off x="0" y="1600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Enoch</a:t>
            </a:r>
            <a:endParaRPr lang="en-US" altLang="en-US" b="1">
              <a:solidFill>
                <a:schemeClr val="bg1"/>
              </a:solidFill>
            </a:endParaRPr>
          </a:p>
        </p:txBody>
      </p:sp>
      <p:sp>
        <p:nvSpPr>
          <p:cNvPr id="16392" name="Rectangle 8"/>
          <p:cNvSpPr>
            <a:spLocks noChangeArrowheads="1"/>
          </p:cNvSpPr>
          <p:nvPr/>
        </p:nvSpPr>
        <p:spPr bwMode="auto">
          <a:xfrm>
            <a:off x="0" y="1981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Noah</a:t>
            </a:r>
            <a:endParaRPr lang="en-US" altLang="en-US" b="1">
              <a:solidFill>
                <a:schemeClr val="bg1"/>
              </a:solidFill>
            </a:endParaRPr>
          </a:p>
        </p:txBody>
      </p:sp>
      <p:sp>
        <p:nvSpPr>
          <p:cNvPr id="16393" name="Rectangle 9"/>
          <p:cNvSpPr>
            <a:spLocks noChangeArrowheads="1"/>
          </p:cNvSpPr>
          <p:nvPr/>
        </p:nvSpPr>
        <p:spPr bwMode="auto">
          <a:xfrm>
            <a:off x="0" y="2362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Abraham</a:t>
            </a:r>
            <a:endParaRPr lang="en-US" altLang="en-US" b="1">
              <a:solidFill>
                <a:schemeClr val="bg1"/>
              </a:solidFill>
            </a:endParaRPr>
          </a:p>
        </p:txBody>
      </p:sp>
      <p:sp>
        <p:nvSpPr>
          <p:cNvPr id="16394" name="Rectangle 10"/>
          <p:cNvSpPr>
            <a:spLocks noChangeArrowheads="1"/>
          </p:cNvSpPr>
          <p:nvPr/>
        </p:nvSpPr>
        <p:spPr bwMode="auto">
          <a:xfrm>
            <a:off x="0" y="2743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Isaac</a:t>
            </a:r>
            <a:endParaRPr lang="en-US" altLang="en-US" b="1">
              <a:solidFill>
                <a:schemeClr val="bg1"/>
              </a:solidFill>
            </a:endParaRPr>
          </a:p>
        </p:txBody>
      </p:sp>
      <p:sp>
        <p:nvSpPr>
          <p:cNvPr id="16395" name="Rectangle 11"/>
          <p:cNvSpPr>
            <a:spLocks noChangeArrowheads="1"/>
          </p:cNvSpPr>
          <p:nvPr/>
        </p:nvSpPr>
        <p:spPr bwMode="auto">
          <a:xfrm>
            <a:off x="0" y="3124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Jacob</a:t>
            </a:r>
            <a:endParaRPr lang="en-US" altLang="en-US" b="1">
              <a:solidFill>
                <a:schemeClr val="bg1"/>
              </a:solidFill>
            </a:endParaRPr>
          </a:p>
        </p:txBody>
      </p:sp>
      <p:sp>
        <p:nvSpPr>
          <p:cNvPr id="16396" name="Rectangle 12"/>
          <p:cNvSpPr>
            <a:spLocks noChangeArrowheads="1"/>
          </p:cNvSpPr>
          <p:nvPr/>
        </p:nvSpPr>
        <p:spPr bwMode="auto">
          <a:xfrm>
            <a:off x="0" y="3505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Joseph</a:t>
            </a:r>
            <a:endParaRPr lang="en-US" altLang="en-US" b="1">
              <a:solidFill>
                <a:schemeClr val="bg1"/>
              </a:solidFill>
            </a:endParaRPr>
          </a:p>
        </p:txBody>
      </p:sp>
      <p:sp>
        <p:nvSpPr>
          <p:cNvPr id="16397" name="Rectangle 13"/>
          <p:cNvSpPr>
            <a:spLocks noChangeArrowheads="1"/>
          </p:cNvSpPr>
          <p:nvPr/>
        </p:nvSpPr>
        <p:spPr bwMode="auto">
          <a:xfrm>
            <a:off x="0" y="3962400"/>
            <a:ext cx="1143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b="1">
                <a:solidFill>
                  <a:srgbClr val="FFCC00"/>
                </a:solidFill>
              </a:rPr>
              <a:t>Moses’ parents</a:t>
            </a:r>
            <a:endParaRPr lang="en-US" altLang="en-US" b="1">
              <a:solidFill>
                <a:schemeClr val="bg1"/>
              </a:solidFill>
            </a:endParaRPr>
          </a:p>
        </p:txBody>
      </p:sp>
      <p:sp>
        <p:nvSpPr>
          <p:cNvPr id="16398" name="Rectangle 14"/>
          <p:cNvSpPr>
            <a:spLocks noChangeArrowheads="1"/>
          </p:cNvSpPr>
          <p:nvPr/>
        </p:nvSpPr>
        <p:spPr bwMode="auto">
          <a:xfrm>
            <a:off x="0" y="4648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Moses</a:t>
            </a:r>
            <a:endParaRPr lang="en-US" altLang="en-US" b="1">
              <a:solidFill>
                <a:schemeClr val="bg1"/>
              </a:solidFill>
            </a:endParaRPr>
          </a:p>
        </p:txBody>
      </p:sp>
      <p:sp>
        <p:nvSpPr>
          <p:cNvPr id="16399" name="Rectangle 15"/>
          <p:cNvSpPr>
            <a:spLocks noChangeArrowheads="1"/>
          </p:cNvSpPr>
          <p:nvPr/>
        </p:nvSpPr>
        <p:spPr bwMode="auto">
          <a:xfrm>
            <a:off x="0" y="50292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Israel</a:t>
            </a:r>
          </a:p>
          <a:p>
            <a:r>
              <a:rPr lang="en-US" altLang="en-US" b="1">
                <a:solidFill>
                  <a:srgbClr val="FFCC00"/>
                </a:solidFill>
              </a:rPr>
              <a:t>Joshua</a:t>
            </a:r>
            <a:endParaRPr lang="en-US" altLang="en-US" b="1">
              <a:solidFill>
                <a:schemeClr val="bg1"/>
              </a:solidFill>
            </a:endParaRPr>
          </a:p>
        </p:txBody>
      </p:sp>
      <p:sp>
        <p:nvSpPr>
          <p:cNvPr id="16400" name="Rectangle 16"/>
          <p:cNvSpPr>
            <a:spLocks noChangeArrowheads="1"/>
          </p:cNvSpPr>
          <p:nvPr/>
        </p:nvSpPr>
        <p:spPr bwMode="auto">
          <a:xfrm>
            <a:off x="0" y="5715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Rahab</a:t>
            </a:r>
            <a:endParaRPr lang="en-US" altLang="en-US" b="1">
              <a:solidFill>
                <a:schemeClr val="bg1"/>
              </a:solidFill>
            </a:endParaRPr>
          </a:p>
        </p:txBody>
      </p:sp>
      <p:sp>
        <p:nvSpPr>
          <p:cNvPr id="16401" name="Rectangle 17"/>
          <p:cNvSpPr>
            <a:spLocks noChangeArrowheads="1"/>
          </p:cNvSpPr>
          <p:nvPr/>
        </p:nvSpPr>
        <p:spPr bwMode="auto">
          <a:xfrm rot="-440474">
            <a:off x="-12700" y="304800"/>
            <a:ext cx="762000" cy="641350"/>
          </a:xfrm>
          <a:prstGeom prst="rect">
            <a:avLst/>
          </a:prstGeom>
          <a:noFill/>
          <a:ln>
            <a:noFill/>
          </a:ln>
          <a:effectLst>
            <a:outerShdw dist="17961" dir="2700000" algn="ctr" rotWithShape="0">
              <a:srgbClr val="FF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b="1">
                <a:latin typeface="Berlin Sans FB Demi" pitchFamily="34" charset="0"/>
              </a:rPr>
              <a:t>BY</a:t>
            </a:r>
          </a:p>
        </p:txBody>
      </p:sp>
      <p:sp>
        <p:nvSpPr>
          <p:cNvPr id="16402" name="Rectangle 18"/>
          <p:cNvSpPr>
            <a:spLocks noChangeArrowheads="1"/>
          </p:cNvSpPr>
          <p:nvPr/>
        </p:nvSpPr>
        <p:spPr bwMode="auto">
          <a:xfrm>
            <a:off x="3505200" y="0"/>
            <a:ext cx="5638800" cy="4572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3" name="Rectangle 19"/>
          <p:cNvSpPr>
            <a:spLocks noChangeArrowheads="1"/>
          </p:cNvSpPr>
          <p:nvPr/>
        </p:nvSpPr>
        <p:spPr bwMode="auto">
          <a:xfrm>
            <a:off x="3505200" y="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200" b="1">
                <a:solidFill>
                  <a:srgbClr val="FFCC00"/>
                </a:solidFill>
              </a:rPr>
              <a:t>Still living by faith </a:t>
            </a:r>
            <a:r>
              <a:rPr lang="en-US" altLang="en-US" b="1">
                <a:solidFill>
                  <a:srgbClr val="FFCC00"/>
                </a:solidFill>
              </a:rPr>
              <a:t>when</a:t>
            </a:r>
            <a:r>
              <a:rPr lang="en-US" altLang="en-US" sz="2200" b="1">
                <a:solidFill>
                  <a:srgbClr val="FFCC00"/>
                </a:solidFill>
              </a:rPr>
              <a:t> they died</a:t>
            </a:r>
            <a:endParaRPr lang="en-US" altLang="en-US" sz="2200" b="1">
              <a:solidFill>
                <a:schemeClr val="bg1"/>
              </a:solidFill>
            </a:endParaRPr>
          </a:p>
        </p:txBody>
      </p:sp>
      <p:sp>
        <p:nvSpPr>
          <p:cNvPr id="16406" name="Rectangle 22"/>
          <p:cNvSpPr>
            <a:spLocks noChangeArrowheads="1"/>
          </p:cNvSpPr>
          <p:nvPr/>
        </p:nvSpPr>
        <p:spPr bwMode="auto">
          <a:xfrm>
            <a:off x="8763000" y="0"/>
            <a:ext cx="381000" cy="600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ltLang="en-US" b="1">
                <a:solidFill>
                  <a:srgbClr val="FFCC00"/>
                </a:solidFill>
              </a:rPr>
              <a:t>a</a:t>
            </a:r>
          </a:p>
          <a:p>
            <a:pPr algn="ctr">
              <a:lnSpc>
                <a:spcPct val="90000"/>
              </a:lnSpc>
            </a:pPr>
            <a:r>
              <a:rPr lang="en-US" altLang="en-US" b="1">
                <a:solidFill>
                  <a:srgbClr val="FFCC00"/>
                </a:solidFill>
              </a:rPr>
              <a:t>l</a:t>
            </a:r>
          </a:p>
          <a:p>
            <a:pPr algn="ctr">
              <a:lnSpc>
                <a:spcPct val="90000"/>
              </a:lnSpc>
            </a:pPr>
            <a:r>
              <a:rPr lang="en-US" altLang="en-US" b="1">
                <a:solidFill>
                  <a:srgbClr val="FFCC00"/>
                </a:solidFill>
              </a:rPr>
              <a:t>i</a:t>
            </a:r>
          </a:p>
          <a:p>
            <a:pPr algn="ctr">
              <a:lnSpc>
                <a:spcPct val="90000"/>
              </a:lnSpc>
            </a:pPr>
            <a:r>
              <a:rPr lang="en-US" altLang="en-US" b="1">
                <a:solidFill>
                  <a:srgbClr val="FFCC00"/>
                </a:solidFill>
              </a:rPr>
              <a:t>e</a:t>
            </a:r>
          </a:p>
          <a:p>
            <a:pPr algn="ctr">
              <a:lnSpc>
                <a:spcPct val="90000"/>
              </a:lnSpc>
            </a:pPr>
            <a:r>
              <a:rPr lang="en-US" altLang="en-US" b="1">
                <a:solidFill>
                  <a:srgbClr val="FFCC00"/>
                </a:solidFill>
              </a:rPr>
              <a:t>n</a:t>
            </a:r>
          </a:p>
          <a:p>
            <a:pPr algn="ctr">
              <a:lnSpc>
                <a:spcPct val="90000"/>
              </a:lnSpc>
            </a:pPr>
            <a:r>
              <a:rPr lang="en-US" altLang="en-US" b="1">
                <a:solidFill>
                  <a:srgbClr val="FFCC00"/>
                </a:solidFill>
              </a:rPr>
              <a:t>s</a:t>
            </a:r>
          </a:p>
          <a:p>
            <a:pPr algn="ctr">
              <a:lnSpc>
                <a:spcPct val="90000"/>
              </a:lnSpc>
            </a:pPr>
            <a:endParaRPr lang="en-US" altLang="en-US" b="1">
              <a:solidFill>
                <a:srgbClr val="FFCC00"/>
              </a:solidFill>
            </a:endParaRPr>
          </a:p>
          <a:p>
            <a:pPr algn="ctr">
              <a:lnSpc>
                <a:spcPct val="90000"/>
              </a:lnSpc>
            </a:pPr>
            <a:r>
              <a:rPr lang="en-US" altLang="en-US" b="1">
                <a:solidFill>
                  <a:srgbClr val="FFCC00"/>
                </a:solidFill>
              </a:rPr>
              <a:t>&amp;</a:t>
            </a:r>
          </a:p>
          <a:p>
            <a:pPr algn="ctr">
              <a:lnSpc>
                <a:spcPct val="90000"/>
              </a:lnSpc>
            </a:pPr>
            <a:endParaRPr lang="en-US" altLang="en-US" b="1">
              <a:solidFill>
                <a:srgbClr val="FFCC00"/>
              </a:solidFill>
            </a:endParaRPr>
          </a:p>
          <a:p>
            <a:pPr algn="ctr">
              <a:lnSpc>
                <a:spcPct val="90000"/>
              </a:lnSpc>
            </a:pPr>
            <a:r>
              <a:rPr lang="en-US" altLang="en-US" b="1">
                <a:solidFill>
                  <a:srgbClr val="FFCC00"/>
                </a:solidFill>
              </a:rPr>
              <a:t>s</a:t>
            </a:r>
          </a:p>
          <a:p>
            <a:pPr algn="ctr">
              <a:lnSpc>
                <a:spcPct val="90000"/>
              </a:lnSpc>
            </a:pPr>
            <a:r>
              <a:rPr lang="en-US" altLang="en-US" b="1">
                <a:solidFill>
                  <a:srgbClr val="FFCC00"/>
                </a:solidFill>
              </a:rPr>
              <a:t>t</a:t>
            </a:r>
          </a:p>
          <a:p>
            <a:pPr algn="ctr">
              <a:lnSpc>
                <a:spcPct val="90000"/>
              </a:lnSpc>
            </a:pPr>
            <a:r>
              <a:rPr lang="en-US" altLang="en-US" b="1">
                <a:solidFill>
                  <a:srgbClr val="FFCC00"/>
                </a:solidFill>
              </a:rPr>
              <a:t>r</a:t>
            </a:r>
          </a:p>
          <a:p>
            <a:pPr algn="ctr">
              <a:lnSpc>
                <a:spcPct val="90000"/>
              </a:lnSpc>
            </a:pPr>
            <a:r>
              <a:rPr lang="en-US" altLang="en-US" b="1">
                <a:solidFill>
                  <a:srgbClr val="FFCC00"/>
                </a:solidFill>
              </a:rPr>
              <a:t>a</a:t>
            </a:r>
          </a:p>
          <a:p>
            <a:pPr algn="ctr">
              <a:lnSpc>
                <a:spcPct val="90000"/>
              </a:lnSpc>
            </a:pPr>
            <a:r>
              <a:rPr lang="en-US" altLang="en-US" b="1">
                <a:solidFill>
                  <a:srgbClr val="FFCC00"/>
                </a:solidFill>
              </a:rPr>
              <a:t>n</a:t>
            </a:r>
          </a:p>
          <a:p>
            <a:pPr algn="ctr">
              <a:lnSpc>
                <a:spcPct val="90000"/>
              </a:lnSpc>
            </a:pPr>
            <a:r>
              <a:rPr lang="en-US" altLang="en-US" b="1">
                <a:solidFill>
                  <a:srgbClr val="FFCC00"/>
                </a:solidFill>
              </a:rPr>
              <a:t>g</a:t>
            </a:r>
          </a:p>
          <a:p>
            <a:pPr algn="ctr">
              <a:lnSpc>
                <a:spcPct val="90000"/>
              </a:lnSpc>
            </a:pPr>
            <a:r>
              <a:rPr lang="en-US" altLang="en-US" b="1">
                <a:solidFill>
                  <a:srgbClr val="FFCC00"/>
                </a:solidFill>
              </a:rPr>
              <a:t>e</a:t>
            </a:r>
          </a:p>
          <a:p>
            <a:pPr algn="ctr">
              <a:lnSpc>
                <a:spcPct val="90000"/>
              </a:lnSpc>
            </a:pPr>
            <a:r>
              <a:rPr lang="en-US" altLang="en-US" b="1">
                <a:solidFill>
                  <a:srgbClr val="FFCC00"/>
                </a:solidFill>
              </a:rPr>
              <a:t>r</a:t>
            </a:r>
          </a:p>
          <a:p>
            <a:pPr algn="ctr">
              <a:lnSpc>
                <a:spcPct val="90000"/>
              </a:lnSpc>
            </a:pPr>
            <a:r>
              <a:rPr lang="en-US" altLang="en-US" b="1">
                <a:solidFill>
                  <a:srgbClr val="FFCC00"/>
                </a:solidFill>
              </a:rPr>
              <a:t>s</a:t>
            </a:r>
          </a:p>
        </p:txBody>
      </p:sp>
      <p:sp>
        <p:nvSpPr>
          <p:cNvPr id="16407" name="Rectangle 23"/>
          <p:cNvSpPr>
            <a:spLocks noChangeArrowheads="1"/>
          </p:cNvSpPr>
          <p:nvPr/>
        </p:nvSpPr>
        <p:spPr bwMode="auto">
          <a:xfrm>
            <a:off x="0" y="60960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CC00"/>
                </a:solidFill>
              </a:rPr>
              <a:t>Gideon</a:t>
            </a:r>
            <a:endParaRPr lang="en-US" altLang="en-US" b="1">
              <a:solidFill>
                <a:schemeClr val="bg1"/>
              </a:solidFill>
            </a:endParaRPr>
          </a:p>
        </p:txBody>
      </p:sp>
      <p:sp>
        <p:nvSpPr>
          <p:cNvPr id="16408" name="Rectangle 24"/>
          <p:cNvSpPr>
            <a:spLocks noChangeArrowheads="1"/>
          </p:cNvSpPr>
          <p:nvPr/>
        </p:nvSpPr>
        <p:spPr bwMode="auto">
          <a:xfrm>
            <a:off x="0" y="6400800"/>
            <a:ext cx="9144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b="1">
                <a:solidFill>
                  <a:srgbClr val="FFCC00"/>
                </a:solidFill>
              </a:rPr>
              <a:t>Barak…Samson…Jephthah…David…Samuel…prophets…women…others…</a:t>
            </a:r>
          </a:p>
        </p:txBody>
      </p:sp>
      <p:sp>
        <p:nvSpPr>
          <p:cNvPr id="16411" name="Rectangle 27"/>
          <p:cNvSpPr>
            <a:spLocks noChangeArrowheads="1"/>
          </p:cNvSpPr>
          <p:nvPr/>
        </p:nvSpPr>
        <p:spPr bwMode="auto">
          <a:xfrm>
            <a:off x="5257800" y="1371600"/>
            <a:ext cx="3429000" cy="1920875"/>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pPr>
            <a:r>
              <a:rPr lang="en-US" altLang="en-US" sz="5000" b="1">
                <a:solidFill>
                  <a:srgbClr val="800000"/>
                </a:solidFill>
              </a:rPr>
              <a:t>a great</a:t>
            </a:r>
          </a:p>
          <a:p>
            <a:pPr algn="ctr">
              <a:lnSpc>
                <a:spcPct val="80000"/>
              </a:lnSpc>
            </a:pPr>
            <a:r>
              <a:rPr lang="en-US" altLang="en-US" sz="5000" b="1">
                <a:solidFill>
                  <a:srgbClr val="800000"/>
                </a:solidFill>
              </a:rPr>
              <a:t>cloud of</a:t>
            </a:r>
          </a:p>
          <a:p>
            <a:pPr algn="ctr">
              <a:lnSpc>
                <a:spcPct val="80000"/>
              </a:lnSpc>
            </a:pPr>
            <a:r>
              <a:rPr lang="en-US" altLang="en-US" sz="5000" b="1">
                <a:solidFill>
                  <a:srgbClr val="800000"/>
                </a:solidFill>
              </a:rPr>
              <a:t>witnesses</a:t>
            </a:r>
          </a:p>
        </p:txBody>
      </p:sp>
      <p:sp>
        <p:nvSpPr>
          <p:cNvPr id="16412" name="Rectangle 28"/>
          <p:cNvSpPr>
            <a:spLocks noChangeArrowheads="1"/>
          </p:cNvSpPr>
          <p:nvPr/>
        </p:nvSpPr>
        <p:spPr bwMode="auto">
          <a:xfrm>
            <a:off x="4953000" y="457200"/>
            <a:ext cx="3810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00"/>
                  </a:outerShdw>
                </a:effectLst>
              </a14:hiddenEffects>
            </a:ext>
          </a:extLst>
        </p:spPr>
        <p:txBody>
          <a:bodyPr>
            <a:spAutoFit/>
          </a:bodyPr>
          <a:lstStyle/>
          <a:p>
            <a:pPr algn="ctr">
              <a:lnSpc>
                <a:spcPct val="110000"/>
              </a:lnSpc>
            </a:pPr>
            <a:r>
              <a:rPr lang="en-US" altLang="en-US" sz="2600" b="1"/>
              <a:t>Since we are surrounded</a:t>
            </a:r>
          </a:p>
          <a:p>
            <a:pPr algn="ctr">
              <a:lnSpc>
                <a:spcPct val="110000"/>
              </a:lnSpc>
            </a:pPr>
            <a:r>
              <a:rPr lang="en-US" altLang="en-US" sz="2600" b="1"/>
              <a:t>by such</a:t>
            </a:r>
            <a:endParaRPr lang="en-US" altLang="en-US" sz="2600" b="1">
              <a:latin typeface="Arial" charset="0"/>
            </a:endParaRPr>
          </a:p>
        </p:txBody>
      </p:sp>
      <p:sp>
        <p:nvSpPr>
          <p:cNvPr id="16413" name="Rectangle 29"/>
          <p:cNvSpPr>
            <a:spLocks noChangeArrowheads="1"/>
          </p:cNvSpPr>
          <p:nvPr/>
        </p:nvSpPr>
        <p:spPr bwMode="auto">
          <a:xfrm>
            <a:off x="5257800" y="3352800"/>
            <a:ext cx="35052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00"/>
                  </a:outerShdw>
                </a:effectLst>
              </a14:hiddenEffects>
            </a:ext>
          </a:extLst>
        </p:spPr>
        <p:txBody>
          <a:bodyPr>
            <a:spAutoFit/>
          </a:bodyPr>
          <a:lstStyle/>
          <a:p>
            <a:pPr algn="ctr">
              <a:lnSpc>
                <a:spcPct val="95000"/>
              </a:lnSpc>
            </a:pPr>
            <a:r>
              <a:rPr lang="en-US" altLang="en-US" sz="2600" b="1"/>
              <a:t>let us throw off everything that hinders and the sin that so easily entangles,</a:t>
            </a:r>
          </a:p>
          <a:p>
            <a:pPr algn="ctr">
              <a:lnSpc>
                <a:spcPct val="95000"/>
              </a:lnSpc>
            </a:pPr>
            <a:r>
              <a:rPr lang="en-US" altLang="en-US" sz="2600" b="1"/>
              <a:t>and let us run with perseverance the race marked out for us.</a:t>
            </a:r>
            <a:endParaRPr lang="en-US" altLang="en-US" sz="2000" b="1">
              <a:solidFill>
                <a:srgbClr val="800000"/>
              </a:solidFill>
            </a:endParaRPr>
          </a:p>
          <a:p>
            <a:pPr algn="ctr">
              <a:lnSpc>
                <a:spcPct val="95000"/>
              </a:lnSpc>
            </a:pPr>
            <a:r>
              <a:rPr lang="en-US" altLang="en-US" sz="2000" b="1">
                <a:solidFill>
                  <a:srgbClr val="800000"/>
                </a:solidFill>
              </a:rPr>
              <a:t>Heb 12:1 -</a:t>
            </a:r>
          </a:p>
        </p:txBody>
      </p:sp>
      <p:pic>
        <p:nvPicPr>
          <p:cNvPr id="16416" name="Picture 32" descr="CLOUD OF WITNESS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62200"/>
            <a:ext cx="3967163" cy="408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iterate type="wd">
                                    <p:tmPct val="3000"/>
                                  </p:iterate>
                                  <p:childTnLst>
                                    <p:set>
                                      <p:cBhvr>
                                        <p:cTn id="6" dur="1" fill="hold">
                                          <p:stCondLst>
                                            <p:cond delay="0"/>
                                          </p:stCondLst>
                                        </p:cTn>
                                        <p:tgtEl>
                                          <p:spTgt spid="16413"/>
                                        </p:tgtEl>
                                        <p:attrNameLst>
                                          <p:attrName>style.visibility</p:attrName>
                                        </p:attrNameLst>
                                      </p:cBhvr>
                                      <p:to>
                                        <p:strVal val="visible"/>
                                      </p:to>
                                    </p:set>
                                    <p:animEffect transition="in" filter="slide(fromTop)">
                                      <p:cBhvr>
                                        <p:cTn id="7" dur="1000"/>
                                        <p:tgtEl>
                                          <p:spTgt spid="16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001051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4903"/>
          <a:stretch>
            <a:fillRect/>
          </a:stretch>
        </p:blipFill>
        <p:spPr bwMode="auto">
          <a:xfrm>
            <a:off x="0" y="0"/>
            <a:ext cx="84582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p:cNvSpPr txBox="1">
            <a:spLocks noChangeArrowheads="1"/>
          </p:cNvSpPr>
          <p:nvPr/>
        </p:nvSpPr>
        <p:spPr bwMode="auto">
          <a:xfrm>
            <a:off x="8534400" y="1447800"/>
            <a:ext cx="6096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5400" b="1">
                <a:solidFill>
                  <a:srgbClr val="FFFF00"/>
                </a:solidFill>
                <a:latin typeface="Intrepid-BoldItalic Regular" pitchFamily="2" charset="0"/>
              </a:rPr>
              <a:t>J</a:t>
            </a:r>
          </a:p>
          <a:p>
            <a:pPr algn="ctr"/>
            <a:r>
              <a:rPr lang="en-US" altLang="en-US" sz="5400" b="1">
                <a:solidFill>
                  <a:srgbClr val="6600FF"/>
                </a:solidFill>
                <a:latin typeface="Intrepid-BoldItalic Regular" pitchFamily="2" charset="0"/>
              </a:rPr>
              <a:t>O</a:t>
            </a:r>
          </a:p>
          <a:p>
            <a:pPr algn="ctr"/>
            <a:r>
              <a:rPr lang="en-US" altLang="en-US" sz="5400" b="1">
                <a:solidFill>
                  <a:srgbClr val="66FF33"/>
                </a:solidFill>
                <a:latin typeface="Intrepid-BoldItalic Regular" pitchFamily="2" charset="0"/>
              </a:rPr>
              <a:t>S</a:t>
            </a:r>
          </a:p>
          <a:p>
            <a:pPr algn="ctr"/>
            <a:r>
              <a:rPr lang="en-US" altLang="en-US" sz="5400" b="1">
                <a:solidFill>
                  <a:srgbClr val="FF3300"/>
                </a:solidFill>
                <a:latin typeface="Intrepid-BoldItalic Regular" pitchFamily="2" charset="0"/>
              </a:rPr>
              <a:t>É</a:t>
            </a:r>
            <a:endParaRPr lang="en-US" altLang="en-US" sz="5400" b="1">
              <a:solidFill>
                <a:srgbClr val="FF00FF"/>
              </a:solidFill>
              <a:latin typeface="Intrepid-BoldItalic Regula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heckerboard(across)">
                                      <p:cBhvr>
                                        <p:cTn id="7" dur="1000"/>
                                        <p:tgtEl>
                                          <p:spTgt spid="39938"/>
                                        </p:tgtEl>
                                      </p:cBhvr>
                                    </p:animEffect>
                                  </p:childTnLst>
                                </p:cTn>
                              </p:par>
                              <p:par>
                                <p:cTn id="8" presetID="12" presetClass="entr" presetSubtype="4" fill="hold" grpId="0" nodeType="withEffect">
                                  <p:stCondLst>
                                    <p:cond delay="0"/>
                                  </p:stCondLst>
                                  <p:iterate type="lt">
                                    <p:tmPct val="5000"/>
                                  </p:iterate>
                                  <p:childTnLst>
                                    <p:set>
                                      <p:cBhvr>
                                        <p:cTn id="9" dur="1" fill="hold">
                                          <p:stCondLst>
                                            <p:cond delay="0"/>
                                          </p:stCondLst>
                                        </p:cTn>
                                        <p:tgtEl>
                                          <p:spTgt spid="39939"/>
                                        </p:tgtEl>
                                        <p:attrNameLst>
                                          <p:attrName>style.visibility</p:attrName>
                                        </p:attrNameLst>
                                      </p:cBhvr>
                                      <p:to>
                                        <p:strVal val="visible"/>
                                      </p:to>
                                    </p:set>
                                    <p:animEffect transition="in" filter="slide(fromBottom)">
                                      <p:cBhvr>
                                        <p:cTn id="10"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oy reading Bibl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43075" cy="2209800"/>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3"/>
          <p:cNvSpPr txBox="1">
            <a:spLocks noChangeArrowheads="1"/>
          </p:cNvSpPr>
          <p:nvPr/>
        </p:nvSpPr>
        <p:spPr bwMode="auto">
          <a:xfrm>
            <a:off x="1828800" y="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en-US" altLang="en-US" sz="2800" b="1">
                <a:solidFill>
                  <a:srgbClr val="FFFF00"/>
                </a:solidFill>
                <a:latin typeface="Tempus Sans ITC" pitchFamily="82" charset="0"/>
              </a:rPr>
              <a:t>TESTIGO:  Jos</a:t>
            </a:r>
            <a:r>
              <a:rPr lang="es-CO" altLang="en-US" sz="2800" b="1">
                <a:solidFill>
                  <a:srgbClr val="FFFF00"/>
                </a:solidFill>
                <a:latin typeface="Tempus Sans ITC" pitchFamily="82" charset="0"/>
              </a:rPr>
              <a:t>é, Gén. 37:14-24</a:t>
            </a:r>
            <a:endParaRPr lang="en-US" altLang="en-US" sz="2800" b="1">
              <a:solidFill>
                <a:srgbClr val="FFFF00"/>
              </a:solidFill>
              <a:latin typeface="Tempus Sans ITC" pitchFamily="82" charset="0"/>
            </a:endParaRPr>
          </a:p>
        </p:txBody>
      </p:sp>
      <p:sp>
        <p:nvSpPr>
          <p:cNvPr id="40964" name="Rectangle 4"/>
          <p:cNvSpPr>
            <a:spLocks noChangeArrowheads="1"/>
          </p:cNvSpPr>
          <p:nvPr/>
        </p:nvSpPr>
        <p:spPr bwMode="auto">
          <a:xfrm>
            <a:off x="0" y="914400"/>
            <a:ext cx="9144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b="1">
                <a:solidFill>
                  <a:schemeClr val="bg1"/>
                </a:solidFill>
              </a:rPr>
              <a:t>		 </a:t>
            </a:r>
            <a:r>
              <a:rPr lang="en-US" altLang="en-US" b="1">
                <a:solidFill>
                  <a:schemeClr val="bg1"/>
                </a:solidFill>
              </a:rPr>
              <a:t>Entonces Israel le dijo: Ve ahora y mira cómo están tus 		 hermanos y cómo está el rebaño; y tráeme noticias de </a:t>
            </a:r>
          </a:p>
          <a:p>
            <a:r>
              <a:rPr lang="en-US" altLang="en-US" b="1">
                <a:solidFill>
                  <a:schemeClr val="bg1"/>
                </a:solidFill>
              </a:rPr>
              <a:t>		 ellos. Lo envió, pues, desde el valle de Hebrón, y José </a:t>
            </a:r>
          </a:p>
          <a:p>
            <a:r>
              <a:rPr lang="en-US" altLang="en-US" b="1">
                <a:solidFill>
                  <a:schemeClr val="bg1"/>
                </a:solidFill>
              </a:rPr>
              <a:t>		 fue a Siquem.</a:t>
            </a:r>
            <a:r>
              <a:rPr lang="en-US" altLang="en-US">
                <a:solidFill>
                  <a:schemeClr val="bg1"/>
                </a:solidFill>
              </a:rPr>
              <a:t> </a:t>
            </a:r>
          </a:p>
          <a:p>
            <a:endParaRPr lang="en-US" altLang="en-US" b="1">
              <a:solidFill>
                <a:schemeClr val="bg1"/>
              </a:solidFill>
            </a:endParaRPr>
          </a:p>
          <a:p>
            <a:r>
              <a:rPr lang="en-US" altLang="en-US" b="1">
                <a:solidFill>
                  <a:schemeClr val="bg1"/>
                </a:solidFill>
              </a:rPr>
              <a:t>Y estando él dando vueltas por el campo, un hombre lo encontró, y el hombre le preguntó, diciendo: ¿Qué buscas?  Y él respondió: Busco a mis hermanos; te ruego que me informes dónde están apacentando el rebaño.  Y el hombre respondió: Se han ido de aquí, pues yo les oí decir: "Vamos a Dotán." Entonces José fue tras sus hermanos y los encontró en Dotán.  Cuando ellos lo vieron de lejos, y antes que se les acercara, tramaron contra él para matarlo.  Y se dijeron unos a otros: Aquí viene el soñador.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arn(outHorizontal)">
                                      <p:cBhvr>
                                        <p:cTn id="7" dur="1000"/>
                                        <p:tgtEl>
                                          <p:spTgt spid="4096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0963"/>
                                        </p:tgtEl>
                                        <p:attrNameLst>
                                          <p:attrName>style.visibility</p:attrName>
                                        </p:attrNameLst>
                                      </p:cBhvr>
                                      <p:to>
                                        <p:strVal val="visible"/>
                                      </p:to>
                                    </p:set>
                                    <p:animEffect transition="in" filter="blinds(vertical)">
                                      <p:cBhvr>
                                        <p:cTn id="10" dur="1000"/>
                                        <p:tgtEl>
                                          <p:spTgt spid="40963"/>
                                        </p:tgtEl>
                                      </p:cBhvr>
                                    </p:animEffect>
                                  </p:childTnLst>
                                </p:cTn>
                              </p:par>
                              <p:par>
                                <p:cTn id="11" presetID="16" presetClass="entr" presetSubtype="37" fill="hold" nodeType="withEffect">
                                  <p:stCondLst>
                                    <p:cond delay="0"/>
                                  </p:stCondLst>
                                  <p:iterate type="wd">
                                    <p:tmPct val="1000"/>
                                  </p:iterate>
                                  <p:childTnLst>
                                    <p:set>
                                      <p:cBhvr>
                                        <p:cTn id="12" dur="1" fill="hold">
                                          <p:stCondLst>
                                            <p:cond delay="0"/>
                                          </p:stCondLst>
                                        </p:cTn>
                                        <p:tgtEl>
                                          <p:spTgt spid="40964">
                                            <p:txEl>
                                              <p:pRg st="0" end="0"/>
                                            </p:txEl>
                                          </p:spTgt>
                                        </p:tgtEl>
                                        <p:attrNameLst>
                                          <p:attrName>style.visibility</p:attrName>
                                        </p:attrNameLst>
                                      </p:cBhvr>
                                      <p:to>
                                        <p:strVal val="visible"/>
                                      </p:to>
                                    </p:set>
                                    <p:animEffect transition="in" filter="barn(outVertical)">
                                      <p:cBhvr>
                                        <p:cTn id="13" dur="1000"/>
                                        <p:tgtEl>
                                          <p:spTgt spid="40964">
                                            <p:txEl>
                                              <p:pRg st="0" end="0"/>
                                            </p:txEl>
                                          </p:spTgt>
                                        </p:tgtEl>
                                      </p:cBhvr>
                                    </p:animEffect>
                                  </p:childTnLst>
                                </p:cTn>
                              </p:par>
                              <p:par>
                                <p:cTn id="14" presetID="16" presetClass="entr" presetSubtype="37" fill="hold" nodeType="withEffect">
                                  <p:stCondLst>
                                    <p:cond delay="0"/>
                                  </p:stCondLst>
                                  <p:iterate type="wd">
                                    <p:tmPct val="1000"/>
                                  </p:iterate>
                                  <p:childTnLst>
                                    <p:set>
                                      <p:cBhvr>
                                        <p:cTn id="15" dur="1" fill="hold">
                                          <p:stCondLst>
                                            <p:cond delay="0"/>
                                          </p:stCondLst>
                                        </p:cTn>
                                        <p:tgtEl>
                                          <p:spTgt spid="40964">
                                            <p:txEl>
                                              <p:pRg st="1" end="1"/>
                                            </p:txEl>
                                          </p:spTgt>
                                        </p:tgtEl>
                                        <p:attrNameLst>
                                          <p:attrName>style.visibility</p:attrName>
                                        </p:attrNameLst>
                                      </p:cBhvr>
                                      <p:to>
                                        <p:strVal val="visible"/>
                                      </p:to>
                                    </p:set>
                                    <p:animEffect transition="in" filter="barn(outVertical)">
                                      <p:cBhvr>
                                        <p:cTn id="16" dur="1000"/>
                                        <p:tgtEl>
                                          <p:spTgt spid="40964">
                                            <p:txEl>
                                              <p:pRg st="1" end="1"/>
                                            </p:txEl>
                                          </p:spTgt>
                                        </p:tgtEl>
                                      </p:cBhvr>
                                    </p:animEffect>
                                  </p:childTnLst>
                                </p:cTn>
                              </p:par>
                              <p:par>
                                <p:cTn id="17" presetID="16" presetClass="entr" presetSubtype="37" fill="hold" nodeType="withEffect">
                                  <p:stCondLst>
                                    <p:cond delay="0"/>
                                  </p:stCondLst>
                                  <p:iterate type="wd">
                                    <p:tmPct val="1000"/>
                                  </p:iterate>
                                  <p:childTnLst>
                                    <p:set>
                                      <p:cBhvr>
                                        <p:cTn id="18" dur="1" fill="hold">
                                          <p:stCondLst>
                                            <p:cond delay="0"/>
                                          </p:stCondLst>
                                        </p:cTn>
                                        <p:tgtEl>
                                          <p:spTgt spid="40964">
                                            <p:txEl>
                                              <p:pRg st="2" end="2"/>
                                            </p:txEl>
                                          </p:spTgt>
                                        </p:tgtEl>
                                        <p:attrNameLst>
                                          <p:attrName>style.visibility</p:attrName>
                                        </p:attrNameLst>
                                      </p:cBhvr>
                                      <p:to>
                                        <p:strVal val="visible"/>
                                      </p:to>
                                    </p:set>
                                    <p:animEffect transition="in" filter="barn(outVertical)">
                                      <p:cBhvr>
                                        <p:cTn id="19" dur="1000"/>
                                        <p:tgtEl>
                                          <p:spTgt spid="40964">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37" fill="hold" nodeType="clickEffect">
                                  <p:stCondLst>
                                    <p:cond delay="0"/>
                                  </p:stCondLst>
                                  <p:iterate type="wd">
                                    <p:tmPct val="1000"/>
                                  </p:iterate>
                                  <p:childTnLst>
                                    <p:set>
                                      <p:cBhvr>
                                        <p:cTn id="23" dur="1" fill="hold">
                                          <p:stCondLst>
                                            <p:cond delay="0"/>
                                          </p:stCondLst>
                                        </p:cTn>
                                        <p:tgtEl>
                                          <p:spTgt spid="40964">
                                            <p:txEl>
                                              <p:pRg st="4" end="4"/>
                                            </p:txEl>
                                          </p:spTgt>
                                        </p:tgtEl>
                                        <p:attrNameLst>
                                          <p:attrName>style.visibility</p:attrName>
                                        </p:attrNameLst>
                                      </p:cBhvr>
                                      <p:to>
                                        <p:strVal val="visible"/>
                                      </p:to>
                                    </p:set>
                                    <p:animEffect transition="in" filter="barn(outVertical)">
                                      <p:cBhvr>
                                        <p:cTn id="24" dur="1000"/>
                                        <p:tgtEl>
                                          <p:spTgt spid="409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Boy reading Bibl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43075" cy="2209800"/>
          </a:xfrm>
          <a:prstGeom prst="rect">
            <a:avLst/>
          </a:prstGeom>
          <a:noFill/>
          <a:extLst>
            <a:ext uri="{909E8E84-426E-40DD-AFC4-6F175D3DCCD1}">
              <a14:hiddenFill xmlns:a14="http://schemas.microsoft.com/office/drawing/2010/main">
                <a:solidFill>
                  <a:srgbClr val="FFFFFF"/>
                </a:solidFill>
              </a14:hiddenFill>
            </a:ext>
          </a:extLst>
        </p:spPr>
      </p:pic>
      <p:sp>
        <p:nvSpPr>
          <p:cNvPr id="41989" name="Rectangle 5"/>
          <p:cNvSpPr>
            <a:spLocks noChangeArrowheads="1"/>
          </p:cNvSpPr>
          <p:nvPr/>
        </p:nvSpPr>
        <p:spPr bwMode="auto">
          <a:xfrm>
            <a:off x="0" y="990600"/>
            <a:ext cx="9144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bg1"/>
                </a:solidFill>
              </a:rPr>
              <a:t>		 Ahora pues, venid, matémoslo y arrojémoslo a uno de </a:t>
            </a:r>
          </a:p>
          <a:p>
            <a:r>
              <a:rPr lang="en-US" altLang="en-US" b="1">
                <a:solidFill>
                  <a:schemeClr val="bg1"/>
                </a:solidFill>
              </a:rPr>
              <a:t>		 los pozos; y diremos: "Una fiera lo devoró." Entonces </a:t>
            </a:r>
          </a:p>
          <a:p>
            <a:r>
              <a:rPr lang="en-US" altLang="en-US" b="1">
                <a:solidFill>
                  <a:schemeClr val="bg1"/>
                </a:solidFill>
              </a:rPr>
              <a:t>		 veremos en qué quedan sus sueños.  Pero Rubén oyó </a:t>
            </a:r>
          </a:p>
          <a:p>
            <a:r>
              <a:rPr lang="en-US" altLang="en-US" b="1">
                <a:solidFill>
                  <a:schemeClr val="bg1"/>
                </a:solidFill>
              </a:rPr>
              <a:t>		 esto y lo libró de sus manos, y dijo: No le quitemos la </a:t>
            </a:r>
          </a:p>
          <a:p>
            <a:r>
              <a:rPr lang="en-US" altLang="en-US" b="1">
                <a:solidFill>
                  <a:schemeClr val="bg1"/>
                </a:solidFill>
              </a:rPr>
              <a:t>		 vida. </a:t>
            </a:r>
          </a:p>
          <a:p>
            <a:endParaRPr lang="en-US" altLang="en-US" b="1">
              <a:solidFill>
                <a:schemeClr val="bg1"/>
              </a:solidFill>
            </a:endParaRPr>
          </a:p>
          <a:p>
            <a:r>
              <a:rPr lang="en-US" altLang="en-US" b="1">
                <a:solidFill>
                  <a:schemeClr val="bg1"/>
                </a:solidFill>
              </a:rPr>
              <a:t>Rubén les dijo además: No derraméis sangre. Echadlo en este pozo del desierto, pero no le pongáis la mano encima. Esto dijo para poder librarlo de las manos de ellos y volverlo a su padre.</a:t>
            </a:r>
          </a:p>
          <a:p>
            <a:endParaRPr lang="en-US" altLang="en-US" b="1">
              <a:solidFill>
                <a:schemeClr val="bg1"/>
              </a:solidFill>
            </a:endParaRPr>
          </a:p>
          <a:p>
            <a:r>
              <a:rPr lang="en-US" altLang="en-US" b="1">
                <a:solidFill>
                  <a:schemeClr val="bg1"/>
                </a:solidFill>
              </a:rPr>
              <a:t>Y sucedió que cuando José llegó a sus hermanos, despojaron a José de su túnica, la túnica de muchos colores que llevaba puesta; y lo tomaron y lo echaron en el pozo. Y el pozo estaba vacío, no había agua en él.</a:t>
            </a:r>
          </a:p>
        </p:txBody>
      </p:sp>
      <p:sp>
        <p:nvSpPr>
          <p:cNvPr id="41990" name="Text Box 6"/>
          <p:cNvSpPr txBox="1">
            <a:spLocks noChangeArrowheads="1"/>
          </p:cNvSpPr>
          <p:nvPr/>
        </p:nvSpPr>
        <p:spPr bwMode="auto">
          <a:xfrm>
            <a:off x="1828800" y="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en-US" altLang="en-US" sz="2800" b="1">
                <a:solidFill>
                  <a:srgbClr val="FFFF00"/>
                </a:solidFill>
                <a:latin typeface="Tempus Sans ITC" pitchFamily="82" charset="0"/>
              </a:rPr>
              <a:t>TESTIGO:  Jos</a:t>
            </a:r>
            <a:r>
              <a:rPr lang="es-CO" altLang="en-US" sz="2800" b="1">
                <a:solidFill>
                  <a:srgbClr val="FFFF00"/>
                </a:solidFill>
                <a:latin typeface="Tempus Sans ITC" pitchFamily="82" charset="0"/>
              </a:rPr>
              <a:t>é, Gén. 37:14-24</a:t>
            </a:r>
            <a:endParaRPr lang="en-US" altLang="en-US" sz="2800" b="1">
              <a:solidFill>
                <a:srgbClr val="FFFF00"/>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withEffect">
                                  <p:stCondLst>
                                    <p:cond delay="0"/>
                                  </p:stCondLst>
                                  <p:iterate type="wd">
                                    <p:tmPct val="1000"/>
                                  </p:iterate>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wheel(8)">
                                      <p:cBhvr>
                                        <p:cTn id="7" dur="1000"/>
                                        <p:tgtEl>
                                          <p:spTgt spid="41989">
                                            <p:txEl>
                                              <p:pRg st="0" end="0"/>
                                            </p:txEl>
                                          </p:spTgt>
                                        </p:tgtEl>
                                      </p:cBhvr>
                                    </p:animEffect>
                                  </p:childTnLst>
                                </p:cTn>
                              </p:par>
                              <p:par>
                                <p:cTn id="8" presetID="21" presetClass="entr" presetSubtype="8" fill="hold" nodeType="withEffect">
                                  <p:stCondLst>
                                    <p:cond delay="0"/>
                                  </p:stCondLst>
                                  <p:iterate type="wd">
                                    <p:tmPct val="1000"/>
                                  </p:iterate>
                                  <p:childTnLst>
                                    <p:set>
                                      <p:cBhvr>
                                        <p:cTn id="9" dur="1" fill="hold">
                                          <p:stCondLst>
                                            <p:cond delay="0"/>
                                          </p:stCondLst>
                                        </p:cTn>
                                        <p:tgtEl>
                                          <p:spTgt spid="41989">
                                            <p:txEl>
                                              <p:pRg st="1" end="1"/>
                                            </p:txEl>
                                          </p:spTgt>
                                        </p:tgtEl>
                                        <p:attrNameLst>
                                          <p:attrName>style.visibility</p:attrName>
                                        </p:attrNameLst>
                                      </p:cBhvr>
                                      <p:to>
                                        <p:strVal val="visible"/>
                                      </p:to>
                                    </p:set>
                                    <p:animEffect transition="in" filter="wheel(8)">
                                      <p:cBhvr>
                                        <p:cTn id="10" dur="1000"/>
                                        <p:tgtEl>
                                          <p:spTgt spid="41989">
                                            <p:txEl>
                                              <p:pRg st="1" end="1"/>
                                            </p:txEl>
                                          </p:spTgt>
                                        </p:tgtEl>
                                      </p:cBhvr>
                                    </p:animEffect>
                                  </p:childTnLst>
                                </p:cTn>
                              </p:par>
                              <p:par>
                                <p:cTn id="11" presetID="21" presetClass="entr" presetSubtype="8" fill="hold" nodeType="withEffect">
                                  <p:stCondLst>
                                    <p:cond delay="0"/>
                                  </p:stCondLst>
                                  <p:iterate type="wd">
                                    <p:tmPct val="1000"/>
                                  </p:iterate>
                                  <p:childTnLst>
                                    <p:set>
                                      <p:cBhvr>
                                        <p:cTn id="12" dur="1" fill="hold">
                                          <p:stCondLst>
                                            <p:cond delay="0"/>
                                          </p:stCondLst>
                                        </p:cTn>
                                        <p:tgtEl>
                                          <p:spTgt spid="41989">
                                            <p:txEl>
                                              <p:pRg st="2" end="2"/>
                                            </p:txEl>
                                          </p:spTgt>
                                        </p:tgtEl>
                                        <p:attrNameLst>
                                          <p:attrName>style.visibility</p:attrName>
                                        </p:attrNameLst>
                                      </p:cBhvr>
                                      <p:to>
                                        <p:strVal val="visible"/>
                                      </p:to>
                                    </p:set>
                                    <p:animEffect transition="in" filter="wheel(8)">
                                      <p:cBhvr>
                                        <p:cTn id="13" dur="1000"/>
                                        <p:tgtEl>
                                          <p:spTgt spid="41989">
                                            <p:txEl>
                                              <p:pRg st="2" end="2"/>
                                            </p:txEl>
                                          </p:spTgt>
                                        </p:tgtEl>
                                      </p:cBhvr>
                                    </p:animEffect>
                                  </p:childTnLst>
                                </p:cTn>
                              </p:par>
                              <p:par>
                                <p:cTn id="14" presetID="21" presetClass="entr" presetSubtype="8" fill="hold" nodeType="withEffect">
                                  <p:stCondLst>
                                    <p:cond delay="0"/>
                                  </p:stCondLst>
                                  <p:iterate type="wd">
                                    <p:tmPct val="1000"/>
                                  </p:iterate>
                                  <p:childTnLst>
                                    <p:set>
                                      <p:cBhvr>
                                        <p:cTn id="15" dur="1" fill="hold">
                                          <p:stCondLst>
                                            <p:cond delay="0"/>
                                          </p:stCondLst>
                                        </p:cTn>
                                        <p:tgtEl>
                                          <p:spTgt spid="41989">
                                            <p:txEl>
                                              <p:pRg st="3" end="3"/>
                                            </p:txEl>
                                          </p:spTgt>
                                        </p:tgtEl>
                                        <p:attrNameLst>
                                          <p:attrName>style.visibility</p:attrName>
                                        </p:attrNameLst>
                                      </p:cBhvr>
                                      <p:to>
                                        <p:strVal val="visible"/>
                                      </p:to>
                                    </p:set>
                                    <p:animEffect transition="in" filter="wheel(8)">
                                      <p:cBhvr>
                                        <p:cTn id="16" dur="1000"/>
                                        <p:tgtEl>
                                          <p:spTgt spid="41989">
                                            <p:txEl>
                                              <p:pRg st="3" end="3"/>
                                            </p:txEl>
                                          </p:spTgt>
                                        </p:tgtEl>
                                      </p:cBhvr>
                                    </p:animEffect>
                                  </p:childTnLst>
                                </p:cTn>
                              </p:par>
                              <p:par>
                                <p:cTn id="17" presetID="21" presetClass="entr" presetSubtype="8" fill="hold" nodeType="withEffect">
                                  <p:stCondLst>
                                    <p:cond delay="0"/>
                                  </p:stCondLst>
                                  <p:iterate type="wd">
                                    <p:tmPct val="1000"/>
                                  </p:iterate>
                                  <p:childTnLst>
                                    <p:set>
                                      <p:cBhvr>
                                        <p:cTn id="18" dur="1" fill="hold">
                                          <p:stCondLst>
                                            <p:cond delay="0"/>
                                          </p:stCondLst>
                                        </p:cTn>
                                        <p:tgtEl>
                                          <p:spTgt spid="41989">
                                            <p:txEl>
                                              <p:pRg st="4" end="4"/>
                                            </p:txEl>
                                          </p:spTgt>
                                        </p:tgtEl>
                                        <p:attrNameLst>
                                          <p:attrName>style.visibility</p:attrName>
                                        </p:attrNameLst>
                                      </p:cBhvr>
                                      <p:to>
                                        <p:strVal val="visible"/>
                                      </p:to>
                                    </p:set>
                                    <p:animEffect transition="in" filter="wheel(8)">
                                      <p:cBhvr>
                                        <p:cTn id="19" dur="1000"/>
                                        <p:tgtEl>
                                          <p:spTgt spid="4198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8" fill="hold" nodeType="clickEffect">
                                  <p:stCondLst>
                                    <p:cond delay="0"/>
                                  </p:stCondLst>
                                  <p:iterate type="wd">
                                    <p:tmPct val="1000"/>
                                  </p:iterate>
                                  <p:childTnLst>
                                    <p:set>
                                      <p:cBhvr>
                                        <p:cTn id="23" dur="1" fill="hold">
                                          <p:stCondLst>
                                            <p:cond delay="0"/>
                                          </p:stCondLst>
                                        </p:cTn>
                                        <p:tgtEl>
                                          <p:spTgt spid="41989">
                                            <p:txEl>
                                              <p:pRg st="6" end="6"/>
                                            </p:txEl>
                                          </p:spTgt>
                                        </p:tgtEl>
                                        <p:attrNameLst>
                                          <p:attrName>style.visibility</p:attrName>
                                        </p:attrNameLst>
                                      </p:cBhvr>
                                      <p:to>
                                        <p:strVal val="visible"/>
                                      </p:to>
                                    </p:set>
                                    <p:animEffect transition="in" filter="wheel(8)">
                                      <p:cBhvr>
                                        <p:cTn id="24" dur="1000"/>
                                        <p:tgtEl>
                                          <p:spTgt spid="41989">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8" fill="hold" nodeType="clickEffect">
                                  <p:stCondLst>
                                    <p:cond delay="0"/>
                                  </p:stCondLst>
                                  <p:iterate type="wd">
                                    <p:tmPct val="1000"/>
                                  </p:iterate>
                                  <p:childTnLst>
                                    <p:set>
                                      <p:cBhvr>
                                        <p:cTn id="28" dur="1" fill="hold">
                                          <p:stCondLst>
                                            <p:cond delay="0"/>
                                          </p:stCondLst>
                                        </p:cTn>
                                        <p:tgtEl>
                                          <p:spTgt spid="41989">
                                            <p:txEl>
                                              <p:pRg st="8" end="8"/>
                                            </p:txEl>
                                          </p:spTgt>
                                        </p:tgtEl>
                                        <p:attrNameLst>
                                          <p:attrName>style.visibility</p:attrName>
                                        </p:attrNameLst>
                                      </p:cBhvr>
                                      <p:to>
                                        <p:strVal val="visible"/>
                                      </p:to>
                                    </p:set>
                                    <p:animEffect transition="in" filter="wheel(8)">
                                      <p:cBhvr>
                                        <p:cTn id="29" dur="1000"/>
                                        <p:tgtEl>
                                          <p:spTgt spid="4198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0" y="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buFontTx/>
              <a:buAutoNum type="alphaUcPeriod"/>
            </a:pPr>
            <a:r>
              <a:rPr lang="es-CO" altLang="en-US" b="1">
                <a:solidFill>
                  <a:schemeClr val="bg1"/>
                </a:solidFill>
                <a:latin typeface="Tempus Sans ITC" pitchFamily="82" charset="0"/>
              </a:rPr>
              <a:t>En sus sueños fue exaltado sobre su familia…esos sueños los enojaron a sus hermanos y, en momento de envidia, ellos le echaron en un pozo.</a:t>
            </a:r>
            <a:endParaRPr lang="en-US" altLang="en-US" b="1">
              <a:solidFill>
                <a:schemeClr val="bg1"/>
              </a:solidFill>
              <a:latin typeface="Tempus Sans ITC" pitchFamily="82" charset="0"/>
            </a:endParaRPr>
          </a:p>
        </p:txBody>
      </p:sp>
      <p:sp>
        <p:nvSpPr>
          <p:cNvPr id="43014" name="Text Box 6"/>
          <p:cNvSpPr txBox="1">
            <a:spLocks noChangeArrowheads="1"/>
          </p:cNvSpPr>
          <p:nvPr/>
        </p:nvSpPr>
        <p:spPr bwMode="auto">
          <a:xfrm>
            <a:off x="2971800" y="1219200"/>
            <a:ext cx="617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B. Luego, lo vendieron a una caravana de Ismaelitas, y fue llevado a Egipto</a:t>
            </a:r>
            <a:endParaRPr lang="en-US" altLang="en-US" b="1">
              <a:solidFill>
                <a:schemeClr val="bg1"/>
              </a:solidFill>
              <a:latin typeface="Tempus Sans ITC" pitchFamily="82" charset="0"/>
            </a:endParaRPr>
          </a:p>
        </p:txBody>
      </p:sp>
      <p:pic>
        <p:nvPicPr>
          <p:cNvPr id="43015" name="Picture 7" descr="Mr Bi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3124200" cy="2701925"/>
          </a:xfrm>
          <a:prstGeom prst="rect">
            <a:avLst/>
          </a:prstGeom>
          <a:noFill/>
          <a:extLst>
            <a:ext uri="{909E8E84-426E-40DD-AFC4-6F175D3DCCD1}">
              <a14:hiddenFill xmlns:a14="http://schemas.microsoft.com/office/drawing/2010/main">
                <a:solidFill>
                  <a:srgbClr val="FFFFFF"/>
                </a:solidFill>
              </a14:hiddenFill>
            </a:ext>
          </a:extLst>
        </p:spPr>
      </p:pic>
      <p:sp>
        <p:nvSpPr>
          <p:cNvPr id="43016" name="Text Box 8"/>
          <p:cNvSpPr txBox="1">
            <a:spLocks noChangeArrowheads="1"/>
          </p:cNvSpPr>
          <p:nvPr/>
        </p:nvSpPr>
        <p:spPr bwMode="auto">
          <a:xfrm>
            <a:off x="2971800" y="2362200"/>
            <a:ext cx="6172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C. Aquél día empezó como todo otro día en la vida de José, pero pronto, en no más pocos minutos, su vida cambió en extremo — ¡y cambió para seimpre!</a:t>
            </a:r>
            <a:endParaRPr lang="en-US" altLang="en-US" b="1">
              <a:solidFill>
                <a:schemeClr val="bg1"/>
              </a:solidFill>
              <a:latin typeface="Tempus Sans ITC" pitchFamily="82" charset="0"/>
            </a:endParaRPr>
          </a:p>
        </p:txBody>
      </p:sp>
      <p:sp>
        <p:nvSpPr>
          <p:cNvPr id="43017" name="Text Box 9"/>
          <p:cNvSpPr txBox="1">
            <a:spLocks noChangeArrowheads="1"/>
          </p:cNvSpPr>
          <p:nvPr/>
        </p:nvSpPr>
        <p:spPr bwMode="auto">
          <a:xfrm>
            <a:off x="0" y="44196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es-CO" altLang="en-US" b="1">
                <a:solidFill>
                  <a:schemeClr val="bg1"/>
                </a:solidFill>
                <a:latin typeface="Tempus Sans ITC" pitchFamily="82" charset="0"/>
              </a:rPr>
              <a:t>D. Aunque José no lo supo, en tal manera áspera y espantoza él fue introducido a su destino y a la realización de sus sueños.</a:t>
            </a:r>
            <a:endParaRPr lang="en-US" altLang="en-US" b="1">
              <a:solidFill>
                <a:schemeClr val="bg1"/>
              </a:solidFill>
              <a:latin typeface="Tempus Sans ITC" pitchFamily="82" charset="0"/>
            </a:endParaRPr>
          </a:p>
          <a:p>
            <a:endParaRPr lang="en-US" altLang="en-US" b="1">
              <a:solidFill>
                <a:schemeClr val="bg1"/>
              </a:solidFill>
              <a:latin typeface="Tempus Sans ITC" pitchFamily="82" charset="0"/>
            </a:endParaRPr>
          </a:p>
        </p:txBody>
      </p:sp>
      <p:sp>
        <p:nvSpPr>
          <p:cNvPr id="43018" name="Text Box 10"/>
          <p:cNvSpPr txBox="1">
            <a:spLocks noChangeArrowheads="1"/>
          </p:cNvSpPr>
          <p:nvPr/>
        </p:nvSpPr>
        <p:spPr bwMode="auto">
          <a:xfrm>
            <a:off x="0" y="5410200"/>
            <a:ext cx="9144000" cy="4572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es-CO" altLang="en-US" b="1">
                <a:solidFill>
                  <a:srgbClr val="FFFF00"/>
                </a:solidFill>
                <a:latin typeface="Tempus Sans ITC" pitchFamily="82" charset="0"/>
              </a:rPr>
              <a:t>Pero en el pozo, no pudo ver nada de su futuro.</a:t>
            </a:r>
            <a:endParaRPr lang="en-US" altLang="en-US" b="1">
              <a:solidFill>
                <a:srgbClr val="FFFF00"/>
              </a:solidFill>
              <a:latin typeface="Tempus Sans ITC" pitchFamily="8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randombar(horizontal)">
                                      <p:cBhvr>
                                        <p:cTn id="7" dur="1000"/>
                                        <p:tgtEl>
                                          <p:spTgt spid="4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6"/>
                                        </p:tgtEl>
                                        <p:attrNameLst>
                                          <p:attrName>style.visibility</p:attrName>
                                        </p:attrNameLst>
                                      </p:cBhvr>
                                      <p:to>
                                        <p:strVal val="visible"/>
                                      </p:to>
                                    </p:set>
                                    <p:animEffect transition="in" filter="checkerboard(across)">
                                      <p:cBhvr>
                                        <p:cTn id="12" dur="1000"/>
                                        <p:tgtEl>
                                          <p:spTgt spid="430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3017"/>
                                        </p:tgtEl>
                                        <p:attrNameLst>
                                          <p:attrName>style.visibility</p:attrName>
                                        </p:attrNameLst>
                                      </p:cBhvr>
                                      <p:to>
                                        <p:strVal val="visible"/>
                                      </p:to>
                                    </p:set>
                                    <p:animEffect transition="in" filter="randombar(horizontal)">
                                      <p:cBhvr>
                                        <p:cTn id="17" dur="1000"/>
                                        <p:tgtEl>
                                          <p:spTgt spid="430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3018"/>
                                        </p:tgtEl>
                                        <p:attrNameLst>
                                          <p:attrName>style.visibility</p:attrName>
                                        </p:attrNameLst>
                                      </p:cBhvr>
                                      <p:to>
                                        <p:strVal val="visible"/>
                                      </p:to>
                                    </p:set>
                                    <p:animEffect transition="in" filter="barn(outVertical)">
                                      <p:cBhvr>
                                        <p:cTn id="22" dur="10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utoUpdateAnimBg="0"/>
      <p:bldP spid="43016" grpId="0" autoUpdateAnimBg="0"/>
      <p:bldP spid="43017" grpId="0" autoUpdateAnimBg="0"/>
      <p:bldP spid="4301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spotl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9713" cy="2286000"/>
          </a:xfrm>
          <a:prstGeom prst="rect">
            <a:avLst/>
          </a:prstGeom>
          <a:noFill/>
          <a:extLst>
            <a:ext uri="{909E8E84-426E-40DD-AFC4-6F175D3DCCD1}">
              <a14:hiddenFill xmlns:a14="http://schemas.microsoft.com/office/drawing/2010/main">
                <a:solidFill>
                  <a:srgbClr val="FFFFFF"/>
                </a:solidFill>
              </a14:hiddenFill>
            </a:ext>
          </a:extLst>
        </p:spPr>
      </p:pic>
      <p:sp>
        <p:nvSpPr>
          <p:cNvPr id="45060" name="Text Box 4"/>
          <p:cNvSpPr txBox="1">
            <a:spLocks noChangeArrowheads="1"/>
          </p:cNvSpPr>
          <p:nvPr/>
        </p:nvSpPr>
        <p:spPr bwMode="auto">
          <a:xfrm>
            <a:off x="1905000" y="1066800"/>
            <a:ext cx="6019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2363" dir="4557825" algn="ctr" rotWithShape="0">
                    <a:srgbClr val="FFFF00">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r>
              <a:rPr lang="es-CO" altLang="en-US" sz="2800" b="1">
                <a:solidFill>
                  <a:schemeClr val="bg1"/>
                </a:solidFill>
                <a:latin typeface="Tempus Sans ITC" pitchFamily="82" charset="0"/>
              </a:rPr>
              <a:t>El estar en un pozo no indica que Dios nos castiga ni que Dios se enoja contra nosotros...sino puede indica que Dios nos ama y está hiciendo Su voluntad por medio de nuestra vida.</a:t>
            </a:r>
            <a:endParaRPr lang="en-US" altLang="en-US" sz="2800" b="1">
              <a:solidFill>
                <a:schemeClr val="bg1"/>
              </a:solidFill>
              <a:latin typeface="Tempus Sans ITC" pitchFamily="82" charset="0"/>
            </a:endParaRPr>
          </a:p>
        </p:txBody>
      </p:sp>
      <p:sp>
        <p:nvSpPr>
          <p:cNvPr id="45061" name="Text Box 5"/>
          <p:cNvSpPr txBox="1">
            <a:spLocks noChangeArrowheads="1"/>
          </p:cNvSpPr>
          <p:nvPr/>
        </p:nvSpPr>
        <p:spPr bwMode="auto">
          <a:xfrm>
            <a:off x="3581400" y="3581400"/>
            <a:ext cx="3352800" cy="860425"/>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90000"/>
              </a:lnSpc>
            </a:pPr>
            <a:r>
              <a:rPr lang="es-CO" altLang="en-US" sz="2800" b="1">
                <a:solidFill>
                  <a:srgbClr val="FFFF00"/>
                </a:solidFill>
                <a:latin typeface="Tempus Sans ITC" pitchFamily="82" charset="0"/>
              </a:rPr>
              <a:t>Pero su historia empeora!</a:t>
            </a:r>
            <a:endParaRPr lang="en-US" altLang="en-US" sz="2800" b="1">
              <a:solidFill>
                <a:srgbClr val="FFFF00"/>
              </a:solidFill>
              <a:latin typeface="Tempus Sans ITC" pitchFamily="82" charset="0"/>
            </a:endParaRPr>
          </a:p>
        </p:txBody>
      </p:sp>
      <p:sp>
        <p:nvSpPr>
          <p:cNvPr id="45063" name="Line 7"/>
          <p:cNvSpPr>
            <a:spLocks noChangeShapeType="1"/>
          </p:cNvSpPr>
          <p:nvPr/>
        </p:nvSpPr>
        <p:spPr bwMode="auto">
          <a:xfrm flipV="1">
            <a:off x="1066800" y="609600"/>
            <a:ext cx="1676400" cy="457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Line 8"/>
          <p:cNvSpPr>
            <a:spLocks noChangeShapeType="1"/>
          </p:cNvSpPr>
          <p:nvPr/>
        </p:nvSpPr>
        <p:spPr bwMode="auto">
          <a:xfrm>
            <a:off x="914400" y="1676400"/>
            <a:ext cx="1524000" cy="1752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Line 9"/>
          <p:cNvSpPr>
            <a:spLocks noChangeShapeType="1"/>
          </p:cNvSpPr>
          <p:nvPr/>
        </p:nvSpPr>
        <p:spPr bwMode="auto">
          <a:xfrm flipV="1">
            <a:off x="1066800" y="1066800"/>
            <a:ext cx="1447800" cy="152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Line 10"/>
          <p:cNvSpPr>
            <a:spLocks noChangeShapeType="1"/>
          </p:cNvSpPr>
          <p:nvPr/>
        </p:nvSpPr>
        <p:spPr bwMode="auto">
          <a:xfrm>
            <a:off x="990600" y="1371600"/>
            <a:ext cx="914400" cy="76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Line 11"/>
          <p:cNvSpPr>
            <a:spLocks noChangeShapeType="1"/>
          </p:cNvSpPr>
          <p:nvPr/>
        </p:nvSpPr>
        <p:spPr bwMode="auto">
          <a:xfrm>
            <a:off x="990600" y="1600200"/>
            <a:ext cx="1066800" cy="762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8" name="Line 12"/>
          <p:cNvSpPr>
            <a:spLocks noChangeShapeType="1"/>
          </p:cNvSpPr>
          <p:nvPr/>
        </p:nvSpPr>
        <p:spPr bwMode="auto">
          <a:xfrm>
            <a:off x="990600" y="1447800"/>
            <a:ext cx="914400" cy="381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wheel(4)">
                                      <p:cBhvr>
                                        <p:cTn id="7" dur="1000"/>
                                        <p:tgtEl>
                                          <p:spTgt spid="4505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5063"/>
                                        </p:tgtEl>
                                        <p:attrNameLst>
                                          <p:attrName>style.visibility</p:attrName>
                                        </p:attrNameLst>
                                      </p:cBhvr>
                                      <p:to>
                                        <p:strVal val="visible"/>
                                      </p:to>
                                    </p:set>
                                    <p:animEffect transition="in" filter="wheel(4)">
                                      <p:cBhvr>
                                        <p:cTn id="10" dur="1000"/>
                                        <p:tgtEl>
                                          <p:spTgt spid="45063"/>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5065"/>
                                        </p:tgtEl>
                                        <p:attrNameLst>
                                          <p:attrName>style.visibility</p:attrName>
                                        </p:attrNameLst>
                                      </p:cBhvr>
                                      <p:to>
                                        <p:strVal val="visible"/>
                                      </p:to>
                                    </p:set>
                                    <p:animEffect transition="in" filter="wheel(4)">
                                      <p:cBhvr>
                                        <p:cTn id="13" dur="1000"/>
                                        <p:tgtEl>
                                          <p:spTgt spid="45065"/>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5066"/>
                                        </p:tgtEl>
                                        <p:attrNameLst>
                                          <p:attrName>style.visibility</p:attrName>
                                        </p:attrNameLst>
                                      </p:cBhvr>
                                      <p:to>
                                        <p:strVal val="visible"/>
                                      </p:to>
                                    </p:set>
                                    <p:animEffect transition="in" filter="wheel(4)">
                                      <p:cBhvr>
                                        <p:cTn id="16" dur="1000"/>
                                        <p:tgtEl>
                                          <p:spTgt spid="45066"/>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5068"/>
                                        </p:tgtEl>
                                        <p:attrNameLst>
                                          <p:attrName>style.visibility</p:attrName>
                                        </p:attrNameLst>
                                      </p:cBhvr>
                                      <p:to>
                                        <p:strVal val="visible"/>
                                      </p:to>
                                    </p:set>
                                    <p:animEffect transition="in" filter="wheel(4)">
                                      <p:cBhvr>
                                        <p:cTn id="19" dur="1000"/>
                                        <p:tgtEl>
                                          <p:spTgt spid="45068"/>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5067"/>
                                        </p:tgtEl>
                                        <p:attrNameLst>
                                          <p:attrName>style.visibility</p:attrName>
                                        </p:attrNameLst>
                                      </p:cBhvr>
                                      <p:to>
                                        <p:strVal val="visible"/>
                                      </p:to>
                                    </p:set>
                                    <p:animEffect transition="in" filter="wheel(4)">
                                      <p:cBhvr>
                                        <p:cTn id="22" dur="1000"/>
                                        <p:tgtEl>
                                          <p:spTgt spid="45067"/>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45064"/>
                                        </p:tgtEl>
                                        <p:attrNameLst>
                                          <p:attrName>style.visibility</p:attrName>
                                        </p:attrNameLst>
                                      </p:cBhvr>
                                      <p:to>
                                        <p:strVal val="visible"/>
                                      </p:to>
                                    </p:set>
                                    <p:animEffect transition="in" filter="wheel(4)">
                                      <p:cBhvr>
                                        <p:cTn id="25" dur="1000"/>
                                        <p:tgtEl>
                                          <p:spTgt spid="45064"/>
                                        </p:tgtEl>
                                      </p:cBhvr>
                                    </p:animEffect>
                                  </p:childTnLst>
                                </p:cTn>
                              </p:par>
                              <p:par>
                                <p:cTn id="26" presetID="18" presetClass="entr" presetSubtype="6" fill="hold" grpId="0" nodeType="withEffect">
                                  <p:stCondLst>
                                    <p:cond delay="0"/>
                                  </p:stCondLst>
                                  <p:iterate type="wd">
                                    <p:tmPct val="2000"/>
                                  </p:iterate>
                                  <p:childTnLst>
                                    <p:set>
                                      <p:cBhvr>
                                        <p:cTn id="27" dur="1" fill="hold">
                                          <p:stCondLst>
                                            <p:cond delay="0"/>
                                          </p:stCondLst>
                                        </p:cTn>
                                        <p:tgtEl>
                                          <p:spTgt spid="45060"/>
                                        </p:tgtEl>
                                        <p:attrNameLst>
                                          <p:attrName>style.visibility</p:attrName>
                                        </p:attrNameLst>
                                      </p:cBhvr>
                                      <p:to>
                                        <p:strVal val="visible"/>
                                      </p:to>
                                    </p:set>
                                    <p:animEffect transition="in" filter="strips(downRight)">
                                      <p:cBhvr>
                                        <p:cTn id="28" dur="1000"/>
                                        <p:tgtEl>
                                          <p:spTgt spid="4506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5061"/>
                                        </p:tgtEl>
                                        <p:attrNameLst>
                                          <p:attrName>style.visibility</p:attrName>
                                        </p:attrNameLst>
                                      </p:cBhvr>
                                      <p:to>
                                        <p:strVal val="visible"/>
                                      </p:to>
                                    </p:set>
                                    <p:animEffect transition="in" filter="randombar(horizontal)">
                                      <p:cBhvr>
                                        <p:cTn id="33" dur="1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animBg="1" autoUpdateAnimBg="0"/>
      <p:bldP spid="45063" grpId="0" animBg="1"/>
      <p:bldP spid="45064" grpId="0" animBg="1"/>
      <p:bldP spid="45065" grpId="0" animBg="1"/>
      <p:bldP spid="45066" grpId="0" animBg="1"/>
      <p:bldP spid="45067" grpId="0" animBg="1"/>
      <p:bldP spid="4506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2263</TotalTime>
  <Words>2300</Words>
  <Application>Microsoft Office PowerPoint</Application>
  <PresentationFormat>On-screen Show (4:3)</PresentationFormat>
  <Paragraphs>316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Tempus Sans ITC</vt:lpstr>
      <vt:lpstr>Berlin Sans FB Demi</vt:lpstr>
      <vt:lpstr>Times New Roman</vt:lpstr>
      <vt:lpstr>Intrepid-BoldItalic Regular</vt:lpstr>
      <vt:lpstr>Arial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paqueof12</cp:lastModifiedBy>
  <cp:revision>187</cp:revision>
  <dcterms:created xsi:type="dcterms:W3CDTF">2009-12-30T19:26:52Z</dcterms:created>
  <dcterms:modified xsi:type="dcterms:W3CDTF">2013-09-23T00:43:23Z</dcterms:modified>
</cp:coreProperties>
</file>