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1" r:id="rId3"/>
    <p:sldId id="257" r:id="rId4"/>
    <p:sldId id="288" r:id="rId5"/>
    <p:sldId id="278" r:id="rId6"/>
    <p:sldId id="266" r:id="rId7"/>
    <p:sldId id="286" r:id="rId8"/>
    <p:sldId id="287" r:id="rId9"/>
    <p:sldId id="277" r:id="rId10"/>
    <p:sldId id="293" r:id="rId11"/>
    <p:sldId id="280" r:id="rId12"/>
    <p:sldId id="283" r:id="rId13"/>
    <p:sldId id="294" r:id="rId14"/>
    <p:sldId id="284" r:id="rId15"/>
    <p:sldId id="290" r:id="rId16"/>
    <p:sldId id="285" r:id="rId17"/>
    <p:sldId id="292" r:id="rId18"/>
    <p:sldId id="274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FADA"/>
    <a:srgbClr val="FBFAD6"/>
    <a:srgbClr val="F6F6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07698-E128-41D9-BDF7-6FE10B82C0ED}" type="datetimeFigureOut">
              <a:rPr lang="en-US" smtClean="0"/>
              <a:t>9/27/2013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A6984-392C-4F94-8182-3C325C9F64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945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07698-E128-41D9-BDF7-6FE10B82C0ED}" type="datetimeFigureOut">
              <a:rPr lang="en-US" smtClean="0"/>
              <a:t>9/27/2013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A6984-392C-4F94-8182-3C325C9F64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789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07698-E128-41D9-BDF7-6FE10B82C0ED}" type="datetimeFigureOut">
              <a:rPr lang="en-US" smtClean="0"/>
              <a:t>9/27/2013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A6984-392C-4F94-8182-3C325C9F64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958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07698-E128-41D9-BDF7-6FE10B82C0ED}" type="datetimeFigureOut">
              <a:rPr lang="en-US" smtClean="0"/>
              <a:t>9/27/2013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A6984-392C-4F94-8182-3C325C9F64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291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07698-E128-41D9-BDF7-6FE10B82C0ED}" type="datetimeFigureOut">
              <a:rPr lang="en-US" smtClean="0"/>
              <a:t>9/27/2013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A6984-392C-4F94-8182-3C325C9F64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003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07698-E128-41D9-BDF7-6FE10B82C0ED}" type="datetimeFigureOut">
              <a:rPr lang="en-US" smtClean="0"/>
              <a:t>9/27/2013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A6984-392C-4F94-8182-3C325C9F64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68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07698-E128-41D9-BDF7-6FE10B82C0ED}" type="datetimeFigureOut">
              <a:rPr lang="en-US" smtClean="0"/>
              <a:t>9/27/2013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A6984-392C-4F94-8182-3C325C9F64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6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07698-E128-41D9-BDF7-6FE10B82C0ED}" type="datetimeFigureOut">
              <a:rPr lang="en-US" smtClean="0"/>
              <a:t>9/27/2013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A6984-392C-4F94-8182-3C325C9F64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481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07698-E128-41D9-BDF7-6FE10B82C0ED}" type="datetimeFigureOut">
              <a:rPr lang="en-US" smtClean="0"/>
              <a:t>9/27/2013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A6984-392C-4F94-8182-3C325C9F64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847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07698-E128-41D9-BDF7-6FE10B82C0ED}" type="datetimeFigureOut">
              <a:rPr lang="en-US" smtClean="0"/>
              <a:t>9/27/2013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A6984-392C-4F94-8182-3C325C9F64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143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07698-E128-41D9-BDF7-6FE10B82C0ED}" type="datetimeFigureOut">
              <a:rPr lang="en-US" smtClean="0"/>
              <a:t>9/27/2013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A6984-392C-4F94-8182-3C325C9F64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217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F07698-E128-41D9-BDF7-6FE10B82C0ED}" type="datetimeFigureOut">
              <a:rPr lang="en-US" smtClean="0"/>
              <a:t>9/27/2013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0A6984-392C-4F94-8182-3C325C9F64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381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lifecoach321.com/wp-content/uploads/2012/03/elisha-shunammite-woman.jpg" TargetMode="External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11" Type="http://schemas.openxmlformats.org/officeDocument/2006/relationships/image" Target="../media/image8.jpeg"/><Relationship Id="rId5" Type="http://schemas.openxmlformats.org/officeDocument/2006/relationships/image" Target="../media/image4.jpeg"/><Relationship Id="rId10" Type="http://schemas.openxmlformats.org/officeDocument/2006/relationships/hyperlink" Target="http://4.bp.blogspot.com/-hA5jotvAVlc/TotU_VD0ZwI/AAAAAAAAA3Y/7mewSaBgUMw/s1600/christ+teaching+martha+and+mary+anton+dorph.jpg" TargetMode="External"/><Relationship Id="rId4" Type="http://schemas.openxmlformats.org/officeDocument/2006/relationships/image" Target="../media/image3.jpeg"/><Relationship Id="rId9" Type="http://schemas.openxmlformats.org/officeDocument/2006/relationships/image" Target="../media/image7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lifecoach321.com/wp-content/uploads/2012/03/elisha-shunammite-woman.jpg" TargetMode="External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11" Type="http://schemas.openxmlformats.org/officeDocument/2006/relationships/image" Target="../media/image8.jpeg"/><Relationship Id="rId5" Type="http://schemas.openxmlformats.org/officeDocument/2006/relationships/image" Target="../media/image4.jpeg"/><Relationship Id="rId10" Type="http://schemas.openxmlformats.org/officeDocument/2006/relationships/hyperlink" Target="http://4.bp.blogspot.com/-hA5jotvAVlc/TotU_VD0ZwI/AAAAAAAAA3Y/7mewSaBgUMw/s1600/christ+teaching+martha+and+mary+anton+dorph.jpg" TargetMode="External"/><Relationship Id="rId4" Type="http://schemas.openxmlformats.org/officeDocument/2006/relationships/image" Target="../media/image3.jpeg"/><Relationship Id="rId9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32774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0886" y="304800"/>
            <a:ext cx="9144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u="sng" dirty="0" err="1" smtClean="0">
                <a:solidFill>
                  <a:srgbClr val="FFFF00"/>
                </a:solidFill>
                <a:latin typeface="Tempus Sans ITC" pitchFamily="82" charset="0"/>
              </a:rPr>
              <a:t>Puntos</a:t>
            </a:r>
            <a:r>
              <a:rPr lang="en-US" sz="2400" b="1" u="sng" dirty="0" smtClean="0">
                <a:solidFill>
                  <a:srgbClr val="FFFF00"/>
                </a:solidFill>
                <a:latin typeface="Tempus Sans ITC" pitchFamily="82" charset="0"/>
              </a:rPr>
              <a:t> </a:t>
            </a:r>
            <a:r>
              <a:rPr lang="en-US" sz="2400" b="1" u="sng" dirty="0" err="1" smtClean="0">
                <a:solidFill>
                  <a:srgbClr val="FFFF00"/>
                </a:solidFill>
                <a:latin typeface="Tempus Sans ITC" pitchFamily="82" charset="0"/>
              </a:rPr>
              <a:t>Importantes</a:t>
            </a:r>
            <a:r>
              <a:rPr lang="en-US" sz="2400" b="1" u="sng" dirty="0" smtClean="0">
                <a:solidFill>
                  <a:srgbClr val="FFFF00"/>
                </a:solidFill>
                <a:latin typeface="Tempus Sans ITC" pitchFamily="82" charset="0"/>
              </a:rPr>
              <a:t> de </a:t>
            </a:r>
            <a:r>
              <a:rPr lang="en-US" sz="2400" b="1" u="sng" dirty="0" err="1" smtClean="0">
                <a:solidFill>
                  <a:srgbClr val="FFFF00"/>
                </a:solidFill>
                <a:latin typeface="Tempus Sans ITC" pitchFamily="82" charset="0"/>
              </a:rPr>
              <a:t>Jocabed</a:t>
            </a:r>
            <a:r>
              <a:rPr lang="en-US" sz="2400" b="1" dirty="0" smtClean="0">
                <a:solidFill>
                  <a:srgbClr val="FFFF00"/>
                </a:solidFill>
                <a:latin typeface="Tempus Sans ITC" pitchFamily="82" charset="0"/>
              </a:rPr>
              <a:t>:</a:t>
            </a:r>
            <a:endParaRPr lang="en-US" sz="2400" b="1" dirty="0">
              <a:solidFill>
                <a:srgbClr val="FFFF00"/>
              </a:solidFill>
              <a:latin typeface="Tempus Sans ITC" pitchFamily="82" charset="0"/>
            </a:endParaRPr>
          </a:p>
          <a:p>
            <a:r>
              <a:rPr lang="en-US" sz="2400" b="1" dirty="0" smtClean="0">
                <a:solidFill>
                  <a:srgbClr val="FFFF00"/>
                </a:solidFill>
                <a:latin typeface="Tempus Sans ITC" pitchFamily="82" charset="0"/>
              </a:rPr>
              <a:t>*</a:t>
            </a:r>
            <a:r>
              <a:rPr lang="es-ES" sz="2400" b="1" dirty="0">
                <a:solidFill>
                  <a:schemeClr val="bg1"/>
                </a:solidFill>
                <a:latin typeface="Tempus Sans ITC" pitchFamily="82" charset="0"/>
              </a:rPr>
              <a:t>¿Cuál cuestión de </a:t>
            </a:r>
            <a:r>
              <a:rPr lang="es-ES" sz="2400" b="1" dirty="0" smtClean="0">
                <a:solidFill>
                  <a:schemeClr val="bg1"/>
                </a:solidFill>
                <a:latin typeface="Tempus Sans ITC" pitchFamily="82" charset="0"/>
              </a:rPr>
              <a:t>la vida </a:t>
            </a:r>
            <a:r>
              <a:rPr lang="es-ES" sz="2400" b="1" dirty="0">
                <a:solidFill>
                  <a:schemeClr val="bg1"/>
                </a:solidFill>
                <a:latin typeface="Tempus Sans ITC" pitchFamily="82" charset="0"/>
              </a:rPr>
              <a:t>tenemos que colocar en la cesta, poner en el río, y confiar en Dios para manejarla</a:t>
            </a:r>
            <a:r>
              <a:rPr lang="es-ES" sz="2400" b="1" dirty="0" smtClean="0">
                <a:solidFill>
                  <a:schemeClr val="bg1"/>
                </a:solidFill>
                <a:latin typeface="Tempus Sans ITC" pitchFamily="82" charset="0"/>
              </a:rPr>
              <a:t>?</a:t>
            </a:r>
          </a:p>
          <a:p>
            <a:endParaRPr lang="en-US" sz="2400" b="1" dirty="0" smtClean="0">
              <a:solidFill>
                <a:schemeClr val="bg1"/>
              </a:solidFill>
              <a:latin typeface="Tempus Sans ITC" pitchFamily="82" charset="0"/>
            </a:endParaRPr>
          </a:p>
          <a:p>
            <a:r>
              <a:rPr lang="en-US" sz="2400" b="1" dirty="0" smtClean="0">
                <a:solidFill>
                  <a:srgbClr val="FFFF00"/>
                </a:solidFill>
                <a:latin typeface="Tempus Sans ITC" pitchFamily="82" charset="0"/>
              </a:rPr>
              <a:t>*</a:t>
            </a:r>
            <a:r>
              <a:rPr lang="es-ES" sz="2400" b="1" dirty="0">
                <a:solidFill>
                  <a:schemeClr val="bg1"/>
                </a:solidFill>
                <a:latin typeface="Tempus Sans ITC" pitchFamily="82" charset="0"/>
              </a:rPr>
              <a:t>Moisés debería haber sido matado con todos los demás, pero la fe de su </a:t>
            </a:r>
            <a:r>
              <a:rPr lang="es-ES" sz="2400" b="1" dirty="0" smtClean="0">
                <a:solidFill>
                  <a:schemeClr val="bg1"/>
                </a:solidFill>
                <a:latin typeface="Tempus Sans ITC" pitchFamily="82" charset="0"/>
              </a:rPr>
              <a:t>madre </a:t>
            </a:r>
            <a:r>
              <a:rPr lang="es-ES" sz="2400" b="1" dirty="0">
                <a:solidFill>
                  <a:schemeClr val="bg1"/>
                </a:solidFill>
                <a:latin typeface="Tempus Sans ITC" pitchFamily="82" charset="0"/>
              </a:rPr>
              <a:t>permitió a ella poner a Moisés en las manos de Dios y confiar en Él para cumplir Su </a:t>
            </a:r>
            <a:r>
              <a:rPr lang="es-ES" sz="2400" b="1" dirty="0" smtClean="0">
                <a:solidFill>
                  <a:schemeClr val="bg1"/>
                </a:solidFill>
                <a:latin typeface="Tempus Sans ITC" pitchFamily="82" charset="0"/>
              </a:rPr>
              <a:t>voluntad</a:t>
            </a:r>
          </a:p>
          <a:p>
            <a:endParaRPr lang="en-US" sz="2400" b="1" dirty="0">
              <a:solidFill>
                <a:schemeClr val="bg1"/>
              </a:solidFill>
              <a:latin typeface="Tempus Sans ITC" pitchFamily="82" charset="0"/>
            </a:endParaRPr>
          </a:p>
          <a:p>
            <a:r>
              <a:rPr lang="en-US" sz="2400" b="1" dirty="0" smtClean="0">
                <a:solidFill>
                  <a:srgbClr val="FFFF00"/>
                </a:solidFill>
                <a:latin typeface="Tempus Sans ITC" pitchFamily="82" charset="0"/>
              </a:rPr>
              <a:t>*</a:t>
            </a:r>
            <a:r>
              <a:rPr lang="es-ES" sz="2400" b="1" dirty="0">
                <a:solidFill>
                  <a:schemeClr val="bg1"/>
                </a:solidFill>
                <a:latin typeface="Tempus Sans ITC" pitchFamily="82" charset="0"/>
              </a:rPr>
              <a:t>Estos incidentes no eran coincidentes – Dios causaba </a:t>
            </a:r>
            <a:r>
              <a:rPr lang="es-ES" sz="2400" b="1" dirty="0" smtClean="0">
                <a:solidFill>
                  <a:schemeClr val="bg1"/>
                </a:solidFill>
                <a:latin typeface="Tempus Sans ITC" pitchFamily="82" charset="0"/>
              </a:rPr>
              <a:t>llevar </a:t>
            </a:r>
            <a:r>
              <a:rPr lang="es-ES" sz="2400" b="1" dirty="0" smtClean="0">
                <a:solidFill>
                  <a:schemeClr val="bg1"/>
                </a:solidFill>
                <a:latin typeface="Tempus Sans ITC" pitchFamily="82" charset="0"/>
              </a:rPr>
              <a:t>a cabo lo </a:t>
            </a:r>
            <a:r>
              <a:rPr lang="es-ES" sz="2400" b="1" dirty="0">
                <a:solidFill>
                  <a:schemeClr val="bg1"/>
                </a:solidFill>
                <a:latin typeface="Tempus Sans ITC" pitchFamily="82" charset="0"/>
              </a:rPr>
              <a:t>que Él quiso </a:t>
            </a:r>
            <a:r>
              <a:rPr lang="es-ES" sz="2400" b="1" dirty="0" smtClean="0">
                <a:solidFill>
                  <a:schemeClr val="bg1"/>
                </a:solidFill>
                <a:latin typeface="Tempus Sans ITC" pitchFamily="82" charset="0"/>
              </a:rPr>
              <a:t>ocurrir</a:t>
            </a:r>
          </a:p>
          <a:p>
            <a:endParaRPr lang="en-US" sz="2400" b="1" dirty="0">
              <a:solidFill>
                <a:schemeClr val="bg1"/>
              </a:solidFill>
              <a:latin typeface="Tempus Sans ITC" pitchFamily="82" charset="0"/>
            </a:endParaRPr>
          </a:p>
          <a:p>
            <a:r>
              <a:rPr lang="en-US" sz="2400" b="1" dirty="0" smtClean="0">
                <a:solidFill>
                  <a:srgbClr val="FFFF00"/>
                </a:solidFill>
                <a:latin typeface="Tempus Sans ITC" pitchFamily="82" charset="0"/>
              </a:rPr>
              <a:t>*</a:t>
            </a:r>
            <a:r>
              <a:rPr lang="es-ES" sz="2400" b="1" dirty="0">
                <a:solidFill>
                  <a:schemeClr val="bg1"/>
                </a:solidFill>
                <a:latin typeface="Tempus Sans ITC" pitchFamily="82" charset="0"/>
              </a:rPr>
              <a:t>Moisés no sólo fue </a:t>
            </a:r>
            <a:r>
              <a:rPr lang="es-ES" sz="2400" b="1" dirty="0">
                <a:solidFill>
                  <a:srgbClr val="FFFF00"/>
                </a:solidFill>
                <a:latin typeface="Tempus Sans ITC" pitchFamily="82" charset="0"/>
              </a:rPr>
              <a:t>salvado</a:t>
            </a:r>
            <a:r>
              <a:rPr lang="es-ES" sz="2400" b="1" dirty="0">
                <a:solidFill>
                  <a:schemeClr val="bg1"/>
                </a:solidFill>
                <a:latin typeface="Tempus Sans ITC" pitchFamily="82" charset="0"/>
              </a:rPr>
              <a:t>, él fue </a:t>
            </a:r>
            <a:r>
              <a:rPr lang="es-ES" sz="2400" b="1" dirty="0">
                <a:solidFill>
                  <a:srgbClr val="FFFF00"/>
                </a:solidFill>
                <a:latin typeface="Tempus Sans ITC" pitchFamily="82" charset="0"/>
              </a:rPr>
              <a:t>colocado</a:t>
            </a:r>
            <a:r>
              <a:rPr lang="es-ES" sz="2400" b="1" dirty="0">
                <a:solidFill>
                  <a:schemeClr val="bg1"/>
                </a:solidFill>
                <a:latin typeface="Tempus Sans ITC" pitchFamily="82" charset="0"/>
              </a:rPr>
              <a:t> en una posición donde él sería entrenado </a:t>
            </a:r>
            <a:r>
              <a:rPr lang="es-ES" sz="2400" b="1" dirty="0" smtClean="0">
                <a:solidFill>
                  <a:schemeClr val="bg1"/>
                </a:solidFill>
                <a:latin typeface="Tempus Sans ITC" pitchFamily="82" charset="0"/>
              </a:rPr>
              <a:t>para</a:t>
            </a:r>
            <a:r>
              <a:rPr lang="es-ES" sz="2400" b="1" dirty="0" smtClean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s-ES" sz="2400" b="1" dirty="0">
                <a:solidFill>
                  <a:schemeClr val="bg1"/>
                </a:solidFill>
                <a:latin typeface="Tempus Sans ITC" pitchFamily="82" charset="0"/>
              </a:rPr>
              <a:t>ser un líder</a:t>
            </a:r>
            <a:r>
              <a:rPr lang="es-ES" sz="2400" b="1" dirty="0" smtClean="0">
                <a:solidFill>
                  <a:schemeClr val="bg1"/>
                </a:solidFill>
                <a:latin typeface="Tempus Sans ITC" pitchFamily="82" charset="0"/>
              </a:rPr>
              <a:t>, listo para librar y llevar </a:t>
            </a:r>
            <a:r>
              <a:rPr lang="es-ES" sz="2400" b="1" dirty="0">
                <a:solidFill>
                  <a:schemeClr val="bg1"/>
                </a:solidFill>
                <a:latin typeface="Tempus Sans ITC" pitchFamily="82" charset="0"/>
              </a:rPr>
              <a:t>una nación </a:t>
            </a:r>
            <a:r>
              <a:rPr lang="es-ES" sz="2400" b="1" dirty="0" smtClean="0">
                <a:solidFill>
                  <a:schemeClr val="bg1"/>
                </a:solidFill>
                <a:latin typeface="Tempus Sans ITC" pitchFamily="82" charset="0"/>
              </a:rPr>
              <a:t>de </a:t>
            </a:r>
            <a:r>
              <a:rPr lang="es-ES" sz="2400" b="1" dirty="0">
                <a:solidFill>
                  <a:schemeClr val="bg1"/>
                </a:solidFill>
                <a:latin typeface="Tempus Sans ITC" pitchFamily="82" charset="0"/>
              </a:rPr>
              <a:t>Egipto.</a:t>
            </a:r>
            <a:endParaRPr lang="en-US" sz="2400" b="1" i="1" dirty="0">
              <a:solidFill>
                <a:schemeClr val="bg1"/>
              </a:solidFill>
              <a:latin typeface="Tempus Sans ITC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8713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125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125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125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125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04800" y="228600"/>
            <a:ext cx="84582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b="1" dirty="0" err="1">
                <a:solidFill>
                  <a:schemeClr val="bg1"/>
                </a:solidFill>
                <a:latin typeface="Tempus Sans ITC" pitchFamily="82" charset="0"/>
              </a:rPr>
              <a:t>Jocabed</a:t>
            </a:r>
            <a:r>
              <a:rPr lang="es-ES" sz="2400" b="1" dirty="0">
                <a:solidFill>
                  <a:schemeClr val="bg1"/>
                </a:solidFill>
                <a:latin typeface="Tempus Sans ITC" pitchFamily="82" charset="0"/>
              </a:rPr>
              <a:t> no sabía que ella creía a uno de los mayores hombres de toda la historia, tanto humano como divina</a:t>
            </a:r>
            <a:r>
              <a:rPr lang="es-ES" sz="2400" b="1" dirty="0" smtClean="0">
                <a:solidFill>
                  <a:schemeClr val="bg1"/>
                </a:solidFill>
                <a:latin typeface="Tempus Sans ITC" pitchFamily="82" charset="0"/>
              </a:rPr>
              <a:t>.</a:t>
            </a:r>
          </a:p>
          <a:p>
            <a:endParaRPr lang="en-US" sz="2400" b="1" dirty="0">
              <a:solidFill>
                <a:schemeClr val="bg1"/>
              </a:solidFill>
              <a:latin typeface="Tempus Sans ITC" pitchFamily="82" charset="0"/>
            </a:endParaRPr>
          </a:p>
          <a:p>
            <a:r>
              <a:rPr lang="es-ES" sz="2400" b="1" dirty="0">
                <a:solidFill>
                  <a:schemeClr val="bg1"/>
                </a:solidFill>
                <a:latin typeface="Tempus Sans ITC" pitchFamily="82" charset="0"/>
              </a:rPr>
              <a:t>Ella no tenía ninguna idea que su acto valiente preservaría al libertador de Israel. De su perspectiva, ella hacía sólo lo que era correcto, cuidando a su bebé</a:t>
            </a:r>
            <a:r>
              <a:rPr lang="es-ES" sz="2400" b="1" dirty="0" smtClean="0">
                <a:solidFill>
                  <a:schemeClr val="bg1"/>
                </a:solidFill>
                <a:latin typeface="Tempus Sans ITC" pitchFamily="82" charset="0"/>
              </a:rPr>
              <a:t>.</a:t>
            </a:r>
          </a:p>
          <a:p>
            <a:endParaRPr lang="en-US" sz="2400" b="1" dirty="0">
              <a:solidFill>
                <a:schemeClr val="bg1"/>
              </a:solidFill>
              <a:latin typeface="Tempus Sans ITC" pitchFamily="82" charset="0"/>
            </a:endParaRPr>
          </a:p>
          <a:p>
            <a:r>
              <a:rPr lang="es-ES" sz="2400" b="1" dirty="0" smtClean="0">
                <a:solidFill>
                  <a:schemeClr val="bg1"/>
                </a:solidFill>
                <a:latin typeface="Tempus Sans ITC" pitchFamily="82" charset="0"/>
              </a:rPr>
              <a:t>No </a:t>
            </a:r>
            <a:r>
              <a:rPr lang="es-ES" sz="2400" b="1" dirty="0" err="1" smtClean="0">
                <a:solidFill>
                  <a:schemeClr val="bg1"/>
                </a:solidFill>
                <a:latin typeface="Tempus Sans ITC" pitchFamily="82" charset="0"/>
              </a:rPr>
              <a:t>sab</a:t>
            </a:r>
            <a:r>
              <a:rPr lang="es-CO" sz="2400" b="1" dirty="0" err="1" smtClean="0">
                <a:solidFill>
                  <a:schemeClr val="bg1"/>
                </a:solidFill>
                <a:latin typeface="Tempus Sans ITC" pitchFamily="82" charset="0"/>
              </a:rPr>
              <a:t>ía</a:t>
            </a:r>
            <a:r>
              <a:rPr lang="es-CO" sz="2400" b="1" dirty="0" smtClean="0">
                <a:solidFill>
                  <a:schemeClr val="bg1"/>
                </a:solidFill>
                <a:latin typeface="Tempus Sans ITC" pitchFamily="82" charset="0"/>
              </a:rPr>
              <a:t> que</a:t>
            </a:r>
            <a:r>
              <a:rPr lang="es-ES" sz="2400" b="1" dirty="0" smtClean="0">
                <a:solidFill>
                  <a:schemeClr val="bg1"/>
                </a:solidFill>
                <a:latin typeface="Tempus Sans ITC" pitchFamily="82" charset="0"/>
              </a:rPr>
              <a:t> su </a:t>
            </a:r>
            <a:r>
              <a:rPr lang="es-ES" sz="2400" b="1" dirty="0">
                <a:solidFill>
                  <a:schemeClr val="bg1"/>
                </a:solidFill>
                <a:latin typeface="Tempus Sans ITC" pitchFamily="82" charset="0"/>
              </a:rPr>
              <a:t>pequeño </a:t>
            </a:r>
            <a:r>
              <a:rPr lang="es-ES" sz="2400" b="1" dirty="0" smtClean="0">
                <a:solidFill>
                  <a:schemeClr val="bg1"/>
                </a:solidFill>
                <a:latin typeface="Tempus Sans ITC" pitchFamily="82" charset="0"/>
              </a:rPr>
              <a:t>bebé </a:t>
            </a:r>
            <a:r>
              <a:rPr lang="es-ES" sz="2400" b="1" dirty="0">
                <a:solidFill>
                  <a:schemeClr val="bg1"/>
                </a:solidFill>
                <a:latin typeface="Tempus Sans ITC" pitchFamily="82" charset="0"/>
              </a:rPr>
              <a:t>influiría al mundo para todos los años y generaciones después</a:t>
            </a:r>
            <a:r>
              <a:rPr lang="es-ES" sz="2400" b="1" dirty="0" smtClean="0">
                <a:solidFill>
                  <a:schemeClr val="bg1"/>
                </a:solidFill>
                <a:latin typeface="Tempus Sans ITC" pitchFamily="82" charset="0"/>
              </a:rPr>
              <a:t>.</a:t>
            </a:r>
          </a:p>
          <a:p>
            <a:endParaRPr lang="en-US" sz="2400" b="1" i="1" dirty="0">
              <a:solidFill>
                <a:schemeClr val="bg1"/>
              </a:solidFill>
              <a:latin typeface="Tempus Sans ITC" pitchFamily="82" charset="0"/>
            </a:endParaRPr>
          </a:p>
          <a:p>
            <a:r>
              <a:rPr lang="es-ES" sz="2400" b="1" dirty="0">
                <a:solidFill>
                  <a:schemeClr val="bg1"/>
                </a:solidFill>
                <a:latin typeface="Tempus Sans ITC" pitchFamily="82" charset="0"/>
              </a:rPr>
              <a:t>Ella tenía a Moisés </a:t>
            </a:r>
            <a:r>
              <a:rPr lang="es-ES" sz="2400" b="1" dirty="0" smtClean="0">
                <a:solidFill>
                  <a:schemeClr val="bg1"/>
                </a:solidFill>
                <a:latin typeface="Tempus Sans ITC" pitchFamily="82" charset="0"/>
              </a:rPr>
              <a:t>por </a:t>
            </a:r>
            <a:r>
              <a:rPr lang="es-ES" sz="2400" b="1" dirty="0">
                <a:solidFill>
                  <a:schemeClr val="bg1"/>
                </a:solidFill>
                <a:latin typeface="Tempus Sans ITC" pitchFamily="82" charset="0"/>
              </a:rPr>
              <a:t>sólo pocos años, pero lo enseñó bastante en aquellos años para hacerlo el siervo de Dios por todo su vida</a:t>
            </a:r>
            <a:r>
              <a:rPr lang="es-ES" sz="2400" b="1" dirty="0" smtClean="0">
                <a:solidFill>
                  <a:schemeClr val="bg1"/>
                </a:solidFill>
                <a:latin typeface="Tempus Sans ITC" pitchFamily="82" charset="0"/>
              </a:rPr>
              <a:t>.</a:t>
            </a:r>
          </a:p>
          <a:p>
            <a:endParaRPr lang="en-US" sz="2400" b="1" dirty="0">
              <a:solidFill>
                <a:schemeClr val="bg1"/>
              </a:solidFill>
              <a:latin typeface="Tempus Sans ITC" pitchFamily="82" charset="0"/>
            </a:endParaRPr>
          </a:p>
          <a:p>
            <a:r>
              <a:rPr lang="es-ES" sz="2400" b="1" dirty="0">
                <a:solidFill>
                  <a:schemeClr val="bg1"/>
                </a:solidFill>
                <a:latin typeface="Tempus Sans ITC" pitchFamily="82" charset="0"/>
              </a:rPr>
              <a:t>La hija del faraón tenía a Moisés durante muchos años más, pero era incapaz de deshacer la formación temprana de Moisés por su madre.</a:t>
            </a:r>
            <a:endParaRPr lang="en-US" sz="2400" b="1" i="1" dirty="0">
              <a:solidFill>
                <a:schemeClr val="bg1"/>
              </a:solidFill>
              <a:latin typeface="Tempus Sans ITC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2551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5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2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5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7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5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2" dur="1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0886" y="228600"/>
            <a:ext cx="9144000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u="sng" dirty="0" smtClean="0">
                <a:solidFill>
                  <a:srgbClr val="FFFF00"/>
                </a:solidFill>
                <a:latin typeface="Tempus Sans ITC" pitchFamily="82" charset="0"/>
              </a:rPr>
              <a:t>Su </a:t>
            </a:r>
            <a:r>
              <a:rPr lang="en-US" sz="2200" b="1" u="sng" dirty="0" err="1">
                <a:solidFill>
                  <a:srgbClr val="FFFF00"/>
                </a:solidFill>
                <a:latin typeface="Tempus Sans ITC" pitchFamily="82" charset="0"/>
              </a:rPr>
              <a:t>fe</a:t>
            </a:r>
            <a:r>
              <a:rPr lang="en-US" sz="2200" b="1" u="sng" dirty="0">
                <a:solidFill>
                  <a:srgbClr val="FFFF00"/>
                </a:solidFill>
                <a:latin typeface="Tempus Sans ITC" pitchFamily="82" charset="0"/>
              </a:rPr>
              <a:t> </a:t>
            </a:r>
            <a:r>
              <a:rPr lang="en-US" sz="2200" b="1" u="sng" dirty="0" err="1">
                <a:solidFill>
                  <a:srgbClr val="FFFF00"/>
                </a:solidFill>
                <a:latin typeface="Tempus Sans ITC" pitchFamily="82" charset="0"/>
              </a:rPr>
              <a:t>valerosa</a:t>
            </a:r>
            <a:r>
              <a:rPr lang="en-US" sz="2200" b="1" dirty="0" smtClean="0">
                <a:solidFill>
                  <a:srgbClr val="FFFF00"/>
                </a:solidFill>
                <a:latin typeface="Tempus Sans ITC" pitchFamily="82" charset="0"/>
              </a:rPr>
              <a:t>:</a:t>
            </a:r>
          </a:p>
          <a:p>
            <a:r>
              <a:rPr lang="en-US" sz="2200" b="1" dirty="0" smtClean="0">
                <a:solidFill>
                  <a:srgbClr val="FFFF00"/>
                </a:solidFill>
                <a:latin typeface="Tempus Sans ITC" pitchFamily="82" charset="0"/>
              </a:rPr>
              <a:t>*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Sabía que la desobediencia, 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al 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ser descubierta, 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resultar</a:t>
            </a:r>
            <a:r>
              <a:rPr lang="es-CO" sz="2200" b="1" dirty="0" smtClean="0">
                <a:solidFill>
                  <a:schemeClr val="bg1"/>
                </a:solidFill>
                <a:latin typeface="Tempus Sans ITC" pitchFamily="82" charset="0"/>
              </a:rPr>
              <a:t>á en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la  muerte del </a:t>
            </a:r>
            <a:endParaRPr lang="es-ES" sz="2200" b="1" dirty="0" smtClean="0">
              <a:solidFill>
                <a:schemeClr val="bg1"/>
              </a:solidFill>
              <a:latin typeface="Tempus Sans ITC" pitchFamily="82" charset="0"/>
            </a:endParaRPr>
          </a:p>
          <a:p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    niño</a:t>
            </a:r>
          </a:p>
          <a:p>
            <a:endParaRPr lang="es-ES" sz="2200" b="1" dirty="0">
              <a:solidFill>
                <a:schemeClr val="bg1"/>
              </a:solidFill>
              <a:latin typeface="Tempus Sans ITC" pitchFamily="82" charset="0"/>
            </a:endParaRPr>
          </a:p>
          <a:p>
            <a:r>
              <a:rPr lang="en-US" sz="2200" b="1" dirty="0" smtClean="0">
                <a:solidFill>
                  <a:srgbClr val="FFFF00"/>
                </a:solidFill>
                <a:latin typeface="Tempus Sans ITC" pitchFamily="82" charset="0"/>
              </a:rPr>
              <a:t>*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Pero el 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rio 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fue infestado por 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los cocodrilos: 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¡¿cómo era 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este una 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opción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?!</a:t>
            </a:r>
          </a:p>
          <a:p>
            <a:endParaRPr lang="es-ES" sz="2200" b="1" dirty="0">
              <a:solidFill>
                <a:schemeClr val="bg1"/>
              </a:solidFill>
              <a:latin typeface="Tempus Sans ITC" pitchFamily="82" charset="0"/>
            </a:endParaRPr>
          </a:p>
          <a:p>
            <a:r>
              <a:rPr lang="en-US" sz="2200" b="1" dirty="0" smtClean="0">
                <a:solidFill>
                  <a:srgbClr val="FFFF00"/>
                </a:solidFill>
                <a:latin typeface="Tempus Sans ITC" pitchFamily="82" charset="0"/>
              </a:rPr>
              <a:t>*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Su amor por su hijo, conectado con su fe, le permitió actuar heroicamente </a:t>
            </a:r>
            <a:endParaRPr lang="es-ES" sz="2200" b="1" dirty="0" smtClean="0">
              <a:solidFill>
                <a:schemeClr val="bg1"/>
              </a:solidFill>
              <a:latin typeface="Tempus Sans ITC" pitchFamily="82" charset="0"/>
            </a:endParaRPr>
          </a:p>
          <a:p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    en 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un tiempo de la gran opresión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.</a:t>
            </a:r>
          </a:p>
          <a:p>
            <a:endParaRPr lang="en-US" sz="2200" b="1" dirty="0">
              <a:solidFill>
                <a:schemeClr val="bg1"/>
              </a:solidFill>
              <a:latin typeface="Tempus Sans ITC" pitchFamily="82" charset="0"/>
            </a:endParaRPr>
          </a:p>
          <a:p>
            <a:r>
              <a:rPr lang="en-US" sz="2200" b="1" dirty="0" smtClean="0">
                <a:solidFill>
                  <a:srgbClr val="FFFF00"/>
                </a:solidFill>
                <a:latin typeface="Tempus Sans ITC" pitchFamily="82" charset="0"/>
              </a:rPr>
              <a:t>*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¿Cómo era capaz de esconder a su bebé donde él no podía ser visto u oído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?</a:t>
            </a:r>
          </a:p>
          <a:p>
            <a:endParaRPr lang="en-US" sz="2200" b="1" dirty="0" smtClean="0">
              <a:solidFill>
                <a:schemeClr val="bg1"/>
              </a:solidFill>
              <a:latin typeface="Tempus Sans ITC" pitchFamily="82" charset="0"/>
            </a:endParaRPr>
          </a:p>
          <a:p>
            <a:r>
              <a:rPr lang="en-US" sz="2200" b="1" dirty="0" smtClean="0">
                <a:solidFill>
                  <a:srgbClr val="FFFF00"/>
                </a:solidFill>
                <a:latin typeface="Tempus Sans ITC" pitchFamily="82" charset="0"/>
              </a:rPr>
              <a:t>*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¿Consideró ella cómo los otros podrían reaccionar al saber qué ella hizo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?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Tempus Sans ITC" pitchFamily="82" charset="0"/>
              </a:rPr>
              <a:t>  </a:t>
            </a:r>
            <a:r>
              <a:rPr lang="en-US" sz="2200" b="1" dirty="0" smtClean="0">
                <a:solidFill>
                  <a:srgbClr val="FFFF00"/>
                </a:solidFill>
                <a:latin typeface="Tempus Sans ITC" pitchFamily="82" charset="0"/>
              </a:rPr>
              <a:t>-</a:t>
            </a:r>
            <a:r>
              <a:rPr lang="en-US" sz="2200" b="1" dirty="0" smtClean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empus Sans ITC" pitchFamily="82" charset="0"/>
              </a:rPr>
              <a:t>admirar</a:t>
            </a:r>
            <a:r>
              <a:rPr lang="en-US" sz="2200" b="1" dirty="0" smtClean="0">
                <a:solidFill>
                  <a:schemeClr val="bg1"/>
                </a:solidFill>
                <a:latin typeface="Tempus Sans ITC" pitchFamily="82" charset="0"/>
              </a:rPr>
              <a:t> u </a:t>
            </a:r>
            <a:r>
              <a:rPr lang="en-US" sz="2200" b="1" dirty="0" err="1" smtClean="0">
                <a:solidFill>
                  <a:schemeClr val="bg1"/>
                </a:solidFill>
                <a:latin typeface="Tempus Sans ITC" pitchFamily="82" charset="0"/>
              </a:rPr>
              <a:t>odiarla</a:t>
            </a:r>
            <a:r>
              <a:rPr lang="en-US" sz="2200" b="1" dirty="0" smtClean="0">
                <a:solidFill>
                  <a:schemeClr val="bg1"/>
                </a:solidFill>
                <a:latin typeface="Tempus Sans ITC" pitchFamily="82" charset="0"/>
              </a:rPr>
              <a:t>?</a:t>
            </a:r>
          </a:p>
          <a:p>
            <a:r>
              <a:rPr lang="en-US" sz="2200" b="1" dirty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200" b="1" dirty="0" smtClean="0">
                <a:solidFill>
                  <a:srgbClr val="FFFF00"/>
                </a:solidFill>
                <a:latin typeface="Tempus Sans ITC" pitchFamily="82" charset="0"/>
              </a:rPr>
              <a:t> - 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¿se ofenderían a ella por no darles la posibilidad para hacer el mismo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?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200" b="1" dirty="0" smtClean="0">
                <a:solidFill>
                  <a:srgbClr val="FFFF00"/>
                </a:solidFill>
                <a:latin typeface="Tempus Sans ITC" pitchFamily="82" charset="0"/>
              </a:rPr>
              <a:t> - 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¿aumentaría esto su pena por no hacer lo mismo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?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Tempus Sans ITC" pitchFamily="82" charset="0"/>
              </a:rPr>
              <a:t>  </a:t>
            </a:r>
            <a:r>
              <a:rPr lang="en-US" sz="2200" b="1" dirty="0" smtClean="0">
                <a:solidFill>
                  <a:srgbClr val="FFFF00"/>
                </a:solidFill>
                <a:latin typeface="Tempus Sans ITC" pitchFamily="82" charset="0"/>
              </a:rPr>
              <a:t>-</a:t>
            </a:r>
            <a:r>
              <a:rPr lang="en-US" sz="2200" b="1" dirty="0" smtClean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¿el resentimiento 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porque 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su hijo vive en el palacio de él quién mató a sus </a:t>
            </a:r>
            <a:endParaRPr lang="es-ES" sz="2200" b="1" dirty="0" smtClean="0">
              <a:solidFill>
                <a:schemeClr val="bg1"/>
              </a:solidFill>
              <a:latin typeface="Tempus Sans ITC" pitchFamily="82" charset="0"/>
            </a:endParaRPr>
          </a:p>
          <a:p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      bebés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?</a:t>
            </a:r>
            <a:endParaRPr lang="en-US" sz="2200" b="1" dirty="0" smtClean="0">
              <a:solidFill>
                <a:schemeClr val="bg1"/>
              </a:solidFill>
              <a:latin typeface="Tempus Sans ITC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6957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1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7" dur="10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3" dur="10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1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10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9" dur="10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2" presetClass="entr" presetSubtype="1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45" dur="1000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2" presetClass="entr" presetSubtype="1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1000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51" dur="1000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2" presetClass="entr" presetSubtype="1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1000"/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55" dur="1000"/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533400"/>
            <a:ext cx="9144000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200" b="1" u="sng" dirty="0">
                <a:solidFill>
                  <a:srgbClr val="FFFF00"/>
                </a:solidFill>
                <a:latin typeface="Tempus Sans ITC" pitchFamily="82" charset="0"/>
              </a:rPr>
              <a:t>Su fe fue recompensada notablemente</a:t>
            </a:r>
            <a:r>
              <a:rPr lang="es-ES" sz="2200" b="1" u="sng" dirty="0" smtClean="0">
                <a:solidFill>
                  <a:srgbClr val="FFFF00"/>
                </a:solidFill>
                <a:latin typeface="Tempus Sans ITC" pitchFamily="82" charset="0"/>
              </a:rPr>
              <a:t>:</a:t>
            </a:r>
          </a:p>
          <a:p>
            <a:r>
              <a:rPr lang="en-US" sz="2200" b="1" dirty="0" smtClean="0">
                <a:solidFill>
                  <a:srgbClr val="FFFF00"/>
                </a:solidFill>
                <a:latin typeface="Tempus Sans ITC" pitchFamily="82" charset="0"/>
              </a:rPr>
              <a:t>*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Dios influyó al corazón de la princesa pagana para tener la compasión y </a:t>
            </a:r>
            <a:endParaRPr lang="es-ES" sz="2200" b="1" dirty="0" smtClean="0">
              <a:solidFill>
                <a:schemeClr val="bg1"/>
              </a:solidFill>
              <a:latin typeface="Tempus Sans ITC" pitchFamily="82" charset="0"/>
            </a:endParaRPr>
          </a:p>
          <a:p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    salvar 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al niño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.</a:t>
            </a:r>
          </a:p>
          <a:p>
            <a:endParaRPr lang="en-US" sz="2200" b="1" dirty="0" smtClean="0">
              <a:solidFill>
                <a:schemeClr val="bg1"/>
              </a:solidFill>
              <a:latin typeface="Tempus Sans ITC" pitchFamily="82" charset="0"/>
            </a:endParaRPr>
          </a:p>
          <a:p>
            <a:r>
              <a:rPr lang="en-US" sz="2200" b="1" dirty="0" smtClean="0">
                <a:solidFill>
                  <a:srgbClr val="FFFF00"/>
                </a:solidFill>
                <a:latin typeface="Tempus Sans ITC" pitchFamily="82" charset="0"/>
              </a:rPr>
              <a:t>*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Entonces Él restauró a su niño a </a:t>
            </a:r>
            <a:r>
              <a:rPr lang="es-ES" sz="2200" b="1" dirty="0" err="1">
                <a:solidFill>
                  <a:schemeClr val="bg1"/>
                </a:solidFill>
                <a:latin typeface="Tempus Sans ITC" pitchFamily="82" charset="0"/>
              </a:rPr>
              <a:t>Jocabed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 pidiendo 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de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ella ser su 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nodriza</a:t>
            </a:r>
          </a:p>
          <a:p>
            <a:endParaRPr lang="en-US" sz="2200" b="1" dirty="0">
              <a:solidFill>
                <a:schemeClr val="bg1"/>
              </a:solidFill>
              <a:latin typeface="Tempus Sans ITC" pitchFamily="82" charset="0"/>
            </a:endParaRPr>
          </a:p>
          <a:p>
            <a:r>
              <a:rPr lang="en-US" sz="2200" b="1" u="sng" dirty="0" err="1" smtClean="0">
                <a:solidFill>
                  <a:srgbClr val="FFFF00"/>
                </a:solidFill>
                <a:latin typeface="Tempus Sans ITC" pitchFamily="82" charset="0"/>
              </a:rPr>
              <a:t>Sus</a:t>
            </a:r>
            <a:r>
              <a:rPr lang="en-US" sz="2200" b="1" u="sng" dirty="0" smtClean="0">
                <a:solidFill>
                  <a:srgbClr val="FFFF00"/>
                </a:solidFill>
                <a:latin typeface="Tempus Sans ITC" pitchFamily="82" charset="0"/>
              </a:rPr>
              <a:t> </a:t>
            </a:r>
            <a:r>
              <a:rPr lang="en-US" sz="2200" b="1" u="sng" dirty="0" err="1" smtClean="0">
                <a:solidFill>
                  <a:srgbClr val="FFFF00"/>
                </a:solidFill>
                <a:latin typeface="Tempus Sans ITC" pitchFamily="82" charset="0"/>
              </a:rPr>
              <a:t>hijos</a:t>
            </a:r>
            <a:r>
              <a:rPr lang="en-US" sz="2200" b="1" dirty="0" smtClean="0">
                <a:solidFill>
                  <a:srgbClr val="FFFF00"/>
                </a:solidFill>
                <a:latin typeface="Tempus Sans ITC" pitchFamily="82" charset="0"/>
              </a:rPr>
              <a:t>:</a:t>
            </a:r>
          </a:p>
          <a:p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Todos los tres se hicieron renombrados en su propia esfera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.</a:t>
            </a:r>
          </a:p>
          <a:p>
            <a:r>
              <a:rPr lang="es-ES" sz="2200" b="1" dirty="0" smtClean="0">
                <a:solidFill>
                  <a:srgbClr val="FFFF00"/>
                </a:solidFill>
                <a:latin typeface="Tempus Sans ITC" pitchFamily="82" charset="0"/>
              </a:rPr>
              <a:t>- 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Moisés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, uno de los mayores líderes y figuras espirituales de toda la 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historia</a:t>
            </a:r>
          </a:p>
          <a:p>
            <a:r>
              <a:rPr lang="es-ES" sz="2200" b="1" dirty="0" smtClean="0">
                <a:solidFill>
                  <a:srgbClr val="FFFF00"/>
                </a:solidFill>
                <a:latin typeface="Tempus Sans ITC" pitchFamily="82" charset="0"/>
              </a:rPr>
              <a:t>- 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Aarón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, el primer sumo sacerdote de Israel y el fundador del sacerdocio </a:t>
            </a:r>
            <a:endParaRPr lang="es-ES" sz="2200" b="1" dirty="0" smtClean="0">
              <a:solidFill>
                <a:schemeClr val="bg1"/>
              </a:solidFill>
              <a:latin typeface="Tempus Sans ITC" pitchFamily="82" charset="0"/>
            </a:endParaRPr>
          </a:p>
          <a:p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    Aarónico</a:t>
            </a:r>
          </a:p>
          <a:p>
            <a:r>
              <a:rPr lang="es-ES" sz="2200" b="1" dirty="0" smtClean="0">
                <a:solidFill>
                  <a:srgbClr val="FFFF00"/>
                </a:solidFill>
                <a:latin typeface="Tempus Sans ITC" pitchFamily="82" charset="0"/>
              </a:rPr>
              <a:t>- 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María 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poetisa/música, íntimamente se asociada con sus hermanos en la </a:t>
            </a:r>
            <a:endParaRPr lang="es-ES" sz="2200" b="1" dirty="0" smtClean="0">
              <a:solidFill>
                <a:schemeClr val="bg1"/>
              </a:solidFill>
              <a:latin typeface="Tempus Sans ITC" pitchFamily="82" charset="0"/>
            </a:endParaRPr>
          </a:p>
          <a:p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    historia 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de Israel</a:t>
            </a:r>
            <a:endParaRPr lang="en-US" sz="2200" b="1" dirty="0" smtClean="0">
              <a:solidFill>
                <a:schemeClr val="bg1"/>
              </a:solidFill>
              <a:latin typeface="Tempus Sans ITC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4775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37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5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5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5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5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33" dur="1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5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38" dur="10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4" presetClass="entr" presetSubtype="5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41" dur="10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4" presetClass="entr" presetSubtype="5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46" dur="10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4" presetClass="entr" presetSubtype="5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49" dur="10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457200"/>
            <a:ext cx="9144000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200" b="1" u="sng" dirty="0">
                <a:solidFill>
                  <a:srgbClr val="FFFF00"/>
                </a:solidFill>
                <a:latin typeface="Tempus Sans ITC" pitchFamily="82" charset="0"/>
              </a:rPr>
              <a:t>Nunca sabe lo que sus niños crecerán para ser o hacer</a:t>
            </a:r>
            <a:r>
              <a:rPr lang="es-ES" sz="2200" b="1" u="sng" dirty="0" smtClean="0">
                <a:solidFill>
                  <a:srgbClr val="FFFF00"/>
                </a:solidFill>
                <a:latin typeface="Tempus Sans ITC" pitchFamily="82" charset="0"/>
              </a:rPr>
              <a:t>.</a:t>
            </a:r>
          </a:p>
          <a:p>
            <a:r>
              <a:rPr lang="en-US" sz="2200" b="1" dirty="0" smtClean="0">
                <a:solidFill>
                  <a:srgbClr val="FFFF00"/>
                </a:solidFill>
                <a:latin typeface="Tempus Sans ITC" pitchFamily="82" charset="0"/>
              </a:rPr>
              <a:t>*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En 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algún punto 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debe 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liberar el control y confiarles a las manos de Dios</a:t>
            </a:r>
            <a:endParaRPr lang="en-US" sz="2200" b="1" dirty="0" smtClean="0">
              <a:solidFill>
                <a:schemeClr val="bg1"/>
              </a:solidFill>
              <a:latin typeface="Tempus Sans ITC" pitchFamily="82" charset="0"/>
            </a:endParaRPr>
          </a:p>
          <a:p>
            <a:r>
              <a:rPr lang="en-US" sz="2200" b="1" dirty="0" smtClean="0">
                <a:solidFill>
                  <a:srgbClr val="FFFF00"/>
                </a:solidFill>
                <a:latin typeface="Tempus Sans ITC" pitchFamily="82" charset="0"/>
              </a:rPr>
              <a:t>*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Asegúrese que los ha preparado 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bien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Tempus Sans ITC" pitchFamily="82" charset="0"/>
              </a:rPr>
              <a:t>  </a:t>
            </a:r>
            <a:r>
              <a:rPr lang="en-US" sz="2200" b="1" dirty="0" smtClean="0">
                <a:solidFill>
                  <a:srgbClr val="FFFF00"/>
                </a:solidFill>
                <a:latin typeface="Tempus Sans ITC" pitchFamily="82" charset="0"/>
              </a:rPr>
              <a:t>-</a:t>
            </a:r>
            <a:r>
              <a:rPr lang="en-US" sz="2200" b="1" dirty="0" smtClean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empus Sans ITC" pitchFamily="82" charset="0"/>
              </a:rPr>
              <a:t>que</a:t>
            </a:r>
            <a:r>
              <a:rPr lang="en-US" sz="2200" b="1" dirty="0" smtClean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empus Sans ITC" pitchFamily="82" charset="0"/>
              </a:rPr>
              <a:t>ellos</a:t>
            </a:r>
            <a:r>
              <a:rPr lang="en-US" sz="2200" b="1" dirty="0" smtClean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empus Sans ITC" pitchFamily="82" charset="0"/>
              </a:rPr>
              <a:t>saben</a:t>
            </a:r>
            <a:r>
              <a:rPr lang="en-US" sz="2200" b="1" dirty="0" smtClean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empus Sans ITC" pitchFamily="82" charset="0"/>
              </a:rPr>
              <a:t>quién</a:t>
            </a:r>
            <a:r>
              <a:rPr lang="en-US" sz="2200" b="1" dirty="0" smtClean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empus Sans ITC" pitchFamily="82" charset="0"/>
              </a:rPr>
              <a:t>es</a:t>
            </a:r>
            <a:r>
              <a:rPr lang="en-US" sz="2200" b="1" dirty="0" smtClean="0">
                <a:solidFill>
                  <a:schemeClr val="bg1"/>
                </a:solidFill>
                <a:latin typeface="Tempus Sans ITC" pitchFamily="82" charset="0"/>
              </a:rPr>
              <a:t> Dios</a:t>
            </a:r>
          </a:p>
          <a:p>
            <a:r>
              <a:rPr lang="en-US" sz="2200" b="1" dirty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200" b="1" dirty="0" smtClean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200" b="1" dirty="0" smtClean="0">
                <a:solidFill>
                  <a:srgbClr val="FFFF00"/>
                </a:solidFill>
                <a:latin typeface="Tempus Sans ITC" pitchFamily="82" charset="0"/>
              </a:rPr>
              <a:t>- 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ayúdeles a cultivar su fe de modo que lo que ellos hacen, lo harán </a:t>
            </a:r>
          </a:p>
          <a:p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       en Su servicio y en Su fuerza</a:t>
            </a:r>
            <a:r>
              <a:rPr lang="en-US" sz="2200" b="1" dirty="0" smtClean="0">
                <a:solidFill>
                  <a:schemeClr val="bg1"/>
                </a:solidFill>
                <a:latin typeface="Tempus Sans ITC" pitchFamily="82" charset="0"/>
              </a:rPr>
              <a:t>. </a:t>
            </a:r>
            <a:endParaRPr lang="en-US" sz="2200" b="1" dirty="0">
              <a:solidFill>
                <a:schemeClr val="bg1"/>
              </a:solidFill>
              <a:latin typeface="Tempus Sans ITC" pitchFamily="82" charset="0"/>
            </a:endParaRPr>
          </a:p>
          <a:p>
            <a:r>
              <a:rPr lang="en-US" sz="2200" b="1" dirty="0" smtClean="0">
                <a:solidFill>
                  <a:schemeClr val="bg1"/>
                </a:solidFill>
                <a:latin typeface="Tempus Sans ITC" pitchFamily="82" charset="0"/>
              </a:rPr>
              <a:t>  </a:t>
            </a:r>
            <a:r>
              <a:rPr lang="en-US" sz="2200" b="1" dirty="0" smtClean="0">
                <a:solidFill>
                  <a:srgbClr val="FFFF00"/>
                </a:solidFill>
                <a:latin typeface="Tempus Sans ITC" pitchFamily="82" charset="0"/>
              </a:rPr>
              <a:t>- 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Muchas madres no son felices sobre ser ' atadas” a la responsabilidad </a:t>
            </a:r>
            <a:endParaRPr lang="es-ES" sz="2200" b="1" dirty="0" smtClean="0">
              <a:solidFill>
                <a:schemeClr val="bg1"/>
              </a:solidFill>
              <a:latin typeface="Tempus Sans ITC" pitchFamily="82" charset="0"/>
            </a:endParaRPr>
          </a:p>
          <a:p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      constante  de 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criar a niños. Muchas se sienten cargadas y 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afligidas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, y se </a:t>
            </a:r>
            <a:endParaRPr lang="es-ES" sz="2200" b="1" dirty="0" smtClean="0">
              <a:solidFill>
                <a:schemeClr val="bg1"/>
              </a:solidFill>
              <a:latin typeface="Tempus Sans ITC" pitchFamily="82" charset="0"/>
            </a:endParaRPr>
          </a:p>
          <a:p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      quejan 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porque no tienen el tiempo para 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sus metas 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personales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. 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 ¡Que </a:t>
            </a:r>
            <a:endParaRPr lang="es-ES" sz="2200" b="1" dirty="0">
              <a:solidFill>
                <a:schemeClr val="bg1"/>
              </a:solidFill>
              <a:latin typeface="Tempus Sans ITC" pitchFamily="82" charset="0"/>
            </a:endParaRPr>
          </a:p>
          <a:p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     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  NO SEA 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es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a 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clase de 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madre!</a:t>
            </a:r>
            <a:endParaRPr lang="es-ES" sz="2200" b="1" dirty="0" smtClean="0">
              <a:solidFill>
                <a:schemeClr val="bg1"/>
              </a:solidFill>
              <a:latin typeface="Tempus Sans ITC" pitchFamily="82" charset="0"/>
            </a:endParaRPr>
          </a:p>
          <a:p>
            <a:endParaRPr lang="es-ES" sz="1200" b="1" dirty="0">
              <a:solidFill>
                <a:schemeClr val="bg1"/>
              </a:solidFill>
              <a:latin typeface="Tempus Sans ITC" pitchFamily="82" charset="0"/>
            </a:endParaRPr>
          </a:p>
          <a:p>
            <a:r>
              <a:rPr lang="es-ES" sz="2200" b="1" dirty="0" err="1">
                <a:solidFill>
                  <a:schemeClr val="bg1"/>
                </a:solidFill>
                <a:latin typeface="Tempus Sans ITC" pitchFamily="82" charset="0"/>
              </a:rPr>
              <a:t>Jocabed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 fue 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llamada, 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no para 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estar en 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el registro social, ni 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para guiar 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una campaña 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para la libertad de 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un pueblo de 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esclavos, 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sino simplemente: 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“lleva 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a este niño y 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críamelo.”</a:t>
            </a:r>
          </a:p>
          <a:p>
            <a:endParaRPr lang="en-US" sz="800" b="1" dirty="0" smtClean="0">
              <a:solidFill>
                <a:schemeClr val="bg1"/>
              </a:solidFill>
              <a:latin typeface="Tempus Sans ITC" pitchFamily="82" charset="0"/>
            </a:endParaRPr>
          </a:p>
          <a:p>
            <a:r>
              <a:rPr lang="en-US" sz="2200" b="1" dirty="0" smtClean="0">
                <a:solidFill>
                  <a:srgbClr val="FFFF00"/>
                </a:solidFill>
                <a:latin typeface="Tempus Sans ITC" pitchFamily="82" charset="0"/>
              </a:rPr>
              <a:t>- 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Dándose a aquél papel simple hizo más bien para su familia y para el mundo 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que 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algo más 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que ella 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podría 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hacer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o 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desear.</a:t>
            </a:r>
            <a:endParaRPr lang="en-US" sz="2200" b="1" dirty="0" smtClean="0">
              <a:solidFill>
                <a:schemeClr val="bg1"/>
              </a:solidFill>
              <a:latin typeface="Tempus Sans ITC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75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125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32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125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7" dur="125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32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0" dur="125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32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5" dur="125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32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8" dur="125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ntr" presetSubtype="32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1" dur="125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6" presetClass="entr" presetSubtype="32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4" dur="125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7" dur="10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0886" y="4572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200" b="1" u="sng" dirty="0">
                <a:solidFill>
                  <a:srgbClr val="FFFF00"/>
                </a:solidFill>
                <a:latin typeface="Tempus Sans ITC" pitchFamily="82" charset="0"/>
              </a:rPr>
              <a:t>Nunca sabe lo que sus niños crecerán para ser o hacer.</a:t>
            </a:r>
          </a:p>
          <a:p>
            <a:r>
              <a:rPr lang="en-US" sz="2200" b="1" dirty="0" smtClean="0">
                <a:solidFill>
                  <a:srgbClr val="FFFF00"/>
                </a:solidFill>
                <a:latin typeface="Tempus Sans ITC" pitchFamily="82" charset="0"/>
              </a:rPr>
              <a:t>*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Suyo era el privilegio de amar y dar, de hacer su niño fuerte para la vida en toda su aspereza. Esto es lo que hacen las madres piadosas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.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Tempus Sans ITC" pitchFamily="82" charset="0"/>
              </a:rPr>
              <a:t> </a:t>
            </a:r>
            <a:endParaRPr lang="en-US" sz="2200" b="1" dirty="0">
              <a:solidFill>
                <a:schemeClr val="bg1"/>
              </a:solidFill>
              <a:latin typeface="Tempus Sans ITC" pitchFamily="82" charset="0"/>
            </a:endParaRPr>
          </a:p>
          <a:p>
            <a:r>
              <a:rPr lang="en-US" sz="2200" b="1" dirty="0" smtClean="0">
                <a:solidFill>
                  <a:srgbClr val="FFFF00"/>
                </a:solidFill>
                <a:latin typeface="Tempus Sans ITC" pitchFamily="82" charset="0"/>
              </a:rPr>
              <a:t>*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Ella es un ejemplo 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para 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nosotros, no debido a 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un 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gran logro personal, </a:t>
            </a:r>
          </a:p>
          <a:p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    sino debido a como sabiamente y bien ella 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servía 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como una madre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.</a:t>
            </a:r>
          </a:p>
          <a:p>
            <a:endParaRPr lang="en-US" sz="2200" b="1" dirty="0">
              <a:solidFill>
                <a:schemeClr val="bg1"/>
              </a:solidFill>
              <a:latin typeface="Tempus Sans ITC" pitchFamily="82" charset="0"/>
            </a:endParaRPr>
          </a:p>
          <a:p>
            <a:r>
              <a:rPr lang="en-US" sz="2200" b="1" dirty="0" smtClean="0">
                <a:solidFill>
                  <a:srgbClr val="FFFF00"/>
                </a:solidFill>
                <a:latin typeface="Tempus Sans ITC" pitchFamily="82" charset="0"/>
              </a:rPr>
              <a:t>*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Ella dio su hijo mayor al sacerdocio, su hijo menor para ser un gran </a:t>
            </a:r>
          </a:p>
          <a:p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   profeta y líder nacional, y su hija para tener un papel prominente </a:t>
            </a:r>
          </a:p>
          <a:p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   entre su gente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.</a:t>
            </a:r>
          </a:p>
          <a:p>
            <a:endParaRPr lang="en-US" sz="2200" b="1" dirty="0">
              <a:solidFill>
                <a:schemeClr val="bg1"/>
              </a:solidFill>
              <a:latin typeface="Tempus Sans ITC" pitchFamily="82" charset="0"/>
            </a:endParaRPr>
          </a:p>
          <a:p>
            <a:r>
              <a:rPr lang="en-US" sz="2200" b="1" dirty="0" smtClean="0">
                <a:solidFill>
                  <a:srgbClr val="FFFF00"/>
                </a:solidFill>
                <a:latin typeface="Tempus Sans ITC" pitchFamily="82" charset="0"/>
              </a:rPr>
              <a:t>*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Sin duda, la influencia principal en la vida de cada niño era la </a:t>
            </a:r>
          </a:p>
          <a:p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   formación concienzuda dada por su madre dedicada a Dios y a 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ellos</a:t>
            </a:r>
          </a:p>
          <a:p>
            <a:endParaRPr lang="en-US" sz="2200" b="1" dirty="0" smtClean="0">
              <a:solidFill>
                <a:srgbClr val="FFFF00"/>
              </a:solidFill>
              <a:latin typeface="Tempus Sans ITC" pitchFamily="82" charset="0"/>
            </a:endParaRPr>
          </a:p>
          <a:p>
            <a:r>
              <a:rPr lang="en-US" sz="2200" b="1" dirty="0" smtClean="0">
                <a:solidFill>
                  <a:srgbClr val="FFFF00"/>
                </a:solidFill>
                <a:latin typeface="Tempus Sans ITC" pitchFamily="82" charset="0"/>
              </a:rPr>
              <a:t>*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Los efectos de su fe y entrenamiento excelente se han rizado fuertemente </a:t>
            </a:r>
          </a:p>
          <a:p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   por toda la historia humana durante aproximadamente 3500 años</a:t>
            </a:r>
            <a:endParaRPr lang="en-US" sz="2200" b="1" dirty="0">
              <a:solidFill>
                <a:schemeClr val="bg1"/>
              </a:solidFill>
              <a:latin typeface="Tempus Sans ITC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6239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25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25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9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25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25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25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25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25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25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25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25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25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25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25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25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1" dur="125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37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4" dur="125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9" dur="125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37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2" dur="1250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54300" y="6027415"/>
            <a:ext cx="39176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FF00"/>
                </a:solidFill>
                <a:latin typeface="Engravers MT" pitchFamily="18" charset="0"/>
              </a:rPr>
              <a:t>JOCABED</a:t>
            </a:r>
            <a:endParaRPr lang="en-US" sz="3200" b="1" dirty="0">
              <a:solidFill>
                <a:srgbClr val="FFFF00"/>
              </a:solidFill>
              <a:latin typeface="Engravers MT" pitchFamily="18" charset="0"/>
            </a:endParaRPr>
          </a:p>
        </p:txBody>
      </p:sp>
      <p:sp>
        <p:nvSpPr>
          <p:cNvPr id="2" name="AutoShape 2" descr="data:image/jpeg;base64,/9j/4AAQSkZJRgABAQAAAQABAAD/2wCEAAkGBhQSERUUEhMUFBUWFxgYFBgWFBgXGBcaGBcVFxcXGBcYHCYeGBkjHBUVHy8gJCcpLCwsFR4xNTAqNSYrLCkBCQoKDgwOGg8PGiokHB8sLCwsKSwsLCwsLCwsKSwsLCwsLCksKSwpKSwpKSwsKSksLCwpLCksLCkpLCksLCwpLP/AABEIAMUBAAMBIgACEQEDEQH/xAAcAAAABwEBAAAAAAAAAAAAAAAAAgMEBQYHAQj/xABNEAABAwEDBAkRBQYGAwAAAAABAAIRAwQSIQUxQVEGEyJhcYGRktEHFBUWMjNSU2NzoaKxssHi8CM0QnKTJGKD0tPhF0OCwsPxCBij/8QAGgEAAgMBAQAAAAAAAAAAAAAAAAECAwQFBv/EACoRAAICAQMEAgEEAwEAAAAAAAABAhEDBBIhEzFBURRhgQVxwfAiUqFC/9oADAMBAAIRAxEAPwDYcn5Pp7VT+zZ3DfwN8EbyX7H0vF0+Y3oQyf3mn+RvuhZq+ZOJ5VTly9OhpWaV2PpeLZzG9CHY+l4tnMb0LNROs8qEnWVR8r6JbDSux9LxbOY3oXex9LxbOY3oWbY6zyoY6zyp/K+g2Gk9YUvFs5jehDsfS8WzmN6Fm8nWeVcdOs8pR8r6DYaT2PpeLZzG9CHY+l4tnMb0LNLztZ5SuGofCPKUfKXoNhpfY+l4tnMb0Idj6Xi2cxvQszc53hHlKQe0+E7lKT1aXgew1PsdS8WzmN6EOx1LxbOY3oWUkuzXnc4rrC8fidzj0qHzl6H0zVex9LxbOY3oXex1LxbOY3oWUue+e7fziuB7/Dfzj0o+cvX/AEfRZq/Y6l4tnMb0IdjqXi2cxvQsopmppqP57uldvPnvj+e7pTWuj6DpM1XsdS8WzmN6EOx1LxbOY3oWWCq/w6nPd0oxqVJnbKnPd0o+avQdJmpdj6Xi2cxvQh2PpeLZzG9Cy02qp4dTnu6UnUt9XQ6p+o7pU1qk/AukzVex1LxbOY3oQ7HUvFs5jehZG7Kdfw6g/wBbulGblGvpfU57ulS+SvQdNmt9jqXi2cxvQh2PpeLZzG9CyKplWu0SalQfxHdKibRl20POFaqBoio/H0o+SvQnCjc+x9LxbOY3oQ7H0vFs5jehYfZ61qMzXrDV9q/pUZbMtWkHv9cDR9s8SB/qUo503RBqj0H2OpeLZzG9CHY6l4tnMb0LAcl5RtTjedaK8DRt1TH0pw/KNqJwtFf9Z/Sh6iKdBTN27HUvFs5jehN8oZPp7VU+zZ3DvwN8E7yxCvlm00xjaq+bTWf0rcaxmzE+SPuKzHk3g1Qrk/vNP8jfdCztzFolg7zT/I33Qs9g5yVg189u38/wW4ldhQ1daxGY6dKVYFz1Mt2iJYg6mly1d2veT3i2je5vIu1QnZYEUsUt4UNbqJtcp0WLlxRc6GojXayuFqdlqK6mqpZSxYxrcXNrS7mIt6NKr3Ms2BNqXTS3kH1QNK7103Wi2G0T2tC6uutLPCRevWawpKx0jt1FhHFdpzI0hXbipxYjdRTSTghcuqamRobliF3eTra1x1NDkFEZbLMX7mYE48CUpWJrQIGYR0p6KKAppxkJoaGkqbaga1Y3RhoG8PqVeqtLAjWFX8iWX7R7okYgHV/aPYrIZNqbK5xukKix3WgHAppaLaGAhovP0ahvlSlrsrnGATjnMY8SR7DCkAcXHXwquM13YNPwVq0ZNe7F7mydZ9mpehqoizEeSPuLJLNYg7CMFr1rH2D/ADbvdK6Wlyb7XoqlGg1g7zT/ACN90LOTUvHjWjWDvNP8jfdCoFOzCJ0nMMyyfqbrb+f4LMPcTbdGPLCP140BLsssjEAoGwN0hcrcjWkkNDlVo1opy2NRTzsew6AiPyWzUE1kh9ktozOXB4PpSTsuHwU/7GM1Bcfk5ngjlViyQ+yO0Y9m/wB30oDK+sAcad9YM1elENgp6k90B0NX5ZgdyUUZYac4ITrrCnqHIudY0/BCLgHYRFvYdJHCEDVpn8XoKciws1AcSUFippXHwOxiXs1+1EqU6eo8ikOsWfQXexrU90UBFGnTOlyUZYqZ0+1SgyY0DRyom1MGkDjCHP1YrQzbZGT3SUFibr9KcUQ13cw4a8ClxREZlF5Av0MxZAMyVbR304uIQlvIMbuaUJS+0rpo4KW4Q3uojmJ0KOC4aQUrFYzqskEZsEjYLIAIAgAujnGPQpA2dKNooXoV8jdtFJ2uhI4+lPwxEfQlJ/QNjOy0gBmhaLbe8P8ANu90qlbSrrbu8v8ANu90rq6DyZ8h2wd5p/kb7oWfMtAxGGfEXhIPBK0Cw95Z+RvuhZK2zUqdQg1RLToDpOGI3Kr/AFKKlt/P8Bjk0WWzViQM3CTCd04IlRNgrMOMEjW4H4p+LQGk3RIPtXnpp3SNsZex2KQR9oCToUycS6N4RgnQYq4yd0W1fI1dSCSfZgnzmpMhWbmA063GpBllbqTkMRhSUHMaExY2orrC3UnjAg5ir3v2S4GLbK0aAjdbjUE6uIhb9SkpyBpCO0DUkn0gE7LUk9isU37IUUXZvlw0i2mHRIJMGN4fFVKzZc1uvDhPJ9a1P9VHILjdrtcSGi64aAJwdymONUCw2t7JuHDS04g9BXqNIoSwpowZL3F4yFlvaoIFRzbxk3TmJw3s60KlTvAHXB5VmOxbKgLLrzuTLSDo1LQsiW4gbW8zA3Dj+JujjWXW4udyQ8UvA8NErhanBGJQLVyWzShs5pRQ1OdoKBoQhTG0Ni1cTx1OFx1nTjlXkUoiFNiWuLopo98Gd5Wb0QoIykj3UWpWDRJwCSbaHOxDcN8weRNTsTiEtNMkZldLb3h/m3e6VRLS5rjg67E4q923vD/Nu90rrfpt/wCV/RmyAsXeGebb7oWc5LyXTYQW4vA3RkkSRjwrRrF3hnm2+6FnNjt91twljj+7nnSdMo/U91RS+x4qvkmHUgzRJOvMmtyTqCTdar2E48OMcCUcwmNWlcBJruarTH9kwwMDgTs1gNKYSAAj02gjGFU482WqUaocueubYDmTAVOMJenU1iJIhNqRKMojnOlAUkCNCD2YqJNUK3hrQdVGsIgsUxJQ7GhOo+Q49ndvbrA41x1QaxyoOycEg+xBFQGuRQVW+EElVtLY7oJN2TholJuyWDpKkun5G4sqnVEtg62LQe6cMN4Y9CyUvzrRuqSA0tpjOBJ48B7FllY7ojfXqdBjSwqvJy80v82WbYo4OvMPEVccl5RdSIa8gtBwM4jg3t5ZxkK2GnVB14fUqar7IabTgC8/u4DlcDPEFoyYtxSnRsdhtV8DEH4p9SGgrLtiOVa7zIH2YMEF3HDcM+HAtDsFn21t5pkLg6nTrE/o2Y3uJQUdS5VpZkGZLdHdciUNjcPxFc97V2Zd+RvVbCJfkZ8UvVsx0kqByplA0zIzQCdYjPhpG8jHHe6RDJNRD5SyjdO5MGPS5wA+JTZlvGac5x3hgCfaoK35Wa4gnRDs+c7stI3sJUS7KpDfzuMHegN+JXVx6W4mV5S8vygHEam/CB7SEY2u8TiAAcZOc4YBUmhlPE44DPGeTmA44TvJ2UoknTNzfiBgOIoelorWVt8lv25sazB+uBXq3d5f5t3ulZNTteDpxddiNQE5lrNs7w/zbvdK36GGzd+CWSSdUcsneGebb7oWNWKmD9nTO+8nujq4lstl+7t82PdCwjJtOteFRjY0S7AHexzqzWRtLkrTos9KvSaXF10XXBpOkEwRutZUxQtmc6FQ6+Tax7tzcXlxBMAk8AUuy11GgNfBkZ2kYcWqFxsunT7Oy6OSu5MWnKOHGkeypAPxULVqTBBQqGBjypxwRog5tk3ZsrgmBOCddkjxKt0qoac0p0LWcI9ijPCrJRmy30raGN3WeJKFmyjJEmeDR0qt0bYXyDpUlkyxtDgZgjX7Fhnj2rnua45G3wWWnWBxTm+mjBvpZhGaVktlskg8or2hdlN7TWDWlxMAY8ilFNiSCucovLeWmWam6o6MBuRMXjoA5FnGWuqbWNY7U4NYDuRdBkDSSUu3ZQLfZK9KtuajG7YxwwvROjWNWorpQ/T5qpZO3kfVjTS7lXy5l19oquqVDicYGYAZgN6FVCSDKtFuylRfY6bS37dhLSQIBZJIk6TjHKqxVHIvT4qqkqo5klT5HNUgboYz3Px5EhTeSRrlIypvImTQTeeOAfEqx8CLnscszrgYzTGJ7kE5zvlW/Y/bnU7YaTcWPaHunOHQQXDUCWjDWVX9jt5ztTWjAjNvJ/kYB+UTLiNrYIjSQA6Dhm3RXL1FSUr9FsO/BpW2cqTquOg/XAmTrZgcfSi0LYTivOOLNySG+ULc4Nwgxxcm+qpli2AtJbnF2OJzpB4nRxqwZQfAOnNHGVQ8v5QbeLmuAknDD905uVdHSY02YMsr4K7b7TBka4PHPwKb17RIZiYjDejE+z0pK3v3QOt3sn4FNXVp3Pg5vivQRjwjMSNG1YROc/XxT+w2vGSYw3PL7FXqNYE7wUjYbRmAIkmMdEEYToO/wpzjwIsVqykRTBbnN4TmMzje0/8Aa3i1fd3ebPuleZa1r+1eD4RdgfrUvTVp+7u82fcRhgok7sFmP7O3zY9xYGzZGcGtBMERBzyMTmW90PuzfND3F5ibVunMYSzQU6sZYq+WXvcJaBnu444FvFKBtzjiTj/bRvKDNpMsJwGIGO8E9sz5GOnN8FmeNR8EbJVtfA44kcmMfFSFOrhDsZ0qAouOEZp08ITt9oJMnjVE4oaZJhknPyJ51td0k4KHZaoT6jlQQJbhOOPSs04vwTi/Y7o4FWHJM55Vfp22m84ujNnHxUvYQRiII0QZWXNyjTidMsbXcqArqNFpKUNaFgcDoKSZI3iozZJSdVsldjJvupuDYzkxmHClBbCu9cKWNOLT9Dq0edLRRcCQRB5MRnBSNN/1/wBLbMubC7PaXl7g5j3d05hiTrIIIlZ5sw2B9aMFRlUvaXXYLIOIJmQY0L1GHWY8tR7NnNnhlDkre2hObLkCrWZep3SATnMZlFMBVh2NZXNOaZiJkewjgWxppcFG6xKy5ANKs0VwInNjirI9lJuYRqE4prlS2vbuZvsIlk4kDVOfDMmNmqSRKhy+WIumx2uSYAgBG2N0g602msSYbVc1oBzkNAx3knkmqKdNzjoaTm1AlSGxvI5o0BfO6eTUdGt2PoXP1EtsX98FsSV24ovZAtzYAJCvbIGAPIVDWrKrnE3W4TBwWGMN/glvof5QytGE7/pBVAt1oBkznOPKc29ipS12kuBIDs8Axh9YFVquSJkHDe3z/ZdPT4VBGabt8Dd9U5scDKQe/GVyq+DwH2pIOXQSIjumQj2esGvxzadaaU60IrxeMxMp0KhetaiXXtcr1lXP7M7zR9xeRqrxmOGH1wL1zW+7HzR9xMkgUfuw80PcXmo2ouYwEDcubBIGY7nHSc69KUvuw80PcXmapXG0kQJgGY1Y/BU5V2AUykQ2o3cNAxGBJkgY5+FOLNapwiAMSXQN4QNWdGYQRTOdxvkiMACJj0pla7LddIwaSRiSYgDVwqjuqYiZota5ounTE8cqTs+TZGLhqzalGZPaCWNYCdZjAnDSVPslrRnBcSBm0kmeISVhyya7EkhKtk/AYtw3krZ6DRpHNn4JySM0E8iPtLYzO9Cyub8kkda+mMMOaOhS1hqNjAD0BRjLMB4XIFKWOnGYeiFRkposhadoemsCMzeVVDZFs+ZZy5lNpe8SCSYAPtPoVwPAsO2V0HstNbbHFzrxk69XohXaHDDLNqXgveSSRL0eqnaGiHNpuPhFpB5AYSrOq3XB7ikR+U9KozQDhMJU0QwayV2npMP+pT1p+y+0+rFVad1QpkbxLelNdk/VHZbbPtW1OY681zTeBGEzOA0Eqi1LK7RjikrpBzJx0mGLUorlEXkm1THFQXSZGdKZPqfaNTZ7iTp5ErRddgwVq8FZdWWUVKZBdgMR+6de+06U2ORajSMODf4DmKSyZlCm4tAfddoBETx5ipmjlQ0qrqWduBaDjAInDgOCyNyXCJ9yNt+UqlKkQXDdQ2Ix3/YtD2CZY66sgv4vpm47fgYGOD2LKdl9vD6sNgXAJjS45/RCsHUoyqW1qtPw2yBvtPQ4qjV4t2G/K5Jw70adUs2KgHNvUgMQajmMwz7vd1DzS4cSsdKu4lQ1hpw2yg6alR3qVY9BXGhJpf37JyxkTVokljRAAFZ+Mxg8sGGqHFZ7lerN/CN1rnPjn1HFaXUqAucGnEscwRrqWl49mPEs72TsDa72kZjdwGGAbd+PKuto5NyaZnmqK9WGAOuUkH4+xde7Qih//a66Kw84LjKl2CikmES+Uxj+qWESIBxkb2hetK/3d3mj7i8gA73xXr+0fd3eaPuKII5T+7DzQ9xeYBS3MYwGknkiV6eZ91Hmv9i8y0WVKtOQCKbQ7uTi6e6kAzdw44UJugY7Na9ToEOdLQZBEAAMnCBjgpOlZQ4ubgQ51zhF57id4gQRwBQ9hebtNmqZnGHC8w+gBKZFysWVAQJDL5OfwWj2NdyrHOLp7fA0kSlgyY6laXMkEtEsPhXsGRxuE8BVpsVAOc2Pw0weN8/Bp5VBUcpufUo1NqnB5BnumsDhM6pd7E2pbIXMe+nQpjbNyHPc6W04GMxnP7uiFhyQyZP3osVFksrQS9ztLyxo3mG7A4w4qUpUgqxkCxvm9UvPdBMkmLz3uJIaDAwGjWVa7Od5Y8y2urLIRQ7otGpO6d0aPSmIM6kUg7yytMvUUx7VIKzTqp5GLQ2u0bnuXxnknAne0K+47yj9keTjaLPUpkjdNwxGcYt9ICv0uR4sil4CcE49zB4kp3axIHSmtVha4giCDBGohcdVxXqzAKVHmAkmvdoJXXVZEal2lUAzygdh21HjTnRXucRJKXqWppAEnkTWo8HSkhhJT1mW6l5riZLQACdQzA686YuKKQpUhIXNcuvEmSTJPGrT1N6kW1m+13sVTpDAqxbArRdt1HfJHK0hU51eOX7FsHUkbkHxGiTAw+tEniUPtkU7M6e5cT/8qsp1t/2v5GTxvJE8jDylVLKlsdWNmoAfZhrX1T4Rc11xg3jBJGkLzeLHudf3szTOVIcWvKFyq9zS1wbUYBBBBl1ofnGgXgeJU7ZVQLq9Qk4xJmO6axhI3tPIrE+0tdbSHRcvUy4ZhjTmeCG+lVbL+U21XucwXgDJccGncMYY14tdyrq6aNSX7GKbsrTnSSUQhdnBHpUXO7lsrrkROSEe6g8EYEIrHIEK7VhMjgzL1/aPu7vNH3F5CpsDs5hevbSP2d3mz7iTGJj7p/B/2Lyo61Ophoa5pkZgc2gTjgvVR+6fwf8AjXkem5u5BG+48WHAotWBLMtlTcw5kgvOBBI0n0uwTKlbXMvnDHWN4/zFN2uaCTGnTqXKlSQ7UYUdoEp2cq7XTptJFxhYDhgHETHJpT+w2htJop43iZJwIa3AzBzuJ0nf1KEoUsJk3uDAagnXXjXBziN0459QEADkk8aplBdkh2XvI+yam0bomYzDGBJOfTn+symKeyOkdJ5P7qiZMt1JgO4nTLjMcQw3lKtytSLjAbAbpGc4n4DlXLy6dW+GXwk/Zc6GVmHMUp2SaFVKFsAaGtALjF4gAxOclO6j2taO6dwmVilgVmqDJ3so05vam9oykwA3sBwqu1coNGhw41X8s5Xgw0ujTuir8Wm3OhTlSsjtllooVKznUw4HThuXHXoKrp3lLutrhoz/AFyJnWqzoHIu9jW1JGB8uxkVxKOauXFcmROXZQLULqNdQ2ARrCSjOprrEowcHoSY0co08DJ+KndjjWMtFJ26Lg9uoDOmdFhib1McbZ9CkMl1TeEvuiRmdCpycxaLI9zVKVo/aqoJz0qMctYKt16FWg51IuLqTjTuVABepPg3GuGlk4A78JtTfcrNcKmLjTbMnNL88pTKdrL6jqbHDPTvvJBa2L7oj8RwHBguPDG4y47Uv+FkmmiqW+rtldzAXYubfj8oaKfOvCdQUdlOqQXDQBcGaBGJA3pKdssjalqrBzwGhzjeJiYMD2yoqpRbdeQ4SHQ0axOcLsQrj8GWhrehdZaSMxhKGhuAbwx0aeNJFoEZuVaExhxJxRZRCSTGKWGZMQUBexbSP2d3mj7hXjx9TNAhexLT93d5s+6VFjET90/g/wDGvJdlpgO3UdyPSvWh+6fwf+NeRb2DtcCEgHtKzse8kYMBAGOc6SZ0Jta4xA8IRydJSVPUuzMmNOHKlQDu0VGAuAwutjWS6Iz8MlOLNZtwDdIBAOgzhnG/wqJfUmTpKkeuXXWgZxERp3lCUeKQiWqVGNa5uktGM64nNwoVrcPwAY4ATnEAR6oJUG55IJjuSJ3vrFcr2jQNAABGr/sqrpErNAoupU4YAKtVxDniSYnOYEgAZ+nBTrnMawXiG594cQOKoeRKb6LdsfALiMHON5+oQD7QrRZLWHvbVqS1wEMbgBjnz5zwaFy8+F33s1QmGyyDtLnNGEXpO8QVTMuB22PnAMDb3+o4egK5bIrQNoqCcSx0RjoOeM2bOq3a7LtldzD/AJlWkDwNpX3fAK3S3FW/72DI0+CEawkSdP1CTNmlXOrscBOAgJIbHm+F6Fo+TEh0ynOsJSZsfCrlVyE0aR9cCa1MjBTjqExOBV+tBvrpsrd/k/up2pkj6hIuycNfoVqypkdpDNsw1LooagpJ+TtRPIm9wsIwg+gqamn2ItUNjZXRvLtCjgDwaTvKQdaiBBYI3gmLaTixxzAAH4f7VLwKyTtzS1gcD3Lm4A6cYCcVcjgQC/dXZOOc6dOeSVDvsVS63AmS3lJ/unz8j1s90ngKofH/AKB8+CNoZOL6r2XgIxk/W+o40jBOowU8r2GoKt0tN4iYJ+tSa9bOuuMYAwVoT+yIhoRV26gGqwBQOjFBpJXDmRwMEAdaJK9jWkfYO82fdK8cMG/K9kWvvD/Nu90pMDlkpB1BjTmNNoPAWgFU53UTyWTO01P16n8yumTu80/yN90KAOw5zp22tfksOALbo23bqoBa6Zc+YdgWgwMJlARo6i+TII2l+Plqn8yJ/gpkyI2qpHn6nSr4ggCgnqIZM8XV/Wf0o56i2TYjaqn6z+lXtBAFB/wQyb4Fb9d647qIZNJ7mt+s5X9BAFEodRjJ7XAhtYkYiazipFnU1sYdeu1J1mq4wNQxwCT2W5GtVV9R1mc5t+zPpOG2XZJbUcxzN1uXh4Y0uMbmqcdyEMoZItbnzTLhuLIKJ2wAUTTql1ovNvbq8yBhevRBgYqLhF90OxV/U1sRpuZcfDgQ47Y6cZ08aRb1LLEKu23al7zro7kNmOAIttyRayLfdvEVaVUWeXhr21DIYGua+LmDXAuDXMzSdAtmSrUaFNtMPa9tRzjec25UBAEOAqzTBkw5jiWloMGYS6cPQWx+dgdl8F/6hSR6nVk8Gp+oU/2SWSrUbR2oOJbaKL33X3fs2ul84iRH4cZ1JpYMlV2Ww1C5xoPNVxY98mm+Q1tzdH7J7Mbp7lzcIvFR6OP/AFRLfL2IO6m1kOip+oVw9TOx6qn6hT625Ke63Uag2zahTqbYRVIbfDqBpbi9jgyrojdmc6iMlZKtbazjUFTayy2gDbAcaloDrOO+mTtUgGBdmEdKHpC3y9ih6llj1Vf1P7JJ3UksJ8d+r/ZS2w2yVqdna20B+2BtO+XvvXnXGh0bt2YjEyLxkwoWlke3XLcJqDbKdYWe9Xgtea1d1K6Q83dw6lupbF0CDEiXTivAb5ew3+EFh8t+p/ZJ1uozYXCDt/FVH8qlrfZq5FJ1NlUftTHvZtgDhSbSuuB3cEFwBuyc8xnTPK1ltj7ZRq021W0Q2iarRVAIIqOL2gX7riAWh2BloddMgJ7I+hWxFvUhsIEfbfqD+VM6vUOsDp3dpE6BVbrJ8DfU7ZLDXa60XhVO7tDqRFUGWvaza2svOgEEOgOENI38WHWFt2mg03y9toeajmucL9LaajWufTNaRLzT3AcQCLwwwQopdgtjU9RaxkAbbaoGb7Vmj+Gg7qL2M/51r/Wb/TTmhYbYOsbwrm5ZQLSNtxdWvUc52wAuwqku3QgkaQpjI9G0C1VzUvGiZNMuJBab8XIDi1zYAc1wDSAYMnFG1ehWVd/UKsJcHGra5GnbWf00keoHYII2y1Yme+M/prS03ttubSbecHHPgxjnnAE5mg6tKkBnH/r5YPG2r9Sn/TXP/XuweNtXPp/01aK+X6u2NuUqjyYBDaVQ02gls7vBrngSDjDSI8Ipeja6pokwW16xMy1wbRGDWgXwJu3mj95xcc0wWMpzuoHk9paDWtQLjDd3TxME+L1A8iUd/wCP1hP+daufT/pq31ssOEU6NGvUN1tytcmmA6Q0uc9wLu5BJEwHAlGbaaxc5pe8EOIF2zHMMJvu3GOJGOYhFiKWP/Huw+OtXPp/01pFvEUX/kd7pST8o3I2xlQNAxfDSBvuDHEgb8QN5LZQ7zU/I73SgCAsOyqKTBtX4G/j3h+6l+2vyXr/ACoIIAHbX5L1/lQ7a/Jev8qCCAB21+S9f5UO2vyXr/KgggAdtfkvX+VDtr8l6/yoIIAHbV5L1/lQ7avJev8AKuoIA521+S9f5UO2vyXr/KgggAdtfkvX+VDtr8l6/wAqCCAB21+S9f5UO2vyXr/KgggAdtfkvX+VDtr8l6/yoIIAHbX5L1/lQ7a/Jev8qCCAB21+S9f5UO2vyXr/ACoIIAHbX5L1/lQ7a/Jev8qCCAB21+S9f5USpsnDhBpSJB7vSCCPw6wEEEACnsmDZilEkk7vSTJ/CuV9kjXtLXUQ5pEEF+BHNQQQAcbKvJev8q721+S9f5UEEADtr8l6/wAqQt2yqaTxtX4Hfj3j+6gggD//2Q=="/>
          <p:cNvSpPr>
            <a:spLocks noChangeAspect="1" noChangeArrowheads="1"/>
          </p:cNvSpPr>
          <p:nvPr/>
        </p:nvSpPr>
        <p:spPr bwMode="auto">
          <a:xfrm>
            <a:off x="63500" y="-909638"/>
            <a:ext cx="2438400" cy="1876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4" descr="data:image/jpeg;base64,/9j/4AAQSkZJRgABAQAAAQABAAD/2wCEAAkGBhQSERUUEhMUFBUWFxgYFBgWFBgXGBcaGBcVFxcXGBcYHCYeGBkjHBUVHy8gJCcpLCwsFR4xNTAqNSYrLCkBCQoKDgwOGg8PGiokHB8sLCwsKSwsLCwsLCwsKSwsLCwsLCksKSwpKSwpKSwsKSksLCwpLCksLCkpLCksLCwpLP/AABEIAMUBAAMBIgACEQEDEQH/xAAcAAAABwEBAAAAAAAAAAAAAAAAAgMEBQYHAQj/xABNEAABAwEDBAkRBQYGAwAAAAABAAIRAwQSIQUxQVEGEyJhcYGRktEHFBUWMjNSU2NzoaKxssHi8CM0QnKTJGKD0tPhF0OCwsPxCBij/8QAGgEAAgMBAQAAAAAAAAAAAAAAAAECAwQFBv/EACoRAAICAQMEAgEEAwEAAAAAAAABAhEDBBIhEzFBURRhgQVxwfAiUqFC/9oADAMBAAIRAxEAPwDYcn5Pp7VT+zZ3DfwN8EbyX7H0vF0+Y3oQyf3mn+RvuhZq+ZOJ5VTly9OhpWaV2PpeLZzG9CHY+l4tnMb0LNROs8qEnWVR8r6JbDSux9LxbOY3oXex9LxbOY3oWbY6zyoY6zyp/K+g2Gk9YUvFs5jehDsfS8WzmN6Fm8nWeVcdOs8pR8r6DYaT2PpeLZzG9CHY+l4tnMb0LNLztZ5SuGofCPKUfKXoNhpfY+l4tnMb0Idj6Xi2cxvQszc53hHlKQe0+E7lKT1aXgew1PsdS8WzmN6EOx1LxbOY3oWUkuzXnc4rrC8fidzj0qHzl6H0zVex9LxbOY3oXex1LxbOY3oWUue+e7fziuB7/Dfzj0o+cvX/AEfRZq/Y6l4tnMb0IdjqXi2cxvQsopmppqP57uldvPnvj+e7pTWuj6DpM1XsdS8WzmN6EOx1LxbOY3oWWCq/w6nPd0oxqVJnbKnPd0o+avQdJmpdj6Xi2cxvQh2PpeLZzG9Cy02qp4dTnu6UnUt9XQ6p+o7pU1qk/AukzVex1LxbOY3oQ7HUvFs5jehZG7Kdfw6g/wBbulGblGvpfU57ulS+SvQdNmt9jqXi2cxvQh2PpeLZzG9CyKplWu0SalQfxHdKibRl20POFaqBoio/H0o+SvQnCjc+x9LxbOY3oQ7H0vFs5jehYfZ61qMzXrDV9q/pUZbMtWkHv9cDR9s8SB/qUo503RBqj0H2OpeLZzG9CHY6l4tnMb0LAcl5RtTjedaK8DRt1TH0pw/KNqJwtFf9Z/Sh6iKdBTN27HUvFs5jehN8oZPp7VU+zZ3DvwN8E7yxCvlm00xjaq+bTWf0rcaxmzE+SPuKzHk3g1Qrk/vNP8jfdCztzFolg7zT/I33Qs9g5yVg189u38/wW4ldhQ1daxGY6dKVYFz1Mt2iJYg6mly1d2veT3i2je5vIu1QnZYEUsUt4UNbqJtcp0WLlxRc6GojXayuFqdlqK6mqpZSxYxrcXNrS7mIt6NKr3Ms2BNqXTS3kH1QNK7103Wi2G0T2tC6uutLPCRevWawpKx0jt1FhHFdpzI0hXbipxYjdRTSTghcuqamRobliF3eTra1x1NDkFEZbLMX7mYE48CUpWJrQIGYR0p6KKAppxkJoaGkqbaga1Y3RhoG8PqVeqtLAjWFX8iWX7R7okYgHV/aPYrIZNqbK5xukKix3WgHAppaLaGAhovP0ahvlSlrsrnGATjnMY8SR7DCkAcXHXwquM13YNPwVq0ZNe7F7mydZ9mpehqoizEeSPuLJLNYg7CMFr1rH2D/ADbvdK6Wlyb7XoqlGg1g7zT/ACN90LOTUvHjWjWDvNP8jfdCoFOzCJ0nMMyyfqbrb+f4LMPcTbdGPLCP140BLsssjEAoGwN0hcrcjWkkNDlVo1opy2NRTzsew6AiPyWzUE1kh9ktozOXB4PpSTsuHwU/7GM1Bcfk5ngjlViyQ+yO0Y9m/wB30oDK+sAcad9YM1elENgp6k90B0NX5ZgdyUUZYac4ITrrCnqHIudY0/BCLgHYRFvYdJHCEDVpn8XoKciws1AcSUFippXHwOxiXs1+1EqU6eo8ikOsWfQXexrU90UBFGnTOlyUZYqZ0+1SgyY0DRyom1MGkDjCHP1YrQzbZGT3SUFibr9KcUQ13cw4a8ClxREZlF5Av0MxZAMyVbR304uIQlvIMbuaUJS+0rpo4KW4Q3uojmJ0KOC4aQUrFYzqskEZsEjYLIAIAgAujnGPQpA2dKNooXoV8jdtFJ2uhI4+lPwxEfQlJ/QNjOy0gBmhaLbe8P8ANu90qlbSrrbu8v8ANu90rq6DyZ8h2wd5p/kb7oWfMtAxGGfEXhIPBK0Cw95Z+RvuhZK2zUqdQg1RLToDpOGI3Kr/AFKKlt/P8Bjk0WWzViQM3CTCd04IlRNgrMOMEjW4H4p+LQGk3RIPtXnpp3SNsZex2KQR9oCToUycS6N4RgnQYq4yd0W1fI1dSCSfZgnzmpMhWbmA063GpBllbqTkMRhSUHMaExY2orrC3UnjAg5ir3v2S4GLbK0aAjdbjUE6uIhb9SkpyBpCO0DUkn0gE7LUk9isU37IUUXZvlw0i2mHRIJMGN4fFVKzZc1uvDhPJ9a1P9VHILjdrtcSGi64aAJwdymONUCw2t7JuHDS04g9BXqNIoSwpowZL3F4yFlvaoIFRzbxk3TmJw3s60KlTvAHXB5VmOxbKgLLrzuTLSDo1LQsiW4gbW8zA3Dj+JujjWXW4udyQ8UvA8NErhanBGJQLVyWzShs5pRQ1OdoKBoQhTG0Ni1cTx1OFx1nTjlXkUoiFNiWuLopo98Gd5Wb0QoIykj3UWpWDRJwCSbaHOxDcN8weRNTsTiEtNMkZldLb3h/m3e6VRLS5rjg67E4q923vD/Nu90rrfpt/wCV/RmyAsXeGebb7oWc5LyXTYQW4vA3RkkSRjwrRrF3hnm2+6FnNjt91twljj+7nnSdMo/U91RS+x4qvkmHUgzRJOvMmtyTqCTdar2E48OMcCUcwmNWlcBJruarTH9kwwMDgTs1gNKYSAAj02gjGFU482WqUaocueubYDmTAVOMJenU1iJIhNqRKMojnOlAUkCNCD2YqJNUK3hrQdVGsIgsUxJQ7GhOo+Q49ndvbrA41x1QaxyoOycEg+xBFQGuRQVW+EElVtLY7oJN2TholJuyWDpKkun5G4sqnVEtg62LQe6cMN4Y9CyUvzrRuqSA0tpjOBJ48B7FllY7ojfXqdBjSwqvJy80v82WbYo4OvMPEVccl5RdSIa8gtBwM4jg3t5ZxkK2GnVB14fUqar7IabTgC8/u4DlcDPEFoyYtxSnRsdhtV8DEH4p9SGgrLtiOVa7zIH2YMEF3HDcM+HAtDsFn21t5pkLg6nTrE/o2Y3uJQUdS5VpZkGZLdHdciUNjcPxFc97V2Zd+RvVbCJfkZ8UvVsx0kqByplA0zIzQCdYjPhpG8jHHe6RDJNRD5SyjdO5MGPS5wA+JTZlvGac5x3hgCfaoK35Wa4gnRDs+c7stI3sJUS7KpDfzuMHegN+JXVx6W4mV5S8vygHEam/CB7SEY2u8TiAAcZOc4YBUmhlPE44DPGeTmA44TvJ2UoknTNzfiBgOIoelorWVt8lv25sazB+uBXq3d5f5t3ulZNTteDpxddiNQE5lrNs7w/zbvdK36GGzd+CWSSdUcsneGebb7oWNWKmD9nTO+8nujq4lstl+7t82PdCwjJtOteFRjY0S7AHexzqzWRtLkrTos9KvSaXF10XXBpOkEwRutZUxQtmc6FQ6+Tax7tzcXlxBMAk8AUuy11GgNfBkZ2kYcWqFxsunT7Oy6OSu5MWnKOHGkeypAPxULVqTBBQqGBjypxwRog5tk3ZsrgmBOCddkjxKt0qoac0p0LWcI9ijPCrJRmy30raGN3WeJKFmyjJEmeDR0qt0bYXyDpUlkyxtDgZgjX7Fhnj2rnua45G3wWWnWBxTm+mjBvpZhGaVktlskg8or2hdlN7TWDWlxMAY8ilFNiSCucovLeWmWam6o6MBuRMXjoA5FnGWuqbWNY7U4NYDuRdBkDSSUu3ZQLfZK9KtuajG7YxwwvROjWNWorpQ/T5qpZO3kfVjTS7lXy5l19oquqVDicYGYAZgN6FVCSDKtFuylRfY6bS37dhLSQIBZJIk6TjHKqxVHIvT4qqkqo5klT5HNUgboYz3Px5EhTeSRrlIypvImTQTeeOAfEqx8CLnscszrgYzTGJ7kE5zvlW/Y/bnU7YaTcWPaHunOHQQXDUCWjDWVX9jt5ztTWjAjNvJ/kYB+UTLiNrYIjSQA6Dhm3RXL1FSUr9FsO/BpW2cqTquOg/XAmTrZgcfSi0LYTivOOLNySG+ULc4Nwgxxcm+qpli2AtJbnF2OJzpB4nRxqwZQfAOnNHGVQ8v5QbeLmuAknDD905uVdHSY02YMsr4K7b7TBka4PHPwKb17RIZiYjDejE+z0pK3v3QOt3sn4FNXVp3Pg5vivQRjwjMSNG1YROc/XxT+w2vGSYw3PL7FXqNYE7wUjYbRmAIkmMdEEYToO/wpzjwIsVqykRTBbnN4TmMzje0/8Aa3i1fd3ebPuleZa1r+1eD4RdgfrUvTVp+7u82fcRhgok7sFmP7O3zY9xYGzZGcGtBMERBzyMTmW90PuzfND3F5ibVunMYSzQU6sZYq+WXvcJaBnu444FvFKBtzjiTj/bRvKDNpMsJwGIGO8E9sz5GOnN8FmeNR8EbJVtfA44kcmMfFSFOrhDsZ0qAouOEZp08ITt9oJMnjVE4oaZJhknPyJ51td0k4KHZaoT6jlQQJbhOOPSs04vwTi/Y7o4FWHJM55Vfp22m84ujNnHxUvYQRiII0QZWXNyjTidMsbXcqArqNFpKUNaFgcDoKSZI3iozZJSdVsldjJvupuDYzkxmHClBbCu9cKWNOLT9Dq0edLRRcCQRB5MRnBSNN/1/wBLbMubC7PaXl7g5j3d05hiTrIIIlZ5sw2B9aMFRlUvaXXYLIOIJmQY0L1GHWY8tR7NnNnhlDkre2hObLkCrWZep3SATnMZlFMBVh2NZXNOaZiJkewjgWxppcFG6xKy5ANKs0VwInNjirI9lJuYRqE4prlS2vbuZvsIlk4kDVOfDMmNmqSRKhy+WIumx2uSYAgBG2N0g602msSYbVc1oBzkNAx3knkmqKdNzjoaTm1AlSGxvI5o0BfO6eTUdGt2PoXP1EtsX98FsSV24ovZAtzYAJCvbIGAPIVDWrKrnE3W4TBwWGMN/glvof5QytGE7/pBVAt1oBkznOPKc29ipS12kuBIDs8Axh9YFVquSJkHDe3z/ZdPT4VBGabt8Dd9U5scDKQe/GVyq+DwH2pIOXQSIjumQj2esGvxzadaaU60IrxeMxMp0KhetaiXXtcr1lXP7M7zR9xeRqrxmOGH1wL1zW+7HzR9xMkgUfuw80PcXmo2ouYwEDcubBIGY7nHSc69KUvuw80PcXmapXG0kQJgGY1Y/BU5V2AUykQ2o3cNAxGBJkgY5+FOLNapwiAMSXQN4QNWdGYQRTOdxvkiMACJj0pla7LddIwaSRiSYgDVwqjuqYiZota5ounTE8cqTs+TZGLhqzalGZPaCWNYCdZjAnDSVPslrRnBcSBm0kmeISVhyya7EkhKtk/AYtw3krZ6DRpHNn4JySM0E8iPtLYzO9Cyub8kkda+mMMOaOhS1hqNjAD0BRjLMB4XIFKWOnGYeiFRkposhadoemsCMzeVVDZFs+ZZy5lNpe8SCSYAPtPoVwPAsO2V0HstNbbHFzrxk69XohXaHDDLNqXgveSSRL0eqnaGiHNpuPhFpB5AYSrOq3XB7ikR+U9KozQDhMJU0QwayV2npMP+pT1p+y+0+rFVad1QpkbxLelNdk/VHZbbPtW1OY681zTeBGEzOA0Eqi1LK7RjikrpBzJx0mGLUorlEXkm1THFQXSZGdKZPqfaNTZ7iTp5ErRddgwVq8FZdWWUVKZBdgMR+6de+06U2ORajSMODf4DmKSyZlCm4tAfddoBETx5ipmjlQ0qrqWduBaDjAInDgOCyNyXCJ9yNt+UqlKkQXDdQ2Ix3/YtD2CZY66sgv4vpm47fgYGOD2LKdl9vD6sNgXAJjS45/RCsHUoyqW1qtPw2yBvtPQ4qjV4t2G/K5Jw70adUs2KgHNvUgMQajmMwz7vd1DzS4cSsdKu4lQ1hpw2yg6alR3qVY9BXGhJpf37JyxkTVokljRAAFZ+Mxg8sGGqHFZ7lerN/CN1rnPjn1HFaXUqAucGnEscwRrqWl49mPEs72TsDa72kZjdwGGAbd+PKuto5NyaZnmqK9WGAOuUkH4+xde7Qih//a66Kw84LjKl2CikmES+Uxj+qWESIBxkb2hetK/3d3mj7i8gA73xXr+0fd3eaPuKII5T+7DzQ9xeYBS3MYwGknkiV6eZ91Hmv9i8y0WVKtOQCKbQ7uTi6e6kAzdw44UJugY7Na9ToEOdLQZBEAAMnCBjgpOlZQ4ubgQ51zhF57id4gQRwBQ9hebtNmqZnGHC8w+gBKZFysWVAQJDL5OfwWj2NdyrHOLp7fA0kSlgyY6laXMkEtEsPhXsGRxuE8BVpsVAOc2Pw0weN8/Bp5VBUcpufUo1NqnB5BnumsDhM6pd7E2pbIXMe+nQpjbNyHPc6W04GMxnP7uiFhyQyZP3osVFksrQS9ztLyxo3mG7A4w4qUpUgqxkCxvm9UvPdBMkmLz3uJIaDAwGjWVa7Od5Y8y2urLIRQ7otGpO6d0aPSmIM6kUg7yytMvUUx7VIKzTqp5GLQ2u0bnuXxnknAne0K+47yj9keTjaLPUpkjdNwxGcYt9ICv0uR4sil4CcE49zB4kp3axIHSmtVha4giCDBGohcdVxXqzAKVHmAkmvdoJXXVZEal2lUAzygdh21HjTnRXucRJKXqWppAEnkTWo8HSkhhJT1mW6l5riZLQACdQzA686YuKKQpUhIXNcuvEmSTJPGrT1N6kW1m+13sVTpDAqxbArRdt1HfJHK0hU51eOX7FsHUkbkHxGiTAw+tEniUPtkU7M6e5cT/8qsp1t/2v5GTxvJE8jDylVLKlsdWNmoAfZhrX1T4Rc11xg3jBJGkLzeLHudf3szTOVIcWvKFyq9zS1wbUYBBBBl1ofnGgXgeJU7ZVQLq9Qk4xJmO6axhI3tPIrE+0tdbSHRcvUy4ZhjTmeCG+lVbL+U21XucwXgDJccGncMYY14tdyrq6aNSX7GKbsrTnSSUQhdnBHpUXO7lsrrkROSEe6g8EYEIrHIEK7VhMjgzL1/aPu7vNH3F5CpsDs5hevbSP2d3mz7iTGJj7p/B/2Lyo61Ophoa5pkZgc2gTjgvVR+6fwf8AjXkem5u5BG+48WHAotWBLMtlTcw5kgvOBBI0n0uwTKlbXMvnDHWN4/zFN2uaCTGnTqXKlSQ7UYUdoEp2cq7XTptJFxhYDhgHETHJpT+w2htJop43iZJwIa3AzBzuJ0nf1KEoUsJk3uDAagnXXjXBziN0459QEADkk8aplBdkh2XvI+yam0bomYzDGBJOfTn+symKeyOkdJ5P7qiZMt1JgO4nTLjMcQw3lKtytSLjAbAbpGc4n4DlXLy6dW+GXwk/Zc6GVmHMUp2SaFVKFsAaGtALjF4gAxOclO6j2taO6dwmVilgVmqDJ3so05vam9oykwA3sBwqu1coNGhw41X8s5Xgw0ujTuir8Wm3OhTlSsjtllooVKznUw4HThuXHXoKrp3lLutrhoz/AFyJnWqzoHIu9jW1JGB8uxkVxKOauXFcmROXZQLULqNdQ2ARrCSjOprrEowcHoSY0co08DJ+KndjjWMtFJ26Lg9uoDOmdFhib1McbZ9CkMl1TeEvuiRmdCpycxaLI9zVKVo/aqoJz0qMctYKt16FWg51IuLqTjTuVABepPg3GuGlk4A78JtTfcrNcKmLjTbMnNL88pTKdrL6jqbHDPTvvJBa2L7oj8RwHBguPDG4y47Uv+FkmmiqW+rtldzAXYubfj8oaKfOvCdQUdlOqQXDQBcGaBGJA3pKdssjalqrBzwGhzjeJiYMD2yoqpRbdeQ4SHQ0axOcLsQrj8GWhrehdZaSMxhKGhuAbwx0aeNJFoEZuVaExhxJxRZRCSTGKWGZMQUBexbSP2d3mj7hXjx9TNAhexLT93d5s+6VFjET90/g/wDGvJdlpgO3UdyPSvWh+6fwf+NeRb2DtcCEgHtKzse8kYMBAGOc6SZ0Jta4xA8IRydJSVPUuzMmNOHKlQDu0VGAuAwutjWS6Iz8MlOLNZtwDdIBAOgzhnG/wqJfUmTpKkeuXXWgZxERp3lCUeKQiWqVGNa5uktGM64nNwoVrcPwAY4ATnEAR6oJUG55IJjuSJ3vrFcr2jQNAABGr/sqrpErNAoupU4YAKtVxDniSYnOYEgAZ+nBTrnMawXiG594cQOKoeRKb6LdsfALiMHON5+oQD7QrRZLWHvbVqS1wEMbgBjnz5zwaFy8+F33s1QmGyyDtLnNGEXpO8QVTMuB22PnAMDb3+o4egK5bIrQNoqCcSx0RjoOeM2bOq3a7LtldzD/AJlWkDwNpX3fAK3S3FW/72DI0+CEawkSdP1CTNmlXOrscBOAgJIbHm+F6Fo+TEh0ynOsJSZsfCrlVyE0aR9cCa1MjBTjqExOBV+tBvrpsrd/k/up2pkj6hIuycNfoVqypkdpDNsw1LooagpJ+TtRPIm9wsIwg+gqamn2ItUNjZXRvLtCjgDwaTvKQdaiBBYI3gmLaTixxzAAH4f7VLwKyTtzS1gcD3Lm4A6cYCcVcjgQC/dXZOOc6dOeSVDvsVS63AmS3lJ/unz8j1s90ngKofH/AKB8+CNoZOL6r2XgIxk/W+o40jBOowU8r2GoKt0tN4iYJ+tSa9bOuuMYAwVoT+yIhoRV26gGqwBQOjFBpJXDmRwMEAdaJK9jWkfYO82fdK8cMG/K9kWvvD/Nu90pMDlkpB1BjTmNNoPAWgFU53UTyWTO01P16n8yumTu80/yN90KAOw5zp22tfksOALbo23bqoBa6Zc+YdgWgwMJlARo6i+TII2l+Plqn8yJ/gpkyI2qpHn6nSr4ggCgnqIZM8XV/Wf0o56i2TYjaqn6z+lXtBAFB/wQyb4Fb9d647qIZNJ7mt+s5X9BAFEodRjJ7XAhtYkYiazipFnU1sYdeu1J1mq4wNQxwCT2W5GtVV9R1mc5t+zPpOG2XZJbUcxzN1uXh4Y0uMbmqcdyEMoZItbnzTLhuLIKJ2wAUTTql1ovNvbq8yBhevRBgYqLhF90OxV/U1sRpuZcfDgQ47Y6cZ08aRb1LLEKu23al7zro7kNmOAIttyRayLfdvEVaVUWeXhr21DIYGua+LmDXAuDXMzSdAtmSrUaFNtMPa9tRzjec25UBAEOAqzTBkw5jiWloMGYS6cPQWx+dgdl8F/6hSR6nVk8Gp+oU/2SWSrUbR2oOJbaKL33X3fs2ul84iRH4cZ1JpYMlV2Ww1C5xoPNVxY98mm+Q1tzdH7J7Mbp7lzcIvFR6OP/AFRLfL2IO6m1kOip+oVw9TOx6qn6hT625Ke63Uag2zahTqbYRVIbfDqBpbi9jgyrojdmc6iMlZKtbazjUFTayy2gDbAcaloDrOO+mTtUgGBdmEdKHpC3y9ih6llj1Vf1P7JJ3UksJ8d+r/ZS2w2yVqdna20B+2BtO+XvvXnXGh0bt2YjEyLxkwoWlke3XLcJqDbKdYWe9Xgtea1d1K6Q83dw6lupbF0CDEiXTivAb5ew3+EFh8t+p/ZJ1uozYXCDt/FVH8qlrfZq5FJ1NlUftTHvZtgDhSbSuuB3cEFwBuyc8xnTPK1ltj7ZRq021W0Q2iarRVAIIqOL2gX7riAWh2BloddMgJ7I+hWxFvUhsIEfbfqD+VM6vUOsDp3dpE6BVbrJ8DfU7ZLDXa60XhVO7tDqRFUGWvaza2svOgEEOgOENI38WHWFt2mg03y9toeajmucL9LaajWufTNaRLzT3AcQCLwwwQopdgtjU9RaxkAbbaoGb7Vmj+Gg7qL2M/51r/Wb/TTmhYbYOsbwrm5ZQLSNtxdWvUc52wAuwqku3QgkaQpjI9G0C1VzUvGiZNMuJBab8XIDi1zYAc1wDSAYMnFG1ehWVd/UKsJcHGra5GnbWf00keoHYII2y1Yme+M/prS03ttubSbecHHPgxjnnAE5mg6tKkBnH/r5YPG2r9Sn/TXP/XuweNtXPp/01aK+X6u2NuUqjyYBDaVQ02gls7vBrngSDjDSI8Ipeja6pokwW16xMy1wbRGDWgXwJu3mj95xcc0wWMpzuoHk9paDWtQLjDd3TxME+L1A8iUd/wCP1hP+daufT/pq31ssOEU6NGvUN1tytcmmA6Q0uc9wLu5BJEwHAlGbaaxc5pe8EOIF2zHMMJvu3GOJGOYhFiKWP/Huw+OtXPp/01pFvEUX/kd7pST8o3I2xlQNAxfDSBvuDHEgb8QN5LZQ7zU/I73SgCAsOyqKTBtX4G/j3h+6l+2vyXr/ACoIIAHbX5L1/lQ7a/Jev8qCCAB21+S9f5UO2vyXr/KgggAdtfkvX+VDtr8l6/yoIIAHbV5L1/lQ7avJev8AKuoIA521+S9f5UO2vyXr/KgggAdtfkvX+VDtr8l6/wAqCCAB21+S9f5UO2vyXr/KgggAdtfkvX+VDtr8l6/yoIIAHbX5L1/lQ7a/Jev8qCCAB21+S9f5UO2vyXr/ACoIIAHbX5L1/lQ7a/Jev8qCCAB21+S9f5USpsnDhBpSJB7vSCCPw6wEEEACnsmDZilEkk7vSTJ/CuV9kjXtLXUQ5pEEF+BHNQQQAcbKvJev8q721+S9f5UEEADtr8l6/wAqQt2yqaTxtX4Hfj3j+6gggD//2Q=="/>
          <p:cNvSpPr>
            <a:spLocks noChangeAspect="1" noChangeArrowheads="1"/>
          </p:cNvSpPr>
          <p:nvPr/>
        </p:nvSpPr>
        <p:spPr bwMode="auto">
          <a:xfrm>
            <a:off x="215900" y="-757238"/>
            <a:ext cx="2438400" cy="1876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4" name="Picture 6" descr="http://www.christcenteredmall.com/stores/art/newton/moses_in_the_bulrushes_zoom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22" t="5644" r="4007" b="10406"/>
          <a:stretch/>
        </p:blipFill>
        <p:spPr bwMode="auto">
          <a:xfrm>
            <a:off x="278194" y="-4"/>
            <a:ext cx="8610600" cy="6027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1353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heel spokes="1"/>
      </p:transition>
    </mc:Choice>
    <mc:Fallback xmlns="">
      <p:transition spd="slow">
        <p:wheel spokes="1"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://4.bp.blogspot.com/-H-oVS2riCBA/Tdm9oVtD-II/AAAAAAAAAaQ/aMA0bI4agLU/s1600/expulsion_from_garden___gustave_dore_1866_23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06" r="33900" b="5981"/>
          <a:stretch/>
        </p:blipFill>
        <p:spPr bwMode="auto">
          <a:xfrm>
            <a:off x="457200" y="7372"/>
            <a:ext cx="2438400" cy="2691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 descr="http://3.bp.blogspot.com/_NNqdMw4jk5E/TU1i8rYBbcI/AAAAAAAAAr8/6rf-CdgmShA/s320/Jochebe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7372"/>
            <a:ext cx="2419056" cy="2677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://www.bible-people.info/1.5.Tamar_and_Judah_Horace_Vernet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7372"/>
            <a:ext cx="2058357" cy="2677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http://globalrecordings.net/images/avs/lll4-18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70" y="4953000"/>
            <a:ext cx="2824841" cy="1883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8" name="Picture 8" descr="http://3.bp.blogspot.com/-R9VGlPIDvuM/TZXtF-d_2UI/AAAAAAAAAww/ExjBISGUhdk/s1600/Rahab%2527s-Window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9964" y="4952999"/>
            <a:ext cx="2354036" cy="1883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0" name="Picture 10" descr="http://widgets.bestmoodle.net/images/biblewomen/abigail.jpg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954"/>
          <a:stretch/>
        </p:blipFill>
        <p:spPr bwMode="auto">
          <a:xfrm>
            <a:off x="21770" y="2782900"/>
            <a:ext cx="1428411" cy="2016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2" name="Picture 12" descr="http://www.lifecoach321.com/wp-content/uploads/2012/03/elisha-shunammite-woman-300x204.jp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9828" y="2819400"/>
            <a:ext cx="2857500" cy="1943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4" name="Picture 14" descr="http://4.bp.blogspot.com/-hA5jotvAVlc/TotU_VD0ZwI/AAAAAAAAA3Y/7mewSaBgUMw/s400/christ+teaching+martha+and+mary+anton+dorph.jpg">
            <a:hlinkClick r:id="rId10"/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448" y="4942113"/>
            <a:ext cx="2570959" cy="1883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546020" y="2819400"/>
            <a:ext cx="468380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Engravers MT" pitchFamily="18" charset="0"/>
              </a:rPr>
              <a:t>PERSONAJES</a:t>
            </a:r>
          </a:p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Engravers MT" pitchFamily="18" charset="0"/>
              </a:rPr>
              <a:t>INTERESANTES</a:t>
            </a:r>
          </a:p>
          <a:p>
            <a:pPr algn="ctr"/>
            <a:r>
              <a:rPr lang="en-US" sz="28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Engravers MT" pitchFamily="18" charset="0"/>
              </a:rPr>
              <a:t>BiblICAS</a:t>
            </a:r>
            <a:endParaRPr lang="en-US" sz="2800" b="1" dirty="0">
              <a:solidFill>
                <a:schemeClr val="tx2">
                  <a:lumMod val="60000"/>
                  <a:lumOff val="40000"/>
                </a:schemeClr>
              </a:solidFill>
              <a:latin typeface="Engravers MT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450181" y="4393169"/>
            <a:ext cx="47796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rgbClr val="FFFF00"/>
                </a:solidFill>
                <a:latin typeface="Engravers MT" pitchFamily="18" charset="0"/>
              </a:rPr>
              <a:t>LeCCIon</a:t>
            </a:r>
            <a:r>
              <a:rPr lang="en-US" b="1" dirty="0" smtClean="0">
                <a:solidFill>
                  <a:srgbClr val="FFFF00"/>
                </a:solidFill>
                <a:latin typeface="Engravers MT" pitchFamily="18" charset="0"/>
              </a:rPr>
              <a:t> </a:t>
            </a:r>
            <a:r>
              <a:rPr lang="en-US" b="1" dirty="0">
                <a:solidFill>
                  <a:srgbClr val="FFFF00"/>
                </a:solidFill>
                <a:latin typeface="Engravers MT" pitchFamily="18" charset="0"/>
              </a:rPr>
              <a:t>2</a:t>
            </a:r>
            <a:r>
              <a:rPr lang="en-US" b="1" dirty="0" smtClean="0">
                <a:solidFill>
                  <a:srgbClr val="FFFF00"/>
                </a:solidFill>
                <a:latin typeface="Engravers MT" pitchFamily="18" charset="0"/>
              </a:rPr>
              <a:t> - JOCABED</a:t>
            </a:r>
            <a:endParaRPr lang="en-US" b="1" dirty="0">
              <a:solidFill>
                <a:srgbClr val="FFFF00"/>
              </a:solidFill>
              <a:latin typeface="Engravers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7998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49263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://4.bp.blogspot.com/-H-oVS2riCBA/Tdm9oVtD-II/AAAAAAAAAaQ/aMA0bI4agLU/s1600/expulsion_from_garden___gustave_dore_1866_23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06" r="33900" b="5981"/>
          <a:stretch/>
        </p:blipFill>
        <p:spPr bwMode="auto">
          <a:xfrm>
            <a:off x="457200" y="7372"/>
            <a:ext cx="2438400" cy="2691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 descr="http://3.bp.blogspot.com/_NNqdMw4jk5E/TU1i8rYBbcI/AAAAAAAAAr8/6rf-CdgmShA/s320/Jochebe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7372"/>
            <a:ext cx="2419056" cy="2677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://www.bible-people.info/1.5.Tamar_and_Judah_Horace_Vernet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7372"/>
            <a:ext cx="2058357" cy="2677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http://globalrecordings.net/images/avs/lll4-18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70" y="4953000"/>
            <a:ext cx="2824841" cy="1883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8" name="Picture 8" descr="http://3.bp.blogspot.com/-R9VGlPIDvuM/TZXtF-d_2UI/AAAAAAAAAww/ExjBISGUhdk/s1600/Rahab%2527s-Window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9964" y="4952999"/>
            <a:ext cx="2354036" cy="1883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0" name="Picture 10" descr="http://widgets.bestmoodle.net/images/biblewomen/abigail.jpg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954"/>
          <a:stretch/>
        </p:blipFill>
        <p:spPr bwMode="auto">
          <a:xfrm>
            <a:off x="21770" y="2782900"/>
            <a:ext cx="1428411" cy="2016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2" name="Picture 12" descr="http://www.lifecoach321.com/wp-content/uploads/2012/03/elisha-shunammite-woman-300x204.jp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9828" y="2819400"/>
            <a:ext cx="2857500" cy="1943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4" name="Picture 14" descr="http://4.bp.blogspot.com/-hA5jotvAVlc/TotU_VD0ZwI/AAAAAAAAA3Y/7mewSaBgUMw/s400/christ+teaching+martha+and+mary+anton+dorph.jpg">
            <a:hlinkClick r:id="rId10"/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448" y="4942113"/>
            <a:ext cx="2570959" cy="1883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546020" y="2819400"/>
            <a:ext cx="468380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Engravers MT" pitchFamily="18" charset="0"/>
              </a:rPr>
              <a:t>PERSONAJES</a:t>
            </a:r>
          </a:p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Engravers MT" pitchFamily="18" charset="0"/>
              </a:rPr>
              <a:t>INTERESANTES</a:t>
            </a:r>
          </a:p>
          <a:p>
            <a:pPr algn="ctr"/>
            <a:r>
              <a:rPr lang="en-US" sz="28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Engravers MT" pitchFamily="18" charset="0"/>
              </a:rPr>
              <a:t>BiblICAS</a:t>
            </a:r>
            <a:endParaRPr lang="en-US" sz="2800" b="1" dirty="0">
              <a:solidFill>
                <a:schemeClr val="tx2">
                  <a:lumMod val="60000"/>
                  <a:lumOff val="40000"/>
                </a:schemeClr>
              </a:solidFill>
              <a:latin typeface="Engravers MT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450181" y="4393169"/>
            <a:ext cx="47796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rgbClr val="FFFF00"/>
                </a:solidFill>
                <a:latin typeface="Engravers MT" pitchFamily="18" charset="0"/>
              </a:rPr>
              <a:t>LeCCIon</a:t>
            </a:r>
            <a:r>
              <a:rPr lang="en-US" b="1" dirty="0" smtClean="0">
                <a:solidFill>
                  <a:srgbClr val="FFFF00"/>
                </a:solidFill>
                <a:latin typeface="Engravers MT" pitchFamily="18" charset="0"/>
              </a:rPr>
              <a:t> 2</a:t>
            </a:r>
            <a:endParaRPr lang="en-US" b="1" dirty="0">
              <a:solidFill>
                <a:srgbClr val="FFFF00"/>
              </a:solidFill>
              <a:latin typeface="Engravers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1140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54300" y="6027415"/>
            <a:ext cx="39176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FF00"/>
                </a:solidFill>
                <a:latin typeface="Engravers MT" pitchFamily="18" charset="0"/>
              </a:rPr>
              <a:t>JOCABED</a:t>
            </a:r>
            <a:endParaRPr lang="en-US" sz="3200" b="1" dirty="0">
              <a:solidFill>
                <a:srgbClr val="FFFF00"/>
              </a:solidFill>
              <a:latin typeface="Engravers MT" pitchFamily="18" charset="0"/>
            </a:endParaRPr>
          </a:p>
        </p:txBody>
      </p:sp>
      <p:sp>
        <p:nvSpPr>
          <p:cNvPr id="2" name="AutoShape 2" descr="data:image/jpeg;base64,/9j/4AAQSkZJRgABAQAAAQABAAD/2wCEAAkGBhQSERUUEhMUFBUWFxgYFBgWFBgXGBcaGBcVFxcXGBcYHCYeGBkjHBUVHy8gJCcpLCwsFR4xNTAqNSYrLCkBCQoKDgwOGg8PGiokHB8sLCwsKSwsLCwsLCwsKSwsLCwsLCksKSwpKSwpKSwsKSksLCwpLCksLCkpLCksLCwpLP/AABEIAMUBAAMBIgACEQEDEQH/xAAcAAAABwEBAAAAAAAAAAAAAAAAAgMEBQYHAQj/xABNEAABAwEDBAkRBQYGAwAAAAABAAIRAwQSIQUxQVEGEyJhcYGRktEHFBUWMjNSU2NzoaKxssHi8CM0QnKTJGKD0tPhF0OCwsPxCBij/8QAGgEAAgMBAQAAAAAAAAAAAAAAAAECAwQFBv/EACoRAAICAQMEAgEEAwEAAAAAAAABAhEDBBIhEzFBURRhgQVxwfAiUqFC/9oADAMBAAIRAxEAPwDYcn5Pp7VT+zZ3DfwN8EbyX7H0vF0+Y3oQyf3mn+RvuhZq+ZOJ5VTly9OhpWaV2PpeLZzG9CHY+l4tnMb0LNROs8qEnWVR8r6JbDSux9LxbOY3oXex9LxbOY3oWbY6zyoY6zyp/K+g2Gk9YUvFs5jehDsfS8WzmN6Fm8nWeVcdOs8pR8r6DYaT2PpeLZzG9CHY+l4tnMb0LNLztZ5SuGofCPKUfKXoNhpfY+l4tnMb0Idj6Xi2cxvQszc53hHlKQe0+E7lKT1aXgew1PsdS8WzmN6EOx1LxbOY3oWUkuzXnc4rrC8fidzj0qHzl6H0zVex9LxbOY3oXex1LxbOY3oWUue+e7fziuB7/Dfzj0o+cvX/AEfRZq/Y6l4tnMb0IdjqXi2cxvQsopmppqP57uldvPnvj+e7pTWuj6DpM1XsdS8WzmN6EOx1LxbOY3oWWCq/w6nPd0oxqVJnbKnPd0o+avQdJmpdj6Xi2cxvQh2PpeLZzG9Cy02qp4dTnu6UnUt9XQ6p+o7pU1qk/AukzVex1LxbOY3oQ7HUvFs5jehZG7Kdfw6g/wBbulGblGvpfU57ulS+SvQdNmt9jqXi2cxvQh2PpeLZzG9CyKplWu0SalQfxHdKibRl20POFaqBoio/H0o+SvQnCjc+x9LxbOY3oQ7H0vFs5jehYfZ61qMzXrDV9q/pUZbMtWkHv9cDR9s8SB/qUo503RBqj0H2OpeLZzG9CHY6l4tnMb0LAcl5RtTjedaK8DRt1TH0pw/KNqJwtFf9Z/Sh6iKdBTN27HUvFs5jehN8oZPp7VU+zZ3DvwN8E7yxCvlm00xjaq+bTWf0rcaxmzE+SPuKzHk3g1Qrk/vNP8jfdCztzFolg7zT/I33Qs9g5yVg189u38/wW4ldhQ1daxGY6dKVYFz1Mt2iJYg6mly1d2veT3i2je5vIu1QnZYEUsUt4UNbqJtcp0WLlxRc6GojXayuFqdlqK6mqpZSxYxrcXNrS7mIt6NKr3Ms2BNqXTS3kH1QNK7103Wi2G0T2tC6uutLPCRevWawpKx0jt1FhHFdpzI0hXbipxYjdRTSTghcuqamRobliF3eTra1x1NDkFEZbLMX7mYE48CUpWJrQIGYR0p6KKAppxkJoaGkqbaga1Y3RhoG8PqVeqtLAjWFX8iWX7R7okYgHV/aPYrIZNqbK5xukKix3WgHAppaLaGAhovP0ahvlSlrsrnGATjnMY8SR7DCkAcXHXwquM13YNPwVq0ZNe7F7mydZ9mpehqoizEeSPuLJLNYg7CMFr1rH2D/ADbvdK6Wlyb7XoqlGg1g7zT/ACN90LOTUvHjWjWDvNP8jfdCoFOzCJ0nMMyyfqbrb+f4LMPcTbdGPLCP140BLsssjEAoGwN0hcrcjWkkNDlVo1opy2NRTzsew6AiPyWzUE1kh9ktozOXB4PpSTsuHwU/7GM1Bcfk5ngjlViyQ+yO0Y9m/wB30oDK+sAcad9YM1elENgp6k90B0NX5ZgdyUUZYac4ITrrCnqHIudY0/BCLgHYRFvYdJHCEDVpn8XoKciws1AcSUFippXHwOxiXs1+1EqU6eo8ikOsWfQXexrU90UBFGnTOlyUZYqZ0+1SgyY0DRyom1MGkDjCHP1YrQzbZGT3SUFibr9KcUQ13cw4a8ClxREZlF5Av0MxZAMyVbR304uIQlvIMbuaUJS+0rpo4KW4Q3uojmJ0KOC4aQUrFYzqskEZsEjYLIAIAgAujnGPQpA2dKNooXoV8jdtFJ2uhI4+lPwxEfQlJ/QNjOy0gBmhaLbe8P8ANu90qlbSrrbu8v8ANu90rq6DyZ8h2wd5p/kb7oWfMtAxGGfEXhIPBK0Cw95Z+RvuhZK2zUqdQg1RLToDpOGI3Kr/AFKKlt/P8Bjk0WWzViQM3CTCd04IlRNgrMOMEjW4H4p+LQGk3RIPtXnpp3SNsZex2KQR9oCToUycS6N4RgnQYq4yd0W1fI1dSCSfZgnzmpMhWbmA063GpBllbqTkMRhSUHMaExY2orrC3UnjAg5ir3v2S4GLbK0aAjdbjUE6uIhb9SkpyBpCO0DUkn0gE7LUk9isU37IUUXZvlw0i2mHRIJMGN4fFVKzZc1uvDhPJ9a1P9VHILjdrtcSGi64aAJwdymONUCw2t7JuHDS04g9BXqNIoSwpowZL3F4yFlvaoIFRzbxk3TmJw3s60KlTvAHXB5VmOxbKgLLrzuTLSDo1LQsiW4gbW8zA3Dj+JujjWXW4udyQ8UvA8NErhanBGJQLVyWzShs5pRQ1OdoKBoQhTG0Ni1cTx1OFx1nTjlXkUoiFNiWuLopo98Gd5Wb0QoIykj3UWpWDRJwCSbaHOxDcN8weRNTsTiEtNMkZldLb3h/m3e6VRLS5rjg67E4q923vD/Nu90rrfpt/wCV/RmyAsXeGebb7oWc5LyXTYQW4vA3RkkSRjwrRrF3hnm2+6FnNjt91twljj+7nnSdMo/U91RS+x4qvkmHUgzRJOvMmtyTqCTdar2E48OMcCUcwmNWlcBJruarTH9kwwMDgTs1gNKYSAAj02gjGFU482WqUaocueubYDmTAVOMJenU1iJIhNqRKMojnOlAUkCNCD2YqJNUK3hrQdVGsIgsUxJQ7GhOo+Q49ndvbrA41x1QaxyoOycEg+xBFQGuRQVW+EElVtLY7oJN2TholJuyWDpKkun5G4sqnVEtg62LQe6cMN4Y9CyUvzrRuqSA0tpjOBJ48B7FllY7ojfXqdBjSwqvJy80v82WbYo4OvMPEVccl5RdSIa8gtBwM4jg3t5ZxkK2GnVB14fUqar7IabTgC8/u4DlcDPEFoyYtxSnRsdhtV8DEH4p9SGgrLtiOVa7zIH2YMEF3HDcM+HAtDsFn21t5pkLg6nTrE/o2Y3uJQUdS5VpZkGZLdHdciUNjcPxFc97V2Zd+RvVbCJfkZ8UvVsx0kqByplA0zIzQCdYjPhpG8jHHe6RDJNRD5SyjdO5MGPS5wA+JTZlvGac5x3hgCfaoK35Wa4gnRDs+c7stI3sJUS7KpDfzuMHegN+JXVx6W4mV5S8vygHEam/CB7SEY2u8TiAAcZOc4YBUmhlPE44DPGeTmA44TvJ2UoknTNzfiBgOIoelorWVt8lv25sazB+uBXq3d5f5t3ulZNTteDpxddiNQE5lrNs7w/zbvdK36GGzd+CWSSdUcsneGebb7oWNWKmD9nTO+8nujq4lstl+7t82PdCwjJtOteFRjY0S7AHexzqzWRtLkrTos9KvSaXF10XXBpOkEwRutZUxQtmc6FQ6+Tax7tzcXlxBMAk8AUuy11GgNfBkZ2kYcWqFxsunT7Oy6OSu5MWnKOHGkeypAPxULVqTBBQqGBjypxwRog5tk3ZsrgmBOCddkjxKt0qoac0p0LWcI9ijPCrJRmy30raGN3WeJKFmyjJEmeDR0qt0bYXyDpUlkyxtDgZgjX7Fhnj2rnua45G3wWWnWBxTm+mjBvpZhGaVktlskg8or2hdlN7TWDWlxMAY8ilFNiSCucovLeWmWam6o6MBuRMXjoA5FnGWuqbWNY7U4NYDuRdBkDSSUu3ZQLfZK9KtuajG7YxwwvROjWNWorpQ/T5qpZO3kfVjTS7lXy5l19oquqVDicYGYAZgN6FVCSDKtFuylRfY6bS37dhLSQIBZJIk6TjHKqxVHIvT4qqkqo5klT5HNUgboYz3Px5EhTeSRrlIypvImTQTeeOAfEqx8CLnscszrgYzTGJ7kE5zvlW/Y/bnU7YaTcWPaHunOHQQXDUCWjDWVX9jt5ztTWjAjNvJ/kYB+UTLiNrYIjSQA6Dhm3RXL1FSUr9FsO/BpW2cqTquOg/XAmTrZgcfSi0LYTivOOLNySG+ULc4Nwgxxcm+qpli2AtJbnF2OJzpB4nRxqwZQfAOnNHGVQ8v5QbeLmuAknDD905uVdHSY02YMsr4K7b7TBka4PHPwKb17RIZiYjDejE+z0pK3v3QOt3sn4FNXVp3Pg5vivQRjwjMSNG1YROc/XxT+w2vGSYw3PL7FXqNYE7wUjYbRmAIkmMdEEYToO/wpzjwIsVqykRTBbnN4TmMzje0/8Aa3i1fd3ebPuleZa1r+1eD4RdgfrUvTVp+7u82fcRhgok7sFmP7O3zY9xYGzZGcGtBMERBzyMTmW90PuzfND3F5ibVunMYSzQU6sZYq+WXvcJaBnu444FvFKBtzjiTj/bRvKDNpMsJwGIGO8E9sz5GOnN8FmeNR8EbJVtfA44kcmMfFSFOrhDsZ0qAouOEZp08ITt9oJMnjVE4oaZJhknPyJ51td0k4KHZaoT6jlQQJbhOOPSs04vwTi/Y7o4FWHJM55Vfp22m84ujNnHxUvYQRiII0QZWXNyjTidMsbXcqArqNFpKUNaFgcDoKSZI3iozZJSdVsldjJvupuDYzkxmHClBbCu9cKWNOLT9Dq0edLRRcCQRB5MRnBSNN/1/wBLbMubC7PaXl7g5j3d05hiTrIIIlZ5sw2B9aMFRlUvaXXYLIOIJmQY0L1GHWY8tR7NnNnhlDkre2hObLkCrWZep3SATnMZlFMBVh2NZXNOaZiJkewjgWxppcFG6xKy5ANKs0VwInNjirI9lJuYRqE4prlS2vbuZvsIlk4kDVOfDMmNmqSRKhy+WIumx2uSYAgBG2N0g602msSYbVc1oBzkNAx3knkmqKdNzjoaTm1AlSGxvI5o0BfO6eTUdGt2PoXP1EtsX98FsSV24ovZAtzYAJCvbIGAPIVDWrKrnE3W4TBwWGMN/glvof5QytGE7/pBVAt1oBkznOPKc29ipS12kuBIDs8Axh9YFVquSJkHDe3z/ZdPT4VBGabt8Dd9U5scDKQe/GVyq+DwH2pIOXQSIjumQj2esGvxzadaaU60IrxeMxMp0KhetaiXXtcr1lXP7M7zR9xeRqrxmOGH1wL1zW+7HzR9xMkgUfuw80PcXmo2ouYwEDcubBIGY7nHSc69KUvuw80PcXmapXG0kQJgGY1Y/BU5V2AUykQ2o3cNAxGBJkgY5+FOLNapwiAMSXQN4QNWdGYQRTOdxvkiMACJj0pla7LddIwaSRiSYgDVwqjuqYiZota5ounTE8cqTs+TZGLhqzalGZPaCWNYCdZjAnDSVPslrRnBcSBm0kmeISVhyya7EkhKtk/AYtw3krZ6DRpHNn4JySM0E8iPtLYzO9Cyub8kkda+mMMOaOhS1hqNjAD0BRjLMB4XIFKWOnGYeiFRkposhadoemsCMzeVVDZFs+ZZy5lNpe8SCSYAPtPoVwPAsO2V0HstNbbHFzrxk69XohXaHDDLNqXgveSSRL0eqnaGiHNpuPhFpB5AYSrOq3XB7ikR+U9KozQDhMJU0QwayV2npMP+pT1p+y+0+rFVad1QpkbxLelNdk/VHZbbPtW1OY681zTeBGEzOA0Eqi1LK7RjikrpBzJx0mGLUorlEXkm1THFQXSZGdKZPqfaNTZ7iTp5ErRddgwVq8FZdWWUVKZBdgMR+6de+06U2ORajSMODf4DmKSyZlCm4tAfddoBETx5ipmjlQ0qrqWduBaDjAInDgOCyNyXCJ9yNt+UqlKkQXDdQ2Ix3/YtD2CZY66sgv4vpm47fgYGOD2LKdl9vD6sNgXAJjS45/RCsHUoyqW1qtPw2yBvtPQ4qjV4t2G/K5Jw70adUs2KgHNvUgMQajmMwz7vd1DzS4cSsdKu4lQ1hpw2yg6alR3qVY9BXGhJpf37JyxkTVokljRAAFZ+Mxg8sGGqHFZ7lerN/CN1rnPjn1HFaXUqAucGnEscwRrqWl49mPEs72TsDa72kZjdwGGAbd+PKuto5NyaZnmqK9WGAOuUkH4+xde7Qih//a66Kw84LjKl2CikmES+Uxj+qWESIBxkb2hetK/3d3mj7i8gA73xXr+0fd3eaPuKII5T+7DzQ9xeYBS3MYwGknkiV6eZ91Hmv9i8y0WVKtOQCKbQ7uTi6e6kAzdw44UJugY7Na9ToEOdLQZBEAAMnCBjgpOlZQ4ubgQ51zhF57id4gQRwBQ9hebtNmqZnGHC8w+gBKZFysWVAQJDL5OfwWj2NdyrHOLp7fA0kSlgyY6laXMkEtEsPhXsGRxuE8BVpsVAOc2Pw0weN8/Bp5VBUcpufUo1NqnB5BnumsDhM6pd7E2pbIXMe+nQpjbNyHPc6W04GMxnP7uiFhyQyZP3osVFksrQS9ztLyxo3mG7A4w4qUpUgqxkCxvm9UvPdBMkmLz3uJIaDAwGjWVa7Od5Y8y2urLIRQ7otGpO6d0aPSmIM6kUg7yytMvUUx7VIKzTqp5GLQ2u0bnuXxnknAne0K+47yj9keTjaLPUpkjdNwxGcYt9ICv0uR4sil4CcE49zB4kp3axIHSmtVha4giCDBGohcdVxXqzAKVHmAkmvdoJXXVZEal2lUAzygdh21HjTnRXucRJKXqWppAEnkTWo8HSkhhJT1mW6l5riZLQACdQzA686YuKKQpUhIXNcuvEmSTJPGrT1N6kW1m+13sVTpDAqxbArRdt1HfJHK0hU51eOX7FsHUkbkHxGiTAw+tEniUPtkU7M6e5cT/8qsp1t/2v5GTxvJE8jDylVLKlsdWNmoAfZhrX1T4Rc11xg3jBJGkLzeLHudf3szTOVIcWvKFyq9zS1wbUYBBBBl1ofnGgXgeJU7ZVQLq9Qk4xJmO6axhI3tPIrE+0tdbSHRcvUy4ZhjTmeCG+lVbL+U21XucwXgDJccGncMYY14tdyrq6aNSX7GKbsrTnSSUQhdnBHpUXO7lsrrkROSEe6g8EYEIrHIEK7VhMjgzL1/aPu7vNH3F5CpsDs5hevbSP2d3mz7iTGJj7p/B/2Lyo61Ophoa5pkZgc2gTjgvVR+6fwf8AjXkem5u5BG+48WHAotWBLMtlTcw5kgvOBBI0n0uwTKlbXMvnDHWN4/zFN2uaCTGnTqXKlSQ7UYUdoEp2cq7XTptJFxhYDhgHETHJpT+w2htJop43iZJwIa3AzBzuJ0nf1KEoUsJk3uDAagnXXjXBziN0459QEADkk8aplBdkh2XvI+yam0bomYzDGBJOfTn+symKeyOkdJ5P7qiZMt1JgO4nTLjMcQw3lKtytSLjAbAbpGc4n4DlXLy6dW+GXwk/Zc6GVmHMUp2SaFVKFsAaGtALjF4gAxOclO6j2taO6dwmVilgVmqDJ3so05vam9oykwA3sBwqu1coNGhw41X8s5Xgw0ujTuir8Wm3OhTlSsjtllooVKznUw4HThuXHXoKrp3lLutrhoz/AFyJnWqzoHIu9jW1JGB8uxkVxKOauXFcmROXZQLULqNdQ2ARrCSjOprrEowcHoSY0co08DJ+KndjjWMtFJ26Lg9uoDOmdFhib1McbZ9CkMl1TeEvuiRmdCpycxaLI9zVKVo/aqoJz0qMctYKt16FWg51IuLqTjTuVABepPg3GuGlk4A78JtTfcrNcKmLjTbMnNL88pTKdrL6jqbHDPTvvJBa2L7oj8RwHBguPDG4y47Uv+FkmmiqW+rtldzAXYubfj8oaKfOvCdQUdlOqQXDQBcGaBGJA3pKdssjalqrBzwGhzjeJiYMD2yoqpRbdeQ4SHQ0axOcLsQrj8GWhrehdZaSMxhKGhuAbwx0aeNJFoEZuVaExhxJxRZRCSTGKWGZMQUBexbSP2d3mj7hXjx9TNAhexLT93d5s+6VFjET90/g/wDGvJdlpgO3UdyPSvWh+6fwf+NeRb2DtcCEgHtKzse8kYMBAGOc6SZ0Jta4xA8IRydJSVPUuzMmNOHKlQDu0VGAuAwutjWS6Iz8MlOLNZtwDdIBAOgzhnG/wqJfUmTpKkeuXXWgZxERp3lCUeKQiWqVGNa5uktGM64nNwoVrcPwAY4ATnEAR6oJUG55IJjuSJ3vrFcr2jQNAABGr/sqrpErNAoupU4YAKtVxDniSYnOYEgAZ+nBTrnMawXiG594cQOKoeRKb6LdsfALiMHON5+oQD7QrRZLWHvbVqS1wEMbgBjnz5zwaFy8+F33s1QmGyyDtLnNGEXpO8QVTMuB22PnAMDb3+o4egK5bIrQNoqCcSx0RjoOeM2bOq3a7LtldzD/AJlWkDwNpX3fAK3S3FW/72DI0+CEawkSdP1CTNmlXOrscBOAgJIbHm+F6Fo+TEh0ynOsJSZsfCrlVyE0aR9cCa1MjBTjqExOBV+tBvrpsrd/k/up2pkj6hIuycNfoVqypkdpDNsw1LooagpJ+TtRPIm9wsIwg+gqamn2ItUNjZXRvLtCjgDwaTvKQdaiBBYI3gmLaTixxzAAH4f7VLwKyTtzS1gcD3Lm4A6cYCcVcjgQC/dXZOOc6dOeSVDvsVS63AmS3lJ/unz8j1s90ngKofH/AKB8+CNoZOL6r2XgIxk/W+o40jBOowU8r2GoKt0tN4iYJ+tSa9bOuuMYAwVoT+yIhoRV26gGqwBQOjFBpJXDmRwMEAdaJK9jWkfYO82fdK8cMG/K9kWvvD/Nu90pMDlkpB1BjTmNNoPAWgFU53UTyWTO01P16n8yumTu80/yN90KAOw5zp22tfksOALbo23bqoBa6Zc+YdgWgwMJlARo6i+TII2l+Plqn8yJ/gpkyI2qpHn6nSr4ggCgnqIZM8XV/Wf0o56i2TYjaqn6z+lXtBAFB/wQyb4Fb9d647qIZNJ7mt+s5X9BAFEodRjJ7XAhtYkYiazipFnU1sYdeu1J1mq4wNQxwCT2W5GtVV9R1mc5t+zPpOG2XZJbUcxzN1uXh4Y0uMbmqcdyEMoZItbnzTLhuLIKJ2wAUTTql1ovNvbq8yBhevRBgYqLhF90OxV/U1sRpuZcfDgQ47Y6cZ08aRb1LLEKu23al7zro7kNmOAIttyRayLfdvEVaVUWeXhr21DIYGua+LmDXAuDXMzSdAtmSrUaFNtMPa9tRzjec25UBAEOAqzTBkw5jiWloMGYS6cPQWx+dgdl8F/6hSR6nVk8Gp+oU/2SWSrUbR2oOJbaKL33X3fs2ul84iRH4cZ1JpYMlV2Ww1C5xoPNVxY98mm+Q1tzdH7J7Mbp7lzcIvFR6OP/AFRLfL2IO6m1kOip+oVw9TOx6qn6hT625Ke63Uag2zahTqbYRVIbfDqBpbi9jgyrojdmc6iMlZKtbazjUFTayy2gDbAcaloDrOO+mTtUgGBdmEdKHpC3y9ih6llj1Vf1P7JJ3UksJ8d+r/ZS2w2yVqdna20B+2BtO+XvvXnXGh0bt2YjEyLxkwoWlke3XLcJqDbKdYWe9Xgtea1d1K6Q83dw6lupbF0CDEiXTivAb5ew3+EFh8t+p/ZJ1uozYXCDt/FVH8qlrfZq5FJ1NlUftTHvZtgDhSbSuuB3cEFwBuyc8xnTPK1ltj7ZRq021W0Q2iarRVAIIqOL2gX7riAWh2BloddMgJ7I+hWxFvUhsIEfbfqD+VM6vUOsDp3dpE6BVbrJ8DfU7ZLDXa60XhVO7tDqRFUGWvaza2svOgEEOgOENI38WHWFt2mg03y9toeajmucL9LaajWufTNaRLzT3AcQCLwwwQopdgtjU9RaxkAbbaoGb7Vmj+Gg7qL2M/51r/Wb/TTmhYbYOsbwrm5ZQLSNtxdWvUc52wAuwqku3QgkaQpjI9G0C1VzUvGiZNMuJBab8XIDi1zYAc1wDSAYMnFG1ehWVd/UKsJcHGra5GnbWf00keoHYII2y1Yme+M/prS03ttubSbecHHPgxjnnAE5mg6tKkBnH/r5YPG2r9Sn/TXP/XuweNtXPp/01aK+X6u2NuUqjyYBDaVQ02gls7vBrngSDjDSI8Ipeja6pokwW16xMy1wbRGDWgXwJu3mj95xcc0wWMpzuoHk9paDWtQLjDd3TxME+L1A8iUd/wCP1hP+daufT/pq31ssOEU6NGvUN1tytcmmA6Q0uc9wLu5BJEwHAlGbaaxc5pe8EOIF2zHMMJvu3GOJGOYhFiKWP/Huw+OtXPp/01pFvEUX/kd7pST8o3I2xlQNAxfDSBvuDHEgb8QN5LZQ7zU/I73SgCAsOyqKTBtX4G/j3h+6l+2vyXr/ACoIIAHbX5L1/lQ7a/Jev8qCCAB21+S9f5UO2vyXr/KgggAdtfkvX+VDtr8l6/yoIIAHbV5L1/lQ7avJev8AKuoIA521+S9f5UO2vyXr/KgggAdtfkvX+VDtr8l6/wAqCCAB21+S9f5UO2vyXr/KgggAdtfkvX+VDtr8l6/yoIIAHbX5L1/lQ7a/Jev8qCCAB21+S9f5UO2vyXr/ACoIIAHbX5L1/lQ7a/Jev8qCCAB21+S9f5USpsnDhBpSJB7vSCCPw6wEEEACnsmDZilEkk7vSTJ/CuV9kjXtLXUQ5pEEF+BHNQQQAcbKvJev8q721+S9f5UEEADtr8l6/wAqQt2yqaTxtX4Hfj3j+6gggD//2Q=="/>
          <p:cNvSpPr>
            <a:spLocks noChangeAspect="1" noChangeArrowheads="1"/>
          </p:cNvSpPr>
          <p:nvPr/>
        </p:nvSpPr>
        <p:spPr bwMode="auto">
          <a:xfrm>
            <a:off x="63500" y="-909638"/>
            <a:ext cx="2438400" cy="1876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4" descr="data:image/jpeg;base64,/9j/4AAQSkZJRgABAQAAAQABAAD/2wCEAAkGBhQSERUUEhMUFBUWFxgYFBgWFBgXGBcaGBcVFxcXGBcYHCYeGBkjHBUVHy8gJCcpLCwsFR4xNTAqNSYrLCkBCQoKDgwOGg8PGiokHB8sLCwsKSwsLCwsLCwsKSwsLCwsLCksKSwpKSwpKSwsKSksLCwpLCksLCkpLCksLCwpLP/AABEIAMUBAAMBIgACEQEDEQH/xAAcAAAABwEBAAAAAAAAAAAAAAAAAgMEBQYHAQj/xABNEAABAwEDBAkRBQYGAwAAAAABAAIRAwQSIQUxQVEGEyJhcYGRktEHFBUWMjNSU2NzoaKxssHi8CM0QnKTJGKD0tPhF0OCwsPxCBij/8QAGgEAAgMBAQAAAAAAAAAAAAAAAAECAwQFBv/EACoRAAICAQMEAgEEAwEAAAAAAAABAhEDBBIhEzFBURRhgQVxwfAiUqFC/9oADAMBAAIRAxEAPwDYcn5Pp7VT+zZ3DfwN8EbyX7H0vF0+Y3oQyf3mn+RvuhZq+ZOJ5VTly9OhpWaV2PpeLZzG9CHY+l4tnMb0LNROs8qEnWVR8r6JbDSux9LxbOY3oXex9LxbOY3oWbY6zyoY6zyp/K+g2Gk9YUvFs5jehDsfS8WzmN6Fm8nWeVcdOs8pR8r6DYaT2PpeLZzG9CHY+l4tnMb0LNLztZ5SuGofCPKUfKXoNhpfY+l4tnMb0Idj6Xi2cxvQszc53hHlKQe0+E7lKT1aXgew1PsdS8WzmN6EOx1LxbOY3oWUkuzXnc4rrC8fidzj0qHzl6H0zVex9LxbOY3oXex1LxbOY3oWUue+e7fziuB7/Dfzj0o+cvX/AEfRZq/Y6l4tnMb0IdjqXi2cxvQsopmppqP57uldvPnvj+e7pTWuj6DpM1XsdS8WzmN6EOx1LxbOY3oWWCq/w6nPd0oxqVJnbKnPd0o+avQdJmpdj6Xi2cxvQh2PpeLZzG9Cy02qp4dTnu6UnUt9XQ6p+o7pU1qk/AukzVex1LxbOY3oQ7HUvFs5jehZG7Kdfw6g/wBbulGblGvpfU57ulS+SvQdNmt9jqXi2cxvQh2PpeLZzG9CyKplWu0SalQfxHdKibRl20POFaqBoio/H0o+SvQnCjc+x9LxbOY3oQ7H0vFs5jehYfZ61qMzXrDV9q/pUZbMtWkHv9cDR9s8SB/qUo503RBqj0H2OpeLZzG9CHY6l4tnMb0LAcl5RtTjedaK8DRt1TH0pw/KNqJwtFf9Z/Sh6iKdBTN27HUvFs5jehN8oZPp7VU+zZ3DvwN8E7yxCvlm00xjaq+bTWf0rcaxmzE+SPuKzHk3g1Qrk/vNP8jfdCztzFolg7zT/I33Qs9g5yVg189u38/wW4ldhQ1daxGY6dKVYFz1Mt2iJYg6mly1d2veT3i2je5vIu1QnZYEUsUt4UNbqJtcp0WLlxRc6GojXayuFqdlqK6mqpZSxYxrcXNrS7mIt6NKr3Ms2BNqXTS3kH1QNK7103Wi2G0T2tC6uutLPCRevWawpKx0jt1FhHFdpzI0hXbipxYjdRTSTghcuqamRobliF3eTra1x1NDkFEZbLMX7mYE48CUpWJrQIGYR0p6KKAppxkJoaGkqbaga1Y3RhoG8PqVeqtLAjWFX8iWX7R7okYgHV/aPYrIZNqbK5xukKix3WgHAppaLaGAhovP0ahvlSlrsrnGATjnMY8SR7DCkAcXHXwquM13YNPwVq0ZNe7F7mydZ9mpehqoizEeSPuLJLNYg7CMFr1rH2D/ADbvdK6Wlyb7XoqlGg1g7zT/ACN90LOTUvHjWjWDvNP8jfdCoFOzCJ0nMMyyfqbrb+f4LMPcTbdGPLCP140BLsssjEAoGwN0hcrcjWkkNDlVo1opy2NRTzsew6AiPyWzUE1kh9ktozOXB4PpSTsuHwU/7GM1Bcfk5ngjlViyQ+yO0Y9m/wB30oDK+sAcad9YM1elENgp6k90B0NX5ZgdyUUZYac4ITrrCnqHIudY0/BCLgHYRFvYdJHCEDVpn8XoKciws1AcSUFippXHwOxiXs1+1EqU6eo8ikOsWfQXexrU90UBFGnTOlyUZYqZ0+1SgyY0DRyom1MGkDjCHP1YrQzbZGT3SUFibr9KcUQ13cw4a8ClxREZlF5Av0MxZAMyVbR304uIQlvIMbuaUJS+0rpo4KW4Q3uojmJ0KOC4aQUrFYzqskEZsEjYLIAIAgAujnGPQpA2dKNooXoV8jdtFJ2uhI4+lPwxEfQlJ/QNjOy0gBmhaLbe8P8ANu90qlbSrrbu8v8ANu90rq6DyZ8h2wd5p/kb7oWfMtAxGGfEXhIPBK0Cw95Z+RvuhZK2zUqdQg1RLToDpOGI3Kr/AFKKlt/P8Bjk0WWzViQM3CTCd04IlRNgrMOMEjW4H4p+LQGk3RIPtXnpp3SNsZex2KQR9oCToUycS6N4RgnQYq4yd0W1fI1dSCSfZgnzmpMhWbmA063GpBllbqTkMRhSUHMaExY2orrC3UnjAg5ir3v2S4GLbK0aAjdbjUE6uIhb9SkpyBpCO0DUkn0gE7LUk9isU37IUUXZvlw0i2mHRIJMGN4fFVKzZc1uvDhPJ9a1P9VHILjdrtcSGi64aAJwdymONUCw2t7JuHDS04g9BXqNIoSwpowZL3F4yFlvaoIFRzbxk3TmJw3s60KlTvAHXB5VmOxbKgLLrzuTLSDo1LQsiW4gbW8zA3Dj+JujjWXW4udyQ8UvA8NErhanBGJQLVyWzShs5pRQ1OdoKBoQhTG0Ni1cTx1OFx1nTjlXkUoiFNiWuLopo98Gd5Wb0QoIykj3UWpWDRJwCSbaHOxDcN8weRNTsTiEtNMkZldLb3h/m3e6VRLS5rjg67E4q923vD/Nu90rrfpt/wCV/RmyAsXeGebb7oWc5LyXTYQW4vA3RkkSRjwrRrF3hnm2+6FnNjt91twljj+7nnSdMo/U91RS+x4qvkmHUgzRJOvMmtyTqCTdar2E48OMcCUcwmNWlcBJruarTH9kwwMDgTs1gNKYSAAj02gjGFU482WqUaocueubYDmTAVOMJenU1iJIhNqRKMojnOlAUkCNCD2YqJNUK3hrQdVGsIgsUxJQ7GhOo+Q49ndvbrA41x1QaxyoOycEg+xBFQGuRQVW+EElVtLY7oJN2TholJuyWDpKkun5G4sqnVEtg62LQe6cMN4Y9CyUvzrRuqSA0tpjOBJ48B7FllY7ojfXqdBjSwqvJy80v82WbYo4OvMPEVccl5RdSIa8gtBwM4jg3t5ZxkK2GnVB14fUqar7IabTgC8/u4DlcDPEFoyYtxSnRsdhtV8DEH4p9SGgrLtiOVa7zIH2YMEF3HDcM+HAtDsFn21t5pkLg6nTrE/o2Y3uJQUdS5VpZkGZLdHdciUNjcPxFc97V2Zd+RvVbCJfkZ8UvVsx0kqByplA0zIzQCdYjPhpG8jHHe6RDJNRD5SyjdO5MGPS5wA+JTZlvGac5x3hgCfaoK35Wa4gnRDs+c7stI3sJUS7KpDfzuMHegN+JXVx6W4mV5S8vygHEam/CB7SEY2u8TiAAcZOc4YBUmhlPE44DPGeTmA44TvJ2UoknTNzfiBgOIoelorWVt8lv25sazB+uBXq3d5f5t3ulZNTteDpxddiNQE5lrNs7w/zbvdK36GGzd+CWSSdUcsneGebb7oWNWKmD9nTO+8nujq4lstl+7t82PdCwjJtOteFRjY0S7AHexzqzWRtLkrTos9KvSaXF10XXBpOkEwRutZUxQtmc6FQ6+Tax7tzcXlxBMAk8AUuy11GgNfBkZ2kYcWqFxsunT7Oy6OSu5MWnKOHGkeypAPxULVqTBBQqGBjypxwRog5tk3ZsrgmBOCddkjxKt0qoac0p0LWcI9ijPCrJRmy30raGN3WeJKFmyjJEmeDR0qt0bYXyDpUlkyxtDgZgjX7Fhnj2rnua45G3wWWnWBxTm+mjBvpZhGaVktlskg8or2hdlN7TWDWlxMAY8ilFNiSCucovLeWmWam6o6MBuRMXjoA5FnGWuqbWNY7U4NYDuRdBkDSSUu3ZQLfZK9KtuajG7YxwwvROjWNWorpQ/T5qpZO3kfVjTS7lXy5l19oquqVDicYGYAZgN6FVCSDKtFuylRfY6bS37dhLSQIBZJIk6TjHKqxVHIvT4qqkqo5klT5HNUgboYz3Px5EhTeSRrlIypvImTQTeeOAfEqx8CLnscszrgYzTGJ7kE5zvlW/Y/bnU7YaTcWPaHunOHQQXDUCWjDWVX9jt5ztTWjAjNvJ/kYB+UTLiNrYIjSQA6Dhm3RXL1FSUr9FsO/BpW2cqTquOg/XAmTrZgcfSi0LYTivOOLNySG+ULc4Nwgxxcm+qpli2AtJbnF2OJzpB4nRxqwZQfAOnNHGVQ8v5QbeLmuAknDD905uVdHSY02YMsr4K7b7TBka4PHPwKb17RIZiYjDejE+z0pK3v3QOt3sn4FNXVp3Pg5vivQRjwjMSNG1YROc/XxT+w2vGSYw3PL7FXqNYE7wUjYbRmAIkmMdEEYToO/wpzjwIsVqykRTBbnN4TmMzje0/8Aa3i1fd3ebPuleZa1r+1eD4RdgfrUvTVp+7u82fcRhgok7sFmP7O3zY9xYGzZGcGtBMERBzyMTmW90PuzfND3F5ibVunMYSzQU6sZYq+WXvcJaBnu444FvFKBtzjiTj/bRvKDNpMsJwGIGO8E9sz5GOnN8FmeNR8EbJVtfA44kcmMfFSFOrhDsZ0qAouOEZp08ITt9oJMnjVE4oaZJhknPyJ51td0k4KHZaoT6jlQQJbhOOPSs04vwTi/Y7o4FWHJM55Vfp22m84ujNnHxUvYQRiII0QZWXNyjTidMsbXcqArqNFpKUNaFgcDoKSZI3iozZJSdVsldjJvupuDYzkxmHClBbCu9cKWNOLT9Dq0edLRRcCQRB5MRnBSNN/1/wBLbMubC7PaXl7g5j3d05hiTrIIIlZ5sw2B9aMFRlUvaXXYLIOIJmQY0L1GHWY8tR7NnNnhlDkre2hObLkCrWZep3SATnMZlFMBVh2NZXNOaZiJkewjgWxppcFG6xKy5ANKs0VwInNjirI9lJuYRqE4prlS2vbuZvsIlk4kDVOfDMmNmqSRKhy+WIumx2uSYAgBG2N0g602msSYbVc1oBzkNAx3knkmqKdNzjoaTm1AlSGxvI5o0BfO6eTUdGt2PoXP1EtsX98FsSV24ovZAtzYAJCvbIGAPIVDWrKrnE3W4TBwWGMN/glvof5QytGE7/pBVAt1oBkznOPKc29ipS12kuBIDs8Axh9YFVquSJkHDe3z/ZdPT4VBGabt8Dd9U5scDKQe/GVyq+DwH2pIOXQSIjumQj2esGvxzadaaU60IrxeMxMp0KhetaiXXtcr1lXP7M7zR9xeRqrxmOGH1wL1zW+7HzR9xMkgUfuw80PcXmo2ouYwEDcubBIGY7nHSc69KUvuw80PcXmapXG0kQJgGY1Y/BU5V2AUykQ2o3cNAxGBJkgY5+FOLNapwiAMSXQN4QNWdGYQRTOdxvkiMACJj0pla7LddIwaSRiSYgDVwqjuqYiZota5ounTE8cqTs+TZGLhqzalGZPaCWNYCdZjAnDSVPslrRnBcSBm0kmeISVhyya7EkhKtk/AYtw3krZ6DRpHNn4JySM0E8iPtLYzO9Cyub8kkda+mMMOaOhS1hqNjAD0BRjLMB4XIFKWOnGYeiFRkposhadoemsCMzeVVDZFs+ZZy5lNpe8SCSYAPtPoVwPAsO2V0HstNbbHFzrxk69XohXaHDDLNqXgveSSRL0eqnaGiHNpuPhFpB5AYSrOq3XB7ikR+U9KozQDhMJU0QwayV2npMP+pT1p+y+0+rFVad1QpkbxLelNdk/VHZbbPtW1OY681zTeBGEzOA0Eqi1LK7RjikrpBzJx0mGLUorlEXkm1THFQXSZGdKZPqfaNTZ7iTp5ErRddgwVq8FZdWWUVKZBdgMR+6de+06U2ORajSMODf4DmKSyZlCm4tAfddoBETx5ipmjlQ0qrqWduBaDjAInDgOCyNyXCJ9yNt+UqlKkQXDdQ2Ix3/YtD2CZY66sgv4vpm47fgYGOD2LKdl9vD6sNgXAJjS45/RCsHUoyqW1qtPw2yBvtPQ4qjV4t2G/K5Jw70adUs2KgHNvUgMQajmMwz7vd1DzS4cSsdKu4lQ1hpw2yg6alR3qVY9BXGhJpf37JyxkTVokljRAAFZ+Mxg8sGGqHFZ7lerN/CN1rnPjn1HFaXUqAucGnEscwRrqWl49mPEs72TsDa72kZjdwGGAbd+PKuto5NyaZnmqK9WGAOuUkH4+xde7Qih//a66Kw84LjKl2CikmES+Uxj+qWESIBxkb2hetK/3d3mj7i8gA73xXr+0fd3eaPuKII5T+7DzQ9xeYBS3MYwGknkiV6eZ91Hmv9i8y0WVKtOQCKbQ7uTi6e6kAzdw44UJugY7Na9ToEOdLQZBEAAMnCBjgpOlZQ4ubgQ51zhF57id4gQRwBQ9hebtNmqZnGHC8w+gBKZFysWVAQJDL5OfwWj2NdyrHOLp7fA0kSlgyY6laXMkEtEsPhXsGRxuE8BVpsVAOc2Pw0weN8/Bp5VBUcpufUo1NqnB5BnumsDhM6pd7E2pbIXMe+nQpjbNyHPc6W04GMxnP7uiFhyQyZP3osVFksrQS9ztLyxo3mG7A4w4qUpUgqxkCxvm9UvPdBMkmLz3uJIaDAwGjWVa7Od5Y8y2urLIRQ7otGpO6d0aPSmIM6kUg7yytMvUUx7VIKzTqp5GLQ2u0bnuXxnknAne0K+47yj9keTjaLPUpkjdNwxGcYt9ICv0uR4sil4CcE49zB4kp3axIHSmtVha4giCDBGohcdVxXqzAKVHmAkmvdoJXXVZEal2lUAzygdh21HjTnRXucRJKXqWppAEnkTWo8HSkhhJT1mW6l5riZLQACdQzA686YuKKQpUhIXNcuvEmSTJPGrT1N6kW1m+13sVTpDAqxbArRdt1HfJHK0hU51eOX7FsHUkbkHxGiTAw+tEniUPtkU7M6e5cT/8qsp1t/2v5GTxvJE8jDylVLKlsdWNmoAfZhrX1T4Rc11xg3jBJGkLzeLHudf3szTOVIcWvKFyq9zS1wbUYBBBBl1ofnGgXgeJU7ZVQLq9Qk4xJmO6axhI3tPIrE+0tdbSHRcvUy4ZhjTmeCG+lVbL+U21XucwXgDJccGncMYY14tdyrq6aNSX7GKbsrTnSSUQhdnBHpUXO7lsrrkROSEe6g8EYEIrHIEK7VhMjgzL1/aPu7vNH3F5CpsDs5hevbSP2d3mz7iTGJj7p/B/2Lyo61Ophoa5pkZgc2gTjgvVR+6fwf8AjXkem5u5BG+48WHAotWBLMtlTcw5kgvOBBI0n0uwTKlbXMvnDHWN4/zFN2uaCTGnTqXKlSQ7UYUdoEp2cq7XTptJFxhYDhgHETHJpT+w2htJop43iZJwIa3AzBzuJ0nf1KEoUsJk3uDAagnXXjXBziN0459QEADkk8aplBdkh2XvI+yam0bomYzDGBJOfTn+symKeyOkdJ5P7qiZMt1JgO4nTLjMcQw3lKtytSLjAbAbpGc4n4DlXLy6dW+GXwk/Zc6GVmHMUp2SaFVKFsAaGtALjF4gAxOclO6j2taO6dwmVilgVmqDJ3so05vam9oykwA3sBwqu1coNGhw41X8s5Xgw0ujTuir8Wm3OhTlSsjtllooVKznUw4HThuXHXoKrp3lLutrhoz/AFyJnWqzoHIu9jW1JGB8uxkVxKOauXFcmROXZQLULqNdQ2ARrCSjOprrEowcHoSY0co08DJ+KndjjWMtFJ26Lg9uoDOmdFhib1McbZ9CkMl1TeEvuiRmdCpycxaLI9zVKVo/aqoJz0qMctYKt16FWg51IuLqTjTuVABepPg3GuGlk4A78JtTfcrNcKmLjTbMnNL88pTKdrL6jqbHDPTvvJBa2L7oj8RwHBguPDG4y47Uv+FkmmiqW+rtldzAXYubfj8oaKfOvCdQUdlOqQXDQBcGaBGJA3pKdssjalqrBzwGhzjeJiYMD2yoqpRbdeQ4SHQ0axOcLsQrj8GWhrehdZaSMxhKGhuAbwx0aeNJFoEZuVaExhxJxRZRCSTGKWGZMQUBexbSP2d3mj7hXjx9TNAhexLT93d5s+6VFjET90/g/wDGvJdlpgO3UdyPSvWh+6fwf+NeRb2DtcCEgHtKzse8kYMBAGOc6SZ0Jta4xA8IRydJSVPUuzMmNOHKlQDu0VGAuAwutjWS6Iz8MlOLNZtwDdIBAOgzhnG/wqJfUmTpKkeuXXWgZxERp3lCUeKQiWqVGNa5uktGM64nNwoVrcPwAY4ATnEAR6oJUG55IJjuSJ3vrFcr2jQNAABGr/sqrpErNAoupU4YAKtVxDniSYnOYEgAZ+nBTrnMawXiG594cQOKoeRKb6LdsfALiMHON5+oQD7QrRZLWHvbVqS1wEMbgBjnz5zwaFy8+F33s1QmGyyDtLnNGEXpO8QVTMuB22PnAMDb3+o4egK5bIrQNoqCcSx0RjoOeM2bOq3a7LtldzD/AJlWkDwNpX3fAK3S3FW/72DI0+CEawkSdP1CTNmlXOrscBOAgJIbHm+F6Fo+TEh0ynOsJSZsfCrlVyE0aR9cCa1MjBTjqExOBV+tBvrpsrd/k/up2pkj6hIuycNfoVqypkdpDNsw1LooagpJ+TtRPIm9wsIwg+gqamn2ItUNjZXRvLtCjgDwaTvKQdaiBBYI3gmLaTixxzAAH4f7VLwKyTtzS1gcD3Lm4A6cYCcVcjgQC/dXZOOc6dOeSVDvsVS63AmS3lJ/unz8j1s90ngKofH/AKB8+CNoZOL6r2XgIxk/W+o40jBOowU8r2GoKt0tN4iYJ+tSa9bOuuMYAwVoT+yIhoRV26gGqwBQOjFBpJXDmRwMEAdaJK9jWkfYO82fdK8cMG/K9kWvvD/Nu90pMDlkpB1BjTmNNoPAWgFU53UTyWTO01P16n8yumTu80/yN90KAOw5zp22tfksOALbo23bqoBa6Zc+YdgWgwMJlARo6i+TII2l+Plqn8yJ/gpkyI2qpHn6nSr4ggCgnqIZM8XV/Wf0o56i2TYjaqn6z+lXtBAFB/wQyb4Fb9d647qIZNJ7mt+s5X9BAFEodRjJ7XAhtYkYiazipFnU1sYdeu1J1mq4wNQxwCT2W5GtVV9R1mc5t+zPpOG2XZJbUcxzN1uXh4Y0uMbmqcdyEMoZItbnzTLhuLIKJ2wAUTTql1ovNvbq8yBhevRBgYqLhF90OxV/U1sRpuZcfDgQ47Y6cZ08aRb1LLEKu23al7zro7kNmOAIttyRayLfdvEVaVUWeXhr21DIYGua+LmDXAuDXMzSdAtmSrUaFNtMPa9tRzjec25UBAEOAqzTBkw5jiWloMGYS6cPQWx+dgdl8F/6hSR6nVk8Gp+oU/2SWSrUbR2oOJbaKL33X3fs2ul84iRH4cZ1JpYMlV2Ww1C5xoPNVxY98mm+Q1tzdH7J7Mbp7lzcIvFR6OP/AFRLfL2IO6m1kOip+oVw9TOx6qn6hT625Ke63Uag2zahTqbYRVIbfDqBpbi9jgyrojdmc6iMlZKtbazjUFTayy2gDbAcaloDrOO+mTtUgGBdmEdKHpC3y9ih6llj1Vf1P7JJ3UksJ8d+r/ZS2w2yVqdna20B+2BtO+XvvXnXGh0bt2YjEyLxkwoWlke3XLcJqDbKdYWe9Xgtea1d1K6Q83dw6lupbF0CDEiXTivAb5ew3+EFh8t+p/ZJ1uozYXCDt/FVH8qlrfZq5FJ1NlUftTHvZtgDhSbSuuB3cEFwBuyc8xnTPK1ltj7ZRq021W0Q2iarRVAIIqOL2gX7riAWh2BloddMgJ7I+hWxFvUhsIEfbfqD+VM6vUOsDp3dpE6BVbrJ8DfU7ZLDXa60XhVO7tDqRFUGWvaza2svOgEEOgOENI38WHWFt2mg03y9toeajmucL9LaajWufTNaRLzT3AcQCLwwwQopdgtjU9RaxkAbbaoGb7Vmj+Gg7qL2M/51r/Wb/TTmhYbYOsbwrm5ZQLSNtxdWvUc52wAuwqku3QgkaQpjI9G0C1VzUvGiZNMuJBab8XIDi1zYAc1wDSAYMnFG1ehWVd/UKsJcHGra5GnbWf00keoHYII2y1Yme+M/prS03ttubSbecHHPgxjnnAE5mg6tKkBnH/r5YPG2r9Sn/TXP/XuweNtXPp/01aK+X6u2NuUqjyYBDaVQ02gls7vBrngSDjDSI8Ipeja6pokwW16xMy1wbRGDWgXwJu3mj95xcc0wWMpzuoHk9paDWtQLjDd3TxME+L1A8iUd/wCP1hP+daufT/pq31ssOEU6NGvUN1tytcmmA6Q0uc9wLu5BJEwHAlGbaaxc5pe8EOIF2zHMMJvu3GOJGOYhFiKWP/Huw+OtXPp/01pFvEUX/kd7pST8o3I2xlQNAxfDSBvuDHEgb8QN5LZQ7zU/I73SgCAsOyqKTBtX4G/j3h+6l+2vyXr/ACoIIAHbX5L1/lQ7a/Jev8qCCAB21+S9f5UO2vyXr/KgggAdtfkvX+VDtr8l6/yoIIAHbV5L1/lQ7avJev8AKuoIA521+S9f5UO2vyXr/KgggAdtfkvX+VDtr8l6/wAqCCAB21+S9f5UO2vyXr/KgggAdtfkvX+VDtr8l6/yoIIAHbX5L1/lQ7a/Jev8qCCAB21+S9f5UO2vyXr/ACoIIAHbX5L1/lQ7a/Jev8qCCAB21+S9f5USpsnDhBpSJB7vSCCPw6wEEEACnsmDZilEkk7vSTJ/CuV9kjXtLXUQ5pEEF+BHNQQQAcbKvJev8q721+S9f5UEEADtr8l6/wAqQt2yqaTxtX4Hfj3j+6gggD//2Q=="/>
          <p:cNvSpPr>
            <a:spLocks noChangeAspect="1" noChangeArrowheads="1"/>
          </p:cNvSpPr>
          <p:nvPr/>
        </p:nvSpPr>
        <p:spPr bwMode="auto">
          <a:xfrm>
            <a:off x="215900" y="-757238"/>
            <a:ext cx="2438400" cy="1876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4" name="Picture 6" descr="http://www.christcenteredmall.com/stores/art/newton/moses_in_the_bulrushes_zoom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22" t="5644" r="4007" b="10406"/>
          <a:stretch/>
        </p:blipFill>
        <p:spPr bwMode="auto">
          <a:xfrm>
            <a:off x="278194" y="-4"/>
            <a:ext cx="8610600" cy="6027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72876" y="5476117"/>
            <a:ext cx="9080500" cy="1200329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>
                <a:solidFill>
                  <a:srgbClr val="FFFF00"/>
                </a:solidFill>
                <a:latin typeface="Tempus Sans ITC" pitchFamily="82" charset="0"/>
              </a:rPr>
              <a:t>Heb</a:t>
            </a:r>
            <a:r>
              <a:rPr lang="en-US" sz="2400" b="1" dirty="0">
                <a:solidFill>
                  <a:srgbClr val="FFFF00"/>
                </a:solidFill>
                <a:latin typeface="Tempus Sans ITC" pitchFamily="82" charset="0"/>
              </a:rPr>
              <a:t> </a:t>
            </a:r>
            <a:r>
              <a:rPr lang="en-US" sz="2400" b="1" dirty="0" smtClean="0">
                <a:solidFill>
                  <a:srgbClr val="FFFF00"/>
                </a:solidFill>
                <a:latin typeface="Tempus Sans ITC" pitchFamily="82" charset="0"/>
              </a:rPr>
              <a:t>11:23 - </a:t>
            </a:r>
            <a:r>
              <a:rPr lang="es-ES" sz="2400" b="1" dirty="0" smtClean="0">
                <a:solidFill>
                  <a:schemeClr val="bg1"/>
                </a:solidFill>
                <a:latin typeface="Tempus Sans ITC" pitchFamily="82" charset="0"/>
              </a:rPr>
              <a:t>Por </a:t>
            </a:r>
            <a:r>
              <a:rPr lang="es-ES" sz="2400" b="1" dirty="0">
                <a:solidFill>
                  <a:schemeClr val="bg1"/>
                </a:solidFill>
                <a:latin typeface="Tempus Sans ITC" pitchFamily="82" charset="0"/>
              </a:rPr>
              <a:t>la fe Moisés, cuando nació, fue escondido por sus padres por tres meses, porque le vieron niño hermoso, y no temieron el decreto del rey</a:t>
            </a:r>
            <a:r>
              <a:rPr lang="es-ES" sz="2400" b="1" dirty="0" smtClean="0">
                <a:solidFill>
                  <a:schemeClr val="bg1"/>
                </a:solidFill>
                <a:latin typeface="Tempus Sans ITC" pitchFamily="82" charset="0"/>
              </a:rPr>
              <a:t>.</a:t>
            </a:r>
            <a:endParaRPr lang="es-ES" sz="2400" b="1" dirty="0">
              <a:solidFill>
                <a:schemeClr val="bg1"/>
              </a:solidFill>
              <a:latin typeface="Tempus Sans ITC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7621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heel spokes="1"/>
      </p:transition>
    </mc:Choice>
    <mc:Fallback xmlns="">
      <p:transition spd="slow">
        <p:wheel spokes="1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1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data:image/jpeg;base64,/9j/4AAQSkZJRgABAQAAAQABAAD/2wCEAAkGBhQSERUUEhMUFBUWFxgYFBgWFBgXGBcaGBcVFxcXGBcYHCYeGBkjHBUVHy8gJCcpLCwsFR4xNTAqNSYrLCkBCQoKDgwOGg8PGiokHB8sLCwsKSwsLCwsLCwsKSwsLCwsLCksKSwpKSwpKSwsKSksLCwpLCksLCkpLCksLCwpLP/AABEIAMUBAAMBIgACEQEDEQH/xAAcAAAABwEBAAAAAAAAAAAAAAAAAgMEBQYHAQj/xABNEAABAwEDBAkRBQYGAwAAAAABAAIRAwQSIQUxQVEGEyJhcYGRktEHFBUWMjNSU2NzoaKxssHi8CM0QnKTJGKD0tPhF0OCwsPxCBij/8QAGgEAAgMBAQAAAAAAAAAAAAAAAAECAwQFBv/EACoRAAICAQMEAgEEAwEAAAAAAAABAhEDBBIhEzFBURRhgQVxwfAiUqFC/9oADAMBAAIRAxEAPwDYcn5Pp7VT+zZ3DfwN8EbyX7H0vF0+Y3oQyf3mn+RvuhZq+ZOJ5VTly9OhpWaV2PpeLZzG9CHY+l4tnMb0LNROs8qEnWVR8r6JbDSux9LxbOY3oXex9LxbOY3oWbY6zyoY6zyp/K+g2Gk9YUvFs5jehDsfS8WzmN6Fm8nWeVcdOs8pR8r6DYaT2PpeLZzG9CHY+l4tnMb0LNLztZ5SuGofCPKUfKXoNhpfY+l4tnMb0Idj6Xi2cxvQszc53hHlKQe0+E7lKT1aXgew1PsdS8WzmN6EOx1LxbOY3oWUkuzXnc4rrC8fidzj0qHzl6H0zVex9LxbOY3oXex1LxbOY3oWUue+e7fziuB7/Dfzj0o+cvX/AEfRZq/Y6l4tnMb0IdjqXi2cxvQsopmppqP57uldvPnvj+e7pTWuj6DpM1XsdS8WzmN6EOx1LxbOY3oWWCq/w6nPd0oxqVJnbKnPd0o+avQdJmpdj6Xi2cxvQh2PpeLZzG9Cy02qp4dTnu6UnUt9XQ6p+o7pU1qk/AukzVex1LxbOY3oQ7HUvFs5jehZG7Kdfw6g/wBbulGblGvpfU57ulS+SvQdNmt9jqXi2cxvQh2PpeLZzG9CyKplWu0SalQfxHdKibRl20POFaqBoio/H0o+SvQnCjc+x9LxbOY3oQ7H0vFs5jehYfZ61qMzXrDV9q/pUZbMtWkHv9cDR9s8SB/qUo503RBqj0H2OpeLZzG9CHY6l4tnMb0LAcl5RtTjedaK8DRt1TH0pw/KNqJwtFf9Z/Sh6iKdBTN27HUvFs5jehN8oZPp7VU+zZ3DvwN8E7yxCvlm00xjaq+bTWf0rcaxmzE+SPuKzHk3g1Qrk/vNP8jfdCztzFolg7zT/I33Qs9g5yVg189u38/wW4ldhQ1daxGY6dKVYFz1Mt2iJYg6mly1d2veT3i2je5vIu1QnZYEUsUt4UNbqJtcp0WLlxRc6GojXayuFqdlqK6mqpZSxYxrcXNrS7mIt6NKr3Ms2BNqXTS3kH1QNK7103Wi2G0T2tC6uutLPCRevWawpKx0jt1FhHFdpzI0hXbipxYjdRTSTghcuqamRobliF3eTra1x1NDkFEZbLMX7mYE48CUpWJrQIGYR0p6KKAppxkJoaGkqbaga1Y3RhoG8PqVeqtLAjWFX8iWX7R7okYgHV/aPYrIZNqbK5xukKix3WgHAppaLaGAhovP0ahvlSlrsrnGATjnMY8SR7DCkAcXHXwquM13YNPwVq0ZNe7F7mydZ9mpehqoizEeSPuLJLNYg7CMFr1rH2D/ADbvdK6Wlyb7XoqlGg1g7zT/ACN90LOTUvHjWjWDvNP8jfdCoFOzCJ0nMMyyfqbrb+f4LMPcTbdGPLCP140BLsssjEAoGwN0hcrcjWkkNDlVo1opy2NRTzsew6AiPyWzUE1kh9ktozOXB4PpSTsuHwU/7GM1Bcfk5ngjlViyQ+yO0Y9m/wB30oDK+sAcad9YM1elENgp6k90B0NX5ZgdyUUZYac4ITrrCnqHIudY0/BCLgHYRFvYdJHCEDVpn8XoKciws1AcSUFippXHwOxiXs1+1EqU6eo8ikOsWfQXexrU90UBFGnTOlyUZYqZ0+1SgyY0DRyom1MGkDjCHP1YrQzbZGT3SUFibr9KcUQ13cw4a8ClxREZlF5Av0MxZAMyVbR304uIQlvIMbuaUJS+0rpo4KW4Q3uojmJ0KOC4aQUrFYzqskEZsEjYLIAIAgAujnGPQpA2dKNooXoV8jdtFJ2uhI4+lPwxEfQlJ/QNjOy0gBmhaLbe8P8ANu90qlbSrrbu8v8ANu90rq6DyZ8h2wd5p/kb7oWfMtAxGGfEXhIPBK0Cw95Z+RvuhZK2zUqdQg1RLToDpOGI3Kr/AFKKlt/P8Bjk0WWzViQM3CTCd04IlRNgrMOMEjW4H4p+LQGk3RIPtXnpp3SNsZex2KQR9oCToUycS6N4RgnQYq4yd0W1fI1dSCSfZgnzmpMhWbmA063GpBllbqTkMRhSUHMaExY2orrC3UnjAg5ir3v2S4GLbK0aAjdbjUE6uIhb9SkpyBpCO0DUkn0gE7LUk9isU37IUUXZvlw0i2mHRIJMGN4fFVKzZc1uvDhPJ9a1P9VHILjdrtcSGi64aAJwdymONUCw2t7JuHDS04g9BXqNIoSwpowZL3F4yFlvaoIFRzbxk3TmJw3s60KlTvAHXB5VmOxbKgLLrzuTLSDo1LQsiW4gbW8zA3Dj+JujjWXW4udyQ8UvA8NErhanBGJQLVyWzShs5pRQ1OdoKBoQhTG0Ni1cTx1OFx1nTjlXkUoiFNiWuLopo98Gd5Wb0QoIykj3UWpWDRJwCSbaHOxDcN8weRNTsTiEtNMkZldLb3h/m3e6VRLS5rjg67E4q923vD/Nu90rrfpt/wCV/RmyAsXeGebb7oWc5LyXTYQW4vA3RkkSRjwrRrF3hnm2+6FnNjt91twljj+7nnSdMo/U91RS+x4qvkmHUgzRJOvMmtyTqCTdar2E48OMcCUcwmNWlcBJruarTH9kwwMDgTs1gNKYSAAj02gjGFU482WqUaocueubYDmTAVOMJenU1iJIhNqRKMojnOlAUkCNCD2YqJNUK3hrQdVGsIgsUxJQ7GhOo+Q49ndvbrA41x1QaxyoOycEg+xBFQGuRQVW+EElVtLY7oJN2TholJuyWDpKkun5G4sqnVEtg62LQe6cMN4Y9CyUvzrRuqSA0tpjOBJ48B7FllY7ojfXqdBjSwqvJy80v82WbYo4OvMPEVccl5RdSIa8gtBwM4jg3t5ZxkK2GnVB14fUqar7IabTgC8/u4DlcDPEFoyYtxSnRsdhtV8DEH4p9SGgrLtiOVa7zIH2YMEF3HDcM+HAtDsFn21t5pkLg6nTrE/o2Y3uJQUdS5VpZkGZLdHdciUNjcPxFc97V2Zd+RvVbCJfkZ8UvVsx0kqByplA0zIzQCdYjPhpG8jHHe6RDJNRD5SyjdO5MGPS5wA+JTZlvGac5x3hgCfaoK35Wa4gnRDs+c7stI3sJUS7KpDfzuMHegN+JXVx6W4mV5S8vygHEam/CB7SEY2u8TiAAcZOc4YBUmhlPE44DPGeTmA44TvJ2UoknTNzfiBgOIoelorWVt8lv25sazB+uBXq3d5f5t3ulZNTteDpxddiNQE5lrNs7w/zbvdK36GGzd+CWSSdUcsneGebb7oWNWKmD9nTO+8nujq4lstl+7t82PdCwjJtOteFRjY0S7AHexzqzWRtLkrTos9KvSaXF10XXBpOkEwRutZUxQtmc6FQ6+Tax7tzcXlxBMAk8AUuy11GgNfBkZ2kYcWqFxsunT7Oy6OSu5MWnKOHGkeypAPxULVqTBBQqGBjypxwRog5tk3ZsrgmBOCddkjxKt0qoac0p0LWcI9ijPCrJRmy30raGN3WeJKFmyjJEmeDR0qt0bYXyDpUlkyxtDgZgjX7Fhnj2rnua45G3wWWnWBxTm+mjBvpZhGaVktlskg8or2hdlN7TWDWlxMAY8ilFNiSCucovLeWmWam6o6MBuRMXjoA5FnGWuqbWNY7U4NYDuRdBkDSSUu3ZQLfZK9KtuajG7YxwwvROjWNWorpQ/T5qpZO3kfVjTS7lXy5l19oquqVDicYGYAZgN6FVCSDKtFuylRfY6bS37dhLSQIBZJIk6TjHKqxVHIvT4qqkqo5klT5HNUgboYz3Px5EhTeSRrlIypvImTQTeeOAfEqx8CLnscszrgYzTGJ7kE5zvlW/Y/bnU7YaTcWPaHunOHQQXDUCWjDWVX9jt5ztTWjAjNvJ/kYB+UTLiNrYIjSQA6Dhm3RXL1FSUr9FsO/BpW2cqTquOg/XAmTrZgcfSi0LYTivOOLNySG+ULc4Nwgxxcm+qpli2AtJbnF2OJzpB4nRxqwZQfAOnNHGVQ8v5QbeLmuAknDD905uVdHSY02YMsr4K7b7TBka4PHPwKb17RIZiYjDejE+z0pK3v3QOt3sn4FNXVp3Pg5vivQRjwjMSNG1YROc/XxT+w2vGSYw3PL7FXqNYE7wUjYbRmAIkmMdEEYToO/wpzjwIsVqykRTBbnN4TmMzje0/8Aa3i1fd3ebPuleZa1r+1eD4RdgfrUvTVp+7u82fcRhgok7sFmP7O3zY9xYGzZGcGtBMERBzyMTmW90PuzfND3F5ibVunMYSzQU6sZYq+WXvcJaBnu444FvFKBtzjiTj/bRvKDNpMsJwGIGO8E9sz5GOnN8FmeNR8EbJVtfA44kcmMfFSFOrhDsZ0qAouOEZp08ITt9oJMnjVE4oaZJhknPyJ51td0k4KHZaoT6jlQQJbhOOPSs04vwTi/Y7o4FWHJM55Vfp22m84ujNnHxUvYQRiII0QZWXNyjTidMsbXcqArqNFpKUNaFgcDoKSZI3iozZJSdVsldjJvupuDYzkxmHClBbCu9cKWNOLT9Dq0edLRRcCQRB5MRnBSNN/1/wBLbMubC7PaXl7g5j3d05hiTrIIIlZ5sw2B9aMFRlUvaXXYLIOIJmQY0L1GHWY8tR7NnNnhlDkre2hObLkCrWZep3SATnMZlFMBVh2NZXNOaZiJkewjgWxppcFG6xKy5ANKs0VwInNjirI9lJuYRqE4prlS2vbuZvsIlk4kDVOfDMmNmqSRKhy+WIumx2uSYAgBG2N0g602msSYbVc1oBzkNAx3knkmqKdNzjoaTm1AlSGxvI5o0BfO6eTUdGt2PoXP1EtsX98FsSV24ovZAtzYAJCvbIGAPIVDWrKrnE3W4TBwWGMN/glvof5QytGE7/pBVAt1oBkznOPKc29ipS12kuBIDs8Axh9YFVquSJkHDe3z/ZdPT4VBGabt8Dd9U5scDKQe/GVyq+DwH2pIOXQSIjumQj2esGvxzadaaU60IrxeMxMp0KhetaiXXtcr1lXP7M7zR9xeRqrxmOGH1wL1zW+7HzR9xMkgUfuw80PcXmo2ouYwEDcubBIGY7nHSc69KUvuw80PcXmapXG0kQJgGY1Y/BU5V2AUykQ2o3cNAxGBJkgY5+FOLNapwiAMSXQN4QNWdGYQRTOdxvkiMACJj0pla7LddIwaSRiSYgDVwqjuqYiZota5ounTE8cqTs+TZGLhqzalGZPaCWNYCdZjAnDSVPslrRnBcSBm0kmeISVhyya7EkhKtk/AYtw3krZ6DRpHNn4JySM0E8iPtLYzO9Cyub8kkda+mMMOaOhS1hqNjAD0BRjLMB4XIFKWOnGYeiFRkposhadoemsCMzeVVDZFs+ZZy5lNpe8SCSYAPtPoVwPAsO2V0HstNbbHFzrxk69XohXaHDDLNqXgveSSRL0eqnaGiHNpuPhFpB5AYSrOq3XB7ikR+U9KozQDhMJU0QwayV2npMP+pT1p+y+0+rFVad1QpkbxLelNdk/VHZbbPtW1OY681zTeBGEzOA0Eqi1LK7RjikrpBzJx0mGLUorlEXkm1THFQXSZGdKZPqfaNTZ7iTp5ErRddgwVq8FZdWWUVKZBdgMR+6de+06U2ORajSMODf4DmKSyZlCm4tAfddoBETx5ipmjlQ0qrqWduBaDjAInDgOCyNyXCJ9yNt+UqlKkQXDdQ2Ix3/YtD2CZY66sgv4vpm47fgYGOD2LKdl9vD6sNgXAJjS45/RCsHUoyqW1qtPw2yBvtPQ4qjV4t2G/K5Jw70adUs2KgHNvUgMQajmMwz7vd1DzS4cSsdKu4lQ1hpw2yg6alR3qVY9BXGhJpf37JyxkTVokljRAAFZ+Mxg8sGGqHFZ7lerN/CN1rnPjn1HFaXUqAucGnEscwRrqWl49mPEs72TsDa72kZjdwGGAbd+PKuto5NyaZnmqK9WGAOuUkH4+xde7Qih//a66Kw84LjKl2CikmES+Uxj+qWESIBxkb2hetK/3d3mj7i8gA73xXr+0fd3eaPuKII5T+7DzQ9xeYBS3MYwGknkiV6eZ91Hmv9i8y0WVKtOQCKbQ7uTi6e6kAzdw44UJugY7Na9ToEOdLQZBEAAMnCBjgpOlZQ4ubgQ51zhF57id4gQRwBQ9hebtNmqZnGHC8w+gBKZFysWVAQJDL5OfwWj2NdyrHOLp7fA0kSlgyY6laXMkEtEsPhXsGRxuE8BVpsVAOc2Pw0weN8/Bp5VBUcpufUo1NqnB5BnumsDhM6pd7E2pbIXMe+nQpjbNyHPc6W04GMxnP7uiFhyQyZP3osVFksrQS9ztLyxo3mG7A4w4qUpUgqxkCxvm9UvPdBMkmLz3uJIaDAwGjWVa7Od5Y8y2urLIRQ7otGpO6d0aPSmIM6kUg7yytMvUUx7VIKzTqp5GLQ2u0bnuXxnknAne0K+47yj9keTjaLPUpkjdNwxGcYt9ICv0uR4sil4CcE49zB4kp3axIHSmtVha4giCDBGohcdVxXqzAKVHmAkmvdoJXXVZEal2lUAzygdh21HjTnRXucRJKXqWppAEnkTWo8HSkhhJT1mW6l5riZLQACdQzA686YuKKQpUhIXNcuvEmSTJPGrT1N6kW1m+13sVTpDAqxbArRdt1HfJHK0hU51eOX7FsHUkbkHxGiTAw+tEniUPtkU7M6e5cT/8qsp1t/2v5GTxvJE8jDylVLKlsdWNmoAfZhrX1T4Rc11xg3jBJGkLzeLHudf3szTOVIcWvKFyq9zS1wbUYBBBBl1ofnGgXgeJU7ZVQLq9Qk4xJmO6axhI3tPIrE+0tdbSHRcvUy4ZhjTmeCG+lVbL+U21XucwXgDJccGncMYY14tdyrq6aNSX7GKbsrTnSSUQhdnBHpUXO7lsrrkROSEe6g8EYEIrHIEK7VhMjgzL1/aPu7vNH3F5CpsDs5hevbSP2d3mz7iTGJj7p/B/2Lyo61Ophoa5pkZgc2gTjgvVR+6fwf8AjXkem5u5BG+48WHAotWBLMtlTcw5kgvOBBI0n0uwTKlbXMvnDHWN4/zFN2uaCTGnTqXKlSQ7UYUdoEp2cq7XTptJFxhYDhgHETHJpT+w2htJop43iZJwIa3AzBzuJ0nf1KEoUsJk3uDAagnXXjXBziN0459QEADkk8aplBdkh2XvI+yam0bomYzDGBJOfTn+symKeyOkdJ5P7qiZMt1JgO4nTLjMcQw3lKtytSLjAbAbpGc4n4DlXLy6dW+GXwk/Zc6GVmHMUp2SaFVKFsAaGtALjF4gAxOclO6j2taO6dwmVilgVmqDJ3so05vam9oykwA3sBwqu1coNGhw41X8s5Xgw0ujTuir8Wm3OhTlSsjtllooVKznUw4HThuXHXoKrp3lLutrhoz/AFyJnWqzoHIu9jW1JGB8uxkVxKOauXFcmROXZQLULqNdQ2ARrCSjOprrEowcHoSY0co08DJ+KndjjWMtFJ26Lg9uoDOmdFhib1McbZ9CkMl1TeEvuiRmdCpycxaLI9zVKVo/aqoJz0qMctYKt16FWg51IuLqTjTuVABepPg3GuGlk4A78JtTfcrNcKmLjTbMnNL88pTKdrL6jqbHDPTvvJBa2L7oj8RwHBguPDG4y47Uv+FkmmiqW+rtldzAXYubfj8oaKfOvCdQUdlOqQXDQBcGaBGJA3pKdssjalqrBzwGhzjeJiYMD2yoqpRbdeQ4SHQ0axOcLsQrj8GWhrehdZaSMxhKGhuAbwx0aeNJFoEZuVaExhxJxRZRCSTGKWGZMQUBexbSP2d3mj7hXjx9TNAhexLT93d5s+6VFjET90/g/wDGvJdlpgO3UdyPSvWh+6fwf+NeRb2DtcCEgHtKzse8kYMBAGOc6SZ0Jta4xA8IRydJSVPUuzMmNOHKlQDu0VGAuAwutjWS6Iz8MlOLNZtwDdIBAOgzhnG/wqJfUmTpKkeuXXWgZxERp3lCUeKQiWqVGNa5uktGM64nNwoVrcPwAY4ATnEAR6oJUG55IJjuSJ3vrFcr2jQNAABGr/sqrpErNAoupU4YAKtVxDniSYnOYEgAZ+nBTrnMawXiG594cQOKoeRKb6LdsfALiMHON5+oQD7QrRZLWHvbVqS1wEMbgBjnz5zwaFy8+F33s1QmGyyDtLnNGEXpO8QVTMuB22PnAMDb3+o4egK5bIrQNoqCcSx0RjoOeM2bOq3a7LtldzD/AJlWkDwNpX3fAK3S3FW/72DI0+CEawkSdP1CTNmlXOrscBOAgJIbHm+F6Fo+TEh0ynOsJSZsfCrlVyE0aR9cCa1MjBTjqExOBV+tBvrpsrd/k/up2pkj6hIuycNfoVqypkdpDNsw1LooagpJ+TtRPIm9wsIwg+gqamn2ItUNjZXRvLtCjgDwaTvKQdaiBBYI3gmLaTixxzAAH4f7VLwKyTtzS1gcD3Lm4A6cYCcVcjgQC/dXZOOc6dOeSVDvsVS63AmS3lJ/unz8j1s90ngKofH/AKB8+CNoZOL6r2XgIxk/W+o40jBOowU8r2GoKt0tN4iYJ+tSa9bOuuMYAwVoT+yIhoRV26gGqwBQOjFBpJXDmRwMEAdaJK9jWkfYO82fdK8cMG/K9kWvvD/Nu90pMDlkpB1BjTmNNoPAWgFU53UTyWTO01P16n8yumTu80/yN90KAOw5zp22tfksOALbo23bqoBa6Zc+YdgWgwMJlARo6i+TII2l+Plqn8yJ/gpkyI2qpHn6nSr4ggCgnqIZM8XV/Wf0o56i2TYjaqn6z+lXtBAFB/wQyb4Fb9d647qIZNJ7mt+s5X9BAFEodRjJ7XAhtYkYiazipFnU1sYdeu1J1mq4wNQxwCT2W5GtVV9R1mc5t+zPpOG2XZJbUcxzN1uXh4Y0uMbmqcdyEMoZItbnzTLhuLIKJ2wAUTTql1ovNvbq8yBhevRBgYqLhF90OxV/U1sRpuZcfDgQ47Y6cZ08aRb1LLEKu23al7zro7kNmOAIttyRayLfdvEVaVUWeXhr21DIYGua+LmDXAuDXMzSdAtmSrUaFNtMPa9tRzjec25UBAEOAqzTBkw5jiWloMGYS6cPQWx+dgdl8F/6hSR6nVk8Gp+oU/2SWSrUbR2oOJbaKL33X3fs2ul84iRH4cZ1JpYMlV2Ww1C5xoPNVxY98mm+Q1tzdH7J7Mbp7lzcIvFR6OP/AFRLfL2IO6m1kOip+oVw9TOx6qn6hT625Ke63Uag2zahTqbYRVIbfDqBpbi9jgyrojdmc6iMlZKtbazjUFTayy2gDbAcaloDrOO+mTtUgGBdmEdKHpC3y9ih6llj1Vf1P7JJ3UksJ8d+r/ZS2w2yVqdna20B+2BtO+XvvXnXGh0bt2YjEyLxkwoWlke3XLcJqDbKdYWe9Xgtea1d1K6Q83dw6lupbF0CDEiXTivAb5ew3+EFh8t+p/ZJ1uozYXCDt/FVH8qlrfZq5FJ1NlUftTHvZtgDhSbSuuB3cEFwBuyc8xnTPK1ltj7ZRq021W0Q2iarRVAIIqOL2gX7riAWh2BloddMgJ7I+hWxFvUhsIEfbfqD+VM6vUOsDp3dpE6BVbrJ8DfU7ZLDXa60XhVO7tDqRFUGWvaza2svOgEEOgOENI38WHWFt2mg03y9toeajmucL9LaajWufTNaRLzT3AcQCLwwwQopdgtjU9RaxkAbbaoGb7Vmj+Gg7qL2M/51r/Wb/TTmhYbYOsbwrm5ZQLSNtxdWvUc52wAuwqku3QgkaQpjI9G0C1VzUvGiZNMuJBab8XIDi1zYAc1wDSAYMnFG1ehWVd/UKsJcHGra5GnbWf00keoHYII2y1Yme+M/prS03ttubSbecHHPgxjnnAE5mg6tKkBnH/r5YPG2r9Sn/TXP/XuweNtXPp/01aK+X6u2NuUqjyYBDaVQ02gls7vBrngSDjDSI8Ipeja6pokwW16xMy1wbRGDWgXwJu3mj95xcc0wWMpzuoHk9paDWtQLjDd3TxME+L1A8iUd/wCP1hP+daufT/pq31ssOEU6NGvUN1tytcmmA6Q0uc9wLu5BJEwHAlGbaaxc5pe8EOIF2zHMMJvu3GOJGOYhFiKWP/Huw+OtXPp/01pFvEUX/kd7pST8o3I2xlQNAxfDSBvuDHEgb8QN5LZQ7zU/I73SgCAsOyqKTBtX4G/j3h+6l+2vyXr/ACoIIAHbX5L1/lQ7a/Jev8qCCAB21+S9f5UO2vyXr/KgggAdtfkvX+VDtr8l6/yoIIAHbV5L1/lQ7avJev8AKuoIA521+S9f5UO2vyXr/KgggAdtfkvX+VDtr8l6/wAqCCAB21+S9f5UO2vyXr/KgggAdtfkvX+VDtr8l6/yoIIAHbX5L1/lQ7a/Jev8qCCAB21+S9f5UO2vyXr/ACoIIAHbX5L1/lQ7a/Jev8qCCAB21+S9f5USpsnDhBpSJB7vSCCPw6wEEEACnsmDZilEkk7vSTJ/CuV9kjXtLXUQ5pEEF+BHNQQQAcbKvJev8q721+S9f5UEEADtr8l6/wAqQt2yqaTxtX4Hfj3j+6gggD//2Q=="/>
          <p:cNvSpPr>
            <a:spLocks noChangeAspect="1" noChangeArrowheads="1"/>
          </p:cNvSpPr>
          <p:nvPr/>
        </p:nvSpPr>
        <p:spPr bwMode="auto">
          <a:xfrm>
            <a:off x="63500" y="-909638"/>
            <a:ext cx="2438400" cy="1876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4" descr="data:image/jpeg;base64,/9j/4AAQSkZJRgABAQAAAQABAAD/2wCEAAkGBhQSERUUEhMUFBUWFxgYFBgWFBgXGBcaGBcVFxcXGBcYHCYeGBkjHBUVHy8gJCcpLCwsFR4xNTAqNSYrLCkBCQoKDgwOGg8PGiokHB8sLCwsKSwsLCwsLCwsKSwsLCwsLCksKSwpKSwpKSwsKSksLCwpLCksLCkpLCksLCwpLP/AABEIAMUBAAMBIgACEQEDEQH/xAAcAAAABwEBAAAAAAAAAAAAAAAAAgMEBQYHAQj/xABNEAABAwEDBAkRBQYGAwAAAAABAAIRAwQSIQUxQVEGEyJhcYGRktEHFBUWMjNSU2NzoaKxssHi8CM0QnKTJGKD0tPhF0OCwsPxCBij/8QAGgEAAgMBAQAAAAAAAAAAAAAAAAECAwQFBv/EACoRAAICAQMEAgEEAwEAAAAAAAABAhEDBBIhEzFBURRhgQVxwfAiUqFC/9oADAMBAAIRAxEAPwDYcn5Pp7VT+zZ3DfwN8EbyX7H0vF0+Y3oQyf3mn+RvuhZq+ZOJ5VTly9OhpWaV2PpeLZzG9CHY+l4tnMb0LNROs8qEnWVR8r6JbDSux9LxbOY3oXex9LxbOY3oWbY6zyoY6zyp/K+g2Gk9YUvFs5jehDsfS8WzmN6Fm8nWeVcdOs8pR8r6DYaT2PpeLZzG9CHY+l4tnMb0LNLztZ5SuGofCPKUfKXoNhpfY+l4tnMb0Idj6Xi2cxvQszc53hHlKQe0+E7lKT1aXgew1PsdS8WzmN6EOx1LxbOY3oWUkuzXnc4rrC8fidzj0qHzl6H0zVex9LxbOY3oXex1LxbOY3oWUue+e7fziuB7/Dfzj0o+cvX/AEfRZq/Y6l4tnMb0IdjqXi2cxvQsopmppqP57uldvPnvj+e7pTWuj6DpM1XsdS8WzmN6EOx1LxbOY3oWWCq/w6nPd0oxqVJnbKnPd0o+avQdJmpdj6Xi2cxvQh2PpeLZzG9Cy02qp4dTnu6UnUt9XQ6p+o7pU1qk/AukzVex1LxbOY3oQ7HUvFs5jehZG7Kdfw6g/wBbulGblGvpfU57ulS+SvQdNmt9jqXi2cxvQh2PpeLZzG9CyKplWu0SalQfxHdKibRl20POFaqBoio/H0o+SvQnCjc+x9LxbOY3oQ7H0vFs5jehYfZ61qMzXrDV9q/pUZbMtWkHv9cDR9s8SB/qUo503RBqj0H2OpeLZzG9CHY6l4tnMb0LAcl5RtTjedaK8DRt1TH0pw/KNqJwtFf9Z/Sh6iKdBTN27HUvFs5jehN8oZPp7VU+zZ3DvwN8E7yxCvlm00xjaq+bTWf0rcaxmzE+SPuKzHk3g1Qrk/vNP8jfdCztzFolg7zT/I33Qs9g5yVg189u38/wW4ldhQ1daxGY6dKVYFz1Mt2iJYg6mly1d2veT3i2je5vIu1QnZYEUsUt4UNbqJtcp0WLlxRc6GojXayuFqdlqK6mqpZSxYxrcXNrS7mIt6NKr3Ms2BNqXTS3kH1QNK7103Wi2G0T2tC6uutLPCRevWawpKx0jt1FhHFdpzI0hXbipxYjdRTSTghcuqamRobliF3eTra1x1NDkFEZbLMX7mYE48CUpWJrQIGYR0p6KKAppxkJoaGkqbaga1Y3RhoG8PqVeqtLAjWFX8iWX7R7okYgHV/aPYrIZNqbK5xukKix3WgHAppaLaGAhovP0ahvlSlrsrnGATjnMY8SR7DCkAcXHXwquM13YNPwVq0ZNe7F7mydZ9mpehqoizEeSPuLJLNYg7CMFr1rH2D/ADbvdK6Wlyb7XoqlGg1g7zT/ACN90LOTUvHjWjWDvNP8jfdCoFOzCJ0nMMyyfqbrb+f4LMPcTbdGPLCP140BLsssjEAoGwN0hcrcjWkkNDlVo1opy2NRTzsew6AiPyWzUE1kh9ktozOXB4PpSTsuHwU/7GM1Bcfk5ngjlViyQ+yO0Y9m/wB30oDK+sAcad9YM1elENgp6k90B0NX5ZgdyUUZYac4ITrrCnqHIudY0/BCLgHYRFvYdJHCEDVpn8XoKciws1AcSUFippXHwOxiXs1+1EqU6eo8ikOsWfQXexrU90UBFGnTOlyUZYqZ0+1SgyY0DRyom1MGkDjCHP1YrQzbZGT3SUFibr9KcUQ13cw4a8ClxREZlF5Av0MxZAMyVbR304uIQlvIMbuaUJS+0rpo4KW4Q3uojmJ0KOC4aQUrFYzqskEZsEjYLIAIAgAujnGPQpA2dKNooXoV8jdtFJ2uhI4+lPwxEfQlJ/QNjOy0gBmhaLbe8P8ANu90qlbSrrbu8v8ANu90rq6DyZ8h2wd5p/kb7oWfMtAxGGfEXhIPBK0Cw95Z+RvuhZK2zUqdQg1RLToDpOGI3Kr/AFKKlt/P8Bjk0WWzViQM3CTCd04IlRNgrMOMEjW4H4p+LQGk3RIPtXnpp3SNsZex2KQR9oCToUycS6N4RgnQYq4yd0W1fI1dSCSfZgnzmpMhWbmA063GpBllbqTkMRhSUHMaExY2orrC3UnjAg5ir3v2S4GLbK0aAjdbjUE6uIhb9SkpyBpCO0DUkn0gE7LUk9isU37IUUXZvlw0i2mHRIJMGN4fFVKzZc1uvDhPJ9a1P9VHILjdrtcSGi64aAJwdymONUCw2t7JuHDS04g9BXqNIoSwpowZL3F4yFlvaoIFRzbxk3TmJw3s60KlTvAHXB5VmOxbKgLLrzuTLSDo1LQsiW4gbW8zA3Dj+JujjWXW4udyQ8UvA8NErhanBGJQLVyWzShs5pRQ1OdoKBoQhTG0Ni1cTx1OFx1nTjlXkUoiFNiWuLopo98Gd5Wb0QoIykj3UWpWDRJwCSbaHOxDcN8weRNTsTiEtNMkZldLb3h/m3e6VRLS5rjg67E4q923vD/Nu90rrfpt/wCV/RmyAsXeGebb7oWc5LyXTYQW4vA3RkkSRjwrRrF3hnm2+6FnNjt91twljj+7nnSdMo/U91RS+x4qvkmHUgzRJOvMmtyTqCTdar2E48OMcCUcwmNWlcBJruarTH9kwwMDgTs1gNKYSAAj02gjGFU482WqUaocueubYDmTAVOMJenU1iJIhNqRKMojnOlAUkCNCD2YqJNUK3hrQdVGsIgsUxJQ7GhOo+Q49ndvbrA41x1QaxyoOycEg+xBFQGuRQVW+EElVtLY7oJN2TholJuyWDpKkun5G4sqnVEtg62LQe6cMN4Y9CyUvzrRuqSA0tpjOBJ48B7FllY7ojfXqdBjSwqvJy80v82WbYo4OvMPEVccl5RdSIa8gtBwM4jg3t5ZxkK2GnVB14fUqar7IabTgC8/u4DlcDPEFoyYtxSnRsdhtV8DEH4p9SGgrLtiOVa7zIH2YMEF3HDcM+HAtDsFn21t5pkLg6nTrE/o2Y3uJQUdS5VpZkGZLdHdciUNjcPxFc97V2Zd+RvVbCJfkZ8UvVsx0kqByplA0zIzQCdYjPhpG8jHHe6RDJNRD5SyjdO5MGPS5wA+JTZlvGac5x3hgCfaoK35Wa4gnRDs+c7stI3sJUS7KpDfzuMHegN+JXVx6W4mV5S8vygHEam/CB7SEY2u8TiAAcZOc4YBUmhlPE44DPGeTmA44TvJ2UoknTNzfiBgOIoelorWVt8lv25sazB+uBXq3d5f5t3ulZNTteDpxddiNQE5lrNs7w/zbvdK36GGzd+CWSSdUcsneGebb7oWNWKmD9nTO+8nujq4lstl+7t82PdCwjJtOteFRjY0S7AHexzqzWRtLkrTos9KvSaXF10XXBpOkEwRutZUxQtmc6FQ6+Tax7tzcXlxBMAk8AUuy11GgNfBkZ2kYcWqFxsunT7Oy6OSu5MWnKOHGkeypAPxULVqTBBQqGBjypxwRog5tk3ZsrgmBOCddkjxKt0qoac0p0LWcI9ijPCrJRmy30raGN3WeJKFmyjJEmeDR0qt0bYXyDpUlkyxtDgZgjX7Fhnj2rnua45G3wWWnWBxTm+mjBvpZhGaVktlskg8or2hdlN7TWDWlxMAY8ilFNiSCucovLeWmWam6o6MBuRMXjoA5FnGWuqbWNY7U4NYDuRdBkDSSUu3ZQLfZK9KtuajG7YxwwvROjWNWorpQ/T5qpZO3kfVjTS7lXy5l19oquqVDicYGYAZgN6FVCSDKtFuylRfY6bS37dhLSQIBZJIk6TjHKqxVHIvT4qqkqo5klT5HNUgboYz3Px5EhTeSRrlIypvImTQTeeOAfEqx8CLnscszrgYzTGJ7kE5zvlW/Y/bnU7YaTcWPaHunOHQQXDUCWjDWVX9jt5ztTWjAjNvJ/kYB+UTLiNrYIjSQA6Dhm3RXL1FSUr9FsO/BpW2cqTquOg/XAmTrZgcfSi0LYTivOOLNySG+ULc4Nwgxxcm+qpli2AtJbnF2OJzpB4nRxqwZQfAOnNHGVQ8v5QbeLmuAknDD905uVdHSY02YMsr4K7b7TBka4PHPwKb17RIZiYjDejE+z0pK3v3QOt3sn4FNXVp3Pg5vivQRjwjMSNG1YROc/XxT+w2vGSYw3PL7FXqNYE7wUjYbRmAIkmMdEEYToO/wpzjwIsVqykRTBbnN4TmMzje0/8Aa3i1fd3ebPuleZa1r+1eD4RdgfrUvTVp+7u82fcRhgok7sFmP7O3zY9xYGzZGcGtBMERBzyMTmW90PuzfND3F5ibVunMYSzQU6sZYq+WXvcJaBnu444FvFKBtzjiTj/bRvKDNpMsJwGIGO8E9sz5GOnN8FmeNR8EbJVtfA44kcmMfFSFOrhDsZ0qAouOEZp08ITt9oJMnjVE4oaZJhknPyJ51td0k4KHZaoT6jlQQJbhOOPSs04vwTi/Y7o4FWHJM55Vfp22m84ujNnHxUvYQRiII0QZWXNyjTidMsbXcqArqNFpKUNaFgcDoKSZI3iozZJSdVsldjJvupuDYzkxmHClBbCu9cKWNOLT9Dq0edLRRcCQRB5MRnBSNN/1/wBLbMubC7PaXl7g5j3d05hiTrIIIlZ5sw2B9aMFRlUvaXXYLIOIJmQY0L1GHWY8tR7NnNnhlDkre2hObLkCrWZep3SATnMZlFMBVh2NZXNOaZiJkewjgWxppcFG6xKy5ANKs0VwInNjirI9lJuYRqE4prlS2vbuZvsIlk4kDVOfDMmNmqSRKhy+WIumx2uSYAgBG2N0g602msSYbVc1oBzkNAx3knkmqKdNzjoaTm1AlSGxvI5o0BfO6eTUdGt2PoXP1EtsX98FsSV24ovZAtzYAJCvbIGAPIVDWrKrnE3W4TBwWGMN/glvof5QytGE7/pBVAt1oBkznOPKc29ipS12kuBIDs8Axh9YFVquSJkHDe3z/ZdPT4VBGabt8Dd9U5scDKQe/GVyq+DwH2pIOXQSIjumQj2esGvxzadaaU60IrxeMxMp0KhetaiXXtcr1lXP7M7zR9xeRqrxmOGH1wL1zW+7HzR9xMkgUfuw80PcXmo2ouYwEDcubBIGY7nHSc69KUvuw80PcXmapXG0kQJgGY1Y/BU5V2AUykQ2o3cNAxGBJkgY5+FOLNapwiAMSXQN4QNWdGYQRTOdxvkiMACJj0pla7LddIwaSRiSYgDVwqjuqYiZota5ounTE8cqTs+TZGLhqzalGZPaCWNYCdZjAnDSVPslrRnBcSBm0kmeISVhyya7EkhKtk/AYtw3krZ6DRpHNn4JySM0E8iPtLYzO9Cyub8kkda+mMMOaOhS1hqNjAD0BRjLMB4XIFKWOnGYeiFRkposhadoemsCMzeVVDZFs+ZZy5lNpe8SCSYAPtPoVwPAsO2V0HstNbbHFzrxk69XohXaHDDLNqXgveSSRL0eqnaGiHNpuPhFpB5AYSrOq3XB7ikR+U9KozQDhMJU0QwayV2npMP+pT1p+y+0+rFVad1QpkbxLelNdk/VHZbbPtW1OY681zTeBGEzOA0Eqi1LK7RjikrpBzJx0mGLUorlEXkm1THFQXSZGdKZPqfaNTZ7iTp5ErRddgwVq8FZdWWUVKZBdgMR+6de+06U2ORajSMODf4DmKSyZlCm4tAfddoBETx5ipmjlQ0qrqWduBaDjAInDgOCyNyXCJ9yNt+UqlKkQXDdQ2Ix3/YtD2CZY66sgv4vpm47fgYGOD2LKdl9vD6sNgXAJjS45/RCsHUoyqW1qtPw2yBvtPQ4qjV4t2G/K5Jw70adUs2KgHNvUgMQajmMwz7vd1DzS4cSsdKu4lQ1hpw2yg6alR3qVY9BXGhJpf37JyxkTVokljRAAFZ+Mxg8sGGqHFZ7lerN/CN1rnPjn1HFaXUqAucGnEscwRrqWl49mPEs72TsDa72kZjdwGGAbd+PKuto5NyaZnmqK9WGAOuUkH4+xde7Qih//a66Kw84LjKl2CikmES+Uxj+qWESIBxkb2hetK/3d3mj7i8gA73xXr+0fd3eaPuKII5T+7DzQ9xeYBS3MYwGknkiV6eZ91Hmv9i8y0WVKtOQCKbQ7uTi6e6kAzdw44UJugY7Na9ToEOdLQZBEAAMnCBjgpOlZQ4ubgQ51zhF57id4gQRwBQ9hebtNmqZnGHC8w+gBKZFysWVAQJDL5OfwWj2NdyrHOLp7fA0kSlgyY6laXMkEtEsPhXsGRxuE8BVpsVAOc2Pw0weN8/Bp5VBUcpufUo1NqnB5BnumsDhM6pd7E2pbIXMe+nQpjbNyHPc6W04GMxnP7uiFhyQyZP3osVFksrQS9ztLyxo3mG7A4w4qUpUgqxkCxvm9UvPdBMkmLz3uJIaDAwGjWVa7Od5Y8y2urLIRQ7otGpO6d0aPSmIM6kUg7yytMvUUx7VIKzTqp5GLQ2u0bnuXxnknAne0K+47yj9keTjaLPUpkjdNwxGcYt9ICv0uR4sil4CcE49zB4kp3axIHSmtVha4giCDBGohcdVxXqzAKVHmAkmvdoJXXVZEal2lUAzygdh21HjTnRXucRJKXqWppAEnkTWo8HSkhhJT1mW6l5riZLQACdQzA686YuKKQpUhIXNcuvEmSTJPGrT1N6kW1m+13sVTpDAqxbArRdt1HfJHK0hU51eOX7FsHUkbkHxGiTAw+tEniUPtkU7M6e5cT/8qsp1t/2v5GTxvJE8jDylVLKlsdWNmoAfZhrX1T4Rc11xg3jBJGkLzeLHudf3szTOVIcWvKFyq9zS1wbUYBBBBl1ofnGgXgeJU7ZVQLq9Qk4xJmO6axhI3tPIrE+0tdbSHRcvUy4ZhjTmeCG+lVbL+U21XucwXgDJccGncMYY14tdyrq6aNSX7GKbsrTnSSUQhdnBHpUXO7lsrrkROSEe6g8EYEIrHIEK7VhMjgzL1/aPu7vNH3F5CpsDs5hevbSP2d3mz7iTGJj7p/B/2Lyo61Ophoa5pkZgc2gTjgvVR+6fwf8AjXkem5u5BG+48WHAotWBLMtlTcw5kgvOBBI0n0uwTKlbXMvnDHWN4/zFN2uaCTGnTqXKlSQ7UYUdoEp2cq7XTptJFxhYDhgHETHJpT+w2htJop43iZJwIa3AzBzuJ0nf1KEoUsJk3uDAagnXXjXBziN0459QEADkk8aplBdkh2XvI+yam0bomYzDGBJOfTn+symKeyOkdJ5P7qiZMt1JgO4nTLjMcQw3lKtytSLjAbAbpGc4n4DlXLy6dW+GXwk/Zc6GVmHMUp2SaFVKFsAaGtALjF4gAxOclO6j2taO6dwmVilgVmqDJ3so05vam9oykwA3sBwqu1coNGhw41X8s5Xgw0ujTuir8Wm3OhTlSsjtllooVKznUw4HThuXHXoKrp3lLutrhoz/AFyJnWqzoHIu9jW1JGB8uxkVxKOauXFcmROXZQLULqNdQ2ARrCSjOprrEowcHoSY0co08DJ+KndjjWMtFJ26Lg9uoDOmdFhib1McbZ9CkMl1TeEvuiRmdCpycxaLI9zVKVo/aqoJz0qMctYKt16FWg51IuLqTjTuVABepPg3GuGlk4A78JtTfcrNcKmLjTbMnNL88pTKdrL6jqbHDPTvvJBa2L7oj8RwHBguPDG4y47Uv+FkmmiqW+rtldzAXYubfj8oaKfOvCdQUdlOqQXDQBcGaBGJA3pKdssjalqrBzwGhzjeJiYMD2yoqpRbdeQ4SHQ0axOcLsQrj8GWhrehdZaSMxhKGhuAbwx0aeNJFoEZuVaExhxJxRZRCSTGKWGZMQUBexbSP2d3mj7hXjx9TNAhexLT93d5s+6VFjET90/g/wDGvJdlpgO3UdyPSvWh+6fwf+NeRb2DtcCEgHtKzse8kYMBAGOc6SZ0Jta4xA8IRydJSVPUuzMmNOHKlQDu0VGAuAwutjWS6Iz8MlOLNZtwDdIBAOgzhnG/wqJfUmTpKkeuXXWgZxERp3lCUeKQiWqVGNa5uktGM64nNwoVrcPwAY4ATnEAR6oJUG55IJjuSJ3vrFcr2jQNAABGr/sqrpErNAoupU4YAKtVxDniSYnOYEgAZ+nBTrnMawXiG594cQOKoeRKb6LdsfALiMHON5+oQD7QrRZLWHvbVqS1wEMbgBjnz5zwaFy8+F33s1QmGyyDtLnNGEXpO8QVTMuB22PnAMDb3+o4egK5bIrQNoqCcSx0RjoOeM2bOq3a7LtldzD/AJlWkDwNpX3fAK3S3FW/72DI0+CEawkSdP1CTNmlXOrscBOAgJIbHm+F6Fo+TEh0ynOsJSZsfCrlVyE0aR9cCa1MjBTjqExOBV+tBvrpsrd/k/up2pkj6hIuycNfoVqypkdpDNsw1LooagpJ+TtRPIm9wsIwg+gqamn2ItUNjZXRvLtCjgDwaTvKQdaiBBYI3gmLaTixxzAAH4f7VLwKyTtzS1gcD3Lm4A6cYCcVcjgQC/dXZOOc6dOeSVDvsVS63AmS3lJ/unz8j1s90ngKofH/AKB8+CNoZOL6r2XgIxk/W+o40jBOowU8r2GoKt0tN4iYJ+tSa9bOuuMYAwVoT+yIhoRV26gGqwBQOjFBpJXDmRwMEAdaJK9jWkfYO82fdK8cMG/K9kWvvD/Nu90pMDlkpB1BjTmNNoPAWgFU53UTyWTO01P16n8yumTu80/yN90KAOw5zp22tfksOALbo23bqoBa6Zc+YdgWgwMJlARo6i+TII2l+Plqn8yJ/gpkyI2qpHn6nSr4ggCgnqIZM8XV/Wf0o56i2TYjaqn6z+lXtBAFB/wQyb4Fb9d647qIZNJ7mt+s5X9BAFEodRjJ7XAhtYkYiazipFnU1sYdeu1J1mq4wNQxwCT2W5GtVV9R1mc5t+zPpOG2XZJbUcxzN1uXh4Y0uMbmqcdyEMoZItbnzTLhuLIKJ2wAUTTql1ovNvbq8yBhevRBgYqLhF90OxV/U1sRpuZcfDgQ47Y6cZ08aRb1LLEKu23al7zro7kNmOAIttyRayLfdvEVaVUWeXhr21DIYGua+LmDXAuDXMzSdAtmSrUaFNtMPa9tRzjec25UBAEOAqzTBkw5jiWloMGYS6cPQWx+dgdl8F/6hSR6nVk8Gp+oU/2SWSrUbR2oOJbaKL33X3fs2ul84iRH4cZ1JpYMlV2Ww1C5xoPNVxY98mm+Q1tzdH7J7Mbp7lzcIvFR6OP/AFRLfL2IO6m1kOip+oVw9TOx6qn6hT625Ke63Uag2zahTqbYRVIbfDqBpbi9jgyrojdmc6iMlZKtbazjUFTayy2gDbAcaloDrOO+mTtUgGBdmEdKHpC3y9ih6llj1Vf1P7JJ3UksJ8d+r/ZS2w2yVqdna20B+2BtO+XvvXnXGh0bt2YjEyLxkwoWlke3XLcJqDbKdYWe9Xgtea1d1K6Q83dw6lupbF0CDEiXTivAb5ew3+EFh8t+p/ZJ1uozYXCDt/FVH8qlrfZq5FJ1NlUftTHvZtgDhSbSuuB3cEFwBuyc8xnTPK1ltj7ZRq021W0Q2iarRVAIIqOL2gX7riAWh2BloddMgJ7I+hWxFvUhsIEfbfqD+VM6vUOsDp3dpE6BVbrJ8DfU7ZLDXa60XhVO7tDqRFUGWvaza2svOgEEOgOENI38WHWFt2mg03y9toeajmucL9LaajWufTNaRLzT3AcQCLwwwQopdgtjU9RaxkAbbaoGb7Vmj+Gg7qL2M/51r/Wb/TTmhYbYOsbwrm5ZQLSNtxdWvUc52wAuwqku3QgkaQpjI9G0C1VzUvGiZNMuJBab8XIDi1zYAc1wDSAYMnFG1ehWVd/UKsJcHGra5GnbWf00keoHYII2y1Yme+M/prS03ttubSbecHHPgxjnnAE5mg6tKkBnH/r5YPG2r9Sn/TXP/XuweNtXPp/01aK+X6u2NuUqjyYBDaVQ02gls7vBrngSDjDSI8Ipeja6pokwW16xMy1wbRGDWgXwJu3mj95xcc0wWMpzuoHk9paDWtQLjDd3TxME+L1A8iUd/wCP1hP+daufT/pq31ssOEU6NGvUN1tytcmmA6Q0uc9wLu5BJEwHAlGbaaxc5pe8EOIF2zHMMJvu3GOJGOYhFiKWP/Huw+OtXPp/01pFvEUX/kd7pST8o3I2xlQNAxfDSBvuDHEgb8QN5LZQ7zU/I73SgCAsOyqKTBtX4G/j3h+6l+2vyXr/ACoIIAHbX5L1/lQ7a/Jev8qCCAB21+S9f5UO2vyXr/KgggAdtfkvX+VDtr8l6/yoIIAHbV5L1/lQ7avJev8AKuoIA521+S9f5UO2vyXr/KgggAdtfkvX+VDtr8l6/wAqCCAB21+S9f5UO2vyXr/KgggAdtfkvX+VDtr8l6/yoIIAHbX5L1/lQ7a/Jev8qCCAB21+S9f5UO2vyXr/ACoIIAHbX5L1/lQ7a/Jev8qCCAB21+S9f5USpsnDhBpSJB7vSCCPw6wEEEACnsmDZilEkk7vSTJ/CuV9kjXtLXUQ5pEEF+BHNQQQAcbKvJev8q721+S9f5UEEADtr8l6/wAqQt2yqaTxtX4Hfj3j+6gggD//2Q=="/>
          <p:cNvSpPr>
            <a:spLocks noChangeAspect="1" noChangeArrowheads="1"/>
          </p:cNvSpPr>
          <p:nvPr/>
        </p:nvSpPr>
        <p:spPr bwMode="auto">
          <a:xfrm>
            <a:off x="215900" y="-757238"/>
            <a:ext cx="2438400" cy="1876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10886" y="61232"/>
            <a:ext cx="90805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>
                <a:solidFill>
                  <a:srgbClr val="FFFF00"/>
                </a:solidFill>
                <a:latin typeface="Tempus Sans ITC" pitchFamily="82" charset="0"/>
              </a:rPr>
              <a:t>Ex </a:t>
            </a:r>
            <a:r>
              <a:rPr lang="en-US" sz="2200" b="1" dirty="0" smtClean="0">
                <a:solidFill>
                  <a:srgbClr val="FFFF00"/>
                </a:solidFill>
                <a:latin typeface="Tempus Sans ITC" pitchFamily="82" charset="0"/>
              </a:rPr>
              <a:t>2:1-10 - 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Un 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varón de la familia de Leví fue y tomó por mujer a una hija de Leví, 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la 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que concibió, y dio a luz un hijo; y viéndole que era hermoso, le tuvo escondido tres meses.  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Pero no pudiendo ocultarle más tiempo, tomó una arquilla de juncos y la calafateó con asfalto y brea, y colocó en ella al niño y lo puso en un carrizal a la orilla del río. 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Y una hermana suya se puso a lo lejos, para ver lo que le 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acontecería.</a:t>
            </a:r>
          </a:p>
          <a:p>
            <a:endParaRPr lang="es-ES" b="1" dirty="0">
              <a:solidFill>
                <a:schemeClr val="bg1"/>
              </a:solidFill>
              <a:latin typeface="Tempus Sans ITC" pitchFamily="82" charset="0"/>
            </a:endParaRPr>
          </a:p>
          <a:p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Y 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la hija de Faraón descendió a lavarse al río, y paseándose sus doncellas por la ribera del río, vio ella la arquilla en el carrizal, y envió una criada suya a que la tomase. 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Y cuando la abrió, vio al niño; y he aquí que el niño lloraba. </a:t>
            </a:r>
            <a:endParaRPr lang="es-ES" sz="2200" b="1" dirty="0" smtClean="0">
              <a:solidFill>
                <a:schemeClr val="bg1"/>
              </a:solidFill>
              <a:latin typeface="Tempus Sans ITC" pitchFamily="82" charset="0"/>
            </a:endParaRPr>
          </a:p>
          <a:p>
            <a:endParaRPr lang="es-ES" b="1" dirty="0">
              <a:solidFill>
                <a:schemeClr val="bg1"/>
              </a:solidFill>
              <a:latin typeface="Tempus Sans ITC" pitchFamily="82" charset="0"/>
            </a:endParaRPr>
          </a:p>
          <a:p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Y 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teniendo compasión de él, dijo: 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 de 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los niños de los hebreos es éste. 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Entonces su hermana dijo a la hija de Faraón: ¿Iré a llamarte una nodriza de las hebreas, para que te críe este niño? 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Y la hija de Faraón respondió: 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 Ve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. Entonces fue la doncella, y llamó a la madre del niño, 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a 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la cual dijo la hija de Faraón: Lleva a este niño y críamelo, y yo te lo pagaré. </a:t>
            </a:r>
            <a:endParaRPr lang="es-ES" sz="2200" b="1" dirty="0" smtClean="0">
              <a:solidFill>
                <a:schemeClr val="bg1"/>
              </a:solidFill>
              <a:latin typeface="Tempus Sans ITC" pitchFamily="82" charset="0"/>
            </a:endParaRPr>
          </a:p>
          <a:p>
            <a:endParaRPr lang="es-ES" b="1" dirty="0">
              <a:solidFill>
                <a:schemeClr val="bg1"/>
              </a:solidFill>
              <a:latin typeface="Tempus Sans ITC" pitchFamily="82" charset="0"/>
            </a:endParaRPr>
          </a:p>
          <a:p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Y 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la mujer tomó al niño y lo </a:t>
            </a:r>
            <a:r>
              <a:rPr lang="es-ES" sz="2200" b="1" dirty="0" err="1">
                <a:solidFill>
                  <a:schemeClr val="bg1"/>
                </a:solidFill>
                <a:latin typeface="Tempus Sans ITC" pitchFamily="82" charset="0"/>
              </a:rPr>
              <a:t>crió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. 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Y cuando el niño creció, ella lo trajo a la hija de Faraón, la cual lo prohijó, y le puso por nombre Moisés, diciendo: Porque de las aguas lo saqué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.</a:t>
            </a:r>
            <a:endParaRPr lang="es-ES" sz="2200" b="1" dirty="0">
              <a:solidFill>
                <a:schemeClr val="bg1"/>
              </a:solidFill>
              <a:latin typeface="Tempus Sans ITC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0699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75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75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data:image/jpeg;base64,/9j/4AAQSkZJRgABAQAAAQABAAD/2wCEAAkGBhQSERUUEhMUFBUWFxgYFBgWFBgXGBcaGBcVFxcXGBcYHCYeGBkjHBUVHy8gJCcpLCwsFR4xNTAqNSYrLCkBCQoKDgwOGg8PGiokHB8sLCwsKSwsLCwsLCwsKSwsLCwsLCksKSwpKSwpKSwsKSksLCwpLCksLCkpLCksLCwpLP/AABEIAMUBAAMBIgACEQEDEQH/xAAcAAAABwEBAAAAAAAAAAAAAAAAAgMEBQYHAQj/xABNEAABAwEDBAkRBQYGAwAAAAABAAIRAwQSIQUxQVEGEyJhcYGRktEHFBUWMjNSU2NzoaKxssHi8CM0QnKTJGKD0tPhF0OCwsPxCBij/8QAGgEAAgMBAQAAAAAAAAAAAAAAAAECAwQFBv/EACoRAAICAQMEAgEEAwEAAAAAAAABAhEDBBIhEzFBURRhgQVxwfAiUqFC/9oADAMBAAIRAxEAPwDYcn5Pp7VT+zZ3DfwN8EbyX7H0vF0+Y3oQyf3mn+RvuhZq+ZOJ5VTly9OhpWaV2PpeLZzG9CHY+l4tnMb0LNROs8qEnWVR8r6JbDSux9LxbOY3oXex9LxbOY3oWbY6zyoY6zyp/K+g2Gk9YUvFs5jehDsfS8WzmN6Fm8nWeVcdOs8pR8r6DYaT2PpeLZzG9CHY+l4tnMb0LNLztZ5SuGofCPKUfKXoNhpfY+l4tnMb0Idj6Xi2cxvQszc53hHlKQe0+E7lKT1aXgew1PsdS8WzmN6EOx1LxbOY3oWUkuzXnc4rrC8fidzj0qHzl6H0zVex9LxbOY3oXex1LxbOY3oWUue+e7fziuB7/Dfzj0o+cvX/AEfRZq/Y6l4tnMb0IdjqXi2cxvQsopmppqP57uldvPnvj+e7pTWuj6DpM1XsdS8WzmN6EOx1LxbOY3oWWCq/w6nPd0oxqVJnbKnPd0o+avQdJmpdj6Xi2cxvQh2PpeLZzG9Cy02qp4dTnu6UnUt9XQ6p+o7pU1qk/AukzVex1LxbOY3oQ7HUvFs5jehZG7Kdfw6g/wBbulGblGvpfU57ulS+SvQdNmt9jqXi2cxvQh2PpeLZzG9CyKplWu0SalQfxHdKibRl20POFaqBoio/H0o+SvQnCjc+x9LxbOY3oQ7H0vFs5jehYfZ61qMzXrDV9q/pUZbMtWkHv9cDR9s8SB/qUo503RBqj0H2OpeLZzG9CHY6l4tnMb0LAcl5RtTjedaK8DRt1TH0pw/KNqJwtFf9Z/Sh6iKdBTN27HUvFs5jehN8oZPp7VU+zZ3DvwN8E7yxCvlm00xjaq+bTWf0rcaxmzE+SPuKzHk3g1Qrk/vNP8jfdCztzFolg7zT/I33Qs9g5yVg189u38/wW4ldhQ1daxGY6dKVYFz1Mt2iJYg6mly1d2veT3i2je5vIu1QnZYEUsUt4UNbqJtcp0WLlxRc6GojXayuFqdlqK6mqpZSxYxrcXNrS7mIt6NKr3Ms2BNqXTS3kH1QNK7103Wi2G0T2tC6uutLPCRevWawpKx0jt1FhHFdpzI0hXbipxYjdRTSTghcuqamRobliF3eTra1x1NDkFEZbLMX7mYE48CUpWJrQIGYR0p6KKAppxkJoaGkqbaga1Y3RhoG8PqVeqtLAjWFX8iWX7R7okYgHV/aPYrIZNqbK5xukKix3WgHAppaLaGAhovP0ahvlSlrsrnGATjnMY8SR7DCkAcXHXwquM13YNPwVq0ZNe7F7mydZ9mpehqoizEeSPuLJLNYg7CMFr1rH2D/ADbvdK6Wlyb7XoqlGg1g7zT/ACN90LOTUvHjWjWDvNP8jfdCoFOzCJ0nMMyyfqbrb+f4LMPcTbdGPLCP140BLsssjEAoGwN0hcrcjWkkNDlVo1opy2NRTzsew6AiPyWzUE1kh9ktozOXB4PpSTsuHwU/7GM1Bcfk5ngjlViyQ+yO0Y9m/wB30oDK+sAcad9YM1elENgp6k90B0NX5ZgdyUUZYac4ITrrCnqHIudY0/BCLgHYRFvYdJHCEDVpn8XoKciws1AcSUFippXHwOxiXs1+1EqU6eo8ikOsWfQXexrU90UBFGnTOlyUZYqZ0+1SgyY0DRyom1MGkDjCHP1YrQzbZGT3SUFibr9KcUQ13cw4a8ClxREZlF5Av0MxZAMyVbR304uIQlvIMbuaUJS+0rpo4KW4Q3uojmJ0KOC4aQUrFYzqskEZsEjYLIAIAgAujnGPQpA2dKNooXoV8jdtFJ2uhI4+lPwxEfQlJ/QNjOy0gBmhaLbe8P8ANu90qlbSrrbu8v8ANu90rq6DyZ8h2wd5p/kb7oWfMtAxGGfEXhIPBK0Cw95Z+RvuhZK2zUqdQg1RLToDpOGI3Kr/AFKKlt/P8Bjk0WWzViQM3CTCd04IlRNgrMOMEjW4H4p+LQGk3RIPtXnpp3SNsZex2KQR9oCToUycS6N4RgnQYq4yd0W1fI1dSCSfZgnzmpMhWbmA063GpBllbqTkMRhSUHMaExY2orrC3UnjAg5ir3v2S4GLbK0aAjdbjUE6uIhb9SkpyBpCO0DUkn0gE7LUk9isU37IUUXZvlw0i2mHRIJMGN4fFVKzZc1uvDhPJ9a1P9VHILjdrtcSGi64aAJwdymONUCw2t7JuHDS04g9BXqNIoSwpowZL3F4yFlvaoIFRzbxk3TmJw3s60KlTvAHXB5VmOxbKgLLrzuTLSDo1LQsiW4gbW8zA3Dj+JujjWXW4udyQ8UvA8NErhanBGJQLVyWzShs5pRQ1OdoKBoQhTG0Ni1cTx1OFx1nTjlXkUoiFNiWuLopo98Gd5Wb0QoIykj3UWpWDRJwCSbaHOxDcN8weRNTsTiEtNMkZldLb3h/m3e6VRLS5rjg67E4q923vD/Nu90rrfpt/wCV/RmyAsXeGebb7oWc5LyXTYQW4vA3RkkSRjwrRrF3hnm2+6FnNjt91twljj+7nnSdMo/U91RS+x4qvkmHUgzRJOvMmtyTqCTdar2E48OMcCUcwmNWlcBJruarTH9kwwMDgTs1gNKYSAAj02gjGFU482WqUaocueubYDmTAVOMJenU1iJIhNqRKMojnOlAUkCNCD2YqJNUK3hrQdVGsIgsUxJQ7GhOo+Q49ndvbrA41x1QaxyoOycEg+xBFQGuRQVW+EElVtLY7oJN2TholJuyWDpKkun5G4sqnVEtg62LQe6cMN4Y9CyUvzrRuqSA0tpjOBJ48B7FllY7ojfXqdBjSwqvJy80v82WbYo4OvMPEVccl5RdSIa8gtBwM4jg3t5ZxkK2GnVB14fUqar7IabTgC8/u4DlcDPEFoyYtxSnRsdhtV8DEH4p9SGgrLtiOVa7zIH2YMEF3HDcM+HAtDsFn21t5pkLg6nTrE/o2Y3uJQUdS5VpZkGZLdHdciUNjcPxFc97V2Zd+RvVbCJfkZ8UvVsx0kqByplA0zIzQCdYjPhpG8jHHe6RDJNRD5SyjdO5MGPS5wA+JTZlvGac5x3hgCfaoK35Wa4gnRDs+c7stI3sJUS7KpDfzuMHegN+JXVx6W4mV5S8vygHEam/CB7SEY2u8TiAAcZOc4YBUmhlPE44DPGeTmA44TvJ2UoknTNzfiBgOIoelorWVt8lv25sazB+uBXq3d5f5t3ulZNTteDpxddiNQE5lrNs7w/zbvdK36GGzd+CWSSdUcsneGebb7oWNWKmD9nTO+8nujq4lstl+7t82PdCwjJtOteFRjY0S7AHexzqzWRtLkrTos9KvSaXF10XXBpOkEwRutZUxQtmc6FQ6+Tax7tzcXlxBMAk8AUuy11GgNfBkZ2kYcWqFxsunT7Oy6OSu5MWnKOHGkeypAPxULVqTBBQqGBjypxwRog5tk3ZsrgmBOCddkjxKt0qoac0p0LWcI9ijPCrJRmy30raGN3WeJKFmyjJEmeDR0qt0bYXyDpUlkyxtDgZgjX7Fhnj2rnua45G3wWWnWBxTm+mjBvpZhGaVktlskg8or2hdlN7TWDWlxMAY8ilFNiSCucovLeWmWam6o6MBuRMXjoA5FnGWuqbWNY7U4NYDuRdBkDSSUu3ZQLfZK9KtuajG7YxwwvROjWNWorpQ/T5qpZO3kfVjTS7lXy5l19oquqVDicYGYAZgN6FVCSDKtFuylRfY6bS37dhLSQIBZJIk6TjHKqxVHIvT4qqkqo5klT5HNUgboYz3Px5EhTeSRrlIypvImTQTeeOAfEqx8CLnscszrgYzTGJ7kE5zvlW/Y/bnU7YaTcWPaHunOHQQXDUCWjDWVX9jt5ztTWjAjNvJ/kYB+UTLiNrYIjSQA6Dhm3RXL1FSUr9FsO/BpW2cqTquOg/XAmTrZgcfSi0LYTivOOLNySG+ULc4Nwgxxcm+qpli2AtJbnF2OJzpB4nRxqwZQfAOnNHGVQ8v5QbeLmuAknDD905uVdHSY02YMsr4K7b7TBka4PHPwKb17RIZiYjDejE+z0pK3v3QOt3sn4FNXVp3Pg5vivQRjwjMSNG1YROc/XxT+w2vGSYw3PL7FXqNYE7wUjYbRmAIkmMdEEYToO/wpzjwIsVqykRTBbnN4TmMzje0/8Aa3i1fd3ebPuleZa1r+1eD4RdgfrUvTVp+7u82fcRhgok7sFmP7O3zY9xYGzZGcGtBMERBzyMTmW90PuzfND3F5ibVunMYSzQU6sZYq+WXvcJaBnu444FvFKBtzjiTj/bRvKDNpMsJwGIGO8E9sz5GOnN8FmeNR8EbJVtfA44kcmMfFSFOrhDsZ0qAouOEZp08ITt9oJMnjVE4oaZJhknPyJ51td0k4KHZaoT6jlQQJbhOOPSs04vwTi/Y7o4FWHJM55Vfp22m84ujNnHxUvYQRiII0QZWXNyjTidMsbXcqArqNFpKUNaFgcDoKSZI3iozZJSdVsldjJvupuDYzkxmHClBbCu9cKWNOLT9Dq0edLRRcCQRB5MRnBSNN/1/wBLbMubC7PaXl7g5j3d05hiTrIIIlZ5sw2B9aMFRlUvaXXYLIOIJmQY0L1GHWY8tR7NnNnhlDkre2hObLkCrWZep3SATnMZlFMBVh2NZXNOaZiJkewjgWxppcFG6xKy5ANKs0VwInNjirI9lJuYRqE4prlS2vbuZvsIlk4kDVOfDMmNmqSRKhy+WIumx2uSYAgBG2N0g602msSYbVc1oBzkNAx3knkmqKdNzjoaTm1AlSGxvI5o0BfO6eTUdGt2PoXP1EtsX98FsSV24ovZAtzYAJCvbIGAPIVDWrKrnE3W4TBwWGMN/glvof5QytGE7/pBVAt1oBkznOPKc29ipS12kuBIDs8Axh9YFVquSJkHDe3z/ZdPT4VBGabt8Dd9U5scDKQe/GVyq+DwH2pIOXQSIjumQj2esGvxzadaaU60IrxeMxMp0KhetaiXXtcr1lXP7M7zR9xeRqrxmOGH1wL1zW+7HzR9xMkgUfuw80PcXmo2ouYwEDcubBIGY7nHSc69KUvuw80PcXmapXG0kQJgGY1Y/BU5V2AUykQ2o3cNAxGBJkgY5+FOLNapwiAMSXQN4QNWdGYQRTOdxvkiMACJj0pla7LddIwaSRiSYgDVwqjuqYiZota5ounTE8cqTs+TZGLhqzalGZPaCWNYCdZjAnDSVPslrRnBcSBm0kmeISVhyya7EkhKtk/AYtw3krZ6DRpHNn4JySM0E8iPtLYzO9Cyub8kkda+mMMOaOhS1hqNjAD0BRjLMB4XIFKWOnGYeiFRkposhadoemsCMzeVVDZFs+ZZy5lNpe8SCSYAPtPoVwPAsO2V0HstNbbHFzrxk69XohXaHDDLNqXgveSSRL0eqnaGiHNpuPhFpB5AYSrOq3XB7ikR+U9KozQDhMJU0QwayV2npMP+pT1p+y+0+rFVad1QpkbxLelNdk/VHZbbPtW1OY681zTeBGEzOA0Eqi1LK7RjikrpBzJx0mGLUorlEXkm1THFQXSZGdKZPqfaNTZ7iTp5ErRddgwVq8FZdWWUVKZBdgMR+6de+06U2ORajSMODf4DmKSyZlCm4tAfddoBETx5ipmjlQ0qrqWduBaDjAInDgOCyNyXCJ9yNt+UqlKkQXDdQ2Ix3/YtD2CZY66sgv4vpm47fgYGOD2LKdl9vD6sNgXAJjS45/RCsHUoyqW1qtPw2yBvtPQ4qjV4t2G/K5Jw70adUs2KgHNvUgMQajmMwz7vd1DzS4cSsdKu4lQ1hpw2yg6alR3qVY9BXGhJpf37JyxkTVokljRAAFZ+Mxg8sGGqHFZ7lerN/CN1rnPjn1HFaXUqAucGnEscwRrqWl49mPEs72TsDa72kZjdwGGAbd+PKuto5NyaZnmqK9WGAOuUkH4+xde7Qih//a66Kw84LjKl2CikmES+Uxj+qWESIBxkb2hetK/3d3mj7i8gA73xXr+0fd3eaPuKII5T+7DzQ9xeYBS3MYwGknkiV6eZ91Hmv9i8y0WVKtOQCKbQ7uTi6e6kAzdw44UJugY7Na9ToEOdLQZBEAAMnCBjgpOlZQ4ubgQ51zhF57id4gQRwBQ9hebtNmqZnGHC8w+gBKZFysWVAQJDL5OfwWj2NdyrHOLp7fA0kSlgyY6laXMkEtEsPhXsGRxuE8BVpsVAOc2Pw0weN8/Bp5VBUcpufUo1NqnB5BnumsDhM6pd7E2pbIXMe+nQpjbNyHPc6W04GMxnP7uiFhyQyZP3osVFksrQS9ztLyxo3mG7A4w4qUpUgqxkCxvm9UvPdBMkmLz3uJIaDAwGjWVa7Od5Y8y2urLIRQ7otGpO6d0aPSmIM6kUg7yytMvUUx7VIKzTqp5GLQ2u0bnuXxnknAne0K+47yj9keTjaLPUpkjdNwxGcYt9ICv0uR4sil4CcE49zB4kp3axIHSmtVha4giCDBGohcdVxXqzAKVHmAkmvdoJXXVZEal2lUAzygdh21HjTnRXucRJKXqWppAEnkTWo8HSkhhJT1mW6l5riZLQACdQzA686YuKKQpUhIXNcuvEmSTJPGrT1N6kW1m+13sVTpDAqxbArRdt1HfJHK0hU51eOX7FsHUkbkHxGiTAw+tEniUPtkU7M6e5cT/8qsp1t/2v5GTxvJE8jDylVLKlsdWNmoAfZhrX1T4Rc11xg3jBJGkLzeLHudf3szTOVIcWvKFyq9zS1wbUYBBBBl1ofnGgXgeJU7ZVQLq9Qk4xJmO6axhI3tPIrE+0tdbSHRcvUy4ZhjTmeCG+lVbL+U21XucwXgDJccGncMYY14tdyrq6aNSX7GKbsrTnSSUQhdnBHpUXO7lsrrkROSEe6g8EYEIrHIEK7VhMjgzL1/aPu7vNH3F5CpsDs5hevbSP2d3mz7iTGJj7p/B/2Lyo61Ophoa5pkZgc2gTjgvVR+6fwf8AjXkem5u5BG+48WHAotWBLMtlTcw5kgvOBBI0n0uwTKlbXMvnDHWN4/zFN2uaCTGnTqXKlSQ7UYUdoEp2cq7XTptJFxhYDhgHETHJpT+w2htJop43iZJwIa3AzBzuJ0nf1KEoUsJk3uDAagnXXjXBziN0459QEADkk8aplBdkh2XvI+yam0bomYzDGBJOfTn+symKeyOkdJ5P7qiZMt1JgO4nTLjMcQw3lKtytSLjAbAbpGc4n4DlXLy6dW+GXwk/Zc6GVmHMUp2SaFVKFsAaGtALjF4gAxOclO6j2taO6dwmVilgVmqDJ3so05vam9oykwA3sBwqu1coNGhw41X8s5Xgw0ujTuir8Wm3OhTlSsjtllooVKznUw4HThuXHXoKrp3lLutrhoz/AFyJnWqzoHIu9jW1JGB8uxkVxKOauXFcmROXZQLULqNdQ2ARrCSjOprrEowcHoSY0co08DJ+KndjjWMtFJ26Lg9uoDOmdFhib1McbZ9CkMl1TeEvuiRmdCpycxaLI9zVKVo/aqoJz0qMctYKt16FWg51IuLqTjTuVABepPg3GuGlk4A78JtTfcrNcKmLjTbMnNL88pTKdrL6jqbHDPTvvJBa2L7oj8RwHBguPDG4y47Uv+FkmmiqW+rtldzAXYubfj8oaKfOvCdQUdlOqQXDQBcGaBGJA3pKdssjalqrBzwGhzjeJiYMD2yoqpRbdeQ4SHQ0axOcLsQrj8GWhrehdZaSMxhKGhuAbwx0aeNJFoEZuVaExhxJxRZRCSTGKWGZMQUBexbSP2d3mj7hXjx9TNAhexLT93d5s+6VFjET90/g/wDGvJdlpgO3UdyPSvWh+6fwf+NeRb2DtcCEgHtKzse8kYMBAGOc6SZ0Jta4xA8IRydJSVPUuzMmNOHKlQDu0VGAuAwutjWS6Iz8MlOLNZtwDdIBAOgzhnG/wqJfUmTpKkeuXXWgZxERp3lCUeKQiWqVGNa5uktGM64nNwoVrcPwAY4ATnEAR6oJUG55IJjuSJ3vrFcr2jQNAABGr/sqrpErNAoupU4YAKtVxDniSYnOYEgAZ+nBTrnMawXiG594cQOKoeRKb6LdsfALiMHON5+oQD7QrRZLWHvbVqS1wEMbgBjnz5zwaFy8+F33s1QmGyyDtLnNGEXpO8QVTMuB22PnAMDb3+o4egK5bIrQNoqCcSx0RjoOeM2bOq3a7LtldzD/AJlWkDwNpX3fAK3S3FW/72DI0+CEawkSdP1CTNmlXOrscBOAgJIbHm+F6Fo+TEh0ynOsJSZsfCrlVyE0aR9cCa1MjBTjqExOBV+tBvrpsrd/k/up2pkj6hIuycNfoVqypkdpDNsw1LooagpJ+TtRPIm9wsIwg+gqamn2ItUNjZXRvLtCjgDwaTvKQdaiBBYI3gmLaTixxzAAH4f7VLwKyTtzS1gcD3Lm4A6cYCcVcjgQC/dXZOOc6dOeSVDvsVS63AmS3lJ/unz8j1s90ngKofH/AKB8+CNoZOL6r2XgIxk/W+o40jBOowU8r2GoKt0tN4iYJ+tSa9bOuuMYAwVoT+yIhoRV26gGqwBQOjFBpJXDmRwMEAdaJK9jWkfYO82fdK8cMG/K9kWvvD/Nu90pMDlkpB1BjTmNNoPAWgFU53UTyWTO01P16n8yumTu80/yN90KAOw5zp22tfksOALbo23bqoBa6Zc+YdgWgwMJlARo6i+TII2l+Plqn8yJ/gpkyI2qpHn6nSr4ggCgnqIZM8XV/Wf0o56i2TYjaqn6z+lXtBAFB/wQyb4Fb9d647qIZNJ7mt+s5X9BAFEodRjJ7XAhtYkYiazipFnU1sYdeu1J1mq4wNQxwCT2W5GtVV9R1mc5t+zPpOG2XZJbUcxzN1uXh4Y0uMbmqcdyEMoZItbnzTLhuLIKJ2wAUTTql1ovNvbq8yBhevRBgYqLhF90OxV/U1sRpuZcfDgQ47Y6cZ08aRb1LLEKu23al7zro7kNmOAIttyRayLfdvEVaVUWeXhr21DIYGua+LmDXAuDXMzSdAtmSrUaFNtMPa9tRzjec25UBAEOAqzTBkw5jiWloMGYS6cPQWx+dgdl8F/6hSR6nVk8Gp+oU/2SWSrUbR2oOJbaKL33X3fs2ul84iRH4cZ1JpYMlV2Ww1C5xoPNVxY98mm+Q1tzdH7J7Mbp7lzcIvFR6OP/AFRLfL2IO6m1kOip+oVw9TOx6qn6hT625Ke63Uag2zahTqbYRVIbfDqBpbi9jgyrojdmc6iMlZKtbazjUFTayy2gDbAcaloDrOO+mTtUgGBdmEdKHpC3y9ih6llj1Vf1P7JJ3UksJ8d+r/ZS2w2yVqdna20B+2BtO+XvvXnXGh0bt2YjEyLxkwoWlke3XLcJqDbKdYWe9Xgtea1d1K6Q83dw6lupbF0CDEiXTivAb5ew3+EFh8t+p/ZJ1uozYXCDt/FVH8qlrfZq5FJ1NlUftTHvZtgDhSbSuuB3cEFwBuyc8xnTPK1ltj7ZRq021W0Q2iarRVAIIqOL2gX7riAWh2BloddMgJ7I+hWxFvUhsIEfbfqD+VM6vUOsDp3dpE6BVbrJ8DfU7ZLDXa60XhVO7tDqRFUGWvaza2svOgEEOgOENI38WHWFt2mg03y9toeajmucL9LaajWufTNaRLzT3AcQCLwwwQopdgtjU9RaxkAbbaoGb7Vmj+Gg7qL2M/51r/Wb/TTmhYbYOsbwrm5ZQLSNtxdWvUc52wAuwqku3QgkaQpjI9G0C1VzUvGiZNMuJBab8XIDi1zYAc1wDSAYMnFG1ehWVd/UKsJcHGra5GnbWf00keoHYII2y1Yme+M/prS03ttubSbecHHPgxjnnAE5mg6tKkBnH/r5YPG2r9Sn/TXP/XuweNtXPp/01aK+X6u2NuUqjyYBDaVQ02gls7vBrngSDjDSI8Ipeja6pokwW16xMy1wbRGDWgXwJu3mj95xcc0wWMpzuoHk9paDWtQLjDd3TxME+L1A8iUd/wCP1hP+daufT/pq31ssOEU6NGvUN1tytcmmA6Q0uc9wLu5BJEwHAlGbaaxc5pe8EOIF2zHMMJvu3GOJGOYhFiKWP/Huw+OtXPp/01pFvEUX/kd7pST8o3I2xlQNAxfDSBvuDHEgb8QN5LZQ7zU/I73SgCAsOyqKTBtX4G/j3h+6l+2vyXr/ACoIIAHbX5L1/lQ7a/Jev8qCCAB21+S9f5UO2vyXr/KgggAdtfkvX+VDtr8l6/yoIIAHbV5L1/lQ7avJev8AKuoIA521+S9f5UO2vyXr/KgggAdtfkvX+VDtr8l6/wAqCCAB21+S9f5UO2vyXr/KgggAdtfkvX+VDtr8l6/yoIIAHbX5L1/lQ7a/Jev8qCCAB21+S9f5UO2vyXr/ACoIIAHbX5L1/lQ7a/Jev8qCCAB21+S9f5USpsnDhBpSJB7vSCCPw6wEEEACnsmDZilEkk7vSTJ/CuV9kjXtLXUQ5pEEF+BHNQQQAcbKvJev8q721+S9f5UEEADtr8l6/wAqQt2yqaTxtX4Hfj3j+6gggD//2Q=="/>
          <p:cNvSpPr>
            <a:spLocks noChangeAspect="1" noChangeArrowheads="1"/>
          </p:cNvSpPr>
          <p:nvPr/>
        </p:nvSpPr>
        <p:spPr bwMode="auto">
          <a:xfrm>
            <a:off x="63500" y="-909638"/>
            <a:ext cx="2438400" cy="1876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4" descr="data:image/jpeg;base64,/9j/4AAQSkZJRgABAQAAAQABAAD/2wCEAAkGBhQSERUUEhMUFBUWFxgYFBgWFBgXGBcaGBcVFxcXGBcYHCYeGBkjHBUVHy8gJCcpLCwsFR4xNTAqNSYrLCkBCQoKDgwOGg8PGiokHB8sLCwsKSwsLCwsLCwsKSwsLCwsLCksKSwpKSwpKSwsKSksLCwpLCksLCkpLCksLCwpLP/AABEIAMUBAAMBIgACEQEDEQH/xAAcAAAABwEBAAAAAAAAAAAAAAAAAgMEBQYHAQj/xABNEAABAwEDBAkRBQYGAwAAAAABAAIRAwQSIQUxQVEGEyJhcYGRktEHFBUWMjNSU2NzoaKxssHi8CM0QnKTJGKD0tPhF0OCwsPxCBij/8QAGgEAAgMBAQAAAAAAAAAAAAAAAAECAwQFBv/EACoRAAICAQMEAgEEAwEAAAAAAAABAhEDBBIhEzFBURRhgQVxwfAiUqFC/9oADAMBAAIRAxEAPwDYcn5Pp7VT+zZ3DfwN8EbyX7H0vF0+Y3oQyf3mn+RvuhZq+ZOJ5VTly9OhpWaV2PpeLZzG9CHY+l4tnMb0LNROs8qEnWVR8r6JbDSux9LxbOY3oXex9LxbOY3oWbY6zyoY6zyp/K+g2Gk9YUvFs5jehDsfS8WzmN6Fm8nWeVcdOs8pR8r6DYaT2PpeLZzG9CHY+l4tnMb0LNLztZ5SuGofCPKUfKXoNhpfY+l4tnMb0Idj6Xi2cxvQszc53hHlKQe0+E7lKT1aXgew1PsdS8WzmN6EOx1LxbOY3oWUkuzXnc4rrC8fidzj0qHzl6H0zVex9LxbOY3oXex1LxbOY3oWUue+e7fziuB7/Dfzj0o+cvX/AEfRZq/Y6l4tnMb0IdjqXi2cxvQsopmppqP57uldvPnvj+e7pTWuj6DpM1XsdS8WzmN6EOx1LxbOY3oWWCq/w6nPd0oxqVJnbKnPd0o+avQdJmpdj6Xi2cxvQh2PpeLZzG9Cy02qp4dTnu6UnUt9XQ6p+o7pU1qk/AukzVex1LxbOY3oQ7HUvFs5jehZG7Kdfw6g/wBbulGblGvpfU57ulS+SvQdNmt9jqXi2cxvQh2PpeLZzG9CyKplWu0SalQfxHdKibRl20POFaqBoio/H0o+SvQnCjc+x9LxbOY3oQ7H0vFs5jehYfZ61qMzXrDV9q/pUZbMtWkHv9cDR9s8SB/qUo503RBqj0H2OpeLZzG9CHY6l4tnMb0LAcl5RtTjedaK8DRt1TH0pw/KNqJwtFf9Z/Sh6iKdBTN27HUvFs5jehN8oZPp7VU+zZ3DvwN8E7yxCvlm00xjaq+bTWf0rcaxmzE+SPuKzHk3g1Qrk/vNP8jfdCztzFolg7zT/I33Qs9g5yVg189u38/wW4ldhQ1daxGY6dKVYFz1Mt2iJYg6mly1d2veT3i2je5vIu1QnZYEUsUt4UNbqJtcp0WLlxRc6GojXayuFqdlqK6mqpZSxYxrcXNrS7mIt6NKr3Ms2BNqXTS3kH1QNK7103Wi2G0T2tC6uutLPCRevWawpKx0jt1FhHFdpzI0hXbipxYjdRTSTghcuqamRobliF3eTra1x1NDkFEZbLMX7mYE48CUpWJrQIGYR0p6KKAppxkJoaGkqbaga1Y3RhoG8PqVeqtLAjWFX8iWX7R7okYgHV/aPYrIZNqbK5xukKix3WgHAppaLaGAhovP0ahvlSlrsrnGATjnMY8SR7DCkAcXHXwquM13YNPwVq0ZNe7F7mydZ9mpehqoizEeSPuLJLNYg7CMFr1rH2D/ADbvdK6Wlyb7XoqlGg1g7zT/ACN90LOTUvHjWjWDvNP8jfdCoFOzCJ0nMMyyfqbrb+f4LMPcTbdGPLCP140BLsssjEAoGwN0hcrcjWkkNDlVo1opy2NRTzsew6AiPyWzUE1kh9ktozOXB4PpSTsuHwU/7GM1Bcfk5ngjlViyQ+yO0Y9m/wB30oDK+sAcad9YM1elENgp6k90B0NX5ZgdyUUZYac4ITrrCnqHIudY0/BCLgHYRFvYdJHCEDVpn8XoKciws1AcSUFippXHwOxiXs1+1EqU6eo8ikOsWfQXexrU90UBFGnTOlyUZYqZ0+1SgyY0DRyom1MGkDjCHP1YrQzbZGT3SUFibr9KcUQ13cw4a8ClxREZlF5Av0MxZAMyVbR304uIQlvIMbuaUJS+0rpo4KW4Q3uojmJ0KOC4aQUrFYzqskEZsEjYLIAIAgAujnGPQpA2dKNooXoV8jdtFJ2uhI4+lPwxEfQlJ/QNjOy0gBmhaLbe8P8ANu90qlbSrrbu8v8ANu90rq6DyZ8h2wd5p/kb7oWfMtAxGGfEXhIPBK0Cw95Z+RvuhZK2zUqdQg1RLToDpOGI3Kr/AFKKlt/P8Bjk0WWzViQM3CTCd04IlRNgrMOMEjW4H4p+LQGk3RIPtXnpp3SNsZex2KQR9oCToUycS6N4RgnQYq4yd0W1fI1dSCSfZgnzmpMhWbmA063GpBllbqTkMRhSUHMaExY2orrC3UnjAg5ir3v2S4GLbK0aAjdbjUE6uIhb9SkpyBpCO0DUkn0gE7LUk9isU37IUUXZvlw0i2mHRIJMGN4fFVKzZc1uvDhPJ9a1P9VHILjdrtcSGi64aAJwdymONUCw2t7JuHDS04g9BXqNIoSwpowZL3F4yFlvaoIFRzbxk3TmJw3s60KlTvAHXB5VmOxbKgLLrzuTLSDo1LQsiW4gbW8zA3Dj+JujjWXW4udyQ8UvA8NErhanBGJQLVyWzShs5pRQ1OdoKBoQhTG0Ni1cTx1OFx1nTjlXkUoiFNiWuLopo98Gd5Wb0QoIykj3UWpWDRJwCSbaHOxDcN8weRNTsTiEtNMkZldLb3h/m3e6VRLS5rjg67E4q923vD/Nu90rrfpt/wCV/RmyAsXeGebb7oWc5LyXTYQW4vA3RkkSRjwrRrF3hnm2+6FnNjt91twljj+7nnSdMo/U91RS+x4qvkmHUgzRJOvMmtyTqCTdar2E48OMcCUcwmNWlcBJruarTH9kwwMDgTs1gNKYSAAj02gjGFU482WqUaocueubYDmTAVOMJenU1iJIhNqRKMojnOlAUkCNCD2YqJNUK3hrQdVGsIgsUxJQ7GhOo+Q49ndvbrA41x1QaxyoOycEg+xBFQGuRQVW+EElVtLY7oJN2TholJuyWDpKkun5G4sqnVEtg62LQe6cMN4Y9CyUvzrRuqSA0tpjOBJ48B7FllY7ojfXqdBjSwqvJy80v82WbYo4OvMPEVccl5RdSIa8gtBwM4jg3t5ZxkK2GnVB14fUqar7IabTgC8/u4DlcDPEFoyYtxSnRsdhtV8DEH4p9SGgrLtiOVa7zIH2YMEF3HDcM+HAtDsFn21t5pkLg6nTrE/o2Y3uJQUdS5VpZkGZLdHdciUNjcPxFc97V2Zd+RvVbCJfkZ8UvVsx0kqByplA0zIzQCdYjPhpG8jHHe6RDJNRD5SyjdO5MGPS5wA+JTZlvGac5x3hgCfaoK35Wa4gnRDs+c7stI3sJUS7KpDfzuMHegN+JXVx6W4mV5S8vygHEam/CB7SEY2u8TiAAcZOc4YBUmhlPE44DPGeTmA44TvJ2UoknTNzfiBgOIoelorWVt8lv25sazB+uBXq3d5f5t3ulZNTteDpxddiNQE5lrNs7w/zbvdK36GGzd+CWSSdUcsneGebb7oWNWKmD9nTO+8nujq4lstl+7t82PdCwjJtOteFRjY0S7AHexzqzWRtLkrTos9KvSaXF10XXBpOkEwRutZUxQtmc6FQ6+Tax7tzcXlxBMAk8AUuy11GgNfBkZ2kYcWqFxsunT7Oy6OSu5MWnKOHGkeypAPxULVqTBBQqGBjypxwRog5tk3ZsrgmBOCddkjxKt0qoac0p0LWcI9ijPCrJRmy30raGN3WeJKFmyjJEmeDR0qt0bYXyDpUlkyxtDgZgjX7Fhnj2rnua45G3wWWnWBxTm+mjBvpZhGaVktlskg8or2hdlN7TWDWlxMAY8ilFNiSCucovLeWmWam6o6MBuRMXjoA5FnGWuqbWNY7U4NYDuRdBkDSSUu3ZQLfZK9KtuajG7YxwwvROjWNWorpQ/T5qpZO3kfVjTS7lXy5l19oquqVDicYGYAZgN6FVCSDKtFuylRfY6bS37dhLSQIBZJIk6TjHKqxVHIvT4qqkqo5klT5HNUgboYz3Px5EhTeSRrlIypvImTQTeeOAfEqx8CLnscszrgYzTGJ7kE5zvlW/Y/bnU7YaTcWPaHunOHQQXDUCWjDWVX9jt5ztTWjAjNvJ/kYB+UTLiNrYIjSQA6Dhm3RXL1FSUr9FsO/BpW2cqTquOg/XAmTrZgcfSi0LYTivOOLNySG+ULc4Nwgxxcm+qpli2AtJbnF2OJzpB4nRxqwZQfAOnNHGVQ8v5QbeLmuAknDD905uVdHSY02YMsr4K7b7TBka4PHPwKb17RIZiYjDejE+z0pK3v3QOt3sn4FNXVp3Pg5vivQRjwjMSNG1YROc/XxT+w2vGSYw3PL7FXqNYE7wUjYbRmAIkmMdEEYToO/wpzjwIsVqykRTBbnN4TmMzje0/8Aa3i1fd3ebPuleZa1r+1eD4RdgfrUvTVp+7u82fcRhgok7sFmP7O3zY9xYGzZGcGtBMERBzyMTmW90PuzfND3F5ibVunMYSzQU6sZYq+WXvcJaBnu444FvFKBtzjiTj/bRvKDNpMsJwGIGO8E9sz5GOnN8FmeNR8EbJVtfA44kcmMfFSFOrhDsZ0qAouOEZp08ITt9oJMnjVE4oaZJhknPyJ51td0k4KHZaoT6jlQQJbhOOPSs04vwTi/Y7o4FWHJM55Vfp22m84ujNnHxUvYQRiII0QZWXNyjTidMsbXcqArqNFpKUNaFgcDoKSZI3iozZJSdVsldjJvupuDYzkxmHClBbCu9cKWNOLT9Dq0edLRRcCQRB5MRnBSNN/1/wBLbMubC7PaXl7g5j3d05hiTrIIIlZ5sw2B9aMFRlUvaXXYLIOIJmQY0L1GHWY8tR7NnNnhlDkre2hObLkCrWZep3SATnMZlFMBVh2NZXNOaZiJkewjgWxppcFG6xKy5ANKs0VwInNjirI9lJuYRqE4prlS2vbuZvsIlk4kDVOfDMmNmqSRKhy+WIumx2uSYAgBG2N0g602msSYbVc1oBzkNAx3knkmqKdNzjoaTm1AlSGxvI5o0BfO6eTUdGt2PoXP1EtsX98FsSV24ovZAtzYAJCvbIGAPIVDWrKrnE3W4TBwWGMN/glvof5QytGE7/pBVAt1oBkznOPKc29ipS12kuBIDs8Axh9YFVquSJkHDe3z/ZdPT4VBGabt8Dd9U5scDKQe/GVyq+DwH2pIOXQSIjumQj2esGvxzadaaU60IrxeMxMp0KhetaiXXtcr1lXP7M7zR9xeRqrxmOGH1wL1zW+7HzR9xMkgUfuw80PcXmo2ouYwEDcubBIGY7nHSc69KUvuw80PcXmapXG0kQJgGY1Y/BU5V2AUykQ2o3cNAxGBJkgY5+FOLNapwiAMSXQN4QNWdGYQRTOdxvkiMACJj0pla7LddIwaSRiSYgDVwqjuqYiZota5ounTE8cqTs+TZGLhqzalGZPaCWNYCdZjAnDSVPslrRnBcSBm0kmeISVhyya7EkhKtk/AYtw3krZ6DRpHNn4JySM0E8iPtLYzO9Cyub8kkda+mMMOaOhS1hqNjAD0BRjLMB4XIFKWOnGYeiFRkposhadoemsCMzeVVDZFs+ZZy5lNpe8SCSYAPtPoVwPAsO2V0HstNbbHFzrxk69XohXaHDDLNqXgveSSRL0eqnaGiHNpuPhFpB5AYSrOq3XB7ikR+U9KozQDhMJU0QwayV2npMP+pT1p+y+0+rFVad1QpkbxLelNdk/VHZbbPtW1OY681zTeBGEzOA0Eqi1LK7RjikrpBzJx0mGLUorlEXkm1THFQXSZGdKZPqfaNTZ7iTp5ErRddgwVq8FZdWWUVKZBdgMR+6de+06U2ORajSMODf4DmKSyZlCm4tAfddoBETx5ipmjlQ0qrqWduBaDjAInDgOCyNyXCJ9yNt+UqlKkQXDdQ2Ix3/YtD2CZY66sgv4vpm47fgYGOD2LKdl9vD6sNgXAJjS45/RCsHUoyqW1qtPw2yBvtPQ4qjV4t2G/K5Jw70adUs2KgHNvUgMQajmMwz7vd1DzS4cSsdKu4lQ1hpw2yg6alR3qVY9BXGhJpf37JyxkTVokljRAAFZ+Mxg8sGGqHFZ7lerN/CN1rnPjn1HFaXUqAucGnEscwRrqWl49mPEs72TsDa72kZjdwGGAbd+PKuto5NyaZnmqK9WGAOuUkH4+xde7Qih//a66Kw84LjKl2CikmES+Uxj+qWESIBxkb2hetK/3d3mj7i8gA73xXr+0fd3eaPuKII5T+7DzQ9xeYBS3MYwGknkiV6eZ91Hmv9i8y0WVKtOQCKbQ7uTi6e6kAzdw44UJugY7Na9ToEOdLQZBEAAMnCBjgpOlZQ4ubgQ51zhF57id4gQRwBQ9hebtNmqZnGHC8w+gBKZFysWVAQJDL5OfwWj2NdyrHOLp7fA0kSlgyY6laXMkEtEsPhXsGRxuE8BVpsVAOc2Pw0weN8/Bp5VBUcpufUo1NqnB5BnumsDhM6pd7E2pbIXMe+nQpjbNyHPc6W04GMxnP7uiFhyQyZP3osVFksrQS9ztLyxo3mG7A4w4qUpUgqxkCxvm9UvPdBMkmLz3uJIaDAwGjWVa7Od5Y8y2urLIRQ7otGpO6d0aPSmIM6kUg7yytMvUUx7VIKzTqp5GLQ2u0bnuXxnknAne0K+47yj9keTjaLPUpkjdNwxGcYt9ICv0uR4sil4CcE49zB4kp3axIHSmtVha4giCDBGohcdVxXqzAKVHmAkmvdoJXXVZEal2lUAzygdh21HjTnRXucRJKXqWppAEnkTWo8HSkhhJT1mW6l5riZLQACdQzA686YuKKQpUhIXNcuvEmSTJPGrT1N6kW1m+13sVTpDAqxbArRdt1HfJHK0hU51eOX7FsHUkbkHxGiTAw+tEniUPtkU7M6e5cT/8qsp1t/2v5GTxvJE8jDylVLKlsdWNmoAfZhrX1T4Rc11xg3jBJGkLzeLHudf3szTOVIcWvKFyq9zS1wbUYBBBBl1ofnGgXgeJU7ZVQLq9Qk4xJmO6axhI3tPIrE+0tdbSHRcvUy4ZhjTmeCG+lVbL+U21XucwXgDJccGncMYY14tdyrq6aNSX7GKbsrTnSSUQhdnBHpUXO7lsrrkROSEe6g8EYEIrHIEK7VhMjgzL1/aPu7vNH3F5CpsDs5hevbSP2d3mz7iTGJj7p/B/2Lyo61Ophoa5pkZgc2gTjgvVR+6fwf8AjXkem5u5BG+48WHAotWBLMtlTcw5kgvOBBI0n0uwTKlbXMvnDHWN4/zFN2uaCTGnTqXKlSQ7UYUdoEp2cq7XTptJFxhYDhgHETHJpT+w2htJop43iZJwIa3AzBzuJ0nf1KEoUsJk3uDAagnXXjXBziN0459QEADkk8aplBdkh2XvI+yam0bomYzDGBJOfTn+symKeyOkdJ5P7qiZMt1JgO4nTLjMcQw3lKtytSLjAbAbpGc4n4DlXLy6dW+GXwk/Zc6GVmHMUp2SaFVKFsAaGtALjF4gAxOclO6j2taO6dwmVilgVmqDJ3so05vam9oykwA3sBwqu1coNGhw41X8s5Xgw0ujTuir8Wm3OhTlSsjtllooVKznUw4HThuXHXoKrp3lLutrhoz/AFyJnWqzoHIu9jW1JGB8uxkVxKOauXFcmROXZQLULqNdQ2ARrCSjOprrEowcHoSY0co08DJ+KndjjWMtFJ26Lg9uoDOmdFhib1McbZ9CkMl1TeEvuiRmdCpycxaLI9zVKVo/aqoJz0qMctYKt16FWg51IuLqTjTuVABepPg3GuGlk4A78JtTfcrNcKmLjTbMnNL88pTKdrL6jqbHDPTvvJBa2L7oj8RwHBguPDG4y47Uv+FkmmiqW+rtldzAXYubfj8oaKfOvCdQUdlOqQXDQBcGaBGJA3pKdssjalqrBzwGhzjeJiYMD2yoqpRbdeQ4SHQ0axOcLsQrj8GWhrehdZaSMxhKGhuAbwx0aeNJFoEZuVaExhxJxRZRCSTGKWGZMQUBexbSP2d3mj7hXjx9TNAhexLT93d5s+6VFjET90/g/wDGvJdlpgO3UdyPSvWh+6fwf+NeRb2DtcCEgHtKzse8kYMBAGOc6SZ0Jta4xA8IRydJSVPUuzMmNOHKlQDu0VGAuAwutjWS6Iz8MlOLNZtwDdIBAOgzhnG/wqJfUmTpKkeuXXWgZxERp3lCUeKQiWqVGNa5uktGM64nNwoVrcPwAY4ATnEAR6oJUG55IJjuSJ3vrFcr2jQNAABGr/sqrpErNAoupU4YAKtVxDniSYnOYEgAZ+nBTrnMawXiG594cQOKoeRKb6LdsfALiMHON5+oQD7QrRZLWHvbVqS1wEMbgBjnz5zwaFy8+F33s1QmGyyDtLnNGEXpO8QVTMuB22PnAMDb3+o4egK5bIrQNoqCcSx0RjoOeM2bOq3a7LtldzD/AJlWkDwNpX3fAK3S3FW/72DI0+CEawkSdP1CTNmlXOrscBOAgJIbHm+F6Fo+TEh0ynOsJSZsfCrlVyE0aR9cCa1MjBTjqExOBV+tBvrpsrd/k/up2pkj6hIuycNfoVqypkdpDNsw1LooagpJ+TtRPIm9wsIwg+gqamn2ItUNjZXRvLtCjgDwaTvKQdaiBBYI3gmLaTixxzAAH4f7VLwKyTtzS1gcD3Lm4A6cYCcVcjgQC/dXZOOc6dOeSVDvsVS63AmS3lJ/unz8j1s90ngKofH/AKB8+CNoZOL6r2XgIxk/W+o40jBOowU8r2GoKt0tN4iYJ+tSa9bOuuMYAwVoT+yIhoRV26gGqwBQOjFBpJXDmRwMEAdaJK9jWkfYO82fdK8cMG/K9kWvvD/Nu90pMDlkpB1BjTmNNoPAWgFU53UTyWTO01P16n8yumTu80/yN90KAOw5zp22tfksOALbo23bqoBa6Zc+YdgWgwMJlARo6i+TII2l+Plqn8yJ/gpkyI2qpHn6nSr4ggCgnqIZM8XV/Wf0o56i2TYjaqn6z+lXtBAFB/wQyb4Fb9d647qIZNJ7mt+s5X9BAFEodRjJ7XAhtYkYiazipFnU1sYdeu1J1mq4wNQxwCT2W5GtVV9R1mc5t+zPpOG2XZJbUcxzN1uXh4Y0uMbmqcdyEMoZItbnzTLhuLIKJ2wAUTTql1ovNvbq8yBhevRBgYqLhF90OxV/U1sRpuZcfDgQ47Y6cZ08aRb1LLEKu23al7zro7kNmOAIttyRayLfdvEVaVUWeXhr21DIYGua+LmDXAuDXMzSdAtmSrUaFNtMPa9tRzjec25UBAEOAqzTBkw5jiWloMGYS6cPQWx+dgdl8F/6hSR6nVk8Gp+oU/2SWSrUbR2oOJbaKL33X3fs2ul84iRH4cZ1JpYMlV2Ww1C5xoPNVxY98mm+Q1tzdH7J7Mbp7lzcIvFR6OP/AFRLfL2IO6m1kOip+oVw9TOx6qn6hT625Ke63Uag2zahTqbYRVIbfDqBpbi9jgyrojdmc6iMlZKtbazjUFTayy2gDbAcaloDrOO+mTtUgGBdmEdKHpC3y9ih6llj1Vf1P7JJ3UksJ8d+r/ZS2w2yVqdna20B+2BtO+XvvXnXGh0bt2YjEyLxkwoWlke3XLcJqDbKdYWe9Xgtea1d1K6Q83dw6lupbF0CDEiXTivAb5ew3+EFh8t+p/ZJ1uozYXCDt/FVH8qlrfZq5FJ1NlUftTHvZtgDhSbSuuB3cEFwBuyc8xnTPK1ltj7ZRq021W0Q2iarRVAIIqOL2gX7riAWh2BloddMgJ7I+hWxFvUhsIEfbfqD+VM6vUOsDp3dpE6BVbrJ8DfU7ZLDXa60XhVO7tDqRFUGWvaza2svOgEEOgOENI38WHWFt2mg03y9toeajmucL9LaajWufTNaRLzT3AcQCLwwwQopdgtjU9RaxkAbbaoGb7Vmj+Gg7qL2M/51r/Wb/TTmhYbYOsbwrm5ZQLSNtxdWvUc52wAuwqku3QgkaQpjI9G0C1VzUvGiZNMuJBab8XIDi1zYAc1wDSAYMnFG1ehWVd/UKsJcHGra5GnbWf00keoHYII2y1Yme+M/prS03ttubSbecHHPgxjnnAE5mg6tKkBnH/r5YPG2r9Sn/TXP/XuweNtXPp/01aK+X6u2NuUqjyYBDaVQ02gls7vBrngSDjDSI8Ipeja6pokwW16xMy1wbRGDWgXwJu3mj95xcc0wWMpzuoHk9paDWtQLjDd3TxME+L1A8iUd/wCP1hP+daufT/pq31ssOEU6NGvUN1tytcmmA6Q0uc9wLu5BJEwHAlGbaaxc5pe8EOIF2zHMMJvu3GOJGOYhFiKWP/Huw+OtXPp/01pFvEUX/kd7pST8o3I2xlQNAxfDSBvuDHEgb8QN5LZQ7zU/I73SgCAsOyqKTBtX4G/j3h+6l+2vyXr/ACoIIAHbX5L1/lQ7a/Jev8qCCAB21+S9f5UO2vyXr/KgggAdtfkvX+VDtr8l6/yoIIAHbV5L1/lQ7avJev8AKuoIA521+S9f5UO2vyXr/KgggAdtfkvX+VDtr8l6/wAqCCAB21+S9f5UO2vyXr/KgggAdtfkvX+VDtr8l6/yoIIAHbX5L1/lQ7a/Jev8qCCAB21+S9f5UO2vyXr/ACoIIAHbX5L1/lQ7a/Jev8qCCAB21+S9f5USpsnDhBpSJB7vSCCPw6wEEEACnsmDZilEkk7vSTJ/CuV9kjXtLXUQ5pEEF+BHNQQQAcbKvJev8q721+S9f5UEEADtr8l6/wAqQt2yqaTxtX4Hfj3j+6gggD//2Q=="/>
          <p:cNvSpPr>
            <a:spLocks noChangeAspect="1" noChangeArrowheads="1"/>
          </p:cNvSpPr>
          <p:nvPr/>
        </p:nvSpPr>
        <p:spPr bwMode="auto">
          <a:xfrm>
            <a:off x="215900" y="-757238"/>
            <a:ext cx="2438400" cy="1876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457200"/>
            <a:ext cx="91440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b="1" u="sng" dirty="0">
                <a:solidFill>
                  <a:srgbClr val="FFFF00"/>
                </a:solidFill>
                <a:latin typeface="Tempus Sans ITC" pitchFamily="82" charset="0"/>
              </a:rPr>
              <a:t>Las conexiones de la familia</a:t>
            </a:r>
            <a:r>
              <a:rPr lang="en-US" sz="2200" b="1" dirty="0" smtClean="0">
                <a:solidFill>
                  <a:srgbClr val="FFFF00"/>
                </a:solidFill>
                <a:latin typeface="Tempus Sans ITC" pitchFamily="82" charset="0"/>
              </a:rPr>
              <a:t>:</a:t>
            </a:r>
          </a:p>
          <a:p>
            <a:r>
              <a:rPr lang="en-US" sz="2200" b="1" dirty="0" smtClean="0">
                <a:solidFill>
                  <a:srgbClr val="FFFF00"/>
                </a:solidFill>
                <a:latin typeface="Tempus Sans ITC" pitchFamily="82" charset="0"/>
              </a:rPr>
              <a:t>N</a:t>
            </a:r>
            <a:r>
              <a:rPr lang="es-CO" sz="2200" b="1" dirty="0" smtClean="0">
                <a:solidFill>
                  <a:srgbClr val="FFFF00"/>
                </a:solidFill>
                <a:latin typeface="Tempus Sans ITC" pitchFamily="82" charset="0"/>
              </a:rPr>
              <a:t>ú</a:t>
            </a:r>
            <a:r>
              <a:rPr lang="en-US" sz="2200" b="1" dirty="0" smtClean="0">
                <a:solidFill>
                  <a:srgbClr val="FFFF00"/>
                </a:solidFill>
                <a:latin typeface="Tempus Sans ITC" pitchFamily="82" charset="0"/>
              </a:rPr>
              <a:t>m 26:59 - 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La 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mujer de </a:t>
            </a:r>
            <a:r>
              <a:rPr lang="es-ES" sz="2200" b="1" dirty="0" err="1">
                <a:solidFill>
                  <a:schemeClr val="bg1"/>
                </a:solidFill>
                <a:latin typeface="Tempus Sans ITC" pitchFamily="82" charset="0"/>
              </a:rPr>
              <a:t>Amram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 se llamó </a:t>
            </a:r>
            <a:r>
              <a:rPr lang="es-ES" sz="2200" b="1" dirty="0" err="1">
                <a:solidFill>
                  <a:schemeClr val="bg1"/>
                </a:solidFill>
                <a:latin typeface="Tempus Sans ITC" pitchFamily="82" charset="0"/>
              </a:rPr>
              <a:t>Jocabed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, hija de Leví, que le nació a Leví en Egipto; ésta dio a luz de </a:t>
            </a:r>
            <a:r>
              <a:rPr lang="es-ES" sz="2200" b="1" dirty="0" err="1">
                <a:solidFill>
                  <a:schemeClr val="bg1"/>
                </a:solidFill>
                <a:latin typeface="Tempus Sans ITC" pitchFamily="82" charset="0"/>
              </a:rPr>
              <a:t>Amram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 a Aarón y a Moisés, y a María su hermana. </a:t>
            </a:r>
          </a:p>
          <a:p>
            <a:endParaRPr lang="en-US" sz="1100" b="1" dirty="0">
              <a:solidFill>
                <a:srgbClr val="FFFF00"/>
              </a:solidFill>
              <a:latin typeface="Tempus Sans ITC" pitchFamily="82" charset="0"/>
            </a:endParaRPr>
          </a:p>
          <a:p>
            <a:r>
              <a:rPr lang="en-US" sz="2200" b="1" dirty="0">
                <a:solidFill>
                  <a:srgbClr val="FFFF00"/>
                </a:solidFill>
                <a:latin typeface="Tempus Sans ITC" pitchFamily="82" charset="0"/>
              </a:rPr>
              <a:t>Ex </a:t>
            </a:r>
            <a:r>
              <a:rPr lang="en-US" sz="2200" b="1" dirty="0" smtClean="0">
                <a:solidFill>
                  <a:srgbClr val="FFFF00"/>
                </a:solidFill>
                <a:latin typeface="Tempus Sans ITC" pitchFamily="82" charset="0"/>
              </a:rPr>
              <a:t>2:1-2 - 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Un 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varón de la familia de Leví fue y tomó por mujer a una hija de Leví, 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la 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que concibió, y dio a luz un 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hijo [Moisés</a:t>
            </a:r>
            <a:r>
              <a:rPr lang="en-US" sz="2200" b="1" dirty="0" smtClean="0">
                <a:solidFill>
                  <a:schemeClr val="bg1"/>
                </a:solidFill>
                <a:latin typeface="Tempus Sans ITC" pitchFamily="82" charset="0"/>
              </a:rPr>
              <a:t>]</a:t>
            </a:r>
            <a:endParaRPr lang="es-ES" sz="2200" b="1" dirty="0" smtClean="0">
              <a:solidFill>
                <a:schemeClr val="bg1"/>
              </a:solidFill>
              <a:latin typeface="Tempus Sans ITC" pitchFamily="82" charset="0"/>
            </a:endParaRPr>
          </a:p>
          <a:p>
            <a:endParaRPr lang="en-US" sz="2200" b="1" dirty="0">
              <a:solidFill>
                <a:schemeClr val="bg1"/>
              </a:solidFill>
              <a:latin typeface="Tempus Sans ITC" pitchFamily="82" charset="0"/>
            </a:endParaRPr>
          </a:p>
          <a:p>
            <a:r>
              <a:rPr lang="en-US" sz="2200" b="1" dirty="0">
                <a:solidFill>
                  <a:srgbClr val="FFFF00"/>
                </a:solidFill>
                <a:latin typeface="Tempus Sans ITC" pitchFamily="82" charset="0"/>
              </a:rPr>
              <a:t>1 </a:t>
            </a:r>
            <a:r>
              <a:rPr lang="en-US" sz="2200" b="1" dirty="0" err="1" smtClean="0">
                <a:solidFill>
                  <a:srgbClr val="FFFF00"/>
                </a:solidFill>
                <a:latin typeface="Tempus Sans ITC" pitchFamily="82" charset="0"/>
              </a:rPr>
              <a:t>Crón</a:t>
            </a:r>
            <a:r>
              <a:rPr lang="en-US" sz="2200" b="1" dirty="0" smtClean="0">
                <a:solidFill>
                  <a:srgbClr val="FFFF00"/>
                </a:solidFill>
                <a:latin typeface="Tempus Sans ITC" pitchFamily="82" charset="0"/>
              </a:rPr>
              <a:t> 6:16-18 </a:t>
            </a:r>
            <a:r>
              <a:rPr lang="en-US" sz="2200" b="1" dirty="0" smtClean="0">
                <a:solidFill>
                  <a:schemeClr val="bg1"/>
                </a:solidFill>
                <a:latin typeface="Tempus Sans ITC" pitchFamily="82" charset="0"/>
              </a:rPr>
              <a:t>– Los </a:t>
            </a:r>
            <a:r>
              <a:rPr lang="en-US" sz="2200" b="1" dirty="0" err="1" smtClean="0">
                <a:solidFill>
                  <a:schemeClr val="bg1"/>
                </a:solidFill>
                <a:latin typeface="Tempus Sans ITC" pitchFamily="82" charset="0"/>
              </a:rPr>
              <a:t>hijos</a:t>
            </a:r>
            <a:r>
              <a:rPr lang="en-US" sz="2200" b="1" dirty="0" smtClean="0">
                <a:solidFill>
                  <a:schemeClr val="bg1"/>
                </a:solidFill>
                <a:latin typeface="Tempus Sans ITC" pitchFamily="82" charset="0"/>
              </a:rPr>
              <a:t> de </a:t>
            </a:r>
            <a:r>
              <a:rPr lang="en-US" sz="2200" b="1" dirty="0" smtClean="0">
                <a:solidFill>
                  <a:srgbClr val="FFFF00"/>
                </a:solidFill>
                <a:latin typeface="Tempus Sans ITC" pitchFamily="82" charset="0"/>
              </a:rPr>
              <a:t>Levi</a:t>
            </a:r>
            <a:r>
              <a:rPr lang="en-US" sz="2200" b="1" dirty="0">
                <a:solidFill>
                  <a:schemeClr val="bg1"/>
                </a:solidFill>
                <a:latin typeface="Tempus Sans ITC" pitchFamily="82" charset="0"/>
              </a:rPr>
              <a:t>: </a:t>
            </a:r>
            <a:r>
              <a:rPr lang="en-US" sz="2200" b="1" dirty="0" smtClean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empus Sans ITC" pitchFamily="82" charset="0"/>
              </a:rPr>
              <a:t>Gers</a:t>
            </a:r>
            <a:r>
              <a:rPr lang="es-CO" sz="2200" b="1" dirty="0" err="1">
                <a:solidFill>
                  <a:schemeClr val="bg1"/>
                </a:solidFill>
                <a:latin typeface="Tempus Sans ITC" pitchFamily="82" charset="0"/>
              </a:rPr>
              <a:t>ó</a:t>
            </a:r>
            <a:r>
              <a:rPr lang="en-US" sz="2200" b="1" dirty="0" smtClean="0">
                <a:solidFill>
                  <a:schemeClr val="bg1"/>
                </a:solidFill>
                <a:latin typeface="Tempus Sans ITC" pitchFamily="82" charset="0"/>
              </a:rPr>
              <a:t>n</a:t>
            </a:r>
            <a:r>
              <a:rPr lang="en-US" sz="2200" b="1" dirty="0">
                <a:solidFill>
                  <a:schemeClr val="bg1"/>
                </a:solidFill>
                <a:latin typeface="Tempus Sans ITC" pitchFamily="82" charset="0"/>
              </a:rPr>
              <a:t>, </a:t>
            </a:r>
            <a:r>
              <a:rPr lang="en-US" sz="2200" b="1" dirty="0" smtClean="0">
                <a:solidFill>
                  <a:srgbClr val="FFFF00"/>
                </a:solidFill>
                <a:latin typeface="Tempus Sans ITC" pitchFamily="82" charset="0"/>
              </a:rPr>
              <a:t>Coat,</a:t>
            </a:r>
            <a:r>
              <a:rPr lang="en-US" sz="2200" b="1" dirty="0" smtClean="0">
                <a:solidFill>
                  <a:schemeClr val="bg1"/>
                </a:solidFill>
                <a:latin typeface="Tempus Sans ITC" pitchFamily="82" charset="0"/>
              </a:rPr>
              <a:t> y </a:t>
            </a:r>
            <a:r>
              <a:rPr lang="en-US" sz="2200" b="1" dirty="0" err="1" smtClean="0">
                <a:solidFill>
                  <a:schemeClr val="bg1"/>
                </a:solidFill>
                <a:latin typeface="Tempus Sans ITC" pitchFamily="82" charset="0"/>
              </a:rPr>
              <a:t>Merari</a:t>
            </a:r>
            <a:r>
              <a:rPr lang="en-US" sz="2200" b="1" dirty="0" smtClean="0">
                <a:solidFill>
                  <a:schemeClr val="bg1"/>
                </a:solidFill>
                <a:latin typeface="Tempus Sans ITC" pitchFamily="82" charset="0"/>
              </a:rPr>
              <a:t>   (y </a:t>
            </a:r>
            <a:r>
              <a:rPr lang="en-US" sz="2200" b="1" dirty="0" err="1" smtClean="0">
                <a:solidFill>
                  <a:schemeClr val="bg1"/>
                </a:solidFill>
                <a:latin typeface="Tempus Sans ITC" pitchFamily="82" charset="0"/>
              </a:rPr>
              <a:t>Jocabed</a:t>
            </a:r>
            <a:r>
              <a:rPr lang="en-US" sz="2200" b="1" dirty="0" smtClean="0">
                <a:solidFill>
                  <a:schemeClr val="bg1"/>
                </a:solidFill>
                <a:latin typeface="Tempus Sans ITC" pitchFamily="82" charset="0"/>
              </a:rPr>
              <a:t>)</a:t>
            </a:r>
            <a:endParaRPr lang="en-US" sz="2200" b="1" dirty="0">
              <a:solidFill>
                <a:schemeClr val="bg1"/>
              </a:solidFill>
              <a:latin typeface="Tempus Sans ITC" pitchFamily="82" charset="0"/>
            </a:endParaRPr>
          </a:p>
          <a:p>
            <a:r>
              <a:rPr lang="en-US" sz="2200" b="1" dirty="0" smtClean="0">
                <a:solidFill>
                  <a:schemeClr val="bg1"/>
                </a:solidFill>
                <a:latin typeface="Tempus Sans ITC" pitchFamily="82" charset="0"/>
              </a:rPr>
              <a:t>		    Los </a:t>
            </a:r>
            <a:r>
              <a:rPr lang="en-US" sz="2200" b="1" dirty="0" err="1" smtClean="0">
                <a:solidFill>
                  <a:schemeClr val="bg1"/>
                </a:solidFill>
                <a:latin typeface="Tempus Sans ITC" pitchFamily="82" charset="0"/>
              </a:rPr>
              <a:t>hijos</a:t>
            </a:r>
            <a:r>
              <a:rPr lang="en-US" sz="2200" b="1" dirty="0" smtClean="0">
                <a:solidFill>
                  <a:schemeClr val="bg1"/>
                </a:solidFill>
                <a:latin typeface="Tempus Sans ITC" pitchFamily="82" charset="0"/>
              </a:rPr>
              <a:t> de Coat:  </a:t>
            </a:r>
            <a:r>
              <a:rPr lang="en-US" sz="2200" b="1" dirty="0" err="1" smtClean="0">
                <a:solidFill>
                  <a:srgbClr val="FFFF00"/>
                </a:solidFill>
                <a:latin typeface="Tempus Sans ITC" pitchFamily="82" charset="0"/>
              </a:rPr>
              <a:t>Amram</a:t>
            </a:r>
            <a:r>
              <a:rPr lang="en-US" sz="2200" b="1" dirty="0">
                <a:solidFill>
                  <a:schemeClr val="bg1"/>
                </a:solidFill>
                <a:latin typeface="Tempus Sans ITC" pitchFamily="82" charset="0"/>
              </a:rPr>
              <a:t>, </a:t>
            </a:r>
            <a:r>
              <a:rPr lang="en-US" sz="2200" b="1" dirty="0" err="1" smtClean="0">
                <a:solidFill>
                  <a:schemeClr val="bg1"/>
                </a:solidFill>
                <a:latin typeface="Tempus Sans ITC" pitchFamily="82" charset="0"/>
              </a:rPr>
              <a:t>Izar</a:t>
            </a:r>
            <a:r>
              <a:rPr lang="en-US" sz="2200" b="1" dirty="0">
                <a:solidFill>
                  <a:schemeClr val="bg1"/>
                </a:solidFill>
                <a:latin typeface="Tempus Sans ITC" pitchFamily="82" charset="0"/>
              </a:rPr>
              <a:t>, </a:t>
            </a:r>
            <a:r>
              <a:rPr lang="en-US" sz="2200" b="1" dirty="0" err="1" smtClean="0">
                <a:solidFill>
                  <a:schemeClr val="bg1"/>
                </a:solidFill>
                <a:latin typeface="Tempus Sans ITC" pitchFamily="82" charset="0"/>
              </a:rPr>
              <a:t>Hebrón</a:t>
            </a:r>
            <a:r>
              <a:rPr lang="en-US" sz="2200" b="1" dirty="0" smtClean="0">
                <a:solidFill>
                  <a:schemeClr val="bg1"/>
                </a:solidFill>
                <a:latin typeface="Tempus Sans ITC" pitchFamily="82" charset="0"/>
              </a:rPr>
              <a:t>, y </a:t>
            </a:r>
            <a:r>
              <a:rPr lang="en-US" sz="2200" b="1" dirty="0" err="1" smtClean="0">
                <a:solidFill>
                  <a:schemeClr val="bg1"/>
                </a:solidFill>
                <a:latin typeface="Tempus Sans ITC" pitchFamily="82" charset="0"/>
              </a:rPr>
              <a:t>Uziel</a:t>
            </a:r>
            <a:endParaRPr lang="en-US" sz="2200" b="1" dirty="0">
              <a:solidFill>
                <a:schemeClr val="bg1"/>
              </a:solidFill>
              <a:latin typeface="Tempus Sans ITC" pitchFamily="82" charset="0"/>
            </a:endParaRPr>
          </a:p>
          <a:p>
            <a:endParaRPr lang="en-US" sz="1100" b="1" dirty="0">
              <a:solidFill>
                <a:schemeClr val="bg1"/>
              </a:solidFill>
              <a:latin typeface="Tempus Sans ITC" pitchFamily="82" charset="0"/>
            </a:endParaRPr>
          </a:p>
          <a:p>
            <a:r>
              <a:rPr lang="en-US" sz="2200" b="1" dirty="0">
                <a:solidFill>
                  <a:srgbClr val="FFFF00"/>
                </a:solidFill>
                <a:latin typeface="Tempus Sans ITC" pitchFamily="82" charset="0"/>
              </a:rPr>
              <a:t>Ex </a:t>
            </a:r>
            <a:r>
              <a:rPr lang="en-US" sz="2200" b="1" dirty="0" smtClean="0">
                <a:solidFill>
                  <a:srgbClr val="FFFF00"/>
                </a:solidFill>
                <a:latin typeface="Tempus Sans ITC" pitchFamily="82" charset="0"/>
              </a:rPr>
              <a:t>6:20 - 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Y </a:t>
            </a:r>
            <a:r>
              <a:rPr lang="es-ES" sz="2200" b="1" dirty="0" err="1">
                <a:solidFill>
                  <a:schemeClr val="bg1"/>
                </a:solidFill>
                <a:latin typeface="Tempus Sans ITC" pitchFamily="82" charset="0"/>
              </a:rPr>
              <a:t>Amram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 tomó por mujer a </a:t>
            </a:r>
            <a:r>
              <a:rPr lang="es-ES" sz="2200" b="1" dirty="0" err="1">
                <a:solidFill>
                  <a:schemeClr val="bg1"/>
                </a:solidFill>
                <a:latin typeface="Tempus Sans ITC" pitchFamily="82" charset="0"/>
              </a:rPr>
              <a:t>Jocabed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 su tía, la cual dio a luz a </a:t>
            </a:r>
            <a:endParaRPr lang="es-ES" sz="2200" b="1" dirty="0" smtClean="0">
              <a:solidFill>
                <a:schemeClr val="bg1"/>
              </a:solidFill>
              <a:latin typeface="Tempus Sans ITC" pitchFamily="82" charset="0"/>
            </a:endParaRPr>
          </a:p>
          <a:p>
            <a:pPr algn="ctr"/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Aarón 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y a Moisés. </a:t>
            </a:r>
            <a:r>
              <a:rPr lang="es-CO" sz="2200" b="1" dirty="0" smtClean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empus Sans ITC" pitchFamily="82" charset="0"/>
              </a:rPr>
              <a:t>Amram</a:t>
            </a:r>
            <a:r>
              <a:rPr lang="en-US" sz="2200" b="1" dirty="0" smtClean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empus Sans ITC" pitchFamily="82" charset="0"/>
              </a:rPr>
              <a:t>vivió</a:t>
            </a:r>
            <a:r>
              <a:rPr lang="en-US" sz="2200" b="1" dirty="0" smtClean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200" b="1" dirty="0">
                <a:solidFill>
                  <a:schemeClr val="bg1"/>
                </a:solidFill>
                <a:latin typeface="Tempus Sans ITC" pitchFamily="82" charset="0"/>
              </a:rPr>
              <a:t>137 </a:t>
            </a:r>
            <a:r>
              <a:rPr lang="en-US" sz="2200" b="1" dirty="0" err="1" smtClean="0">
                <a:solidFill>
                  <a:schemeClr val="bg1"/>
                </a:solidFill>
                <a:latin typeface="Tempus Sans ITC" pitchFamily="82" charset="0"/>
              </a:rPr>
              <a:t>años</a:t>
            </a:r>
            <a:r>
              <a:rPr lang="en-US" sz="2200" b="1" dirty="0" smtClean="0">
                <a:solidFill>
                  <a:schemeClr val="bg1"/>
                </a:solidFill>
                <a:latin typeface="Tempus Sans ITC" pitchFamily="82" charset="0"/>
              </a:rPr>
              <a:t>.</a:t>
            </a:r>
          </a:p>
          <a:p>
            <a:endParaRPr lang="en-US" sz="2200" b="1" dirty="0">
              <a:solidFill>
                <a:schemeClr val="bg1"/>
              </a:solidFill>
              <a:latin typeface="Tempus Sans ITC" pitchFamily="82" charset="0"/>
            </a:endParaRPr>
          </a:p>
          <a:p>
            <a:pPr algn="ctr"/>
            <a:r>
              <a:rPr lang="en-US" sz="2200" b="1" dirty="0" err="1" smtClean="0">
                <a:solidFill>
                  <a:schemeClr val="bg1"/>
                </a:solidFill>
                <a:latin typeface="Tempus Sans ITC" pitchFamily="82" charset="0"/>
              </a:rPr>
              <a:t>Amram</a:t>
            </a:r>
            <a:r>
              <a:rPr lang="en-US" sz="2200" b="1" dirty="0" smtClean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empus Sans ITC" pitchFamily="82" charset="0"/>
              </a:rPr>
              <a:t>tomó</a:t>
            </a:r>
            <a:r>
              <a:rPr lang="en-US" sz="2200" b="1" dirty="0" smtClean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empus Sans ITC" pitchFamily="82" charset="0"/>
              </a:rPr>
              <a:t>por</a:t>
            </a:r>
            <a:r>
              <a:rPr lang="en-US" sz="2200" b="1" dirty="0" smtClean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empus Sans ITC" pitchFamily="82" charset="0"/>
              </a:rPr>
              <a:t>mujer</a:t>
            </a:r>
            <a:r>
              <a:rPr lang="en-US" sz="2200" b="1" dirty="0" smtClean="0">
                <a:solidFill>
                  <a:schemeClr val="bg1"/>
                </a:solidFill>
                <a:latin typeface="Tempus Sans ITC" pitchFamily="82" charset="0"/>
              </a:rPr>
              <a:t> a la </a:t>
            </a:r>
            <a:r>
              <a:rPr lang="en-US" sz="2200" b="1" dirty="0" err="1" smtClean="0">
                <a:solidFill>
                  <a:schemeClr val="bg1"/>
                </a:solidFill>
                <a:latin typeface="Tempus Sans ITC" pitchFamily="82" charset="0"/>
              </a:rPr>
              <a:t>hermana</a:t>
            </a:r>
            <a:r>
              <a:rPr lang="en-US" sz="2200" b="1" dirty="0" smtClean="0">
                <a:solidFill>
                  <a:schemeClr val="bg1"/>
                </a:solidFill>
                <a:latin typeface="Tempus Sans ITC" pitchFamily="82" charset="0"/>
              </a:rPr>
              <a:t> de Coat…</a:t>
            </a:r>
          </a:p>
          <a:p>
            <a:pPr algn="ctr"/>
            <a:r>
              <a:rPr lang="en-US" sz="2200" b="1" dirty="0" err="1" smtClean="0">
                <a:solidFill>
                  <a:schemeClr val="bg1"/>
                </a:solidFill>
                <a:latin typeface="Tempus Sans ITC" pitchFamily="82" charset="0"/>
              </a:rPr>
              <a:t>así</a:t>
            </a:r>
            <a:r>
              <a:rPr lang="en-US" sz="2200" b="1" dirty="0" smtClean="0">
                <a:solidFill>
                  <a:schemeClr val="bg1"/>
                </a:solidFill>
                <a:latin typeface="Tempus Sans ITC" pitchFamily="82" charset="0"/>
              </a:rPr>
              <a:t>, </a:t>
            </a:r>
            <a:r>
              <a:rPr lang="en-US" sz="2200" b="1" dirty="0" err="1" smtClean="0">
                <a:solidFill>
                  <a:schemeClr val="bg1"/>
                </a:solidFill>
                <a:latin typeface="Tempus Sans ITC" pitchFamily="82" charset="0"/>
              </a:rPr>
              <a:t>Jocabed</a:t>
            </a:r>
            <a:r>
              <a:rPr lang="en-US" sz="2200" b="1" dirty="0" smtClean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empus Sans ITC" pitchFamily="82" charset="0"/>
              </a:rPr>
              <a:t>fue</a:t>
            </a:r>
            <a:r>
              <a:rPr lang="en-US" sz="2200" b="1" dirty="0" smtClean="0">
                <a:solidFill>
                  <a:schemeClr val="bg1"/>
                </a:solidFill>
                <a:latin typeface="Tempus Sans ITC" pitchFamily="82" charset="0"/>
              </a:rPr>
              <a:t> la </a:t>
            </a:r>
            <a:r>
              <a:rPr lang="en-US" sz="2200" b="1" dirty="0" err="1" smtClean="0">
                <a:solidFill>
                  <a:schemeClr val="bg1"/>
                </a:solidFill>
                <a:latin typeface="Tempus Sans ITC" pitchFamily="82" charset="0"/>
              </a:rPr>
              <a:t>hija</a:t>
            </a:r>
            <a:r>
              <a:rPr lang="en-US" sz="2200" b="1" dirty="0" smtClean="0">
                <a:solidFill>
                  <a:schemeClr val="bg1"/>
                </a:solidFill>
                <a:latin typeface="Tempus Sans ITC" pitchFamily="82" charset="0"/>
              </a:rPr>
              <a:t> de </a:t>
            </a:r>
            <a:r>
              <a:rPr lang="en-US" sz="2200" b="1" dirty="0" err="1" smtClean="0">
                <a:solidFill>
                  <a:schemeClr val="bg1"/>
                </a:solidFill>
                <a:latin typeface="Tempus Sans ITC" pitchFamily="82" charset="0"/>
              </a:rPr>
              <a:t>Leví</a:t>
            </a:r>
            <a:r>
              <a:rPr lang="en-US" sz="2200" b="1" dirty="0" smtClean="0">
                <a:solidFill>
                  <a:schemeClr val="bg1"/>
                </a:solidFill>
                <a:latin typeface="Tempus Sans ITC" pitchFamily="82" charset="0"/>
              </a:rPr>
              <a:t> y la </a:t>
            </a:r>
            <a:r>
              <a:rPr lang="en-US" sz="2200" b="1" dirty="0" err="1" smtClean="0">
                <a:solidFill>
                  <a:schemeClr val="bg1"/>
                </a:solidFill>
                <a:latin typeface="Tempus Sans ITC" pitchFamily="82" charset="0"/>
              </a:rPr>
              <a:t>tía</a:t>
            </a:r>
            <a:r>
              <a:rPr lang="en-US" sz="2200" b="1" dirty="0" smtClean="0">
                <a:solidFill>
                  <a:schemeClr val="bg1"/>
                </a:solidFill>
                <a:latin typeface="Tempus Sans ITC" pitchFamily="82" charset="0"/>
              </a:rPr>
              <a:t> de </a:t>
            </a:r>
            <a:r>
              <a:rPr lang="en-US" sz="2200" b="1" dirty="0" err="1" smtClean="0">
                <a:solidFill>
                  <a:schemeClr val="bg1"/>
                </a:solidFill>
                <a:latin typeface="Tempus Sans ITC" pitchFamily="82" charset="0"/>
              </a:rPr>
              <a:t>Amram</a:t>
            </a:r>
            <a:endParaRPr lang="en-US" sz="2200" b="1" dirty="0" smtClean="0">
              <a:solidFill>
                <a:schemeClr val="bg1"/>
              </a:solidFill>
              <a:latin typeface="Tempus Sans ITC" pitchFamily="82" charset="0"/>
            </a:endParaRPr>
          </a:p>
          <a:p>
            <a:pPr algn="ctr"/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Ella provenía de una familia de sacerdotes... </a:t>
            </a:r>
            <a:endParaRPr lang="es-ES" sz="2200" b="1" dirty="0" smtClean="0">
              <a:solidFill>
                <a:schemeClr val="bg1"/>
              </a:solidFill>
              <a:latin typeface="Tempus Sans ITC" pitchFamily="82" charset="0"/>
            </a:endParaRPr>
          </a:p>
          <a:p>
            <a:pPr algn="ctr"/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quizás 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eso explica el origen de su fe</a:t>
            </a:r>
            <a:endParaRPr lang="en-US" sz="2200" b="1" dirty="0">
              <a:solidFill>
                <a:schemeClr val="bg1"/>
              </a:solidFill>
              <a:latin typeface="Tempus Sans ITC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9837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1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2" presetClass="entr" presetSubtype="1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8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1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4" dur="1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1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32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33" dur="1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8" presetClass="entr" presetSubtype="32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36" dur="1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2" presetClass="entr" presetSubtype="1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25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42" dur="125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2" presetClass="entr" presetSubtype="1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125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46" dur="125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32657" y="1676400"/>
            <a:ext cx="914400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b="1" u="sng" dirty="0" smtClean="0">
                <a:solidFill>
                  <a:srgbClr val="FFFF00"/>
                </a:solidFill>
                <a:latin typeface="Tempus Sans ITC" pitchFamily="82" charset="0"/>
              </a:rPr>
              <a:t>Los hijos de Israel vivían en Egipto</a:t>
            </a:r>
          </a:p>
          <a:p>
            <a:r>
              <a:rPr lang="en-US" sz="2200" b="1" dirty="0" smtClean="0">
                <a:solidFill>
                  <a:srgbClr val="FFFF00"/>
                </a:solidFill>
                <a:latin typeface="Tempus Sans ITC" pitchFamily="82" charset="0"/>
              </a:rPr>
              <a:t>*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José fue llevado a Egipto y usado por Dios para proveer liberación durante </a:t>
            </a:r>
          </a:p>
          <a:p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   un hambruna terrible.</a:t>
            </a:r>
          </a:p>
          <a:p>
            <a:endParaRPr lang="es-ES" sz="1000" b="1" dirty="0" smtClean="0">
              <a:solidFill>
                <a:schemeClr val="bg1"/>
              </a:solidFill>
              <a:latin typeface="Tempus Sans ITC" pitchFamily="82" charset="0"/>
            </a:endParaRPr>
          </a:p>
          <a:p>
            <a:r>
              <a:rPr lang="en-US" sz="2200" b="1" dirty="0" smtClean="0">
                <a:solidFill>
                  <a:srgbClr val="FFFF00"/>
                </a:solidFill>
                <a:latin typeface="Tempus Sans ITC" pitchFamily="82" charset="0"/>
              </a:rPr>
              <a:t>*</a:t>
            </a:r>
            <a:r>
              <a:rPr lang="es-ES" sz="2400" dirty="0"/>
              <a:t> 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José murió, el Faraón murió, y un nuevo 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Faraón 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llegó al poder</a:t>
            </a:r>
            <a:endParaRPr lang="en-US" sz="2200" b="1" dirty="0" smtClean="0">
              <a:solidFill>
                <a:schemeClr val="bg1"/>
              </a:solidFill>
              <a:latin typeface="Tempus Sans ITC" pitchFamily="82" charset="0"/>
            </a:endParaRPr>
          </a:p>
          <a:p>
            <a:r>
              <a:rPr lang="en-US" sz="2200" b="1" dirty="0" smtClean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200" b="1" dirty="0" smtClean="0">
                <a:solidFill>
                  <a:srgbClr val="FFFF00"/>
                </a:solidFill>
                <a:latin typeface="Tempus Sans ITC" pitchFamily="82" charset="0"/>
              </a:rPr>
              <a:t> - 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no conocía a </a:t>
            </a:r>
            <a:r>
              <a:rPr lang="es-ES" sz="2200" b="1" dirty="0" err="1" smtClean="0">
                <a:solidFill>
                  <a:schemeClr val="bg1"/>
                </a:solidFill>
                <a:latin typeface="Tempus Sans ITC" pitchFamily="82" charset="0"/>
              </a:rPr>
              <a:t>Jos</a:t>
            </a:r>
            <a:r>
              <a:rPr lang="es-CO" sz="2200" b="1" dirty="0" smtClean="0">
                <a:solidFill>
                  <a:schemeClr val="bg1"/>
                </a:solidFill>
                <a:latin typeface="Tempus Sans ITC" pitchFamily="82" charset="0"/>
              </a:rPr>
              <a:t>é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… se sintió amenazado por los israelitas y 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les 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forzó 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 </a:t>
            </a:r>
          </a:p>
          <a:p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           en 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la esclavitud</a:t>
            </a:r>
            <a:r>
              <a:rPr lang="en-US" sz="2200" b="1" dirty="0" smtClean="0">
                <a:solidFill>
                  <a:schemeClr val="bg1"/>
                </a:solidFill>
                <a:latin typeface="Tempus Sans ITC" pitchFamily="82" charset="0"/>
              </a:rPr>
              <a:t>, Ex 1:14; 2:11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Tempus Sans ITC" pitchFamily="82" charset="0"/>
              </a:rPr>
              <a:t>  </a:t>
            </a:r>
            <a:r>
              <a:rPr lang="en-US" sz="2200" b="1" dirty="0" smtClean="0">
                <a:solidFill>
                  <a:srgbClr val="FFFF00"/>
                </a:solidFill>
                <a:latin typeface="Tempus Sans ITC" pitchFamily="82" charset="0"/>
              </a:rPr>
              <a:t>-</a:t>
            </a:r>
            <a:r>
              <a:rPr lang="en-US" sz="2200" b="1" dirty="0" smtClean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empus Sans ITC" pitchFamily="82" charset="0"/>
              </a:rPr>
              <a:t>dio</a:t>
            </a:r>
            <a:r>
              <a:rPr lang="en-US" sz="2200" b="1" dirty="0" smtClean="0">
                <a:solidFill>
                  <a:schemeClr val="bg1"/>
                </a:solidFill>
                <a:latin typeface="Tempus Sans ITC" pitchFamily="82" charset="0"/>
              </a:rPr>
              <a:t> el 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mandamiento 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para matar a todos los niños 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varones </a:t>
            </a:r>
            <a:r>
              <a:rPr lang="en-US" sz="2200" b="1" dirty="0" smtClean="0">
                <a:solidFill>
                  <a:schemeClr val="bg1"/>
                </a:solidFill>
                <a:latin typeface="Tempus Sans ITC" pitchFamily="82" charset="0"/>
              </a:rPr>
              <a:t>(1:16,22)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Tempus Sans ITC" pitchFamily="82" charset="0"/>
              </a:rPr>
              <a:t>  </a:t>
            </a:r>
            <a:r>
              <a:rPr lang="en-US" sz="2200" b="1" dirty="0" smtClean="0">
                <a:solidFill>
                  <a:srgbClr val="FFFF00"/>
                </a:solidFill>
                <a:latin typeface="Tempus Sans ITC" pitchFamily="82" charset="0"/>
              </a:rPr>
              <a:t>- </a:t>
            </a:r>
            <a:r>
              <a:rPr lang="en-US" sz="2200" b="1" dirty="0" smtClean="0">
                <a:solidFill>
                  <a:schemeClr val="bg1"/>
                </a:solidFill>
                <a:latin typeface="Tempus Sans ITC" pitchFamily="82" charset="0"/>
              </a:rPr>
              <a:t>la </a:t>
            </a:r>
            <a:r>
              <a:rPr lang="en-US" sz="2200" b="1" dirty="0" err="1" smtClean="0">
                <a:solidFill>
                  <a:schemeClr val="bg1"/>
                </a:solidFill>
                <a:latin typeface="Tempus Sans ITC" pitchFamily="82" charset="0"/>
              </a:rPr>
              <a:t>esclavitud</a:t>
            </a:r>
            <a:r>
              <a:rPr lang="en-US" sz="2200" b="1" dirty="0" smtClean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empus Sans ITC" pitchFamily="82" charset="0"/>
              </a:rPr>
              <a:t>duró</a:t>
            </a:r>
            <a:r>
              <a:rPr lang="en-US" sz="2200" b="1" dirty="0" smtClean="0">
                <a:solidFill>
                  <a:schemeClr val="bg1"/>
                </a:solidFill>
                <a:latin typeface="Tempus Sans ITC" pitchFamily="82" charset="0"/>
              </a:rPr>
              <a:t> approx. 140 </a:t>
            </a:r>
            <a:r>
              <a:rPr lang="en-US" sz="2200" b="1" dirty="0" err="1" smtClean="0">
                <a:solidFill>
                  <a:schemeClr val="bg1"/>
                </a:solidFill>
                <a:latin typeface="Tempus Sans ITC" pitchFamily="82" charset="0"/>
              </a:rPr>
              <a:t>años</a:t>
            </a:r>
            <a:r>
              <a:rPr lang="en-US" sz="2200" b="1" dirty="0" smtClean="0">
                <a:solidFill>
                  <a:schemeClr val="bg1"/>
                </a:solidFill>
                <a:latin typeface="Tempus Sans ITC" pitchFamily="82" charset="0"/>
              </a:rPr>
              <a:t>:  (José a </a:t>
            </a:r>
            <a:r>
              <a:rPr lang="en-US" sz="2200" b="1" dirty="0" err="1" smtClean="0">
                <a:solidFill>
                  <a:schemeClr val="bg1"/>
                </a:solidFill>
                <a:latin typeface="Tempus Sans ITC" pitchFamily="82" charset="0"/>
              </a:rPr>
              <a:t>Moisés</a:t>
            </a:r>
            <a:r>
              <a:rPr lang="en-US" sz="2200" b="1" dirty="0" smtClean="0">
                <a:solidFill>
                  <a:schemeClr val="bg1"/>
                </a:solidFill>
                <a:latin typeface="Tempus Sans ITC" pitchFamily="82" charset="0"/>
              </a:rPr>
              <a:t> = 64 </a:t>
            </a:r>
            <a:r>
              <a:rPr lang="en-US" sz="2200" b="1" dirty="0" err="1" smtClean="0">
                <a:solidFill>
                  <a:schemeClr val="bg1"/>
                </a:solidFill>
                <a:latin typeface="Tempus Sans ITC" pitchFamily="82" charset="0"/>
              </a:rPr>
              <a:t>años</a:t>
            </a:r>
            <a:r>
              <a:rPr lang="en-US" sz="2200" b="1" dirty="0" smtClean="0">
                <a:solidFill>
                  <a:schemeClr val="bg1"/>
                </a:solidFill>
                <a:latin typeface="Tempus Sans ITC" pitchFamily="82" charset="0"/>
              </a:rPr>
              <a:t>, </a:t>
            </a:r>
            <a:r>
              <a:rPr lang="en-US" sz="2200" b="1" dirty="0" err="1" smtClean="0">
                <a:solidFill>
                  <a:schemeClr val="bg1"/>
                </a:solidFill>
                <a:latin typeface="Tempus Sans ITC" pitchFamily="82" charset="0"/>
              </a:rPr>
              <a:t>Moisés</a:t>
            </a:r>
            <a:r>
              <a:rPr lang="en-US" sz="2200" b="1" dirty="0" smtClean="0">
                <a:solidFill>
                  <a:schemeClr val="bg1"/>
                </a:solidFill>
                <a:latin typeface="Tempus Sans ITC" pitchFamily="82" charset="0"/>
              </a:rPr>
              <a:t> 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Tempus Sans ITC" pitchFamily="82" charset="0"/>
              </a:rPr>
              <a:t>      </a:t>
            </a:r>
            <a:r>
              <a:rPr lang="en-US" sz="2200" b="1" dirty="0" err="1" smtClean="0">
                <a:solidFill>
                  <a:schemeClr val="bg1"/>
                </a:solidFill>
                <a:latin typeface="Tempus Sans ITC" pitchFamily="82" charset="0"/>
              </a:rPr>
              <a:t>salió</a:t>
            </a:r>
            <a:r>
              <a:rPr lang="en-US" sz="2200" b="1" dirty="0" smtClean="0">
                <a:solidFill>
                  <a:schemeClr val="bg1"/>
                </a:solidFill>
                <a:latin typeface="Tempus Sans ITC" pitchFamily="82" charset="0"/>
              </a:rPr>
              <a:t> de </a:t>
            </a:r>
            <a:r>
              <a:rPr lang="en-US" sz="2200" b="1" dirty="0" err="1" smtClean="0">
                <a:solidFill>
                  <a:schemeClr val="bg1"/>
                </a:solidFill>
                <a:latin typeface="Tempus Sans ITC" pitchFamily="82" charset="0"/>
              </a:rPr>
              <a:t>egipto</a:t>
            </a:r>
            <a:r>
              <a:rPr lang="en-US" sz="2200" b="1" dirty="0" smtClean="0">
                <a:solidFill>
                  <a:schemeClr val="bg1"/>
                </a:solidFill>
                <a:latin typeface="Tempus Sans ITC" pitchFamily="82" charset="0"/>
              </a:rPr>
              <a:t> con Israel a la </a:t>
            </a:r>
            <a:r>
              <a:rPr lang="en-US" sz="2200" b="1" dirty="0" err="1" smtClean="0">
                <a:solidFill>
                  <a:schemeClr val="bg1"/>
                </a:solidFill>
                <a:latin typeface="Tempus Sans ITC" pitchFamily="82" charset="0"/>
              </a:rPr>
              <a:t>edad</a:t>
            </a:r>
            <a:r>
              <a:rPr lang="en-US" sz="2200" b="1" dirty="0" smtClean="0">
                <a:solidFill>
                  <a:schemeClr val="bg1"/>
                </a:solidFill>
                <a:latin typeface="Tempus Sans ITC" pitchFamily="82" charset="0"/>
              </a:rPr>
              <a:t> de 80… = 144 </a:t>
            </a:r>
            <a:r>
              <a:rPr lang="en-US" sz="2200" b="1" dirty="0" err="1" smtClean="0">
                <a:solidFill>
                  <a:schemeClr val="bg1"/>
                </a:solidFill>
                <a:latin typeface="Tempus Sans ITC" pitchFamily="82" charset="0"/>
              </a:rPr>
              <a:t>años</a:t>
            </a:r>
            <a:r>
              <a:rPr lang="en-US" sz="2200" b="1" dirty="0" smtClean="0">
                <a:solidFill>
                  <a:schemeClr val="bg1"/>
                </a:solidFill>
                <a:latin typeface="Tempus Sans ITC" pitchFamily="82" charset="0"/>
              </a:rPr>
              <a:t>. </a:t>
            </a:r>
            <a:endParaRPr lang="en-US" sz="2200" b="1" dirty="0">
              <a:solidFill>
                <a:schemeClr val="bg1"/>
              </a:solidFill>
              <a:latin typeface="Tempus Sans ITC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7123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25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25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25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25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25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52400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u="sng" dirty="0" err="1" smtClean="0">
                <a:solidFill>
                  <a:srgbClr val="FFFF00"/>
                </a:solidFill>
                <a:latin typeface="Tempus Sans ITC" pitchFamily="82" charset="0"/>
              </a:rPr>
              <a:t>Jocabed</a:t>
            </a:r>
            <a:r>
              <a:rPr lang="en-US" sz="2000" b="1" u="sng" dirty="0" smtClean="0">
                <a:solidFill>
                  <a:srgbClr val="FFFF00"/>
                </a:solidFill>
                <a:latin typeface="Tempus Sans ITC" pitchFamily="82" charset="0"/>
              </a:rPr>
              <a:t>:  la </a:t>
            </a:r>
            <a:r>
              <a:rPr lang="en-US" sz="2000" b="1" u="sng" dirty="0" err="1" smtClean="0">
                <a:solidFill>
                  <a:srgbClr val="FFFF00"/>
                </a:solidFill>
                <a:latin typeface="Tempus Sans ITC" pitchFamily="82" charset="0"/>
              </a:rPr>
              <a:t>gloria</a:t>
            </a:r>
            <a:r>
              <a:rPr lang="en-US" sz="2000" b="1" u="sng" dirty="0" smtClean="0">
                <a:solidFill>
                  <a:srgbClr val="FFFF00"/>
                </a:solidFill>
                <a:latin typeface="Tempus Sans ITC" pitchFamily="82" charset="0"/>
              </a:rPr>
              <a:t> de </a:t>
            </a:r>
            <a:r>
              <a:rPr lang="en-US" sz="2000" b="1" i="1" u="sng" dirty="0" err="1" smtClean="0">
                <a:solidFill>
                  <a:srgbClr val="FFFF00"/>
                </a:solidFill>
                <a:latin typeface="Tempus Sans ITC" pitchFamily="82" charset="0"/>
              </a:rPr>
              <a:t>Jehová</a:t>
            </a:r>
            <a:r>
              <a:rPr lang="en-US" sz="2000" b="1" i="1" u="sng" dirty="0" smtClean="0">
                <a:solidFill>
                  <a:srgbClr val="FFFF00"/>
                </a:solidFill>
                <a:latin typeface="Tempus Sans ITC" pitchFamily="82" charset="0"/>
              </a:rPr>
              <a:t> </a:t>
            </a:r>
            <a:r>
              <a:rPr lang="en-US" sz="2000" b="1" u="sng" dirty="0" smtClean="0">
                <a:solidFill>
                  <a:srgbClr val="FFFF00"/>
                </a:solidFill>
                <a:latin typeface="Tempus Sans ITC" pitchFamily="82" charset="0"/>
              </a:rPr>
              <a:t>–o- </a:t>
            </a:r>
            <a:r>
              <a:rPr lang="en-US" sz="2000" b="1" i="1" u="sng" dirty="0" err="1" smtClean="0">
                <a:solidFill>
                  <a:srgbClr val="FFFF00"/>
                </a:solidFill>
                <a:latin typeface="Tempus Sans ITC" pitchFamily="82" charset="0"/>
              </a:rPr>
              <a:t>Jehová</a:t>
            </a:r>
            <a:r>
              <a:rPr lang="en-US" sz="2000" b="1" i="1" u="sng" dirty="0" smtClean="0">
                <a:solidFill>
                  <a:srgbClr val="FFFF00"/>
                </a:solidFill>
                <a:latin typeface="Tempus Sans ITC" pitchFamily="82" charset="0"/>
              </a:rPr>
              <a:t> </a:t>
            </a:r>
            <a:r>
              <a:rPr lang="en-US" sz="2000" b="1" i="1" u="sng" dirty="0" err="1" smtClean="0">
                <a:solidFill>
                  <a:srgbClr val="FFFF00"/>
                </a:solidFill>
                <a:latin typeface="Tempus Sans ITC" pitchFamily="82" charset="0"/>
              </a:rPr>
              <a:t>es</a:t>
            </a:r>
            <a:r>
              <a:rPr lang="en-US" sz="2000" b="1" i="1" u="sng" dirty="0" smtClean="0">
                <a:solidFill>
                  <a:srgbClr val="FFFF00"/>
                </a:solidFill>
                <a:latin typeface="Tempus Sans ITC" pitchFamily="82" charset="0"/>
              </a:rPr>
              <a:t> </a:t>
            </a:r>
            <a:r>
              <a:rPr lang="en-US" sz="2000" b="1" i="1" u="sng" dirty="0" err="1" smtClean="0">
                <a:solidFill>
                  <a:srgbClr val="FFFF00"/>
                </a:solidFill>
                <a:latin typeface="Tempus Sans ITC" pitchFamily="82" charset="0"/>
              </a:rPr>
              <a:t>su</a:t>
            </a:r>
            <a:r>
              <a:rPr lang="en-US" sz="2000" b="1" i="1" u="sng" dirty="0" smtClean="0">
                <a:solidFill>
                  <a:srgbClr val="FFFF00"/>
                </a:solidFill>
                <a:latin typeface="Tempus Sans ITC" pitchFamily="82" charset="0"/>
              </a:rPr>
              <a:t> </a:t>
            </a:r>
            <a:r>
              <a:rPr lang="en-US" sz="2000" b="1" i="1" u="sng" dirty="0" err="1" smtClean="0">
                <a:solidFill>
                  <a:srgbClr val="FFFF00"/>
                </a:solidFill>
                <a:latin typeface="Tempus Sans ITC" pitchFamily="82" charset="0"/>
              </a:rPr>
              <a:t>gloria</a:t>
            </a:r>
            <a:endParaRPr lang="en-US" sz="2000" b="1" u="sng" dirty="0">
              <a:solidFill>
                <a:srgbClr val="FFFF00"/>
              </a:solidFill>
              <a:latin typeface="Tempus Sans ITC" pitchFamily="82" charset="0"/>
            </a:endParaRPr>
          </a:p>
          <a:p>
            <a:r>
              <a:rPr lang="es-ES" sz="2000" b="1" dirty="0" smtClean="0">
                <a:solidFill>
                  <a:srgbClr val="FFFF00"/>
                </a:solidFill>
                <a:latin typeface="Tempus Sans ITC" pitchFamily="82" charset="0"/>
              </a:rPr>
              <a:t>- </a:t>
            </a:r>
            <a:r>
              <a:rPr lang="es-ES" sz="2000" b="1" dirty="0" smtClean="0">
                <a:solidFill>
                  <a:schemeClr val="bg1"/>
                </a:solidFill>
                <a:latin typeface="Tempus Sans ITC" pitchFamily="82" charset="0"/>
              </a:rPr>
              <a:t>una </a:t>
            </a:r>
            <a:r>
              <a:rPr lang="es-ES" sz="2000" b="1" dirty="0">
                <a:solidFill>
                  <a:schemeClr val="bg1"/>
                </a:solidFill>
                <a:latin typeface="Tempus Sans ITC" pitchFamily="82" charset="0"/>
              </a:rPr>
              <a:t>de muchos judíos dando a luz a </a:t>
            </a:r>
            <a:r>
              <a:rPr lang="es-ES" sz="2000" b="1" dirty="0" smtClean="0">
                <a:solidFill>
                  <a:schemeClr val="bg1"/>
                </a:solidFill>
                <a:latin typeface="Tempus Sans ITC" pitchFamily="82" charset="0"/>
              </a:rPr>
              <a:t>niños</a:t>
            </a:r>
          </a:p>
          <a:p>
            <a:r>
              <a:rPr lang="en-US" sz="2000" b="1" dirty="0" smtClean="0">
                <a:solidFill>
                  <a:srgbClr val="FFFF00"/>
                </a:solidFill>
                <a:latin typeface="Tempus Sans ITC" pitchFamily="82" charset="0"/>
              </a:rPr>
              <a:t>- </a:t>
            </a:r>
            <a:r>
              <a:rPr lang="en-US" sz="2000" b="1" dirty="0" smtClean="0">
                <a:solidFill>
                  <a:schemeClr val="bg1"/>
                </a:solidFill>
                <a:latin typeface="Tempus Sans ITC" pitchFamily="82" charset="0"/>
              </a:rPr>
              <a:t>el </a:t>
            </a:r>
            <a:r>
              <a:rPr lang="en-US" sz="2000" b="1" dirty="0" err="1" smtClean="0">
                <a:solidFill>
                  <a:schemeClr val="bg1"/>
                </a:solidFill>
                <a:latin typeface="Tempus Sans ITC" pitchFamily="82" charset="0"/>
              </a:rPr>
              <a:t>castigo</a:t>
            </a:r>
            <a:r>
              <a:rPr lang="en-US" sz="2000" b="1" dirty="0" smtClean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empus Sans ITC" pitchFamily="82" charset="0"/>
              </a:rPr>
              <a:t>para</a:t>
            </a:r>
            <a:r>
              <a:rPr lang="en-US" sz="2000" b="1" dirty="0" smtClean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empus Sans ITC" pitchFamily="82" charset="0"/>
              </a:rPr>
              <a:t>esclavos</a:t>
            </a:r>
            <a:r>
              <a:rPr lang="en-US" sz="2000" b="1" dirty="0" smtClean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empus Sans ITC" pitchFamily="82" charset="0"/>
              </a:rPr>
              <a:t>disobedientes</a:t>
            </a:r>
            <a:r>
              <a:rPr lang="en-US" sz="2000" b="1" dirty="0">
                <a:solidFill>
                  <a:schemeClr val="bg1"/>
                </a:solidFill>
                <a:latin typeface="Tempus Sans ITC" pitchFamily="82" charset="0"/>
              </a:rPr>
              <a:t>: </a:t>
            </a:r>
            <a:r>
              <a:rPr lang="en-US" sz="2000" b="1" dirty="0" smtClean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empus Sans ITC" pitchFamily="82" charset="0"/>
              </a:rPr>
              <a:t>quemado</a:t>
            </a:r>
            <a:r>
              <a:rPr lang="en-US" sz="2000" b="1" dirty="0" smtClean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000" b="1" dirty="0">
                <a:solidFill>
                  <a:schemeClr val="bg1"/>
                </a:solidFill>
                <a:latin typeface="Tempus Sans ITC" pitchFamily="82" charset="0"/>
              </a:rPr>
              <a:t>vivo, </a:t>
            </a:r>
            <a:r>
              <a:rPr lang="en-US" sz="2000" b="1" dirty="0" err="1">
                <a:solidFill>
                  <a:schemeClr val="bg1"/>
                </a:solidFill>
                <a:latin typeface="Tempus Sans ITC" pitchFamily="82" charset="0"/>
              </a:rPr>
              <a:t>ahogado</a:t>
            </a:r>
            <a:r>
              <a:rPr lang="en-US" sz="2000" b="1" dirty="0">
                <a:solidFill>
                  <a:schemeClr val="bg1"/>
                </a:solidFill>
                <a:latin typeface="Tempus Sans ITC" pitchFamily="82" charset="0"/>
              </a:rPr>
              <a:t>, </a:t>
            </a:r>
            <a:r>
              <a:rPr lang="en-US" sz="2000" b="1" dirty="0" err="1">
                <a:solidFill>
                  <a:schemeClr val="bg1"/>
                </a:solidFill>
                <a:latin typeface="Tempus Sans ITC" pitchFamily="82" charset="0"/>
              </a:rPr>
              <a:t>decapitado</a:t>
            </a:r>
            <a:endParaRPr lang="en-US" sz="2000" b="1" dirty="0">
              <a:solidFill>
                <a:schemeClr val="bg1"/>
              </a:solidFill>
              <a:latin typeface="Tempus Sans ITC" pitchFamily="82" charset="0"/>
            </a:endParaRPr>
          </a:p>
          <a:p>
            <a:r>
              <a:rPr lang="en-US" sz="2000" b="1" dirty="0" smtClean="0">
                <a:solidFill>
                  <a:srgbClr val="FFFF00"/>
                </a:solidFill>
                <a:latin typeface="Tempus Sans ITC" pitchFamily="82" charset="0"/>
              </a:rPr>
              <a:t>- </a:t>
            </a:r>
            <a:r>
              <a:rPr lang="en-US" sz="2000" b="1" dirty="0" err="1" smtClean="0">
                <a:solidFill>
                  <a:schemeClr val="bg1"/>
                </a:solidFill>
                <a:latin typeface="Tempus Sans ITC" pitchFamily="82" charset="0"/>
              </a:rPr>
              <a:t>aveces</a:t>
            </a:r>
            <a:r>
              <a:rPr lang="en-US" sz="2000" b="1" dirty="0" smtClean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empus Sans ITC" pitchFamily="82" charset="0"/>
              </a:rPr>
              <a:t>toda</a:t>
            </a:r>
            <a:r>
              <a:rPr lang="en-US" sz="2000" b="1" dirty="0" smtClean="0">
                <a:solidFill>
                  <a:schemeClr val="bg1"/>
                </a:solidFill>
                <a:latin typeface="Tempus Sans ITC" pitchFamily="82" charset="0"/>
              </a:rPr>
              <a:t> la </a:t>
            </a:r>
            <a:r>
              <a:rPr lang="en-US" sz="2000" b="1" dirty="0" err="1" smtClean="0">
                <a:solidFill>
                  <a:schemeClr val="bg1"/>
                </a:solidFill>
                <a:latin typeface="Tempus Sans ITC" pitchFamily="82" charset="0"/>
              </a:rPr>
              <a:t>familia</a:t>
            </a:r>
            <a:r>
              <a:rPr lang="en-US" sz="2000" b="1" dirty="0" smtClean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empus Sans ITC" pitchFamily="82" charset="0"/>
              </a:rPr>
              <a:t>fue</a:t>
            </a:r>
            <a:r>
              <a:rPr lang="en-US" sz="2000" b="1" dirty="0" smtClean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empus Sans ITC" pitchFamily="82" charset="0"/>
              </a:rPr>
              <a:t>castigada</a:t>
            </a:r>
            <a:r>
              <a:rPr lang="en-US" sz="2000" b="1" dirty="0" smtClean="0">
                <a:solidFill>
                  <a:schemeClr val="bg1"/>
                </a:solidFill>
                <a:latin typeface="Tempus Sans ITC" pitchFamily="82" charset="0"/>
              </a:rPr>
              <a:t> </a:t>
            </a:r>
          </a:p>
          <a:p>
            <a:r>
              <a:rPr lang="en-US" sz="2000" b="1" dirty="0" smtClean="0">
                <a:solidFill>
                  <a:srgbClr val="FFFF00"/>
                </a:solidFill>
                <a:latin typeface="Tempus Sans ITC" pitchFamily="82" charset="0"/>
              </a:rPr>
              <a:t>- </a:t>
            </a:r>
            <a:r>
              <a:rPr lang="en-US" sz="2000" b="1" dirty="0" err="1">
                <a:solidFill>
                  <a:schemeClr val="bg1"/>
                </a:solidFill>
                <a:latin typeface="Tempus Sans ITC" pitchFamily="82" charset="0"/>
              </a:rPr>
              <a:t>t</a:t>
            </a:r>
            <a:r>
              <a:rPr lang="en-US" sz="2000" b="1" dirty="0" err="1" smtClean="0">
                <a:solidFill>
                  <a:schemeClr val="bg1"/>
                </a:solidFill>
                <a:latin typeface="Tempus Sans ITC" pitchFamily="82" charset="0"/>
              </a:rPr>
              <a:t>enía</a:t>
            </a:r>
            <a:r>
              <a:rPr lang="en-US" sz="2000" b="1" dirty="0" smtClean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empus Sans ITC" pitchFamily="82" charset="0"/>
              </a:rPr>
              <a:t>hijo</a:t>
            </a:r>
            <a:r>
              <a:rPr lang="en-US" sz="2000" b="1" dirty="0" smtClean="0">
                <a:solidFill>
                  <a:schemeClr val="bg1"/>
                </a:solidFill>
                <a:latin typeface="Tempus Sans ITC" pitchFamily="82" charset="0"/>
              </a:rPr>
              <a:t> e </a:t>
            </a:r>
            <a:r>
              <a:rPr lang="en-US" sz="2000" b="1" dirty="0" err="1" smtClean="0">
                <a:solidFill>
                  <a:schemeClr val="bg1"/>
                </a:solidFill>
                <a:latin typeface="Tempus Sans ITC" pitchFamily="82" charset="0"/>
              </a:rPr>
              <a:t>hija</a:t>
            </a:r>
            <a:r>
              <a:rPr lang="en-US" sz="2000" b="1" dirty="0" smtClean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empus Sans ITC" pitchFamily="82" charset="0"/>
              </a:rPr>
              <a:t>mayores</a:t>
            </a:r>
            <a:r>
              <a:rPr lang="en-US" sz="2000" b="1" dirty="0" smtClean="0">
                <a:solidFill>
                  <a:schemeClr val="bg1"/>
                </a:solidFill>
                <a:latin typeface="Tempus Sans ITC" pitchFamily="82" charset="0"/>
              </a:rPr>
              <a:t>, 2:4</a:t>
            </a:r>
            <a:endParaRPr lang="en-US" sz="2000" b="1" dirty="0">
              <a:solidFill>
                <a:schemeClr val="bg1"/>
              </a:solidFill>
              <a:latin typeface="Tempus Sans ITC" pitchFamily="82" charset="0"/>
            </a:endParaRPr>
          </a:p>
          <a:p>
            <a:r>
              <a:rPr lang="en-US" sz="2000" b="1" dirty="0" smtClean="0">
                <a:solidFill>
                  <a:srgbClr val="FFFF00"/>
                </a:solidFill>
                <a:latin typeface="Tempus Sans ITC" pitchFamily="82" charset="0"/>
              </a:rPr>
              <a:t>- </a:t>
            </a:r>
            <a:r>
              <a:rPr lang="en-US" sz="2000" b="1" dirty="0" err="1" smtClean="0">
                <a:solidFill>
                  <a:schemeClr val="bg1"/>
                </a:solidFill>
                <a:latin typeface="Tempus Sans ITC" pitchFamily="82" charset="0"/>
              </a:rPr>
              <a:t>ella</a:t>
            </a:r>
            <a:r>
              <a:rPr lang="en-US" sz="2000" b="1" dirty="0" smtClean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empus Sans ITC" pitchFamily="82" charset="0"/>
              </a:rPr>
              <a:t>dio</a:t>
            </a:r>
            <a:r>
              <a:rPr lang="en-US" sz="2000" b="1" dirty="0" smtClean="0">
                <a:solidFill>
                  <a:schemeClr val="bg1"/>
                </a:solidFill>
                <a:latin typeface="Tempus Sans ITC" pitchFamily="82" charset="0"/>
              </a:rPr>
              <a:t> a </a:t>
            </a:r>
            <a:r>
              <a:rPr lang="en-US" sz="2000" b="1" dirty="0" err="1" smtClean="0">
                <a:solidFill>
                  <a:schemeClr val="bg1"/>
                </a:solidFill>
                <a:latin typeface="Tempus Sans ITC" pitchFamily="82" charset="0"/>
              </a:rPr>
              <a:t>luz</a:t>
            </a:r>
            <a:r>
              <a:rPr lang="en-US" sz="2000" b="1" dirty="0" smtClean="0">
                <a:solidFill>
                  <a:schemeClr val="bg1"/>
                </a:solidFill>
                <a:latin typeface="Tempus Sans ITC" pitchFamily="82" charset="0"/>
              </a:rPr>
              <a:t> a un </a:t>
            </a:r>
            <a:r>
              <a:rPr lang="en-US" sz="2000" b="1" dirty="0" err="1" smtClean="0">
                <a:solidFill>
                  <a:schemeClr val="bg1"/>
                </a:solidFill>
                <a:latin typeface="Tempus Sans ITC" pitchFamily="82" charset="0"/>
              </a:rPr>
              <a:t>hijo</a:t>
            </a:r>
            <a:r>
              <a:rPr lang="en-US" sz="2000" b="1" dirty="0" smtClean="0">
                <a:solidFill>
                  <a:schemeClr val="bg1"/>
                </a:solidFill>
                <a:latin typeface="Tempus Sans ITC" pitchFamily="82" charset="0"/>
              </a:rPr>
              <a:t>:  y </a:t>
            </a:r>
            <a:r>
              <a:rPr lang="en-US" sz="2000" b="1" dirty="0" err="1" smtClean="0">
                <a:solidFill>
                  <a:schemeClr val="bg1"/>
                </a:solidFill>
                <a:latin typeface="Tempus Sans ITC" pitchFamily="82" charset="0"/>
              </a:rPr>
              <a:t>vio</a:t>
            </a:r>
            <a:r>
              <a:rPr lang="en-US" sz="2000" b="1" dirty="0" smtClean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empus Sans ITC" pitchFamily="82" charset="0"/>
              </a:rPr>
              <a:t>que</a:t>
            </a:r>
            <a:r>
              <a:rPr lang="en-US" sz="2000" b="1" dirty="0" smtClean="0">
                <a:solidFill>
                  <a:schemeClr val="bg1"/>
                </a:solidFill>
                <a:latin typeface="Tempus Sans ITC" pitchFamily="82" charset="0"/>
              </a:rPr>
              <a:t> era </a:t>
            </a:r>
            <a:r>
              <a:rPr lang="en-US" sz="2000" b="1" dirty="0" err="1" smtClean="0">
                <a:solidFill>
                  <a:schemeClr val="bg1"/>
                </a:solidFill>
                <a:latin typeface="Tempus Sans ITC" pitchFamily="82" charset="0"/>
              </a:rPr>
              <a:t>hermoso</a:t>
            </a:r>
            <a:r>
              <a:rPr lang="en-US" sz="2000" b="1" dirty="0">
                <a:solidFill>
                  <a:schemeClr val="bg1"/>
                </a:solidFill>
                <a:latin typeface="Tempus Sans ITC" pitchFamily="82" charset="0"/>
              </a:rPr>
              <a:t> (</a:t>
            </a:r>
            <a:r>
              <a:rPr lang="en-US" sz="2000" b="1" dirty="0" err="1">
                <a:solidFill>
                  <a:schemeClr val="bg1"/>
                </a:solidFill>
                <a:latin typeface="Tempus Sans ITC" pitchFamily="82" charset="0"/>
              </a:rPr>
              <a:t>excepcionalmente</a:t>
            </a:r>
            <a:r>
              <a:rPr lang="en-US" sz="2000" b="1" dirty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Tempus Sans ITC" pitchFamily="82" charset="0"/>
              </a:rPr>
              <a:t>hermoso</a:t>
            </a:r>
            <a:r>
              <a:rPr lang="en-US" sz="2000" b="1" dirty="0">
                <a:solidFill>
                  <a:schemeClr val="bg1"/>
                </a:solidFill>
                <a:latin typeface="Tempus Sans ITC" pitchFamily="82" charset="0"/>
              </a:rPr>
              <a:t>)</a:t>
            </a:r>
            <a:endParaRPr lang="en-US" sz="2000" b="1" dirty="0" smtClean="0">
              <a:solidFill>
                <a:schemeClr val="bg1"/>
              </a:solidFill>
              <a:latin typeface="Tempus Sans ITC" pitchFamily="82" charset="0"/>
            </a:endParaRPr>
          </a:p>
          <a:p>
            <a:r>
              <a:rPr lang="es-ES" sz="2000" b="1" dirty="0" smtClean="0">
                <a:solidFill>
                  <a:srgbClr val="FFFF00"/>
                </a:solidFill>
                <a:latin typeface="Tempus Sans ITC" pitchFamily="82" charset="0"/>
              </a:rPr>
              <a:t>- </a:t>
            </a:r>
            <a:r>
              <a:rPr lang="es-ES" sz="2000" b="1" dirty="0" smtClean="0">
                <a:solidFill>
                  <a:schemeClr val="bg1"/>
                </a:solidFill>
                <a:latin typeface="Tempus Sans ITC" pitchFamily="82" charset="0"/>
              </a:rPr>
              <a:t>fue </a:t>
            </a:r>
            <a:r>
              <a:rPr lang="es-ES" sz="2000" b="1" dirty="0">
                <a:solidFill>
                  <a:schemeClr val="bg1"/>
                </a:solidFill>
                <a:latin typeface="Tempus Sans ITC" pitchFamily="82" charset="0"/>
              </a:rPr>
              <a:t>motivada para tratar de </a:t>
            </a:r>
            <a:r>
              <a:rPr lang="es-ES" sz="2000" b="1" dirty="0" smtClean="0">
                <a:solidFill>
                  <a:schemeClr val="bg1"/>
                </a:solidFill>
                <a:latin typeface="Tempus Sans ITC" pitchFamily="82" charset="0"/>
              </a:rPr>
              <a:t>salvarlo</a:t>
            </a:r>
          </a:p>
          <a:p>
            <a:r>
              <a:rPr lang="en-US" sz="2000" b="1" dirty="0" smtClean="0">
                <a:solidFill>
                  <a:srgbClr val="FFFF00"/>
                </a:solidFill>
                <a:latin typeface="Tempus Sans ITC" pitchFamily="82" charset="0"/>
              </a:rPr>
              <a:t>- </a:t>
            </a:r>
            <a:r>
              <a:rPr lang="es-ES" sz="2000" b="1" dirty="0" smtClean="0">
                <a:solidFill>
                  <a:schemeClr val="bg1"/>
                </a:solidFill>
                <a:latin typeface="Tempus Sans ITC" pitchFamily="82" charset="0"/>
              </a:rPr>
              <a:t>no </a:t>
            </a:r>
            <a:r>
              <a:rPr lang="es-ES" sz="2000" b="1" dirty="0">
                <a:solidFill>
                  <a:schemeClr val="bg1"/>
                </a:solidFill>
                <a:latin typeface="Tempus Sans ITC" pitchFamily="82" charset="0"/>
              </a:rPr>
              <a:t>temieron el decreto del </a:t>
            </a:r>
            <a:r>
              <a:rPr lang="es-ES" sz="2000" b="1" dirty="0" smtClean="0">
                <a:solidFill>
                  <a:schemeClr val="bg1"/>
                </a:solidFill>
                <a:latin typeface="Tempus Sans ITC" pitchFamily="82" charset="0"/>
              </a:rPr>
              <a:t>rey</a:t>
            </a:r>
            <a:r>
              <a:rPr lang="en-US" sz="2000" b="1" dirty="0" smtClean="0">
                <a:solidFill>
                  <a:schemeClr val="bg1"/>
                </a:solidFill>
                <a:latin typeface="Tempus Sans ITC" pitchFamily="82" charset="0"/>
              </a:rPr>
              <a:t>, </a:t>
            </a:r>
            <a:r>
              <a:rPr lang="en-US" sz="2000" b="1" dirty="0" err="1">
                <a:solidFill>
                  <a:schemeClr val="bg1"/>
                </a:solidFill>
                <a:latin typeface="Tempus Sans ITC" pitchFamily="82" charset="0"/>
              </a:rPr>
              <a:t>Heb</a:t>
            </a:r>
            <a:r>
              <a:rPr lang="en-US" sz="2000" b="1" dirty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000" b="1" dirty="0" smtClean="0">
                <a:solidFill>
                  <a:schemeClr val="bg1"/>
                </a:solidFill>
                <a:latin typeface="Tempus Sans ITC" pitchFamily="82" charset="0"/>
              </a:rPr>
              <a:t>11:23</a:t>
            </a:r>
          </a:p>
          <a:p>
            <a:r>
              <a:rPr lang="en-US" sz="2000" b="1" dirty="0" smtClean="0">
                <a:solidFill>
                  <a:srgbClr val="FFFF00"/>
                </a:solidFill>
                <a:latin typeface="Tempus Sans ITC" pitchFamily="82" charset="0"/>
              </a:rPr>
              <a:t>-</a:t>
            </a:r>
            <a:r>
              <a:rPr lang="en-US" sz="2000" b="1" dirty="0" smtClean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s-ES" sz="2000" b="1" dirty="0">
                <a:solidFill>
                  <a:schemeClr val="bg1"/>
                </a:solidFill>
                <a:latin typeface="Tempus Sans ITC" pitchFamily="82" charset="0"/>
              </a:rPr>
              <a:t>lo escondió durante 3 meses</a:t>
            </a:r>
            <a:r>
              <a:rPr lang="en-US" sz="2000" b="1" dirty="0" smtClean="0">
                <a:solidFill>
                  <a:schemeClr val="bg1"/>
                </a:solidFill>
                <a:latin typeface="Tempus Sans ITC" pitchFamily="82" charset="0"/>
              </a:rPr>
              <a:t>,  </a:t>
            </a:r>
            <a:r>
              <a:rPr lang="en-US" sz="2000" b="1" dirty="0">
                <a:solidFill>
                  <a:schemeClr val="bg1"/>
                </a:solidFill>
                <a:latin typeface="Tempus Sans ITC" pitchFamily="82" charset="0"/>
              </a:rPr>
              <a:t>2:2</a:t>
            </a:r>
          </a:p>
          <a:p>
            <a:r>
              <a:rPr lang="es-ES" sz="2000" b="1" dirty="0" smtClean="0">
                <a:solidFill>
                  <a:srgbClr val="FFFF00"/>
                </a:solidFill>
                <a:latin typeface="Tempus Sans ITC" pitchFamily="82" charset="0"/>
              </a:rPr>
              <a:t>-</a:t>
            </a:r>
            <a:r>
              <a:rPr lang="es-ES" sz="2000" b="1" dirty="0" smtClean="0">
                <a:solidFill>
                  <a:schemeClr val="bg1"/>
                </a:solidFill>
                <a:latin typeface="Tempus Sans ITC" pitchFamily="82" charset="0"/>
              </a:rPr>
              <a:t> lo </a:t>
            </a:r>
            <a:r>
              <a:rPr lang="es-ES" sz="2000" b="1" dirty="0">
                <a:solidFill>
                  <a:schemeClr val="bg1"/>
                </a:solidFill>
                <a:latin typeface="Tempus Sans ITC" pitchFamily="82" charset="0"/>
              </a:rPr>
              <a:t>puso en una cesta, en el río, dijo a Miriam mirar, confiando que Dios lo </a:t>
            </a:r>
            <a:endParaRPr lang="es-ES" sz="2000" b="1" dirty="0" smtClean="0">
              <a:solidFill>
                <a:schemeClr val="bg1"/>
              </a:solidFill>
              <a:latin typeface="Tempus Sans ITC" pitchFamily="82" charset="0"/>
            </a:endParaRPr>
          </a:p>
          <a:p>
            <a:r>
              <a:rPr lang="es-ES" sz="2000" b="1" dirty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s-ES" sz="2000" b="1" dirty="0" smtClean="0">
                <a:solidFill>
                  <a:schemeClr val="bg1"/>
                </a:solidFill>
                <a:latin typeface="Tempus Sans ITC" pitchFamily="82" charset="0"/>
              </a:rPr>
              <a:t>     guardará </a:t>
            </a:r>
            <a:r>
              <a:rPr lang="es-ES" sz="2000" b="1" dirty="0">
                <a:solidFill>
                  <a:schemeClr val="bg1"/>
                </a:solidFill>
                <a:latin typeface="Tempus Sans ITC" pitchFamily="82" charset="0"/>
              </a:rPr>
              <a:t>y decidirá su </a:t>
            </a:r>
            <a:r>
              <a:rPr lang="es-ES" sz="2000" b="1" dirty="0" smtClean="0">
                <a:solidFill>
                  <a:schemeClr val="bg1"/>
                </a:solidFill>
                <a:latin typeface="Tempus Sans ITC" pitchFamily="82" charset="0"/>
              </a:rPr>
              <a:t>destino</a:t>
            </a:r>
          </a:p>
          <a:p>
            <a:r>
              <a:rPr lang="en-US" sz="2000" b="1" dirty="0" smtClean="0">
                <a:solidFill>
                  <a:srgbClr val="FFFF00"/>
                </a:solidFill>
                <a:latin typeface="Tempus Sans ITC" pitchFamily="82" charset="0"/>
              </a:rPr>
              <a:t>- </a:t>
            </a:r>
            <a:r>
              <a:rPr lang="en-US" sz="2000" b="1" dirty="0" err="1">
                <a:solidFill>
                  <a:schemeClr val="bg1"/>
                </a:solidFill>
                <a:latin typeface="Tempus Sans ITC" pitchFamily="82" charset="0"/>
              </a:rPr>
              <a:t>p</a:t>
            </a:r>
            <a:r>
              <a:rPr lang="en-US" sz="2000" b="1" dirty="0" err="1" smtClean="0">
                <a:solidFill>
                  <a:schemeClr val="bg1"/>
                </a:solidFill>
                <a:latin typeface="Tempus Sans ITC" pitchFamily="82" charset="0"/>
              </a:rPr>
              <a:t>or</a:t>
            </a:r>
            <a:r>
              <a:rPr lang="en-US" sz="2000" b="1" dirty="0" smtClean="0">
                <a:solidFill>
                  <a:schemeClr val="bg1"/>
                </a:solidFill>
                <a:latin typeface="Tempus Sans ITC" pitchFamily="82" charset="0"/>
              </a:rPr>
              <a:t> “la </a:t>
            </a:r>
            <a:r>
              <a:rPr lang="en-US" sz="2000" b="1" dirty="0" err="1" smtClean="0">
                <a:solidFill>
                  <a:schemeClr val="bg1"/>
                </a:solidFill>
                <a:latin typeface="Tempus Sans ITC" pitchFamily="82" charset="0"/>
              </a:rPr>
              <a:t>casualidad</a:t>
            </a:r>
            <a:r>
              <a:rPr lang="en-US" sz="2000" b="1" dirty="0" smtClean="0">
                <a:solidFill>
                  <a:schemeClr val="bg1"/>
                </a:solidFill>
                <a:latin typeface="Tempus Sans ITC" pitchFamily="82" charset="0"/>
              </a:rPr>
              <a:t>” </a:t>
            </a:r>
            <a:r>
              <a:rPr lang="en-US" sz="2000" b="1" dirty="0" err="1" smtClean="0">
                <a:solidFill>
                  <a:schemeClr val="bg1"/>
                </a:solidFill>
                <a:latin typeface="Tempus Sans ITC" pitchFamily="82" charset="0"/>
              </a:rPr>
              <a:t>Moisés</a:t>
            </a:r>
            <a:r>
              <a:rPr lang="en-US" sz="2000" b="1" dirty="0" smtClean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empus Sans ITC" pitchFamily="82" charset="0"/>
              </a:rPr>
              <a:t>gritó</a:t>
            </a:r>
            <a:r>
              <a:rPr lang="en-US" sz="2000" b="1" dirty="0" smtClean="0">
                <a:solidFill>
                  <a:schemeClr val="bg1"/>
                </a:solidFill>
                <a:latin typeface="Tempus Sans ITC" pitchFamily="82" charset="0"/>
              </a:rPr>
              <a:t> al </a:t>
            </a:r>
            <a:r>
              <a:rPr lang="en-US" sz="2000" b="1" dirty="0" err="1" smtClean="0">
                <a:solidFill>
                  <a:schemeClr val="bg1"/>
                </a:solidFill>
                <a:latin typeface="Tempus Sans ITC" pitchFamily="82" charset="0"/>
              </a:rPr>
              <a:t>momento</a:t>
            </a:r>
            <a:r>
              <a:rPr lang="en-US" sz="2000" b="1" dirty="0" smtClean="0">
                <a:solidFill>
                  <a:schemeClr val="bg1"/>
                </a:solidFill>
                <a:latin typeface="Tempus Sans ITC" pitchFamily="82" charset="0"/>
              </a:rPr>
              <a:t> perfecto </a:t>
            </a:r>
            <a:r>
              <a:rPr lang="en-US" sz="2000" b="1" dirty="0" err="1" smtClean="0">
                <a:solidFill>
                  <a:schemeClr val="bg1"/>
                </a:solidFill>
                <a:latin typeface="Tempus Sans ITC" pitchFamily="82" charset="0"/>
              </a:rPr>
              <a:t>para</a:t>
            </a:r>
            <a:r>
              <a:rPr lang="en-US" sz="2000" b="1" dirty="0" smtClean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empus Sans ITC" pitchFamily="82" charset="0"/>
              </a:rPr>
              <a:t>atraer</a:t>
            </a:r>
            <a:r>
              <a:rPr lang="en-US" sz="2000" b="1" dirty="0" smtClean="0">
                <a:solidFill>
                  <a:schemeClr val="bg1"/>
                </a:solidFill>
                <a:latin typeface="Tempus Sans ITC" pitchFamily="82" charset="0"/>
              </a:rPr>
              <a:t> la </a:t>
            </a:r>
            <a:r>
              <a:rPr lang="en-US" sz="2000" b="1" dirty="0" err="1" smtClean="0">
                <a:solidFill>
                  <a:schemeClr val="bg1"/>
                </a:solidFill>
                <a:latin typeface="Tempus Sans ITC" pitchFamily="82" charset="0"/>
              </a:rPr>
              <a:t>atención</a:t>
            </a:r>
            <a:r>
              <a:rPr lang="en-US" sz="2000" b="1" dirty="0" smtClean="0">
                <a:solidFill>
                  <a:schemeClr val="bg1"/>
                </a:solidFill>
                <a:latin typeface="Tempus Sans ITC" pitchFamily="82" charset="0"/>
              </a:rPr>
              <a:t> y </a:t>
            </a:r>
          </a:p>
          <a:p>
            <a:r>
              <a:rPr lang="en-US" sz="2000" b="1" dirty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000" b="1" dirty="0" smtClean="0">
                <a:solidFill>
                  <a:schemeClr val="bg1"/>
                </a:solidFill>
                <a:latin typeface="Tempus Sans ITC" pitchFamily="82" charset="0"/>
              </a:rPr>
              <a:t>     </a:t>
            </a:r>
            <a:r>
              <a:rPr lang="en-US" sz="2000" b="1" dirty="0" err="1" smtClean="0">
                <a:solidFill>
                  <a:schemeClr val="bg1"/>
                </a:solidFill>
                <a:latin typeface="Tempus Sans ITC" pitchFamily="82" charset="0"/>
              </a:rPr>
              <a:t>ganar</a:t>
            </a:r>
            <a:r>
              <a:rPr lang="en-US" sz="2000" b="1" dirty="0" smtClean="0">
                <a:solidFill>
                  <a:schemeClr val="bg1"/>
                </a:solidFill>
                <a:latin typeface="Tempus Sans ITC" pitchFamily="82" charset="0"/>
              </a:rPr>
              <a:t> la </a:t>
            </a:r>
            <a:r>
              <a:rPr lang="en-US" sz="2000" b="1" dirty="0" err="1" smtClean="0">
                <a:solidFill>
                  <a:schemeClr val="bg1"/>
                </a:solidFill>
                <a:latin typeface="Tempus Sans ITC" pitchFamily="82" charset="0"/>
              </a:rPr>
              <a:t>compasión</a:t>
            </a:r>
            <a:r>
              <a:rPr lang="en-US" sz="2000" b="1" dirty="0" smtClean="0">
                <a:solidFill>
                  <a:schemeClr val="bg1"/>
                </a:solidFill>
                <a:latin typeface="Tempus Sans ITC" pitchFamily="82" charset="0"/>
              </a:rPr>
              <a:t> de la </a:t>
            </a:r>
            <a:r>
              <a:rPr lang="en-US" sz="2000" b="1" dirty="0" err="1" smtClean="0">
                <a:solidFill>
                  <a:schemeClr val="bg1"/>
                </a:solidFill>
                <a:latin typeface="Tempus Sans ITC" pitchFamily="82" charset="0"/>
              </a:rPr>
              <a:t>hija</a:t>
            </a:r>
            <a:r>
              <a:rPr lang="en-US" sz="2000" b="1" dirty="0" smtClean="0">
                <a:solidFill>
                  <a:schemeClr val="bg1"/>
                </a:solidFill>
                <a:latin typeface="Tempus Sans ITC" pitchFamily="82" charset="0"/>
              </a:rPr>
              <a:t> del </a:t>
            </a:r>
            <a:r>
              <a:rPr lang="en-US" sz="2000" b="1" dirty="0" err="1" smtClean="0">
                <a:solidFill>
                  <a:schemeClr val="bg1"/>
                </a:solidFill>
                <a:latin typeface="Tempus Sans ITC" pitchFamily="82" charset="0"/>
              </a:rPr>
              <a:t>Faraón</a:t>
            </a:r>
            <a:r>
              <a:rPr lang="en-US" sz="2000" b="1" dirty="0" smtClean="0">
                <a:solidFill>
                  <a:schemeClr val="bg1"/>
                </a:solidFill>
                <a:latin typeface="Tempus Sans ITC" pitchFamily="82" charset="0"/>
              </a:rPr>
              <a:t> </a:t>
            </a:r>
          </a:p>
          <a:p>
            <a:r>
              <a:rPr lang="en-US" sz="2000" b="1" dirty="0">
                <a:solidFill>
                  <a:srgbClr val="FFFF00"/>
                </a:solidFill>
                <a:latin typeface="Tempus Sans ITC" pitchFamily="82" charset="0"/>
              </a:rPr>
              <a:t>- </a:t>
            </a:r>
            <a:r>
              <a:rPr lang="en-US" sz="2000" b="1" dirty="0" err="1">
                <a:solidFill>
                  <a:schemeClr val="bg1"/>
                </a:solidFill>
                <a:latin typeface="Tempus Sans ITC" pitchFamily="82" charset="0"/>
              </a:rPr>
              <a:t>sirvía</a:t>
            </a:r>
            <a:r>
              <a:rPr lang="en-US" sz="2000" b="1" dirty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Tempus Sans ITC" pitchFamily="82" charset="0"/>
              </a:rPr>
              <a:t>como</a:t>
            </a:r>
            <a:r>
              <a:rPr lang="en-US" sz="2000" b="1" dirty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Tempus Sans ITC" pitchFamily="82" charset="0"/>
              </a:rPr>
              <a:t>su</a:t>
            </a:r>
            <a:r>
              <a:rPr lang="en-US" sz="2000" b="1" dirty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Tempus Sans ITC" pitchFamily="82" charset="0"/>
              </a:rPr>
              <a:t>nodriza</a:t>
            </a:r>
            <a:r>
              <a:rPr lang="en-US" sz="2000" b="1" dirty="0" smtClean="0">
                <a:solidFill>
                  <a:schemeClr val="bg1"/>
                </a:solidFill>
                <a:latin typeface="Tempus Sans ITC" pitchFamily="82" charset="0"/>
              </a:rPr>
              <a:t>, 2:9 </a:t>
            </a:r>
          </a:p>
          <a:p>
            <a:r>
              <a:rPr lang="es-ES" sz="2000" b="1" dirty="0" smtClean="0">
                <a:solidFill>
                  <a:srgbClr val="FFFF00"/>
                </a:solidFill>
                <a:latin typeface="Tempus Sans ITC" pitchFamily="82" charset="0"/>
              </a:rPr>
              <a:t>- </a:t>
            </a:r>
            <a:r>
              <a:rPr lang="es-ES" sz="2000" b="1" dirty="0" smtClean="0">
                <a:solidFill>
                  <a:schemeClr val="bg1"/>
                </a:solidFill>
                <a:latin typeface="Tempus Sans ITC" pitchFamily="82" charset="0"/>
              </a:rPr>
              <a:t>fácil</a:t>
            </a:r>
            <a:r>
              <a:rPr lang="es-ES" sz="1400" b="1" dirty="0" smtClean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s-ES" sz="2000" b="1" dirty="0">
                <a:solidFill>
                  <a:schemeClr val="bg1"/>
                </a:solidFill>
                <a:latin typeface="Tempus Sans ITC" pitchFamily="82" charset="0"/>
              </a:rPr>
              <a:t>asumir que Dios no era a quien Él fue representado </a:t>
            </a:r>
            <a:r>
              <a:rPr lang="es-ES" sz="2000" b="1" dirty="0" smtClean="0">
                <a:solidFill>
                  <a:schemeClr val="bg1"/>
                </a:solidFill>
                <a:latin typeface="Tempus Sans ITC" pitchFamily="82" charset="0"/>
              </a:rPr>
              <a:t>a </a:t>
            </a:r>
            <a:r>
              <a:rPr lang="es-ES" sz="2000" b="1" dirty="0">
                <a:solidFill>
                  <a:schemeClr val="bg1"/>
                </a:solidFill>
                <a:latin typeface="Tempus Sans ITC" pitchFamily="82" charset="0"/>
              </a:rPr>
              <a:t>ser y sentirse </a:t>
            </a:r>
            <a:r>
              <a:rPr lang="es-ES" sz="2000" b="1" dirty="0" smtClean="0">
                <a:solidFill>
                  <a:schemeClr val="bg1"/>
                </a:solidFill>
                <a:latin typeface="Tempus Sans ITC" pitchFamily="82" charset="0"/>
              </a:rPr>
              <a:t>desesperado</a:t>
            </a:r>
          </a:p>
          <a:p>
            <a:r>
              <a:rPr lang="en-US" sz="2000" b="1" dirty="0" smtClean="0">
                <a:solidFill>
                  <a:srgbClr val="FFFF00"/>
                </a:solidFill>
                <a:latin typeface="Tempus Sans ITC" pitchFamily="82" charset="0"/>
              </a:rPr>
              <a:t>- </a:t>
            </a:r>
            <a:r>
              <a:rPr lang="en-US" sz="2000" b="1" dirty="0" smtClean="0">
                <a:solidFill>
                  <a:schemeClr val="bg1"/>
                </a:solidFill>
                <a:latin typeface="Tempus Sans ITC" pitchFamily="82" charset="0"/>
              </a:rPr>
              <a:t>¿</a:t>
            </a:r>
            <a:r>
              <a:rPr lang="en-US" sz="2000" b="1" dirty="0" err="1">
                <a:solidFill>
                  <a:schemeClr val="bg1"/>
                </a:solidFill>
                <a:latin typeface="Tempus Sans ITC" pitchFamily="82" charset="0"/>
              </a:rPr>
              <a:t>l</a:t>
            </a:r>
            <a:r>
              <a:rPr lang="en-US" sz="2000" b="1" dirty="0" err="1" smtClean="0">
                <a:solidFill>
                  <a:schemeClr val="bg1"/>
                </a:solidFill>
                <a:latin typeface="Tempus Sans ITC" pitchFamily="82" charset="0"/>
              </a:rPr>
              <a:t>óca</a:t>
            </a:r>
            <a:r>
              <a:rPr lang="en-US" sz="2000" b="1" dirty="0" smtClean="0">
                <a:solidFill>
                  <a:schemeClr val="bg1"/>
                </a:solidFill>
                <a:latin typeface="Tempus Sans ITC" pitchFamily="82" charset="0"/>
              </a:rPr>
              <a:t>?  ¿</a:t>
            </a:r>
            <a:r>
              <a:rPr lang="en-US" sz="2000" b="1" dirty="0" err="1" smtClean="0">
                <a:solidFill>
                  <a:schemeClr val="bg1"/>
                </a:solidFill>
                <a:latin typeface="Tempus Sans ITC" pitchFamily="82" charset="0"/>
              </a:rPr>
              <a:t>desesperada</a:t>
            </a:r>
            <a:r>
              <a:rPr lang="en-US" sz="2000" b="1" dirty="0" smtClean="0">
                <a:solidFill>
                  <a:schemeClr val="bg1"/>
                </a:solidFill>
                <a:latin typeface="Tempus Sans ITC" pitchFamily="82" charset="0"/>
              </a:rPr>
              <a:t>?  ¿</a:t>
            </a:r>
            <a:r>
              <a:rPr lang="en-US" sz="2000" b="1" dirty="0" err="1" smtClean="0">
                <a:solidFill>
                  <a:schemeClr val="bg1"/>
                </a:solidFill>
                <a:latin typeface="Tempus Sans ITC" pitchFamily="82" charset="0"/>
              </a:rPr>
              <a:t>tenía</a:t>
            </a:r>
            <a:r>
              <a:rPr lang="en-US" sz="2000" b="1" dirty="0" smtClean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empus Sans ITC" pitchFamily="82" charset="0"/>
              </a:rPr>
              <a:t>perspicacia</a:t>
            </a:r>
            <a:r>
              <a:rPr lang="en-US" sz="2000" b="1" dirty="0" smtClean="0">
                <a:solidFill>
                  <a:schemeClr val="bg1"/>
                </a:solidFill>
                <a:latin typeface="Tempus Sans ITC" pitchFamily="82" charset="0"/>
              </a:rPr>
              <a:t>?  </a:t>
            </a:r>
            <a:r>
              <a:rPr lang="es-ES" sz="2000" b="1" dirty="0">
                <a:solidFill>
                  <a:schemeClr val="bg1"/>
                </a:solidFill>
                <a:latin typeface="Tempus Sans ITC" pitchFamily="82" charset="0"/>
              </a:rPr>
              <a:t>¿Cómo podía ella no tener miedo</a:t>
            </a:r>
            <a:r>
              <a:rPr lang="en-US" sz="2000" b="1" dirty="0" smtClean="0">
                <a:solidFill>
                  <a:schemeClr val="bg1"/>
                </a:solidFill>
                <a:latin typeface="Tempus Sans ITC" pitchFamily="82" charset="0"/>
              </a:rPr>
              <a:t>?</a:t>
            </a:r>
          </a:p>
          <a:p>
            <a:r>
              <a:rPr lang="en-US" sz="2000" b="1" dirty="0" smtClean="0">
                <a:solidFill>
                  <a:srgbClr val="FFFF00"/>
                </a:solidFill>
                <a:latin typeface="Tempus Sans ITC" pitchFamily="82" charset="0"/>
              </a:rPr>
              <a:t>- </a:t>
            </a:r>
            <a:r>
              <a:rPr lang="en-US" sz="2000" b="1" dirty="0" smtClean="0">
                <a:solidFill>
                  <a:schemeClr val="bg1"/>
                </a:solidFill>
                <a:latin typeface="Tempus Sans ITC" pitchFamily="82" charset="0"/>
              </a:rPr>
              <a:t>Solo 3 </a:t>
            </a:r>
            <a:r>
              <a:rPr lang="en-US" sz="2000" b="1" dirty="0" err="1" smtClean="0">
                <a:solidFill>
                  <a:schemeClr val="bg1"/>
                </a:solidFill>
                <a:latin typeface="Tempus Sans ITC" pitchFamily="82" charset="0"/>
              </a:rPr>
              <a:t>mujeres</a:t>
            </a:r>
            <a:r>
              <a:rPr lang="en-US" sz="2000" b="1" dirty="0" smtClean="0">
                <a:solidFill>
                  <a:schemeClr val="bg1"/>
                </a:solidFill>
                <a:latin typeface="Tempus Sans ITC" pitchFamily="82" charset="0"/>
              </a:rPr>
              <a:t> - </a:t>
            </a:r>
            <a:r>
              <a:rPr lang="en-US" sz="2000" b="1" dirty="0" err="1" smtClean="0">
                <a:solidFill>
                  <a:schemeClr val="bg1"/>
                </a:solidFill>
                <a:latin typeface="Tempus Sans ITC" pitchFamily="82" charset="0"/>
              </a:rPr>
              <a:t>Sarai</a:t>
            </a:r>
            <a:r>
              <a:rPr lang="en-US" sz="2000" b="1" dirty="0" smtClean="0">
                <a:solidFill>
                  <a:schemeClr val="bg1"/>
                </a:solidFill>
                <a:latin typeface="Tempus Sans ITC" pitchFamily="82" charset="0"/>
              </a:rPr>
              <a:t>, </a:t>
            </a:r>
            <a:r>
              <a:rPr lang="en-US" sz="2000" b="1" dirty="0" err="1">
                <a:solidFill>
                  <a:schemeClr val="bg1"/>
                </a:solidFill>
                <a:latin typeface="Tempus Sans ITC" pitchFamily="82" charset="0"/>
              </a:rPr>
              <a:t>Rahab</a:t>
            </a:r>
            <a:r>
              <a:rPr lang="en-US" sz="2000" b="1" dirty="0">
                <a:solidFill>
                  <a:schemeClr val="bg1"/>
                </a:solidFill>
                <a:latin typeface="Tempus Sans ITC" pitchFamily="82" charset="0"/>
              </a:rPr>
              <a:t>, y</a:t>
            </a:r>
            <a:r>
              <a:rPr lang="en-US" sz="2000" b="1" dirty="0" smtClean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empus Sans ITC" pitchFamily="82" charset="0"/>
              </a:rPr>
              <a:t>Jocabed</a:t>
            </a:r>
            <a:r>
              <a:rPr lang="en-US" sz="2000" b="1" dirty="0" smtClean="0">
                <a:solidFill>
                  <a:schemeClr val="bg1"/>
                </a:solidFill>
                <a:latin typeface="Tempus Sans ITC" pitchFamily="82" charset="0"/>
              </a:rPr>
              <a:t> – </a:t>
            </a:r>
            <a:r>
              <a:rPr lang="es-ES" sz="2000" b="1" dirty="0">
                <a:solidFill>
                  <a:schemeClr val="bg1"/>
                </a:solidFill>
                <a:latin typeface="Tempus Sans ITC" pitchFamily="82" charset="0"/>
              </a:rPr>
              <a:t>son notadas entre los héroes </a:t>
            </a:r>
            <a:r>
              <a:rPr lang="es-ES" sz="2000" b="1" dirty="0" smtClean="0">
                <a:solidFill>
                  <a:schemeClr val="bg1"/>
                </a:solidFill>
                <a:latin typeface="Tempus Sans ITC" pitchFamily="82" charset="0"/>
              </a:rPr>
              <a:t>de la  </a:t>
            </a:r>
            <a:endParaRPr lang="es-ES" sz="2000" b="1" dirty="0">
              <a:solidFill>
                <a:schemeClr val="bg1"/>
              </a:solidFill>
              <a:latin typeface="Tempus Sans ITC" pitchFamily="82" charset="0"/>
            </a:endParaRPr>
          </a:p>
          <a:p>
            <a:r>
              <a:rPr lang="es-ES" sz="2000" b="1" dirty="0">
                <a:solidFill>
                  <a:schemeClr val="bg1"/>
                </a:solidFill>
                <a:latin typeface="Tempus Sans ITC" pitchFamily="82" charset="0"/>
              </a:rPr>
              <a:t>     fe en</a:t>
            </a:r>
            <a:r>
              <a:rPr lang="en-US" sz="2000" b="1" dirty="0" smtClean="0">
                <a:solidFill>
                  <a:schemeClr val="bg1"/>
                </a:solidFill>
                <a:latin typeface="Tempus Sans ITC" pitchFamily="82" charset="0"/>
              </a:rPr>
              <a:t> Heb. 11.  </a:t>
            </a:r>
          </a:p>
          <a:p>
            <a:r>
              <a:rPr lang="es-ES" sz="2000" b="1" dirty="0" smtClean="0">
                <a:solidFill>
                  <a:srgbClr val="FFFF00"/>
                </a:solidFill>
                <a:latin typeface="Tempus Sans ITC" pitchFamily="82" charset="0"/>
              </a:rPr>
              <a:t>- </a:t>
            </a:r>
            <a:r>
              <a:rPr lang="es-ES" sz="2000" b="1" dirty="0" smtClean="0">
                <a:solidFill>
                  <a:schemeClr val="bg1"/>
                </a:solidFill>
                <a:latin typeface="Tempus Sans ITC" pitchFamily="82" charset="0"/>
              </a:rPr>
              <a:t>Su </a:t>
            </a:r>
            <a:r>
              <a:rPr lang="es-ES" sz="2000" b="1" dirty="0">
                <a:solidFill>
                  <a:schemeClr val="bg1"/>
                </a:solidFill>
                <a:latin typeface="Tempus Sans ITC" pitchFamily="82" charset="0"/>
              </a:rPr>
              <a:t>fe encendió su coraje: </a:t>
            </a:r>
            <a:r>
              <a:rPr lang="es-ES" sz="2000" b="1" dirty="0" smtClean="0">
                <a:solidFill>
                  <a:schemeClr val="bg1"/>
                </a:solidFill>
                <a:latin typeface="Tempus Sans ITC" pitchFamily="82" charset="0"/>
              </a:rPr>
              <a:t> decidió </a:t>
            </a:r>
            <a:r>
              <a:rPr lang="es-ES" sz="2000" b="1" dirty="0">
                <a:solidFill>
                  <a:schemeClr val="bg1"/>
                </a:solidFill>
                <a:latin typeface="Tempus Sans ITC" pitchFamily="82" charset="0"/>
              </a:rPr>
              <a:t>ni obedecer la orden del </a:t>
            </a:r>
            <a:r>
              <a:rPr lang="es-ES" sz="2000" b="1" dirty="0" smtClean="0">
                <a:solidFill>
                  <a:schemeClr val="bg1"/>
                </a:solidFill>
                <a:latin typeface="Tempus Sans ITC" pitchFamily="82" charset="0"/>
              </a:rPr>
              <a:t>faraón </a:t>
            </a:r>
            <a:r>
              <a:rPr lang="es-ES" sz="2000" b="1" dirty="0">
                <a:solidFill>
                  <a:schemeClr val="bg1"/>
                </a:solidFill>
                <a:latin typeface="Tempus Sans ITC" pitchFamily="82" charset="0"/>
              </a:rPr>
              <a:t>ni temer las </a:t>
            </a:r>
            <a:endParaRPr lang="es-ES" sz="2000" b="1" dirty="0" smtClean="0">
              <a:solidFill>
                <a:schemeClr val="bg1"/>
              </a:solidFill>
              <a:latin typeface="Tempus Sans ITC" pitchFamily="82" charset="0"/>
            </a:endParaRPr>
          </a:p>
          <a:p>
            <a:r>
              <a:rPr lang="es-ES" sz="2000" b="1" dirty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s-ES" sz="2000" b="1" dirty="0" smtClean="0">
                <a:solidFill>
                  <a:schemeClr val="bg1"/>
                </a:solidFill>
                <a:latin typeface="Tempus Sans ITC" pitchFamily="82" charset="0"/>
              </a:rPr>
              <a:t>    consecuencias, </a:t>
            </a:r>
            <a:r>
              <a:rPr lang="es-ES" sz="2000" b="1" dirty="0">
                <a:solidFill>
                  <a:schemeClr val="bg1"/>
                </a:solidFill>
                <a:latin typeface="Tempus Sans ITC" pitchFamily="82" charset="0"/>
              </a:rPr>
              <a:t>… </a:t>
            </a:r>
            <a:r>
              <a:rPr lang="es-ES" sz="2000" b="1" dirty="0" smtClean="0">
                <a:solidFill>
                  <a:schemeClr val="bg1"/>
                </a:solidFill>
                <a:latin typeface="Tempus Sans ITC" pitchFamily="82" charset="0"/>
              </a:rPr>
              <a:t>ella preparó </a:t>
            </a:r>
            <a:r>
              <a:rPr lang="es-ES" sz="2000" b="1" dirty="0">
                <a:solidFill>
                  <a:schemeClr val="bg1"/>
                </a:solidFill>
                <a:latin typeface="Tempus Sans ITC" pitchFamily="82" charset="0"/>
              </a:rPr>
              <a:t>la cesta</a:t>
            </a:r>
            <a:endParaRPr lang="en-US" sz="2000" b="1" dirty="0">
              <a:solidFill>
                <a:schemeClr val="bg1"/>
              </a:solidFill>
              <a:latin typeface="Tempus Sans ITC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114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5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0" dur="1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3" dur="10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8" dur="10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3" dur="1000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8" dur="1000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3" dur="1000"/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6" dur="1000"/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1" dur="1000"/>
                                        <p:tgtEl>
                                          <p:spTgt spid="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4" dur="1000"/>
                                        <p:tgtEl>
                                          <p:spTgt spid="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362200"/>
            <a:ext cx="9144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u="sng" dirty="0" err="1" smtClean="0">
                <a:solidFill>
                  <a:srgbClr val="FFFF00"/>
                </a:solidFill>
                <a:latin typeface="Tempus Sans ITC" pitchFamily="82" charset="0"/>
              </a:rPr>
              <a:t>Resultado</a:t>
            </a:r>
            <a:r>
              <a:rPr lang="en-US" sz="2400" b="1" u="sng" dirty="0" smtClean="0">
                <a:solidFill>
                  <a:srgbClr val="FFFF00"/>
                </a:solidFill>
                <a:latin typeface="Tempus Sans ITC" pitchFamily="82" charset="0"/>
              </a:rPr>
              <a:t> </a:t>
            </a:r>
            <a:r>
              <a:rPr lang="en-US" sz="2400" b="1" u="sng" dirty="0">
                <a:solidFill>
                  <a:srgbClr val="FFFF00"/>
                </a:solidFill>
                <a:latin typeface="Tempus Sans ITC" pitchFamily="82" charset="0"/>
              </a:rPr>
              <a:t>(</a:t>
            </a:r>
            <a:r>
              <a:rPr lang="en-US" sz="2400" b="1" u="sng" dirty="0" err="1" smtClean="0">
                <a:solidFill>
                  <a:srgbClr val="FFFF00"/>
                </a:solidFill>
                <a:latin typeface="Tempus Sans ITC" pitchFamily="82" charset="0"/>
              </a:rPr>
              <a:t>recompensa</a:t>
            </a:r>
            <a:r>
              <a:rPr lang="en-US" sz="2400" b="1" u="sng" dirty="0" smtClean="0">
                <a:solidFill>
                  <a:srgbClr val="FFFF00"/>
                </a:solidFill>
                <a:latin typeface="Tempus Sans ITC" pitchFamily="82" charset="0"/>
              </a:rPr>
              <a:t>)</a:t>
            </a:r>
            <a:r>
              <a:rPr lang="en-US" sz="2400" b="1" dirty="0" smtClean="0">
                <a:solidFill>
                  <a:srgbClr val="FFFF00"/>
                </a:solidFill>
                <a:latin typeface="Tempus Sans ITC" pitchFamily="82" charset="0"/>
              </a:rPr>
              <a:t>?  </a:t>
            </a:r>
            <a:r>
              <a:rPr lang="en-US" sz="2400" b="1" dirty="0" smtClean="0">
                <a:solidFill>
                  <a:schemeClr val="bg1"/>
                </a:solidFill>
                <a:latin typeface="Tempus Sans ITC" pitchFamily="82" charset="0"/>
              </a:rPr>
              <a:t>Ex </a:t>
            </a:r>
            <a:r>
              <a:rPr lang="en-US" sz="2400" b="1" dirty="0">
                <a:solidFill>
                  <a:schemeClr val="bg1"/>
                </a:solidFill>
                <a:latin typeface="Tempus Sans ITC" pitchFamily="82" charset="0"/>
              </a:rPr>
              <a:t>12:31, </a:t>
            </a:r>
            <a:r>
              <a:rPr lang="en-US" sz="2400" b="1" dirty="0" smtClean="0">
                <a:solidFill>
                  <a:schemeClr val="bg1"/>
                </a:solidFill>
                <a:latin typeface="Tempus Sans ITC" pitchFamily="82" charset="0"/>
              </a:rPr>
              <a:t>37, 40–41</a:t>
            </a:r>
            <a:endParaRPr lang="en-US" sz="2400" b="1" dirty="0">
              <a:solidFill>
                <a:schemeClr val="bg1"/>
              </a:solidFill>
              <a:latin typeface="Tempus Sans ITC" pitchFamily="82" charset="0"/>
            </a:endParaRPr>
          </a:p>
          <a:p>
            <a:r>
              <a:rPr lang="es-ES" sz="2400" b="1" dirty="0" smtClean="0">
                <a:solidFill>
                  <a:srgbClr val="FFFF00"/>
                </a:solidFill>
                <a:latin typeface="Tempus Sans ITC" pitchFamily="82" charset="0"/>
              </a:rPr>
              <a:t>- </a:t>
            </a:r>
            <a:r>
              <a:rPr lang="es-ES" sz="2400" b="1" dirty="0" smtClean="0">
                <a:solidFill>
                  <a:schemeClr val="bg1"/>
                </a:solidFill>
                <a:latin typeface="Tempus Sans ITC" pitchFamily="82" charset="0"/>
              </a:rPr>
              <a:t>Liberación </a:t>
            </a:r>
            <a:r>
              <a:rPr lang="es-ES" sz="2400" b="1" dirty="0">
                <a:solidFill>
                  <a:schemeClr val="bg1"/>
                </a:solidFill>
                <a:latin typeface="Tempus Sans ITC" pitchFamily="82" charset="0"/>
              </a:rPr>
              <a:t>para 600,000 hombres más mujeres y niños (2-3 </a:t>
            </a:r>
            <a:endParaRPr lang="es-ES" sz="2400" b="1" dirty="0" smtClean="0">
              <a:solidFill>
                <a:schemeClr val="bg1"/>
              </a:solidFill>
              <a:latin typeface="Tempus Sans ITC" pitchFamily="82" charset="0"/>
            </a:endParaRPr>
          </a:p>
          <a:p>
            <a:r>
              <a:rPr lang="es-ES" sz="2400" b="1" dirty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s-ES" sz="2400" b="1" dirty="0" smtClean="0">
                <a:solidFill>
                  <a:schemeClr val="bg1"/>
                </a:solidFill>
                <a:latin typeface="Tempus Sans ITC" pitchFamily="82" charset="0"/>
              </a:rPr>
              <a:t>    </a:t>
            </a:r>
            <a:r>
              <a:rPr lang="es-ES" sz="2400" b="1" dirty="0" err="1" smtClean="0">
                <a:solidFill>
                  <a:schemeClr val="bg1"/>
                </a:solidFill>
                <a:latin typeface="Tempus Sans ITC" pitchFamily="82" charset="0"/>
              </a:rPr>
              <a:t>millión</a:t>
            </a:r>
            <a:r>
              <a:rPr lang="es-ES" sz="2400" b="1" dirty="0" smtClean="0">
                <a:solidFill>
                  <a:schemeClr val="bg1"/>
                </a:solidFill>
                <a:latin typeface="Tempus Sans ITC" pitchFamily="82" charset="0"/>
              </a:rPr>
              <a:t>)</a:t>
            </a:r>
            <a:endParaRPr lang="es-ES" sz="2400" b="1" dirty="0">
              <a:solidFill>
                <a:schemeClr val="bg1"/>
              </a:solidFill>
              <a:latin typeface="Tempus Sans ITC" pitchFamily="82" charset="0"/>
            </a:endParaRPr>
          </a:p>
          <a:p>
            <a:r>
              <a:rPr lang="es-ES" sz="2400" b="1" dirty="0" smtClean="0">
                <a:solidFill>
                  <a:srgbClr val="FFFF00"/>
                </a:solidFill>
                <a:latin typeface="Tempus Sans ITC" pitchFamily="82" charset="0"/>
              </a:rPr>
              <a:t>- </a:t>
            </a:r>
            <a:r>
              <a:rPr lang="es-ES" sz="2400" b="1" dirty="0" smtClean="0">
                <a:solidFill>
                  <a:schemeClr val="bg1"/>
                </a:solidFill>
                <a:latin typeface="Tempus Sans ITC" pitchFamily="82" charset="0"/>
              </a:rPr>
              <a:t>el </a:t>
            </a:r>
            <a:r>
              <a:rPr lang="es-ES" sz="2400" b="1" dirty="0">
                <a:solidFill>
                  <a:schemeClr val="bg1"/>
                </a:solidFill>
                <a:latin typeface="Tempus Sans ITC" pitchFamily="82" charset="0"/>
              </a:rPr>
              <a:t>final de 140 años de </a:t>
            </a:r>
            <a:r>
              <a:rPr lang="es-ES" sz="2400" b="1" dirty="0" smtClean="0">
                <a:solidFill>
                  <a:schemeClr val="bg1"/>
                </a:solidFill>
                <a:latin typeface="Tempus Sans ITC" pitchFamily="82" charset="0"/>
              </a:rPr>
              <a:t>esclavitud</a:t>
            </a:r>
          </a:p>
          <a:p>
            <a:pPr marL="342900" indent="-342900">
              <a:buFontTx/>
              <a:buChar char="-"/>
            </a:pPr>
            <a:endParaRPr lang="en-US" sz="2400" b="1" dirty="0">
              <a:solidFill>
                <a:schemeClr val="bg1"/>
              </a:solidFill>
              <a:latin typeface="Tempus Sans ITC" pitchFamily="82" charset="0"/>
            </a:endParaRPr>
          </a:p>
          <a:p>
            <a:r>
              <a:rPr lang="en-US" sz="2400" b="1" dirty="0" err="1" smtClean="0">
                <a:solidFill>
                  <a:srgbClr val="FFFF00"/>
                </a:solidFill>
                <a:latin typeface="Tempus Sans ITC" pitchFamily="82" charset="0"/>
              </a:rPr>
              <a:t>Lección</a:t>
            </a:r>
            <a:r>
              <a:rPr lang="en-US" sz="2400" b="1" dirty="0" smtClean="0">
                <a:solidFill>
                  <a:srgbClr val="FFFF00"/>
                </a:solidFill>
                <a:latin typeface="Tempus Sans ITC" pitchFamily="82" charset="0"/>
              </a:rPr>
              <a:t>:  </a:t>
            </a:r>
            <a:r>
              <a:rPr lang="es-ES" sz="2400" b="1" dirty="0">
                <a:solidFill>
                  <a:schemeClr val="bg1"/>
                </a:solidFill>
                <a:latin typeface="Tempus Sans ITC" pitchFamily="82" charset="0"/>
              </a:rPr>
              <a:t>Creer no es </a:t>
            </a:r>
            <a:r>
              <a:rPr lang="es-ES" sz="2400" b="1" dirty="0" smtClean="0">
                <a:solidFill>
                  <a:schemeClr val="bg1"/>
                </a:solidFill>
                <a:latin typeface="Tempus Sans ITC" pitchFamily="82" charset="0"/>
              </a:rPr>
              <a:t>reaccionar </a:t>
            </a:r>
            <a:r>
              <a:rPr lang="es-ES" sz="2400" b="1" dirty="0">
                <a:solidFill>
                  <a:schemeClr val="bg1"/>
                </a:solidFill>
                <a:latin typeface="Tempus Sans ITC" pitchFamily="82" charset="0"/>
              </a:rPr>
              <a:t>sólo a lo que vemos con nuestros ojos físicos. </a:t>
            </a:r>
            <a:r>
              <a:rPr lang="es-ES" sz="2400" b="1" dirty="0" smtClean="0">
                <a:solidFill>
                  <a:schemeClr val="bg1"/>
                </a:solidFill>
                <a:latin typeface="Tempus Sans ITC" pitchFamily="82" charset="0"/>
              </a:rPr>
              <a:t> Es </a:t>
            </a:r>
            <a:r>
              <a:rPr lang="es-ES" sz="2400" b="1" dirty="0">
                <a:solidFill>
                  <a:schemeClr val="bg1"/>
                </a:solidFill>
                <a:latin typeface="Tempus Sans ITC" pitchFamily="82" charset="0"/>
              </a:rPr>
              <a:t>ver más allá del visible, más allá del miedo, afrontando una situación imposible </a:t>
            </a:r>
            <a:r>
              <a:rPr lang="es-ES" sz="2400" b="1" dirty="0" smtClean="0">
                <a:solidFill>
                  <a:schemeClr val="bg1"/>
                </a:solidFill>
                <a:latin typeface="Tempus Sans ITC" pitchFamily="82" charset="0"/>
              </a:rPr>
              <a:t>por confiar </a:t>
            </a:r>
            <a:r>
              <a:rPr lang="es-ES" sz="2400" b="1" dirty="0">
                <a:solidFill>
                  <a:schemeClr val="bg1"/>
                </a:solidFill>
                <a:latin typeface="Tempus Sans ITC" pitchFamily="82" charset="0"/>
              </a:rPr>
              <a:t>que Dios </a:t>
            </a:r>
            <a:r>
              <a:rPr lang="es-ES" sz="2400" b="1" dirty="0" smtClean="0">
                <a:solidFill>
                  <a:schemeClr val="bg1"/>
                </a:solidFill>
                <a:latin typeface="Tempus Sans ITC" pitchFamily="82" charset="0"/>
              </a:rPr>
              <a:t>puede hacer el imposible</a:t>
            </a:r>
            <a:endParaRPr lang="en-US" sz="2400" b="1" dirty="0">
              <a:solidFill>
                <a:schemeClr val="bg1"/>
              </a:solidFill>
              <a:latin typeface="Tempus Sans ITC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9968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3" presetClass="entr" presetSubtype="32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24" dur="125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0886" y="304800"/>
            <a:ext cx="91440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u="sng" dirty="0" err="1" smtClean="0">
                <a:solidFill>
                  <a:srgbClr val="FFFF00"/>
                </a:solidFill>
                <a:latin typeface="Tempus Sans ITC" pitchFamily="82" charset="0"/>
              </a:rPr>
              <a:t>Puntos</a:t>
            </a:r>
            <a:r>
              <a:rPr lang="en-US" sz="2400" b="1" u="sng" dirty="0" smtClean="0">
                <a:solidFill>
                  <a:srgbClr val="FFFF00"/>
                </a:solidFill>
                <a:latin typeface="Tempus Sans ITC" pitchFamily="82" charset="0"/>
              </a:rPr>
              <a:t> </a:t>
            </a:r>
            <a:r>
              <a:rPr lang="en-US" sz="2400" b="1" u="sng" dirty="0" err="1" smtClean="0">
                <a:solidFill>
                  <a:srgbClr val="FFFF00"/>
                </a:solidFill>
                <a:latin typeface="Tempus Sans ITC" pitchFamily="82" charset="0"/>
              </a:rPr>
              <a:t>Importantes</a:t>
            </a:r>
            <a:r>
              <a:rPr lang="en-US" sz="2400" b="1" u="sng" dirty="0" smtClean="0">
                <a:solidFill>
                  <a:srgbClr val="FFFF00"/>
                </a:solidFill>
                <a:latin typeface="Tempus Sans ITC" pitchFamily="82" charset="0"/>
              </a:rPr>
              <a:t> de </a:t>
            </a:r>
            <a:r>
              <a:rPr lang="en-US" sz="2400" b="1" u="sng" dirty="0" err="1" smtClean="0">
                <a:solidFill>
                  <a:srgbClr val="FFFF00"/>
                </a:solidFill>
                <a:latin typeface="Tempus Sans ITC" pitchFamily="82" charset="0"/>
              </a:rPr>
              <a:t>Jocabed</a:t>
            </a:r>
            <a:r>
              <a:rPr lang="en-US" sz="2400" b="1" dirty="0" smtClean="0">
                <a:solidFill>
                  <a:srgbClr val="FFFF00"/>
                </a:solidFill>
                <a:latin typeface="Tempus Sans ITC" pitchFamily="82" charset="0"/>
              </a:rPr>
              <a:t>:</a:t>
            </a:r>
            <a:endParaRPr lang="en-US" sz="2400" b="1" dirty="0">
              <a:solidFill>
                <a:srgbClr val="FFFF00"/>
              </a:solidFill>
              <a:latin typeface="Tempus Sans ITC" pitchFamily="82" charset="0"/>
            </a:endParaRPr>
          </a:p>
          <a:p>
            <a:r>
              <a:rPr lang="en-US" sz="2400" b="1" dirty="0" smtClean="0">
                <a:solidFill>
                  <a:srgbClr val="FFFF00"/>
                </a:solidFill>
                <a:latin typeface="Tempus Sans ITC" pitchFamily="82" charset="0"/>
              </a:rPr>
              <a:t>*</a:t>
            </a:r>
            <a:r>
              <a:rPr lang="es-ES" sz="2400" b="1" dirty="0">
                <a:solidFill>
                  <a:schemeClr val="bg1"/>
                </a:solidFill>
                <a:latin typeface="Tempus Sans ITC" pitchFamily="82" charset="0"/>
              </a:rPr>
              <a:t>confió en Dios aun cuando </a:t>
            </a:r>
            <a:r>
              <a:rPr lang="es-ES" sz="2400" b="1" dirty="0" smtClean="0">
                <a:solidFill>
                  <a:schemeClr val="bg1"/>
                </a:solidFill>
                <a:latin typeface="Tempus Sans ITC" pitchFamily="82" charset="0"/>
              </a:rPr>
              <a:t>la circunstancia pareció desesperada. </a:t>
            </a:r>
            <a:r>
              <a:rPr lang="es-ES" sz="2400" b="1" dirty="0">
                <a:solidFill>
                  <a:schemeClr val="bg1"/>
                </a:solidFill>
                <a:latin typeface="Tempus Sans ITC" pitchFamily="82" charset="0"/>
              </a:rPr>
              <a:t>Después de hacer la cesta, ella tenía la fe suficiente para poner a su hijo en ella y colocarlo en el agua. </a:t>
            </a:r>
            <a:r>
              <a:rPr lang="es-ES" sz="2400" b="1" dirty="0" smtClean="0">
                <a:solidFill>
                  <a:schemeClr val="bg1"/>
                </a:solidFill>
                <a:latin typeface="Tempus Sans ITC" pitchFamily="82" charset="0"/>
              </a:rPr>
              <a:t>Heb11:23 </a:t>
            </a:r>
            <a:r>
              <a:rPr lang="es-ES" sz="2400" b="1" dirty="0">
                <a:solidFill>
                  <a:schemeClr val="bg1"/>
                </a:solidFill>
                <a:latin typeface="Tempus Sans ITC" pitchFamily="82" charset="0"/>
              </a:rPr>
              <a:t>dice que ella hizo este “por la fe,” no sabiendo el resultado, pero confió en Dios con la vida de su </a:t>
            </a:r>
            <a:r>
              <a:rPr lang="es-ES" sz="2400" b="1" dirty="0" smtClean="0">
                <a:solidFill>
                  <a:schemeClr val="bg1"/>
                </a:solidFill>
                <a:latin typeface="Tempus Sans ITC" pitchFamily="82" charset="0"/>
              </a:rPr>
              <a:t>hijo</a:t>
            </a:r>
          </a:p>
          <a:p>
            <a:endParaRPr lang="en-US" sz="2400" b="1" dirty="0" smtClean="0">
              <a:solidFill>
                <a:schemeClr val="bg1"/>
              </a:solidFill>
              <a:latin typeface="Tempus Sans ITC" pitchFamily="82" charset="0"/>
            </a:endParaRPr>
          </a:p>
          <a:p>
            <a:r>
              <a:rPr lang="en-US" sz="2400" b="1" dirty="0" smtClean="0">
                <a:solidFill>
                  <a:srgbClr val="FFFF00"/>
                </a:solidFill>
                <a:latin typeface="Tempus Sans ITC" pitchFamily="82" charset="0"/>
              </a:rPr>
              <a:t>*</a:t>
            </a:r>
            <a:r>
              <a:rPr lang="es-ES" sz="2400" b="1" dirty="0" smtClean="0">
                <a:solidFill>
                  <a:schemeClr val="bg1"/>
                </a:solidFill>
                <a:latin typeface="Tempus Sans ITC" pitchFamily="82" charset="0"/>
              </a:rPr>
              <a:t>Su </a:t>
            </a:r>
            <a:r>
              <a:rPr lang="es-ES" sz="2400" b="1" dirty="0">
                <a:solidFill>
                  <a:schemeClr val="bg1"/>
                </a:solidFill>
                <a:latin typeface="Tempus Sans ITC" pitchFamily="82" charset="0"/>
              </a:rPr>
              <a:t>fe fue </a:t>
            </a:r>
            <a:r>
              <a:rPr lang="es-ES" sz="2400" b="1" dirty="0" smtClean="0">
                <a:solidFill>
                  <a:schemeClr val="bg1"/>
                </a:solidFill>
                <a:latin typeface="Tempus Sans ITC" pitchFamily="82" charset="0"/>
              </a:rPr>
              <a:t>recompensada, </a:t>
            </a:r>
            <a:r>
              <a:rPr lang="es-ES" sz="2400" b="1" dirty="0">
                <a:solidFill>
                  <a:schemeClr val="bg1"/>
                </a:solidFill>
                <a:latin typeface="Tempus Sans ITC" pitchFamily="82" charset="0"/>
              </a:rPr>
              <a:t>permitiéndola criar a Moisés por </a:t>
            </a:r>
            <a:r>
              <a:rPr lang="es-ES" sz="2400" b="1" dirty="0" smtClean="0">
                <a:solidFill>
                  <a:schemeClr val="bg1"/>
                </a:solidFill>
                <a:latin typeface="Tempus Sans ITC" pitchFamily="82" charset="0"/>
              </a:rPr>
              <a:t>todos sus </a:t>
            </a:r>
            <a:r>
              <a:rPr lang="es-ES" sz="2400" b="1" dirty="0">
                <a:solidFill>
                  <a:schemeClr val="bg1"/>
                </a:solidFill>
                <a:latin typeface="Tempus Sans ITC" pitchFamily="82" charset="0"/>
              </a:rPr>
              <a:t>años </a:t>
            </a:r>
            <a:r>
              <a:rPr lang="es-ES" sz="2400" b="1" dirty="0" smtClean="0">
                <a:solidFill>
                  <a:schemeClr val="bg1"/>
                </a:solidFill>
                <a:latin typeface="Tempus Sans ITC" pitchFamily="82" charset="0"/>
              </a:rPr>
              <a:t>formativos</a:t>
            </a:r>
          </a:p>
          <a:p>
            <a:endParaRPr lang="en-US" sz="2400" b="1" dirty="0">
              <a:solidFill>
                <a:schemeClr val="bg1"/>
              </a:solidFill>
              <a:latin typeface="Tempus Sans ITC" pitchFamily="82" charset="0"/>
            </a:endParaRPr>
          </a:p>
          <a:p>
            <a:r>
              <a:rPr lang="en-US" sz="2400" b="1" dirty="0" smtClean="0">
                <a:solidFill>
                  <a:srgbClr val="FFFF00"/>
                </a:solidFill>
                <a:latin typeface="Tempus Sans ITC" pitchFamily="82" charset="0"/>
              </a:rPr>
              <a:t>*</a:t>
            </a:r>
            <a:r>
              <a:rPr lang="es-ES" sz="2400" b="1" dirty="0" smtClean="0">
                <a:solidFill>
                  <a:schemeClr val="bg1"/>
                </a:solidFill>
                <a:latin typeface="Tempus Sans ITC" pitchFamily="82" charset="0"/>
              </a:rPr>
              <a:t>Ella </a:t>
            </a:r>
            <a:r>
              <a:rPr lang="es-ES" sz="2400" b="1" dirty="0">
                <a:solidFill>
                  <a:schemeClr val="bg1"/>
                </a:solidFill>
                <a:latin typeface="Tempus Sans ITC" pitchFamily="82" charset="0"/>
              </a:rPr>
              <a:t>enseñó a su hijo tan bien que Dios nos dice </a:t>
            </a:r>
            <a:r>
              <a:rPr lang="es-ES" sz="2400" b="1" dirty="0" smtClean="0">
                <a:solidFill>
                  <a:schemeClr val="bg1"/>
                </a:solidFill>
                <a:latin typeface="Tempus Sans ITC" pitchFamily="82" charset="0"/>
              </a:rPr>
              <a:t>que </a:t>
            </a:r>
            <a:r>
              <a:rPr lang="en-US" sz="2400" b="1" dirty="0" err="1" smtClean="0">
                <a:solidFill>
                  <a:schemeClr val="bg1"/>
                </a:solidFill>
                <a:latin typeface="Tempus Sans ITC" pitchFamily="82" charset="0"/>
              </a:rPr>
              <a:t>Moisés</a:t>
            </a:r>
            <a:r>
              <a:rPr lang="en-US" sz="2400" b="1" dirty="0" smtClean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s-ES" sz="2400" b="1" dirty="0" smtClean="0">
                <a:solidFill>
                  <a:schemeClr val="bg1"/>
                </a:solidFill>
                <a:latin typeface="Tempus Sans ITC" pitchFamily="82" charset="0"/>
              </a:rPr>
              <a:t>tenía </a:t>
            </a:r>
            <a:r>
              <a:rPr lang="en-US" sz="2400" b="1" dirty="0" smtClean="0">
                <a:solidFill>
                  <a:schemeClr val="bg1"/>
                </a:solidFill>
                <a:latin typeface="Tempus Sans ITC" pitchFamily="82" charset="0"/>
              </a:rPr>
              <a:t>‘</a:t>
            </a:r>
            <a:r>
              <a:rPr lang="es-ES" sz="2400" b="1" dirty="0" smtClean="0">
                <a:solidFill>
                  <a:schemeClr val="bg1"/>
                </a:solidFill>
                <a:latin typeface="Tempus Sans ITC" pitchFamily="82" charset="0"/>
              </a:rPr>
              <a:t>por </a:t>
            </a:r>
            <a:r>
              <a:rPr lang="es-ES" sz="2400" b="1" dirty="0">
                <a:solidFill>
                  <a:schemeClr val="bg1"/>
                </a:solidFill>
                <a:latin typeface="Tempus Sans ITC" pitchFamily="82" charset="0"/>
              </a:rPr>
              <a:t>mayores riquezas el vituperio de Cristo que los tesoros de los </a:t>
            </a:r>
            <a:r>
              <a:rPr lang="es-ES" sz="2400" b="1" dirty="0" smtClean="0">
                <a:solidFill>
                  <a:schemeClr val="bg1"/>
                </a:solidFill>
                <a:latin typeface="Tempus Sans ITC" pitchFamily="82" charset="0"/>
              </a:rPr>
              <a:t>egipcios</a:t>
            </a:r>
            <a:r>
              <a:rPr lang="en-US" sz="2400" b="1" dirty="0" smtClean="0">
                <a:solidFill>
                  <a:schemeClr val="bg1"/>
                </a:solidFill>
                <a:latin typeface="Tempus Sans ITC" pitchFamily="82" charset="0"/>
              </a:rPr>
              <a:t>’ - </a:t>
            </a:r>
            <a:r>
              <a:rPr lang="en-US" sz="2400" b="1" dirty="0" err="1" smtClean="0">
                <a:solidFill>
                  <a:schemeClr val="bg1"/>
                </a:solidFill>
                <a:latin typeface="Tempus Sans ITC" pitchFamily="82" charset="0"/>
              </a:rPr>
              <a:t>Heb</a:t>
            </a:r>
            <a:r>
              <a:rPr lang="en-US" sz="2400" b="1" dirty="0" smtClean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400" b="1" dirty="0">
                <a:solidFill>
                  <a:schemeClr val="bg1"/>
                </a:solidFill>
                <a:latin typeface="Tempus Sans ITC" pitchFamily="82" charset="0"/>
              </a:rPr>
              <a:t>11:26 </a:t>
            </a:r>
            <a:endParaRPr lang="en-US" sz="2400" b="1" dirty="0" smtClean="0">
              <a:solidFill>
                <a:schemeClr val="bg1"/>
              </a:solidFill>
              <a:latin typeface="Tempus Sans ITC" pitchFamily="82" charset="0"/>
            </a:endParaRPr>
          </a:p>
          <a:p>
            <a:endParaRPr lang="en-US" sz="2400" b="1" dirty="0">
              <a:solidFill>
                <a:schemeClr val="bg1"/>
              </a:solidFill>
              <a:latin typeface="Tempus Sans ITC" pitchFamily="82" charset="0"/>
            </a:endParaRPr>
          </a:p>
          <a:p>
            <a:r>
              <a:rPr lang="en-US" sz="2400" b="1" dirty="0" smtClean="0">
                <a:solidFill>
                  <a:srgbClr val="FFFF00"/>
                </a:solidFill>
                <a:latin typeface="Tempus Sans ITC" pitchFamily="82" charset="0"/>
              </a:rPr>
              <a:t>*</a:t>
            </a:r>
            <a:r>
              <a:rPr lang="es-ES" sz="2400" b="1" dirty="0" err="1">
                <a:solidFill>
                  <a:schemeClr val="bg1"/>
                </a:solidFill>
                <a:latin typeface="Tempus Sans ITC" pitchFamily="82" charset="0"/>
              </a:rPr>
              <a:t>Jocabed</a:t>
            </a:r>
            <a:r>
              <a:rPr lang="es-ES" sz="2400" b="1" dirty="0">
                <a:solidFill>
                  <a:schemeClr val="bg1"/>
                </a:solidFill>
                <a:latin typeface="Tempus Sans ITC" pitchFamily="82" charset="0"/>
              </a:rPr>
              <a:t> no trató de agarrarse a su hijo ni controlar los eventos de vida – ella tenía la gran fe que Dios salvará a su vida y </a:t>
            </a:r>
            <a:r>
              <a:rPr lang="es-ES" sz="2400" b="1" dirty="0" smtClean="0">
                <a:solidFill>
                  <a:schemeClr val="bg1"/>
                </a:solidFill>
                <a:latin typeface="Tempus Sans ITC" pitchFamily="82" charset="0"/>
              </a:rPr>
              <a:t>arreglaría </a:t>
            </a:r>
            <a:r>
              <a:rPr lang="es-ES" sz="2400" b="1" dirty="0">
                <a:solidFill>
                  <a:schemeClr val="bg1"/>
                </a:solidFill>
                <a:latin typeface="Tempus Sans ITC" pitchFamily="82" charset="0"/>
              </a:rPr>
              <a:t>todos los detalles necesarios</a:t>
            </a:r>
            <a:endParaRPr lang="en-US" sz="2400" b="1" i="1" dirty="0">
              <a:solidFill>
                <a:schemeClr val="bg1"/>
              </a:solidFill>
              <a:latin typeface="Tempus Sans ITC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9352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125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25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9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7" dur="125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125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125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1331</TotalTime>
  <Words>1857</Words>
  <Application>Microsoft Office PowerPoint</Application>
  <PresentationFormat>On-screen Show (4:3)</PresentationFormat>
  <Paragraphs>153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paqueof11</dc:creator>
  <cp:lastModifiedBy>paqueof12</cp:lastModifiedBy>
  <cp:revision>243</cp:revision>
  <dcterms:created xsi:type="dcterms:W3CDTF">2012-05-01T19:46:30Z</dcterms:created>
  <dcterms:modified xsi:type="dcterms:W3CDTF">2013-09-28T04:12:08Z</dcterms:modified>
</cp:coreProperties>
</file>