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1" r:id="rId2"/>
    <p:sldId id="308" r:id="rId3"/>
    <p:sldId id="309" r:id="rId4"/>
    <p:sldId id="284" r:id="rId5"/>
    <p:sldId id="327" r:id="rId6"/>
    <p:sldId id="311" r:id="rId7"/>
    <p:sldId id="317" r:id="rId8"/>
    <p:sldId id="318" r:id="rId9"/>
    <p:sldId id="314" r:id="rId10"/>
    <p:sldId id="319" r:id="rId11"/>
    <p:sldId id="320" r:id="rId12"/>
    <p:sldId id="293" r:id="rId13"/>
    <p:sldId id="297" r:id="rId14"/>
    <p:sldId id="322" r:id="rId15"/>
    <p:sldId id="299" r:id="rId16"/>
    <p:sldId id="300" r:id="rId17"/>
    <p:sldId id="324" r:id="rId18"/>
    <p:sldId id="323" r:id="rId19"/>
    <p:sldId id="326" r:id="rId20"/>
    <p:sldId id="303" r:id="rId21"/>
    <p:sldId id="304" r:id="rId22"/>
    <p:sldId id="305" r:id="rId23"/>
    <p:sldId id="307" r:id="rId24"/>
    <p:sldId id="31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EB"/>
    <a:srgbClr val="FFCC66"/>
    <a:srgbClr val="0033CC"/>
    <a:srgbClr val="FF0000"/>
    <a:srgbClr val="FF9966"/>
    <a:srgbClr val="FF33CC"/>
    <a:srgbClr val="0000FF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7" autoAdjust="0"/>
  </p:normalViewPr>
  <p:slideViewPr>
    <p:cSldViewPr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54014EF-E94E-47D3-0624-D9DBB42D35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ECDE1F2-6DD0-433F-3399-4DE7372B98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FDA752A0-CB64-FA97-DDCC-BA3FEA329FA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238E67FF-C6F0-8283-F517-D974327F183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C3533BDA-DB62-2FF4-058B-F9A1351DCA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C93453FB-33C1-8C90-54A4-E1FB878653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C2DD10-9F27-424B-BB0D-35705AD373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88B6-148F-4C5A-BA91-B31B11458C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3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3B39D-FB7D-4A80-A372-F30D235B899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15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22CA-D86D-4786-ACA4-E0DBC95A85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977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1BF7D-16E0-42E4-A49D-C18FD3D7691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56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AE96A-C4CC-49D9-B077-F66686CF5F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1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3120-485C-4676-9F8A-43D6A94DA8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4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6D610-ADE4-4AB8-BB1C-69002A4068C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39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6D7E-C695-4E7D-A24B-501D4AACE2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008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7221-A4FC-46FB-BED6-708105A70B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60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7DDF-3EEA-44D7-9F55-D22F2E280E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35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A614A-C3B9-4041-98FF-F82702D733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22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3A33B-E741-4145-AE12-19EF797B32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80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>
            <a:extLst>
              <a:ext uri="{FF2B5EF4-FFF2-40B4-BE49-F238E27FC236}">
                <a16:creationId xmlns:a16="http://schemas.microsoft.com/office/drawing/2014/main" id="{9BE5587C-D200-9DB7-31A2-37A0F3264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962400"/>
            <a:ext cx="5791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4800" b="1" i="1" dirty="0">
                <a:solidFill>
                  <a:schemeClr val="bg1"/>
                </a:solidFill>
                <a:latin typeface="Slimbach Medium" pitchFamily="18" charset="0"/>
              </a:rPr>
              <a:t>Me </a:t>
            </a:r>
            <a:r>
              <a:rPr lang="en-US" altLang="en-US" sz="4800" b="1" i="1" dirty="0" err="1">
                <a:solidFill>
                  <a:schemeClr val="bg1"/>
                </a:solidFill>
                <a:latin typeface="Slimbach Medium" pitchFamily="18" charset="0"/>
              </a:rPr>
              <a:t>gustar</a:t>
            </a:r>
            <a:r>
              <a:rPr lang="es-CO" altLang="en-US" sz="4800" b="1" i="1" dirty="0" err="1">
                <a:solidFill>
                  <a:schemeClr val="bg1"/>
                </a:solidFill>
                <a:latin typeface="Slimbach Medium" pitchFamily="18" charset="0"/>
              </a:rPr>
              <a:t>ía</a:t>
            </a:r>
            <a:r>
              <a:rPr lang="es-CO" altLang="en-US" sz="4800" b="1" i="1" dirty="0">
                <a:solidFill>
                  <a:schemeClr val="bg1"/>
                </a:solidFill>
                <a:latin typeface="Slimbach Medium" pitchFamily="18" charset="0"/>
              </a:rPr>
              <a:t> que ustedes conozcan a una persona normal.</a:t>
            </a:r>
            <a:endParaRPr lang="en-US" altLang="en-US" sz="48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11" name="Picture 10" descr="A cartoon of a box with arms and legs&#10;&#10;Description automatically generated">
            <a:extLst>
              <a:ext uri="{FF2B5EF4-FFF2-40B4-BE49-F238E27FC236}">
                <a16:creationId xmlns:a16="http://schemas.microsoft.com/office/drawing/2014/main" id="{940718D7-CC18-574E-A251-C6DCA82A9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955572"/>
            <a:ext cx="3076511" cy="3908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63" name="Picture 1035">
            <a:extLst>
              <a:ext uri="{FF2B5EF4-FFF2-40B4-BE49-F238E27FC236}">
                <a16:creationId xmlns:a16="http://schemas.microsoft.com/office/drawing/2014/main" id="{5EA82EC5-976D-5E9E-755A-E76D7C68A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743200" y="533401"/>
            <a:ext cx="7924800" cy="610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64" name="Text Box 1036">
            <a:extLst>
              <a:ext uri="{FF2B5EF4-FFF2-40B4-BE49-F238E27FC236}">
                <a16:creationId xmlns:a16="http://schemas.microsoft.com/office/drawing/2014/main" id="{DE0447FF-7190-AA35-52AA-77960A79E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143000"/>
            <a:ext cx="693420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Escoger el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sitio de construcción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Seleccionar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Cortar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Descortezar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       Acarrearlos hasta el sitio de construcción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Cortar los árboles en vigas y tablas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huecos para las clavijas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las vigas para el </a:t>
            </a:r>
            <a:r>
              <a:rPr lang="es-CO" altLang="en-US" sz="1800" b="1" dirty="0" err="1">
                <a:solidFill>
                  <a:schemeClr val="bg1"/>
                </a:solidFill>
                <a:latin typeface="Slimbach Medium" pitchFamily="18" charset="0"/>
              </a:rPr>
              <a:t>esquileto</a:t>
            </a:r>
            <a:endParaRPr lang="es-CO" altLang="en-US" sz="1800" b="1" dirty="0">
              <a:solidFill>
                <a:schemeClr val="bg1"/>
              </a:solidFill>
              <a:latin typeface="Slimbach Medium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grandes cantidades de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los cepillos para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baldes de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los andamios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escaleras y plataformas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Cosechar provisiones para un año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  Cosechar provisiones para muchísimos animales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corrales en el arca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Juntar pares de todos los animales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los animales en los corrales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Asegurarse de que la puerta quede bien cerrada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Mantener la familia creyendo y enfocada todo el tiempo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un arca que pueda flotar por un año y 10 días</a:t>
            </a:r>
            <a:endParaRPr lang="en-US" altLang="en-US" sz="1800" b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74765" name="Picture 1037">
            <a:extLst>
              <a:ext uri="{FF2B5EF4-FFF2-40B4-BE49-F238E27FC236}">
                <a16:creationId xmlns:a16="http://schemas.microsoft.com/office/drawing/2014/main" id="{90EAE648-1C51-705C-9D0A-876383EF5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267200"/>
            <a:ext cx="228441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5" name="AutoShape 1027">
            <a:extLst>
              <a:ext uri="{FF2B5EF4-FFF2-40B4-BE49-F238E27FC236}">
                <a16:creationId xmlns:a16="http://schemas.microsoft.com/office/drawing/2014/main" id="{C721C25A-1C90-B754-D718-9F83E529E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0"/>
            <a:ext cx="3733800" cy="3733800"/>
          </a:xfrm>
          <a:prstGeom prst="wedgeRoundRectCallout">
            <a:avLst>
              <a:gd name="adj1" fmla="val -11541"/>
              <a:gd name="adj2" fmla="val 66330"/>
              <a:gd name="adj3" fmla="val 1666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s-CO" altLang="en-US" sz="2400" b="1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puedo mover esta montaña con solo mis herramientas primitivas y sin equipo de poder?  Por todos los estándares normales, esto es imposible.</a:t>
            </a:r>
            <a:endParaRPr lang="en-US" altLang="en-US" sz="2400" b="1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91" name="Picture 15">
            <a:extLst>
              <a:ext uri="{FF2B5EF4-FFF2-40B4-BE49-F238E27FC236}">
                <a16:creationId xmlns:a16="http://schemas.microsoft.com/office/drawing/2014/main" id="{16CBDAC3-E7C0-9349-D0F3-7877CF7AA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743200" y="533401"/>
            <a:ext cx="7924800" cy="610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792" name="Text Box 16">
            <a:extLst>
              <a:ext uri="{FF2B5EF4-FFF2-40B4-BE49-F238E27FC236}">
                <a16:creationId xmlns:a16="http://schemas.microsoft.com/office/drawing/2014/main" id="{4F3DD00B-BBEB-D4FE-4C7C-AED461770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143000"/>
            <a:ext cx="693420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Escoger el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sitio de construcción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Seleccionar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Cortar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Descortezar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       Acarrearlos hasta el sitio de construcción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Cortar los árboles en vigas y tablas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huecos para las clavijas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las vigas para el </a:t>
            </a:r>
            <a:r>
              <a:rPr lang="es-CO" altLang="en-US" sz="1800" b="1" dirty="0" err="1">
                <a:solidFill>
                  <a:schemeClr val="bg1"/>
                </a:solidFill>
                <a:latin typeface="Slimbach Medium" pitchFamily="18" charset="0"/>
              </a:rPr>
              <a:t>esquileto</a:t>
            </a:r>
            <a:endParaRPr lang="es-CO" altLang="en-US" sz="1800" b="1" dirty="0">
              <a:solidFill>
                <a:schemeClr val="bg1"/>
              </a:solidFill>
              <a:latin typeface="Slimbach Medium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grandes cantidades de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los cepillos para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baldes de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los andamios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escaleras y plataformas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Cosechar provisiones para un año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  Cosechar provisiones para muchísimos animales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corrales en el arca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Juntar pares de todos los animales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los animales en los corrales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Asegurarse de que la puerta quede bien cerrada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Mantener la familia creyendo y enfocada todo el tiempo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un arca que pueda flotar por un año y 10 días</a:t>
            </a:r>
            <a:endParaRPr lang="en-US" altLang="en-US" sz="1800" b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sp>
        <p:nvSpPr>
          <p:cNvPr id="75782" name="Line 6">
            <a:extLst>
              <a:ext uri="{FF2B5EF4-FFF2-40B4-BE49-F238E27FC236}">
                <a16:creationId xmlns:a16="http://schemas.microsoft.com/office/drawing/2014/main" id="{5A412F74-8FDA-B4DB-1EDC-D2B227F5E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1219200"/>
            <a:ext cx="3429000" cy="5181600"/>
          </a:xfrm>
          <a:prstGeom prst="line">
            <a:avLst/>
          </a:prstGeom>
          <a:noFill/>
          <a:ln w="152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Line 7">
            <a:extLst>
              <a:ext uri="{FF2B5EF4-FFF2-40B4-BE49-F238E27FC236}">
                <a16:creationId xmlns:a16="http://schemas.microsoft.com/office/drawing/2014/main" id="{1B530B8D-789C-46AC-6DAE-49ED1F05DB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1524000"/>
            <a:ext cx="4419600" cy="4876800"/>
          </a:xfrm>
          <a:prstGeom prst="line">
            <a:avLst/>
          </a:prstGeom>
          <a:noFill/>
          <a:ln w="152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4" name="AutoShape 8">
            <a:extLst>
              <a:ext uri="{FF2B5EF4-FFF2-40B4-BE49-F238E27FC236}">
                <a16:creationId xmlns:a16="http://schemas.microsoft.com/office/drawing/2014/main" id="{0446C94E-5342-67FC-00D0-549F7F4A9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48" y="504190"/>
            <a:ext cx="4419600" cy="4038600"/>
          </a:xfrm>
          <a:prstGeom prst="wedgeRectCallout">
            <a:avLst>
              <a:gd name="adj1" fmla="val 340"/>
              <a:gd name="adj2" fmla="val 46159"/>
            </a:avLst>
          </a:prstGeom>
          <a:solidFill>
            <a:srgbClr val="FFF8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CO" altLang="en-US" sz="2800" b="1" dirty="0">
                <a:latin typeface="Tahoma"/>
                <a:ea typeface="Tahoma"/>
                <a:cs typeface="Tahoma"/>
              </a:rPr>
              <a:t>Pero el día vino cuando todas las tareas fueron </a:t>
            </a:r>
            <a:r>
              <a:rPr lang="es-CO" altLang="en-US" sz="2800" b="1" dirty="0" err="1">
                <a:latin typeface="Tahoma"/>
                <a:ea typeface="Tahoma"/>
                <a:cs typeface="Tahoma"/>
              </a:rPr>
              <a:t>termidadas</a:t>
            </a:r>
            <a:r>
              <a:rPr lang="es-CO" altLang="en-US" sz="2800" b="1" dirty="0">
                <a:latin typeface="Tahoma"/>
                <a:ea typeface="Tahoma"/>
                <a:cs typeface="Tahoma"/>
              </a:rPr>
              <a:t> y todas las preguntas contestadas.  Dios le permitió a Noé hacer todo lo que tenía que hacer y cumplir todo lo que tenía en su horario de trabajo.</a:t>
            </a:r>
            <a:endParaRPr lang="en-US" altLang="en-US" sz="2800" b="1" dirty="0">
              <a:latin typeface="Tahoma"/>
              <a:ea typeface="Tahoma"/>
              <a:cs typeface="Tahoma"/>
            </a:endParaRPr>
          </a:p>
        </p:txBody>
      </p:sp>
      <p:pic>
        <p:nvPicPr>
          <p:cNvPr id="75793" name="Picture 17">
            <a:extLst>
              <a:ext uri="{FF2B5EF4-FFF2-40B4-BE49-F238E27FC236}">
                <a16:creationId xmlns:a16="http://schemas.microsoft.com/office/drawing/2014/main" id="{30192CA9-8247-33B7-F27F-D0231AF21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25" y="4724400"/>
            <a:ext cx="188118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5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44" name="Picture 16">
            <a:extLst>
              <a:ext uri="{FF2B5EF4-FFF2-40B4-BE49-F238E27FC236}">
                <a16:creationId xmlns:a16="http://schemas.microsoft.com/office/drawing/2014/main" id="{E49196DB-69FF-BCAA-BD56-2F1D93FC3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076" y="0"/>
            <a:ext cx="6384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131" name="Text Box 3">
            <a:extLst>
              <a:ext uri="{FF2B5EF4-FFF2-40B4-BE49-F238E27FC236}">
                <a16:creationId xmlns:a16="http://schemas.microsoft.com/office/drawing/2014/main" id="{2426B0BD-FD74-C45C-B323-11B375F55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45" y="1625833"/>
            <a:ext cx="4267200" cy="302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Dios, </a:t>
            </a:r>
            <a:r>
              <a:rPr lang="en-US" altLang="en-US" sz="3200" b="1" dirty="0" err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por</a:t>
            </a:r>
            <a:r>
              <a:rPr lang="en-US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 medio de </a:t>
            </a:r>
            <a:r>
              <a:rPr lang="en-US" altLang="en-US" sz="3200" b="1" dirty="0" err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su</a:t>
            </a:r>
            <a:r>
              <a:rPr lang="en-US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maravilloso</a:t>
            </a:r>
            <a:r>
              <a:rPr lang="en-US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poder</a:t>
            </a:r>
            <a:r>
              <a:rPr lang="en-US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removi</a:t>
            </a:r>
            <a:r>
              <a:rPr lang="es-CO" altLang="en-US" sz="3200" b="1" dirty="0" err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ó</a:t>
            </a: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 todas las dudas e hizo exactamente lo que había prometido.</a:t>
            </a:r>
            <a:endParaRPr lang="en-US" altLang="en-US" sz="32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48142" name="WordArt 14">
            <a:extLst>
              <a:ext uri="{FF2B5EF4-FFF2-40B4-BE49-F238E27FC236}">
                <a16:creationId xmlns:a16="http://schemas.microsoft.com/office/drawing/2014/main" id="{373285BD-DA7F-2849-3DCE-EF71C099A7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956659">
            <a:off x="8062913" y="630238"/>
            <a:ext cx="2133600" cy="83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8935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latin typeface="Fluf"/>
              </a:rPr>
              <a:t>Tah-dah!</a:t>
            </a:r>
          </a:p>
        </p:txBody>
      </p:sp>
      <p:sp>
        <p:nvSpPr>
          <p:cNvPr id="48143" name="Text Box 15">
            <a:extLst>
              <a:ext uri="{FF2B5EF4-FFF2-40B4-BE49-F238E27FC236}">
                <a16:creationId xmlns:a16="http://schemas.microsoft.com/office/drawing/2014/main" id="{EC3FF226-7F08-2C46-8116-4B57523BC4BB}"/>
              </a:ext>
            </a:extLst>
          </p:cNvPr>
          <p:cNvSpPr txBox="1">
            <a:spLocks noChangeArrowheads="1"/>
          </p:cNvSpPr>
          <p:nvPr/>
        </p:nvSpPr>
        <p:spPr bwMode="auto">
          <a:xfrm rot="20458256">
            <a:off x="763346" y="5239083"/>
            <a:ext cx="3332003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El arca estuvo </a:t>
            </a:r>
          </a:p>
          <a:p>
            <a:pPr algn="ctr">
              <a:lnSpc>
                <a:spcPct val="85000"/>
              </a:lnSpc>
            </a:pPr>
            <a:r>
              <a:rPr lang="es-CO" altLang="en-US" sz="40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CUMPLIDO</a:t>
            </a:r>
            <a:r>
              <a:rPr lang="en-US" altLang="en-US" sz="40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1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utoUpdateAnimBg="0"/>
      <p:bldP spid="4814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3" name="Picture 9">
            <a:extLst>
              <a:ext uri="{FF2B5EF4-FFF2-40B4-BE49-F238E27FC236}">
                <a16:creationId xmlns:a16="http://schemas.microsoft.com/office/drawing/2014/main" id="{DCD9A619-4AFE-3657-04CE-D63C9A838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6" b="3534"/>
          <a:stretch>
            <a:fillRect/>
          </a:stretch>
        </p:blipFill>
        <p:spPr bwMode="auto">
          <a:xfrm>
            <a:off x="4953000" y="619126"/>
            <a:ext cx="5715000" cy="62388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>
            <a:extLst>
              <a:ext uri="{FF2B5EF4-FFF2-40B4-BE49-F238E27FC236}">
                <a16:creationId xmlns:a16="http://schemas.microsoft.com/office/drawing/2014/main" id="{9061BA11-96A9-2A16-3096-F42EB2B6D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981200"/>
            <a:ext cx="3825875" cy="383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Dios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se apoderó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de la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montaña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de Noé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y la movió completamente</a:t>
            </a:r>
            <a:endParaRPr lang="en-US" altLang="en-US" sz="32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5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30" name="Picture 6">
            <a:extLst>
              <a:ext uri="{FF2B5EF4-FFF2-40B4-BE49-F238E27FC236}">
                <a16:creationId xmlns:a16="http://schemas.microsoft.com/office/drawing/2014/main" id="{508F013D-6EE1-3BCD-AB29-12FD52771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0"/>
            <a:ext cx="6019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826" name="Text Box 2">
            <a:extLst>
              <a:ext uri="{FF2B5EF4-FFF2-40B4-BE49-F238E27FC236}">
                <a16:creationId xmlns:a16="http://schemas.microsoft.com/office/drawing/2014/main" id="{01AF7DE2-FE66-603A-5494-934EAA132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3886201" cy="4374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A pesar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de las probabilidades, Dios hizo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que pasara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todo como </a:t>
            </a:r>
          </a:p>
          <a:p>
            <a:pPr algn="ctr">
              <a:lnSpc>
                <a:spcPct val="110000"/>
              </a:lnSpc>
            </a:pPr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lo había prometido.</a:t>
            </a:r>
            <a:endParaRPr lang="en-US" altLang="en-US" sz="32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7829" name="WordArt 5">
            <a:extLst>
              <a:ext uri="{FF2B5EF4-FFF2-40B4-BE49-F238E27FC236}">
                <a16:creationId xmlns:a16="http://schemas.microsoft.com/office/drawing/2014/main" id="{58D098C7-2361-5627-E6C9-6B235C75BA4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956659">
            <a:off x="7772400" y="838200"/>
            <a:ext cx="2274888" cy="685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17074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latin typeface="Fluf"/>
              </a:rPr>
              <a:t>¡al fin!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9" name="Picture 7">
            <a:extLst>
              <a:ext uri="{FF2B5EF4-FFF2-40B4-BE49-F238E27FC236}">
                <a16:creationId xmlns:a16="http://schemas.microsoft.com/office/drawing/2014/main" id="{73BCBAAC-17A2-30C3-C681-DCC285B60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09800"/>
            <a:ext cx="4030662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75" name="AutoShape 3">
            <a:extLst>
              <a:ext uri="{FF2B5EF4-FFF2-40B4-BE49-F238E27FC236}">
                <a16:creationId xmlns:a16="http://schemas.microsoft.com/office/drawing/2014/main" id="{EA86E35C-CA04-170A-4A24-B67D2D7D3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462" y="2590800"/>
            <a:ext cx="3886200" cy="4038600"/>
          </a:xfrm>
          <a:prstGeom prst="wedgeRoundRectCallout">
            <a:avLst>
              <a:gd name="adj1" fmla="val 86903"/>
              <a:gd name="adj2" fmla="val -21218"/>
              <a:gd name="adj3" fmla="val 16667"/>
            </a:avLst>
          </a:prstGeom>
          <a:solidFill>
            <a:srgbClr val="FFF8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10000"/>
              </a:lnSpc>
            </a:pPr>
            <a:r>
              <a:rPr lang="es-CO" altLang="en-US" sz="3000" b="1">
                <a:latin typeface="Tahoma"/>
                <a:ea typeface="Tahoma"/>
                <a:cs typeface="Tahoma"/>
              </a:rPr>
              <a:t>Lo que parecía imposible, </a:t>
            </a:r>
          </a:p>
          <a:p>
            <a:pPr algn="ctr">
              <a:lnSpc>
                <a:spcPct val="110000"/>
              </a:lnSpc>
            </a:pPr>
            <a:r>
              <a:rPr lang="es-CO" altLang="en-US" sz="3000" b="1">
                <a:latin typeface="Tahoma"/>
                <a:ea typeface="Tahoma"/>
                <a:cs typeface="Tahoma"/>
              </a:rPr>
              <a:t>ya sucedió. </a:t>
            </a:r>
            <a:endParaRPr lang="en-US" altLang="en-US" sz="3000" b="1">
              <a:latin typeface="Tahoma"/>
              <a:ea typeface="Tahoma"/>
              <a:cs typeface="Tahoma"/>
            </a:endParaRPr>
          </a:p>
          <a:p>
            <a:pPr algn="ctr">
              <a:lnSpc>
                <a:spcPct val="110000"/>
              </a:lnSpc>
            </a:pPr>
            <a:r>
              <a:rPr lang="es-CO" altLang="en-US" sz="3000" b="1">
                <a:latin typeface="Tahoma"/>
                <a:ea typeface="Tahoma"/>
                <a:cs typeface="Tahoma"/>
              </a:rPr>
              <a:t>¿Cómo sucedió</a:t>
            </a:r>
            <a:r>
              <a:rPr lang="en-US" altLang="en-US" sz="3000" b="1">
                <a:latin typeface="Tahoma"/>
                <a:ea typeface="Tahoma"/>
                <a:cs typeface="Tahoma"/>
              </a:rPr>
              <a:t>?</a:t>
            </a:r>
          </a:p>
          <a:p>
            <a:pPr algn="ctr">
              <a:lnSpc>
                <a:spcPct val="110000"/>
              </a:lnSpc>
            </a:pPr>
            <a:r>
              <a:rPr lang="es-CO" altLang="en-US" sz="3000" b="1">
                <a:latin typeface="Tahoma"/>
                <a:ea typeface="Tahoma"/>
                <a:cs typeface="Tahoma"/>
              </a:rPr>
              <a:t>¿Qué hizo mover </a:t>
            </a:r>
          </a:p>
          <a:p>
            <a:pPr algn="ctr">
              <a:lnSpc>
                <a:spcPct val="110000"/>
              </a:lnSpc>
            </a:pPr>
            <a:r>
              <a:rPr lang="es-CO" altLang="en-US" sz="3000" b="1">
                <a:latin typeface="Tahoma"/>
                <a:ea typeface="Tahoma"/>
                <a:cs typeface="Tahoma"/>
              </a:rPr>
              <a:t>aquella </a:t>
            </a:r>
            <a:r>
              <a:rPr lang="en-US" altLang="en-US" sz="3000" b="1">
                <a:latin typeface="Tahoma"/>
                <a:ea typeface="Tahoma"/>
                <a:cs typeface="Tahoma"/>
              </a:rPr>
              <a:t>“</a:t>
            </a:r>
            <a:r>
              <a:rPr lang="es-CO" altLang="en-US" sz="3000" b="1">
                <a:latin typeface="Tahoma"/>
                <a:ea typeface="Tahoma"/>
                <a:cs typeface="Tahoma"/>
              </a:rPr>
              <a:t>montaña”</a:t>
            </a:r>
            <a:r>
              <a:rPr lang="en-US" altLang="en-US" sz="3000" b="1">
                <a:latin typeface="Tahoma"/>
                <a:ea typeface="Tahoma"/>
                <a:cs typeface="Tahoma"/>
              </a:rPr>
              <a:t>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9" name="Picture 13">
            <a:extLst>
              <a:ext uri="{FF2B5EF4-FFF2-40B4-BE49-F238E27FC236}">
                <a16:creationId xmlns:a16="http://schemas.microsoft.com/office/drawing/2014/main" id="{5920A6EA-2A2C-000E-4611-2E7BF0E31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83173"/>
            <a:ext cx="347821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4" name="AutoShape 8">
            <a:extLst>
              <a:ext uri="{FF2B5EF4-FFF2-40B4-BE49-F238E27FC236}">
                <a16:creationId xmlns:a16="http://schemas.microsoft.com/office/drawing/2014/main" id="{62F8A649-0E2A-11B9-BB47-6C7DD636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911673"/>
            <a:ext cx="2514600" cy="1295400"/>
          </a:xfrm>
          <a:prstGeom prst="wedgeRoundRectCallout">
            <a:avLst>
              <a:gd name="adj1" fmla="val -129546"/>
              <a:gd name="adj2" fmla="val 22671"/>
              <a:gd name="adj3" fmla="val 16667"/>
            </a:avLst>
          </a:prstGeom>
          <a:solidFill>
            <a:srgbClr val="FFF8EB"/>
          </a:solidFill>
          <a:ln>
            <a:noFill/>
          </a:ln>
          <a:effectLst/>
        </p:spPr>
        <p:txBody>
          <a:bodyPr/>
          <a:lstStyle/>
          <a:p>
            <a:pPr algn="ctr">
              <a:lnSpc>
                <a:spcPct val="105000"/>
              </a:lnSpc>
            </a:pPr>
            <a:r>
              <a:rPr lang="es-CO" altLang="en-US" sz="3600" b="1">
                <a:latin typeface="Tahoma"/>
                <a:ea typeface="Tahoma"/>
                <a:cs typeface="Tahoma"/>
              </a:rPr>
              <a:t>¿Qué </a:t>
            </a:r>
          </a:p>
          <a:p>
            <a:pPr algn="ctr">
              <a:lnSpc>
                <a:spcPct val="105000"/>
              </a:lnSpc>
            </a:pPr>
            <a:r>
              <a:rPr lang="es-CO" altLang="en-US" sz="3600" b="1">
                <a:latin typeface="Tahoma"/>
                <a:ea typeface="Tahoma"/>
                <a:cs typeface="Tahoma"/>
              </a:rPr>
              <a:t>crees</a:t>
            </a:r>
            <a:r>
              <a:rPr lang="en-US" altLang="en-US" sz="3600" b="1">
                <a:latin typeface="Tahoma"/>
                <a:ea typeface="Tahoma"/>
                <a:cs typeface="Tahoma"/>
              </a:rPr>
              <a:t>?</a:t>
            </a:r>
          </a:p>
        </p:txBody>
      </p:sp>
      <p:sp>
        <p:nvSpPr>
          <p:cNvPr id="55305" name="Text Box 9">
            <a:extLst>
              <a:ext uri="{FF2B5EF4-FFF2-40B4-BE49-F238E27FC236}">
                <a16:creationId xmlns:a16="http://schemas.microsoft.com/office/drawing/2014/main" id="{499F4DB5-84A0-CF6E-A6C9-CC52B511A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083373"/>
            <a:ext cx="666681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8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¿Cuánto fue porque Noé y su familia trabajaron muy duro</a:t>
            </a:r>
            <a:r>
              <a:rPr lang="en-US" altLang="en-US" sz="28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?</a:t>
            </a:r>
          </a:p>
        </p:txBody>
      </p:sp>
      <p:sp>
        <p:nvSpPr>
          <p:cNvPr id="55306" name="Text Box 10">
            <a:extLst>
              <a:ext uri="{FF2B5EF4-FFF2-40B4-BE49-F238E27FC236}">
                <a16:creationId xmlns:a16="http://schemas.microsoft.com/office/drawing/2014/main" id="{215A78F2-BA02-07F7-7712-5E58C689B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226373"/>
            <a:ext cx="7162799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8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¿Cuánto fue porque Noé planeó para que pasara</a:t>
            </a:r>
            <a:r>
              <a:rPr lang="en-US" altLang="en-US" sz="28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?</a:t>
            </a:r>
          </a:p>
        </p:txBody>
      </p:sp>
      <p:sp>
        <p:nvSpPr>
          <p:cNvPr id="55307" name="Text Box 11">
            <a:extLst>
              <a:ext uri="{FF2B5EF4-FFF2-40B4-BE49-F238E27FC236}">
                <a16:creationId xmlns:a16="http://schemas.microsoft.com/office/drawing/2014/main" id="{8A04541A-D628-ADC9-EC08-656EAFE7F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3816" y="5331915"/>
            <a:ext cx="664615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8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¿Cuánto fue porque Dios tomó control e hizo lo que Noé no podía hacer</a:t>
            </a:r>
            <a:r>
              <a:rPr lang="en-US" altLang="en-US" sz="28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5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 animBg="1" autoUpdateAnimBg="0"/>
      <p:bldP spid="55305" grpId="0" autoUpdateAnimBg="0"/>
      <p:bldP spid="55306" grpId="0" autoUpdateAnimBg="0"/>
      <p:bldP spid="5530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>
            <a:extLst>
              <a:ext uri="{FF2B5EF4-FFF2-40B4-BE49-F238E27FC236}">
                <a16:creationId xmlns:a16="http://schemas.microsoft.com/office/drawing/2014/main" id="{78F9EE30-F574-E884-C55A-46FA64A6E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8" y="792033"/>
            <a:ext cx="4922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800" b="1" i="1" u="sng" dirty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Lo que Noé podía hacer</a:t>
            </a:r>
            <a:r>
              <a:rPr lang="en-US" altLang="en-US" sz="2800" b="1" i="1" dirty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:</a:t>
            </a:r>
            <a:endParaRPr lang="en-US" altLang="en-US" sz="2800" b="1" dirty="0">
              <a:solidFill>
                <a:srgbClr val="FFFF0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9879" name="Text Box 7">
            <a:extLst>
              <a:ext uri="{FF2B5EF4-FFF2-40B4-BE49-F238E27FC236}">
                <a16:creationId xmlns:a16="http://schemas.microsoft.com/office/drawing/2014/main" id="{6958D9CF-551A-86B1-640C-AECE7EDD3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838200"/>
            <a:ext cx="57606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800" b="1" i="1" u="sng" dirty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Lo que solo Dios podía hacer</a:t>
            </a:r>
            <a:r>
              <a:rPr lang="en-US" altLang="en-US" sz="2800" b="1" i="1" dirty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:</a:t>
            </a:r>
            <a:endParaRPr lang="en-US" altLang="en-US" sz="2800" b="1" dirty="0">
              <a:solidFill>
                <a:srgbClr val="FFFF00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9883" name="Text Box 11">
            <a:extLst>
              <a:ext uri="{FF2B5EF4-FFF2-40B4-BE49-F238E27FC236}">
                <a16:creationId xmlns:a16="http://schemas.microsoft.com/office/drawing/2014/main" id="{0650DC92-F7E1-7699-4824-4664016F6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38" y="1447801"/>
            <a:ext cx="576066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Hacer un horario de trabajo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Organizar cuidadosamente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Encontrar árboles...cortarlos...etc.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Reunir el esqueleto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Construir andamios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Encontrar brea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Hacer las herramientas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Animar a su familia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Seguir los planos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Medir y cortar con cuidado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Construir corrales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n-US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De</a:t>
            </a:r>
            <a:r>
              <a:rPr lang="es-CO" altLang="en-US" sz="2400" b="1" dirty="0" err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cidir</a:t>
            </a:r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 quien va adonde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Reunir y guardar la comida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r>
              <a:rPr lang="en-US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Etc., etc.</a:t>
            </a:r>
          </a:p>
        </p:txBody>
      </p:sp>
      <p:sp>
        <p:nvSpPr>
          <p:cNvPr id="79885" name="Text Box 13">
            <a:extLst>
              <a:ext uri="{FF2B5EF4-FFF2-40B4-BE49-F238E27FC236}">
                <a16:creationId xmlns:a16="http://schemas.microsoft.com/office/drawing/2014/main" id="{FE87E7B9-D401-F308-BA30-226A63868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447801"/>
            <a:ext cx="5233358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Asegurarse de que todo saliera para que Noé tuviera todo lo que necesitaba para hacer su parte</a:t>
            </a:r>
            <a:endParaRPr lang="en-US" altLang="en-US" sz="24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9886" name="Text Box 14">
            <a:extLst>
              <a:ext uri="{FF2B5EF4-FFF2-40B4-BE49-F238E27FC236}">
                <a16:creationId xmlns:a16="http://schemas.microsoft.com/office/drawing/2014/main" id="{5173A00B-5B7D-0AEE-5250-61613909E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1"/>
            <a:ext cx="5233358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Causar y controlar el cata-clismo para que el arca no estuviera amenazado</a:t>
            </a:r>
            <a:endParaRPr lang="en-US" altLang="en-US" sz="2400" b="1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9887" name="Text Box 15">
            <a:extLst>
              <a:ext uri="{FF2B5EF4-FFF2-40B4-BE49-F238E27FC236}">
                <a16:creationId xmlns:a16="http://schemas.microsoft.com/office/drawing/2014/main" id="{D287C5AF-CA8A-590A-4EDD-6BD806A0F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114801"/>
            <a:ext cx="5233358" cy="103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Limpiar la tierra de toda la gente mala y secarla para un nuevo comienzo</a:t>
            </a:r>
            <a:endParaRPr lang="en-US" altLang="en-US" sz="2400" b="1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79888" name="Text Box 16">
            <a:extLst>
              <a:ext uri="{FF2B5EF4-FFF2-40B4-BE49-F238E27FC236}">
                <a16:creationId xmlns:a16="http://schemas.microsoft.com/office/drawing/2014/main" id="{F1FF204B-776B-5BBF-EA56-2D83C8697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334001"/>
            <a:ext cx="5334000" cy="13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Capacitar a la familia de Noé para reproducirse a </a:t>
            </a:r>
          </a:p>
          <a:p>
            <a:pPr>
              <a:lnSpc>
                <a:spcPct val="85000"/>
              </a:lnSpc>
            </a:pPr>
            <a:r>
              <a:rPr lang="es-CO" altLang="en-US" sz="2400" b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una medida de repoblar a toda la tierra</a:t>
            </a:r>
            <a:endParaRPr lang="en-US" altLang="en-US" sz="2400" b="1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1" presetID="7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9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9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9" grpId="0" autoUpdateAnimBg="0"/>
      <p:bldP spid="79883" grpId="0" autoUpdateAnimBg="0"/>
      <p:bldP spid="79885" grpId="0" autoUpdateAnimBg="0"/>
      <p:bldP spid="79886" grpId="0" autoUpdateAnimBg="0"/>
      <p:bldP spid="79887" grpId="0" autoUpdateAnimBg="0"/>
      <p:bldP spid="7988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AutoShape 3">
            <a:extLst>
              <a:ext uri="{FF2B5EF4-FFF2-40B4-BE49-F238E27FC236}">
                <a16:creationId xmlns:a16="http://schemas.microsoft.com/office/drawing/2014/main" id="{1DE7930C-1A28-6027-9E4D-33CE9D2F8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18360"/>
            <a:ext cx="5334000" cy="4572000"/>
          </a:xfrm>
          <a:prstGeom prst="wedgeRoundRectCallout">
            <a:avLst>
              <a:gd name="adj1" fmla="val -48213"/>
              <a:gd name="adj2" fmla="val -39093"/>
              <a:gd name="adj3" fmla="val 16667"/>
            </a:avLst>
          </a:prstGeom>
          <a:solidFill>
            <a:srgbClr val="FFF8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5000"/>
              </a:lnSpc>
            </a:pPr>
            <a:r>
              <a:rPr lang="es-CO" altLang="en-US" sz="3200" b="1" u="sng" dirty="0">
                <a:latin typeface="Tahoma"/>
                <a:ea typeface="Tahoma"/>
                <a:cs typeface="Tahoma"/>
              </a:rPr>
              <a:t>Cuando todo estaba terminado</a:t>
            </a:r>
            <a:r>
              <a:rPr lang="en-US" altLang="en-US" sz="3200" b="1" dirty="0">
                <a:latin typeface="Tahoma"/>
                <a:ea typeface="Tahoma"/>
                <a:cs typeface="Tahoma"/>
              </a:rPr>
              <a:t>: </a:t>
            </a:r>
          </a:p>
          <a:p>
            <a:pPr algn="ctr">
              <a:lnSpc>
                <a:spcPct val="105000"/>
              </a:lnSpc>
            </a:pPr>
            <a:r>
              <a:rPr lang="es-CO" altLang="en-US" sz="3200" b="1" dirty="0">
                <a:latin typeface="Tahoma"/>
                <a:ea typeface="Tahoma"/>
                <a:cs typeface="Tahoma"/>
              </a:rPr>
              <a:t>el </a:t>
            </a:r>
            <a:r>
              <a:rPr lang="es-CO" altLang="en-US" sz="3200" b="1" dirty="0" err="1">
                <a:latin typeface="Tahoma"/>
                <a:ea typeface="Tahoma"/>
                <a:cs typeface="Tahoma"/>
              </a:rPr>
              <a:t>dilivio</a:t>
            </a:r>
            <a:r>
              <a:rPr lang="es-CO" altLang="en-US" sz="3200" b="1" dirty="0">
                <a:latin typeface="Tahoma"/>
                <a:ea typeface="Tahoma"/>
                <a:cs typeface="Tahoma"/>
              </a:rPr>
              <a:t> vino</a:t>
            </a:r>
            <a:r>
              <a:rPr lang="en-US" altLang="en-US" sz="3200" b="1" dirty="0">
                <a:latin typeface="Tahoma"/>
                <a:ea typeface="Tahoma"/>
                <a:cs typeface="Tahoma"/>
              </a:rPr>
              <a:t>…</a:t>
            </a:r>
          </a:p>
          <a:p>
            <a:pPr algn="ctr">
              <a:lnSpc>
                <a:spcPct val="105000"/>
              </a:lnSpc>
            </a:pPr>
            <a:r>
              <a:rPr lang="es-CO" altLang="en-US" sz="3200" b="1" dirty="0">
                <a:latin typeface="Tahoma"/>
                <a:ea typeface="Tahoma"/>
                <a:cs typeface="Tahoma"/>
              </a:rPr>
              <a:t>Noé estuvo a salvo</a:t>
            </a:r>
            <a:r>
              <a:rPr lang="en-US" altLang="en-US" sz="3200" b="1" dirty="0">
                <a:latin typeface="Tahoma"/>
                <a:ea typeface="Tahoma"/>
                <a:cs typeface="Tahoma"/>
              </a:rPr>
              <a:t>…</a:t>
            </a:r>
          </a:p>
          <a:p>
            <a:pPr algn="ctr">
              <a:lnSpc>
                <a:spcPct val="105000"/>
              </a:lnSpc>
            </a:pPr>
            <a:r>
              <a:rPr lang="es-CO" altLang="en-US" sz="3200" b="1" dirty="0">
                <a:latin typeface="Tahoma"/>
                <a:ea typeface="Tahoma"/>
                <a:cs typeface="Tahoma"/>
              </a:rPr>
              <a:t>él salió del arca un año después</a:t>
            </a:r>
            <a:r>
              <a:rPr lang="en-US" altLang="en-US" sz="3200" b="1" dirty="0">
                <a:latin typeface="Tahoma"/>
                <a:ea typeface="Tahoma"/>
                <a:cs typeface="Tahoma"/>
              </a:rPr>
              <a:t>…</a:t>
            </a:r>
          </a:p>
          <a:p>
            <a:pPr algn="ctr">
              <a:lnSpc>
                <a:spcPct val="105000"/>
              </a:lnSpc>
            </a:pPr>
            <a:r>
              <a:rPr lang="es-CO" altLang="en-US" sz="3200" b="1" dirty="0">
                <a:latin typeface="Tahoma"/>
                <a:ea typeface="Tahoma"/>
                <a:cs typeface="Tahoma"/>
              </a:rPr>
              <a:t>la tierra empezó a ser repoblada</a:t>
            </a:r>
            <a:r>
              <a:rPr lang="en-US" altLang="en-US" sz="3200" b="1" dirty="0">
                <a:latin typeface="Tahoma"/>
                <a:ea typeface="Tahoma"/>
                <a:cs typeface="Tahoma"/>
              </a:rPr>
              <a:t> . . .</a:t>
            </a:r>
          </a:p>
          <a:p>
            <a:pPr algn="ctr">
              <a:lnSpc>
                <a:spcPct val="105000"/>
              </a:lnSpc>
            </a:pPr>
            <a:endParaRPr lang="en-US" altLang="en-US" sz="3200" b="1" dirty="0">
              <a:latin typeface="Tahoma"/>
              <a:ea typeface="Tahoma"/>
              <a:cs typeface="Tahoma"/>
            </a:endParaRPr>
          </a:p>
        </p:txBody>
      </p:sp>
      <p:pic>
        <p:nvPicPr>
          <p:cNvPr id="78853" name="Picture 5">
            <a:extLst>
              <a:ext uri="{FF2B5EF4-FFF2-40B4-BE49-F238E27FC236}">
                <a16:creationId xmlns:a16="http://schemas.microsoft.com/office/drawing/2014/main" id="{7D212355-DC98-DDEA-2CCD-CC657664C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347821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10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50" name="Picture 6">
            <a:extLst>
              <a:ext uri="{FF2B5EF4-FFF2-40B4-BE49-F238E27FC236}">
                <a16:creationId xmlns:a16="http://schemas.microsoft.com/office/drawing/2014/main" id="{BC826F1C-9576-F6A8-272A-3F472E13E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3478213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947" name="AutoShape 3">
            <a:extLst>
              <a:ext uri="{FF2B5EF4-FFF2-40B4-BE49-F238E27FC236}">
                <a16:creationId xmlns:a16="http://schemas.microsoft.com/office/drawing/2014/main" id="{28E9C36F-82C4-30E8-1F0E-942CDA7F6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219200"/>
            <a:ext cx="6858000" cy="5486400"/>
          </a:xfrm>
          <a:prstGeom prst="wedgeRoundRectCallout">
            <a:avLst>
              <a:gd name="adj1" fmla="val -48213"/>
              <a:gd name="adj2" fmla="val -39093"/>
              <a:gd name="adj3" fmla="val 16667"/>
            </a:avLst>
          </a:prstGeom>
          <a:solidFill>
            <a:srgbClr val="FFF8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05000"/>
              </a:lnSpc>
            </a:pPr>
            <a:r>
              <a:rPr lang="es-CO" altLang="en-US" sz="3000" b="1" u="sng" dirty="0">
                <a:latin typeface="Tahoma"/>
                <a:ea typeface="Tahoma"/>
                <a:cs typeface="Tahoma"/>
              </a:rPr>
              <a:t>Cuando todo estaba terminado</a:t>
            </a:r>
            <a:r>
              <a:rPr lang="en-US" altLang="en-US" sz="3000" b="1" dirty="0">
                <a:latin typeface="Tahoma"/>
                <a:ea typeface="Tahoma"/>
                <a:cs typeface="Tahoma"/>
              </a:rPr>
              <a:t>: </a:t>
            </a:r>
          </a:p>
          <a:p>
            <a:pPr algn="ctr"/>
            <a:r>
              <a:rPr lang="es-CO" altLang="en-US" sz="3000" b="1" dirty="0">
                <a:latin typeface="Tahoma"/>
                <a:ea typeface="Tahoma"/>
                <a:cs typeface="Tahoma"/>
              </a:rPr>
              <a:t>el </a:t>
            </a:r>
            <a:r>
              <a:rPr lang="es-CO" altLang="en-US" sz="3000" b="1" dirty="0" err="1">
                <a:latin typeface="Tahoma"/>
                <a:ea typeface="Tahoma"/>
                <a:cs typeface="Tahoma"/>
              </a:rPr>
              <a:t>dilivio</a:t>
            </a:r>
            <a:r>
              <a:rPr lang="es-CO" altLang="en-US" sz="3000" b="1" dirty="0">
                <a:latin typeface="Tahoma"/>
                <a:ea typeface="Tahoma"/>
                <a:cs typeface="Tahoma"/>
              </a:rPr>
              <a:t> vino</a:t>
            </a:r>
            <a:r>
              <a:rPr lang="en-US" altLang="en-US" sz="3000" b="1" dirty="0">
                <a:latin typeface="Tahoma"/>
                <a:ea typeface="Tahoma"/>
                <a:cs typeface="Tahoma"/>
              </a:rPr>
              <a:t>…</a:t>
            </a:r>
          </a:p>
          <a:p>
            <a:pPr algn="ctr"/>
            <a:r>
              <a:rPr lang="es-CO" altLang="en-US" sz="3000" b="1" dirty="0">
                <a:latin typeface="Tahoma"/>
                <a:ea typeface="Tahoma"/>
                <a:cs typeface="Tahoma"/>
              </a:rPr>
              <a:t>Noé estuvo a salvo</a:t>
            </a:r>
            <a:r>
              <a:rPr lang="en-US" altLang="en-US" sz="3000" b="1" dirty="0">
                <a:latin typeface="Tahoma"/>
                <a:ea typeface="Tahoma"/>
                <a:cs typeface="Tahoma"/>
              </a:rPr>
              <a:t>…</a:t>
            </a:r>
          </a:p>
          <a:p>
            <a:pPr algn="ctr"/>
            <a:r>
              <a:rPr lang="es-CO" altLang="en-US" sz="3000" b="1" dirty="0">
                <a:latin typeface="Tahoma"/>
                <a:ea typeface="Tahoma"/>
                <a:cs typeface="Tahoma"/>
              </a:rPr>
              <a:t>él salió del arca un año después</a:t>
            </a:r>
            <a:r>
              <a:rPr lang="en-US" altLang="en-US" sz="3000" b="1" dirty="0">
                <a:latin typeface="Tahoma"/>
                <a:ea typeface="Tahoma"/>
                <a:cs typeface="Tahoma"/>
              </a:rPr>
              <a:t>…</a:t>
            </a:r>
          </a:p>
          <a:p>
            <a:pPr algn="ctr"/>
            <a:r>
              <a:rPr lang="es-CO" altLang="en-US" sz="3000" b="1" dirty="0">
                <a:latin typeface="Tahoma"/>
                <a:ea typeface="Tahoma"/>
                <a:cs typeface="Tahoma"/>
              </a:rPr>
              <a:t>la tierra empezó a ser repoblada</a:t>
            </a:r>
            <a:r>
              <a:rPr lang="en-US" altLang="en-US" sz="3000" b="1" dirty="0">
                <a:latin typeface="Tahoma"/>
                <a:ea typeface="Tahoma"/>
                <a:cs typeface="Tahoma"/>
              </a:rPr>
              <a:t> . . .</a:t>
            </a: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EEF59EF1-0372-21FF-714E-546257A7A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181600"/>
            <a:ext cx="6096000" cy="1410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CO" altLang="en-US" sz="2800" b="1" dirty="0">
                <a:latin typeface="Tahoma"/>
                <a:ea typeface="Tahoma"/>
                <a:cs typeface="Tahoma"/>
              </a:rPr>
              <a:t>Cuando la montaña de Noé se movió, </a:t>
            </a:r>
          </a:p>
          <a:p>
            <a:pPr algn="ctr">
              <a:lnSpc>
                <a:spcPct val="105000"/>
              </a:lnSpc>
            </a:pPr>
            <a:r>
              <a:rPr lang="es-CO" altLang="en-US" sz="2800" b="1" u="sng" dirty="0">
                <a:latin typeface="Tahoma"/>
                <a:ea typeface="Tahoma"/>
                <a:cs typeface="Tahoma"/>
              </a:rPr>
              <a:t>¿</a:t>
            </a:r>
            <a:r>
              <a:rPr lang="es-CO" altLang="en-US" sz="2800" b="1" dirty="0">
                <a:latin typeface="Tahoma"/>
                <a:ea typeface="Tahoma"/>
                <a:cs typeface="Tahoma"/>
              </a:rPr>
              <a:t>Cómo lo explicas?</a:t>
            </a:r>
            <a:endParaRPr lang="en-US" altLang="en-US" sz="2800" b="1" dirty="0">
              <a:latin typeface="Tahoma"/>
              <a:ea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4" name="Picture 6">
            <a:extLst>
              <a:ext uri="{FF2B5EF4-FFF2-40B4-BE49-F238E27FC236}">
                <a16:creationId xmlns:a16="http://schemas.microsoft.com/office/drawing/2014/main" id="{BF09BA25-DAEF-AF6B-C5A9-FD50406FE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12136"/>
            <a:ext cx="3760787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2" name="AutoShape 4">
            <a:extLst>
              <a:ext uri="{FF2B5EF4-FFF2-40B4-BE49-F238E27FC236}">
                <a16:creationId xmlns:a16="http://schemas.microsoft.com/office/drawing/2014/main" id="{BD980C15-3027-7A4E-F856-4D6842EF3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26336"/>
            <a:ext cx="3657600" cy="3505200"/>
          </a:xfrm>
          <a:prstGeom prst="wedgeRoundRectCallout">
            <a:avLst>
              <a:gd name="adj1" fmla="val 102431"/>
              <a:gd name="adj2" fmla="val 25323"/>
              <a:gd name="adj3" fmla="val 16667"/>
            </a:avLst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endParaRPr lang="en-US" altLang="en-US" sz="2800" b="1" dirty="0">
              <a:solidFill>
                <a:schemeClr val="tx2"/>
              </a:solidFill>
              <a:latin typeface="Sign Painter" pitchFamily="2" charset="0"/>
            </a:endParaRPr>
          </a:p>
          <a:p>
            <a:pPr algn="ctr"/>
            <a:r>
              <a:rPr lang="en-US" altLang="en-US" sz="4000" b="1" i="1" dirty="0">
                <a:solidFill>
                  <a:schemeClr val="bg1"/>
                </a:solidFill>
                <a:latin typeface="Slimbach Medium" pitchFamily="18" charset="0"/>
              </a:rPr>
              <a:t>H</a:t>
            </a:r>
            <a:r>
              <a:rPr lang="es-CO" altLang="en-US" sz="4000" b="1" i="1" dirty="0">
                <a:solidFill>
                  <a:schemeClr val="bg1"/>
                </a:solidFill>
                <a:latin typeface="Slimbach Medium" pitchFamily="18" charset="0"/>
              </a:rPr>
              <a:t>ola</a:t>
            </a:r>
            <a:r>
              <a:rPr lang="en-US" altLang="en-US" sz="4000" b="1" i="1" dirty="0">
                <a:solidFill>
                  <a:schemeClr val="bg1"/>
                </a:solidFill>
                <a:latin typeface="Slimbach Medium" pitchFamily="18" charset="0"/>
              </a:rPr>
              <a:t>, </a:t>
            </a:r>
            <a:r>
              <a:rPr lang="es-CO" altLang="en-US" sz="4000" b="1" i="1" dirty="0">
                <a:solidFill>
                  <a:schemeClr val="bg1"/>
                </a:solidFill>
                <a:latin typeface="Slimbach Medium" pitchFamily="18" charset="0"/>
              </a:rPr>
              <a:t>soy una persona generalmente normal.</a:t>
            </a:r>
            <a:endParaRPr lang="en-US" altLang="en-US" sz="40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16B87090-DD39-4194-0A52-9D10614BA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598" y="1066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Este hombre normal tenía </a:t>
            </a:r>
          </a:p>
          <a:p>
            <a:pPr algn="ctr"/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un gran problema...</a:t>
            </a:r>
            <a:endParaRPr lang="en-US" altLang="en-US" sz="32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0C2435BC-6512-B346-38C7-4CD8C84E0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299" y="5562600"/>
            <a:ext cx="78485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32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Es el mismo problema que nosotros todos afrontamos a veces.</a:t>
            </a:r>
            <a:endParaRPr lang="en-US" altLang="en-US" sz="32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pic>
        <p:nvPicPr>
          <p:cNvPr id="58374" name="Picture 6">
            <a:extLst>
              <a:ext uri="{FF2B5EF4-FFF2-40B4-BE49-F238E27FC236}">
                <a16:creationId xmlns:a16="http://schemas.microsoft.com/office/drawing/2014/main" id="{9007AC88-898B-BF8C-69F8-52422D9F8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168" y="2279904"/>
            <a:ext cx="2887663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1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8" name="Picture 6">
            <a:extLst>
              <a:ext uri="{FF2B5EF4-FFF2-40B4-BE49-F238E27FC236}">
                <a16:creationId xmlns:a16="http://schemas.microsoft.com/office/drawing/2014/main" id="{606AB2DC-3C98-D914-807D-6B91F8B2C3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743200" y="685800"/>
            <a:ext cx="7924800" cy="610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7" name="Text Box 5">
            <a:extLst>
              <a:ext uri="{FF2B5EF4-FFF2-40B4-BE49-F238E27FC236}">
                <a16:creationId xmlns:a16="http://schemas.microsoft.com/office/drawing/2014/main" id="{0D5F972E-A608-D57E-CB70-BB403FAE6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371599"/>
            <a:ext cx="46482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Un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problema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muy serio que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nosotros somos 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incapaces de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resolver por nosotros mismos.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Parece imposible de superar...</a:t>
            </a:r>
          </a:p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SimplicityExtraBold" pitchFamily="2" charset="0"/>
              </a:rPr>
              <a:t>por estándares normales, es una situación sin solución ni esperanza</a:t>
            </a:r>
            <a:endParaRPr lang="en-US" altLang="en-US" sz="2800" b="1" dirty="0">
              <a:solidFill>
                <a:schemeClr val="bg1"/>
              </a:solidFill>
              <a:latin typeface="SimplicityExtraBold" pitchFamily="2" charset="0"/>
            </a:endParaRPr>
          </a:p>
        </p:txBody>
      </p:sp>
      <p:pic>
        <p:nvPicPr>
          <p:cNvPr id="59399" name="Picture 7">
            <a:extLst>
              <a:ext uri="{FF2B5EF4-FFF2-40B4-BE49-F238E27FC236}">
                <a16:creationId xmlns:a16="http://schemas.microsoft.com/office/drawing/2014/main" id="{396F09B1-CC9E-C923-E449-CDB94B125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5" t="1724" r="3786" b="1724"/>
          <a:stretch>
            <a:fillRect/>
          </a:stretch>
        </p:blipFill>
        <p:spPr bwMode="auto">
          <a:xfrm>
            <a:off x="2819400" y="5257800"/>
            <a:ext cx="9715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AutoShape 4">
            <a:extLst>
              <a:ext uri="{FF2B5EF4-FFF2-40B4-BE49-F238E27FC236}">
                <a16:creationId xmlns:a16="http://schemas.microsoft.com/office/drawing/2014/main" id="{70814E41-D740-1303-6373-50D80FF52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47800"/>
            <a:ext cx="2667000" cy="4114800"/>
          </a:xfrm>
          <a:prstGeom prst="wedgeRoundRectCallout">
            <a:avLst>
              <a:gd name="adj1" fmla="val 59990"/>
              <a:gd name="adj2" fmla="val 45676"/>
              <a:gd name="adj3" fmla="val 16667"/>
            </a:avLst>
          </a:prstGeom>
          <a:solidFill>
            <a:srgbClr val="FFF8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s-CO" altLang="en-US" sz="2800" b="1">
                <a:latin typeface="Tahoma"/>
                <a:ea typeface="Tahoma"/>
                <a:cs typeface="Tahoma"/>
              </a:rPr>
              <a:t>Hay veces cuando nosotros tenemos esta gran montaña que de veras necesita ser movida</a:t>
            </a:r>
            <a:endParaRPr lang="en-US" altLang="en-US" b="1">
              <a:latin typeface="Tahoma"/>
              <a:ea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1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utoUpdateAnimBg="0"/>
      <p:bldP spid="59396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9" name="Picture 13">
            <a:extLst>
              <a:ext uri="{FF2B5EF4-FFF2-40B4-BE49-F238E27FC236}">
                <a16:creationId xmlns:a16="http://schemas.microsoft.com/office/drawing/2014/main" id="{370FAF78-AE2B-78EE-43D3-B663A8F86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28600"/>
            <a:ext cx="2743200" cy="28194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0420" name="AutoShape 4">
            <a:extLst>
              <a:ext uri="{FF2B5EF4-FFF2-40B4-BE49-F238E27FC236}">
                <a16:creationId xmlns:a16="http://schemas.microsoft.com/office/drawing/2014/main" id="{8CA5248A-159A-9570-807A-FEA5EB4AC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441704"/>
            <a:ext cx="4800600" cy="5410200"/>
          </a:xfrm>
          <a:prstGeom prst="wedgeRoundRectCallout">
            <a:avLst>
              <a:gd name="adj1" fmla="val 7019"/>
              <a:gd name="adj2" fmla="val 32727"/>
              <a:gd name="adj3" fmla="val 16667"/>
            </a:avLst>
          </a:prstGeom>
          <a:solidFill>
            <a:srgbClr val="FFF8E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CO" altLang="en-US" sz="3000" b="1">
                <a:latin typeface="Tahoma"/>
                <a:ea typeface="Tahoma"/>
                <a:cs typeface="Tahoma"/>
              </a:rPr>
              <a:t>A todos nosotros Jesús dijo</a:t>
            </a:r>
            <a:r>
              <a:rPr lang="en-US" altLang="en-US" sz="3000" b="1">
                <a:latin typeface="Tahoma"/>
                <a:ea typeface="Tahoma"/>
                <a:cs typeface="Tahoma"/>
              </a:rPr>
              <a:t>:</a:t>
            </a:r>
          </a:p>
          <a:p>
            <a:pPr algn="ctr"/>
            <a:r>
              <a:rPr lang="es-CO" altLang="en-US" sz="3000" b="1" i="1">
                <a:latin typeface="Tahoma"/>
                <a:ea typeface="Tahoma"/>
                <a:cs typeface="Tahoma"/>
              </a:rPr>
              <a:t>Porque de verdad os digo, que si tenéis fe como un grano de mostaza, diréis a este monte:  </a:t>
            </a:r>
            <a:r>
              <a:rPr lang="en-US" altLang="en-US" sz="3000" b="1" i="1">
                <a:latin typeface="Tahoma"/>
                <a:ea typeface="Tahoma"/>
                <a:cs typeface="Tahoma"/>
              </a:rPr>
              <a:t>“</a:t>
            </a:r>
            <a:r>
              <a:rPr lang="es-CO" altLang="en-US" sz="3000" b="1" i="1">
                <a:latin typeface="Tahoma"/>
                <a:ea typeface="Tahoma"/>
                <a:cs typeface="Tahoma"/>
              </a:rPr>
              <a:t>Pásate de aquí allá,” y se pasará; y nada os será imposible</a:t>
            </a:r>
            <a:r>
              <a:rPr lang="en-US" altLang="en-US" sz="3000" b="1" i="1">
                <a:latin typeface="Tahoma"/>
                <a:ea typeface="Tahoma"/>
                <a:cs typeface="Tahoma"/>
              </a:rPr>
              <a:t>.</a:t>
            </a:r>
          </a:p>
          <a:p>
            <a:pPr algn="ctr"/>
            <a:r>
              <a:rPr lang="en-US" altLang="en-US" sz="3000" b="1">
                <a:latin typeface="Tahoma"/>
                <a:ea typeface="Tahoma"/>
                <a:cs typeface="Tahoma"/>
              </a:rPr>
              <a:t>Mat</a:t>
            </a:r>
            <a:r>
              <a:rPr lang="es-CO" altLang="en-US" sz="3000" b="1">
                <a:latin typeface="Tahoma"/>
                <a:ea typeface="Tahoma"/>
                <a:cs typeface="Tahoma"/>
              </a:rPr>
              <a:t>eo</a:t>
            </a:r>
            <a:r>
              <a:rPr lang="en-US" altLang="en-US" sz="3000" b="1">
                <a:latin typeface="Tahoma"/>
                <a:ea typeface="Tahoma"/>
                <a:cs typeface="Tahoma"/>
              </a:rPr>
              <a:t> 17:20</a:t>
            </a:r>
          </a:p>
        </p:txBody>
      </p:sp>
      <p:sp>
        <p:nvSpPr>
          <p:cNvPr id="60423" name="Text Box 7">
            <a:extLst>
              <a:ext uri="{FF2B5EF4-FFF2-40B4-BE49-F238E27FC236}">
                <a16:creationId xmlns:a16="http://schemas.microsoft.com/office/drawing/2014/main" id="{76242E2C-CB46-9556-3814-41CE317B2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048001"/>
            <a:ext cx="4572000" cy="103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b="1">
                <a:latin typeface="Slimbach Medium" pitchFamily="18" charset="0"/>
              </a:rPr>
              <a:t>Cualquier montaña que sea, Jesús puede moverla si tenemos la clase de fe que tuvo Noé.</a:t>
            </a:r>
            <a:endParaRPr lang="en-US" altLang="en-US" b="1">
              <a:latin typeface="Slimbach Medium" pitchFamily="18" charset="0"/>
            </a:endParaRPr>
          </a:p>
        </p:txBody>
      </p:sp>
      <p:sp>
        <p:nvSpPr>
          <p:cNvPr id="60426" name="Text Box 10">
            <a:extLst>
              <a:ext uri="{FF2B5EF4-FFF2-40B4-BE49-F238E27FC236}">
                <a16:creationId xmlns:a16="http://schemas.microsoft.com/office/drawing/2014/main" id="{A7824083-D033-1869-0841-94DA1675D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191001"/>
            <a:ext cx="4495800" cy="722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b="1">
                <a:latin typeface="Slimbach Medium" pitchFamily="18" charset="0"/>
              </a:rPr>
              <a:t>Jesús dirige este mundo y puede hacer lo que desee.</a:t>
            </a:r>
            <a:endParaRPr lang="en-US" altLang="en-US" b="1">
              <a:latin typeface="Slimbach Medium" pitchFamily="18" charset="0"/>
            </a:endParaRPr>
          </a:p>
        </p:txBody>
      </p:sp>
      <p:sp>
        <p:nvSpPr>
          <p:cNvPr id="60427" name="Text Box 11">
            <a:extLst>
              <a:ext uri="{FF2B5EF4-FFF2-40B4-BE49-F238E27FC236}">
                <a16:creationId xmlns:a16="http://schemas.microsoft.com/office/drawing/2014/main" id="{6746625E-5C20-B24D-B0B4-226221F8A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5105401"/>
            <a:ext cx="4572000" cy="1350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b="1">
                <a:latin typeface="Slimbach Medium" pitchFamily="18" charset="0"/>
              </a:rPr>
              <a:t>Tu y yo tendremos que traerle y darle a El nuestra montaña</a:t>
            </a:r>
          </a:p>
          <a:p>
            <a:pPr algn="ctr">
              <a:lnSpc>
                <a:spcPct val="85000"/>
              </a:lnSpc>
            </a:pPr>
            <a:r>
              <a:rPr lang="es-CO" altLang="en-US" b="1">
                <a:latin typeface="Slimbach Medium" pitchFamily="18" charset="0"/>
              </a:rPr>
              <a:t>para darle la oportunidad de decir, </a:t>
            </a:r>
            <a:r>
              <a:rPr lang="en-US" altLang="en-US" b="1">
                <a:latin typeface="Slimbach Medium" pitchFamily="18" charset="0"/>
              </a:rPr>
              <a:t>“S</a:t>
            </a:r>
            <a:r>
              <a:rPr lang="es-CO" altLang="en-US" b="1">
                <a:latin typeface="Slimbach Medium" pitchFamily="18" charset="0"/>
              </a:rPr>
              <a:t>í!</a:t>
            </a:r>
            <a:r>
              <a:rPr lang="en-US" altLang="en-US" b="1">
                <a:latin typeface="Slimbach Medium" pitchFamily="18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0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 autoUpdateAnimBg="0"/>
      <p:bldP spid="60423" grpId="0" autoUpdateAnimBg="0"/>
      <p:bldP spid="60426" grpId="0" autoUpdateAnimBg="0"/>
      <p:bldP spid="6042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0" name="Text Box 6">
            <a:extLst>
              <a:ext uri="{FF2B5EF4-FFF2-40B4-BE49-F238E27FC236}">
                <a16:creationId xmlns:a16="http://schemas.microsoft.com/office/drawing/2014/main" id="{E069B515-6076-3486-92D1-0BBC8DD8D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28600"/>
            <a:ext cx="8610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28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Si nuestra fe es real, solo toma un poquito para traer resultados extraordinarios!</a:t>
            </a:r>
            <a:endParaRPr lang="en-US" altLang="en-US" sz="28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DDA9F319-1291-32AB-6944-D92F34CD0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267200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800" b="1" i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Asegurémonos que nuestra fe sea genuina.</a:t>
            </a:r>
            <a:endParaRPr lang="en-US" altLang="en-US" sz="2800" b="1" i="1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62474" name="Text Box 10">
            <a:extLst>
              <a:ext uri="{FF2B5EF4-FFF2-40B4-BE49-F238E27FC236}">
                <a16:creationId xmlns:a16="http://schemas.microsoft.com/office/drawing/2014/main" id="{2F13E826-FF51-DBAB-C5CE-DA1DA9D1F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815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800" b="1" i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Presentemos nuestras montañas al Señor.</a:t>
            </a:r>
            <a:endParaRPr lang="en-US" altLang="en-US" sz="160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62475" name="Text Box 11">
            <a:extLst>
              <a:ext uri="{FF2B5EF4-FFF2-40B4-BE49-F238E27FC236}">
                <a16:creationId xmlns:a16="http://schemas.microsoft.com/office/drawing/2014/main" id="{C0911CAE-E0F1-8BC8-B906-C896A881F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334000"/>
            <a:ext cx="8229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800" b="1" i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Recordando a Noé, creamos que EL puede y </a:t>
            </a:r>
          </a:p>
          <a:p>
            <a:r>
              <a:rPr lang="es-CO" altLang="en-US" sz="2800" b="1" i="1">
                <a:solidFill>
                  <a:schemeClr val="bg1"/>
                </a:solidFill>
                <a:latin typeface="Tahoma"/>
                <a:ea typeface="Tahoma"/>
                <a:cs typeface="Tahoma"/>
              </a:rPr>
              <a:t>		     que EL las moverá.</a:t>
            </a:r>
            <a:endParaRPr lang="en-US" altLang="en-US" sz="2800" b="1" i="1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62477" name="Rectangle 13">
            <a:extLst>
              <a:ext uri="{FF2B5EF4-FFF2-40B4-BE49-F238E27FC236}">
                <a16:creationId xmlns:a16="http://schemas.microsoft.com/office/drawing/2014/main" id="{B3E2B942-580E-71C7-5A8A-BEB48039D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286001"/>
            <a:ext cx="1676400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800" b="1" i="1">
                <a:solidFill>
                  <a:srgbClr val="FFFF00"/>
                </a:solidFill>
                <a:latin typeface="Tahoma"/>
                <a:ea typeface="Tahoma"/>
                <a:cs typeface="Tahoma"/>
              </a:rPr>
              <a:t>…</a:t>
            </a:r>
            <a:r>
              <a:rPr lang="es-CO" altLang="en-US" sz="2800" b="1" i="1">
                <a:solidFill>
                  <a:srgbClr val="FFFF00"/>
                </a:solidFill>
                <a:latin typeface="Tahoma"/>
                <a:ea typeface="Tahoma"/>
                <a:cs typeface="Tahoma"/>
              </a:rPr>
              <a:t>y se moverá</a:t>
            </a:r>
            <a:r>
              <a:rPr lang="en-US" altLang="en-US" sz="2800" b="1" i="1">
                <a:solidFill>
                  <a:srgbClr val="FFFF00"/>
                </a:solidFill>
                <a:latin typeface="Tahoma"/>
                <a:ea typeface="Tahoma"/>
                <a:cs typeface="Tahoma"/>
              </a:rPr>
              <a:t>!</a:t>
            </a:r>
          </a:p>
        </p:txBody>
      </p:sp>
      <p:sp>
        <p:nvSpPr>
          <p:cNvPr id="62479" name="Rectangle 15">
            <a:extLst>
              <a:ext uri="{FF2B5EF4-FFF2-40B4-BE49-F238E27FC236}">
                <a16:creationId xmlns:a16="http://schemas.microsoft.com/office/drawing/2014/main" id="{C2EB5AB7-CC6B-3FDE-0BDE-EFE2660D9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86001"/>
            <a:ext cx="3886200" cy="119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2800" b="1" i="1" dirty="0">
                <a:solidFill>
                  <a:srgbClr val="FFFF00"/>
                </a:solidFill>
                <a:latin typeface="Tahoma"/>
                <a:ea typeface="Tahoma"/>
                <a:cs typeface="Tahoma"/>
              </a:rPr>
              <a:t>Fe tan pequeña como un grano de mostaza...</a:t>
            </a:r>
            <a:endParaRPr lang="en-US" altLang="en-US" sz="2800" b="1" i="1" dirty="0">
              <a:solidFill>
                <a:srgbClr val="FFFF00"/>
              </a:solidFill>
              <a:latin typeface="Tahoma"/>
              <a:ea typeface="Tahoma"/>
              <a:cs typeface="Tahoma"/>
            </a:endParaRPr>
          </a:p>
        </p:txBody>
      </p:sp>
      <p:pic>
        <p:nvPicPr>
          <p:cNvPr id="62480" name="Picture 16">
            <a:extLst>
              <a:ext uri="{FF2B5EF4-FFF2-40B4-BE49-F238E27FC236}">
                <a16:creationId xmlns:a16="http://schemas.microsoft.com/office/drawing/2014/main" id="{C24F8750-C79C-0707-E704-69372582E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95400"/>
            <a:ext cx="2819400" cy="28956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6993903" algn="ctr" rotWithShape="0">
                    <a:schemeClr val="tx1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10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2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295  E" pathEditMode="relative" ptsTypes="">
                                      <p:cBhvr>
                                        <p:cTn id="49" dur="2000" fill="hold"/>
                                        <p:tgtEl>
                                          <p:spTgt spid="62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 autoUpdateAnimBg="0"/>
      <p:bldP spid="62473" grpId="0" autoUpdateAnimBg="0"/>
      <p:bldP spid="62474" grpId="0" autoUpdateAnimBg="0"/>
      <p:bldP spid="62475" grpId="0" autoUpdateAnimBg="0"/>
      <p:bldP spid="62477" grpId="0" autoUpdateAnimBg="0"/>
      <p:bldP spid="62479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92" name="Picture 8">
            <a:extLst>
              <a:ext uri="{FF2B5EF4-FFF2-40B4-BE49-F238E27FC236}">
                <a16:creationId xmlns:a16="http://schemas.microsoft.com/office/drawing/2014/main" id="{B79599AE-1B27-65FF-F447-9A5D4ED8A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" t="1163" r="851" b="1163"/>
          <a:stretch>
            <a:fillRect/>
          </a:stretch>
        </p:blipFill>
        <p:spPr bwMode="auto">
          <a:xfrm>
            <a:off x="1219200" y="0"/>
            <a:ext cx="6400800" cy="6858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8" name="AutoShape 4">
            <a:extLst>
              <a:ext uri="{FF2B5EF4-FFF2-40B4-BE49-F238E27FC236}">
                <a16:creationId xmlns:a16="http://schemas.microsoft.com/office/drawing/2014/main" id="{EB6BDCAE-BD65-704E-9104-09B855EDD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57200"/>
            <a:ext cx="3505200" cy="5943600"/>
          </a:xfrm>
          <a:prstGeom prst="wedgeRoundRectCallout">
            <a:avLst>
              <a:gd name="adj1" fmla="val -44736"/>
              <a:gd name="adj2" fmla="val -17176"/>
              <a:gd name="adj3" fmla="val 16667"/>
            </a:avLst>
          </a:prstGeom>
          <a:solidFill>
            <a:srgbClr val="FFF8EB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altLang="en-US" sz="2800" b="1">
                <a:latin typeface="Tahoma"/>
                <a:ea typeface="Tahoma"/>
                <a:cs typeface="Tahoma"/>
              </a:rPr>
              <a:t>Jes</a:t>
            </a:r>
            <a:r>
              <a:rPr lang="es-CO" altLang="en-US" sz="2800" b="1">
                <a:latin typeface="Tahoma"/>
                <a:ea typeface="Tahoma"/>
                <a:cs typeface="Tahoma"/>
              </a:rPr>
              <a:t>ú</a:t>
            </a:r>
            <a:r>
              <a:rPr lang="en-US" altLang="en-US" sz="2800" b="1">
                <a:latin typeface="Tahoma"/>
                <a:ea typeface="Tahoma"/>
                <a:cs typeface="Tahoma"/>
              </a:rPr>
              <a:t>s </a:t>
            </a:r>
            <a:r>
              <a:rPr lang="es-CO" altLang="en-US" sz="2800" b="1">
                <a:latin typeface="Tahoma"/>
                <a:ea typeface="Tahoma"/>
                <a:cs typeface="Tahoma"/>
              </a:rPr>
              <a:t>dijo</a:t>
            </a:r>
            <a:r>
              <a:rPr lang="en-US" altLang="en-US" sz="2800" b="1">
                <a:latin typeface="Tahoma"/>
                <a:ea typeface="Tahoma"/>
                <a:cs typeface="Tahoma"/>
              </a:rPr>
              <a:t>: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latin typeface="Tahoma"/>
                <a:ea typeface="Tahoma"/>
                <a:cs typeface="Tahoma"/>
              </a:rPr>
              <a:t>Porque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latin typeface="Tahoma"/>
                <a:ea typeface="Tahoma"/>
                <a:cs typeface="Tahoma"/>
              </a:rPr>
              <a:t>de verdad os digo, que si tenéis fe como un grano de mostaza, diréis a este monte: </a:t>
            </a:r>
            <a:r>
              <a:rPr lang="en-US" altLang="en-US" sz="2800" b="1" i="1">
                <a:latin typeface="Tahoma"/>
                <a:ea typeface="Tahoma"/>
                <a:cs typeface="Tahoma"/>
              </a:rPr>
              <a:t>“</a:t>
            </a:r>
            <a:r>
              <a:rPr lang="es-CO" altLang="en-US" sz="2800" b="1" i="1">
                <a:latin typeface="Tahoma"/>
                <a:ea typeface="Tahoma"/>
                <a:cs typeface="Tahoma"/>
              </a:rPr>
              <a:t>Pásate de aquí allá,”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latin typeface="Tahoma"/>
                <a:ea typeface="Tahoma"/>
                <a:cs typeface="Tahoma"/>
              </a:rPr>
              <a:t>y se pasará;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latin typeface="Tahoma"/>
                <a:ea typeface="Tahoma"/>
                <a:cs typeface="Tahoma"/>
              </a:rPr>
              <a:t>y nada </a:t>
            </a:r>
          </a:p>
          <a:p>
            <a:pPr algn="ctr">
              <a:lnSpc>
                <a:spcPct val="85000"/>
              </a:lnSpc>
            </a:pPr>
            <a:r>
              <a:rPr lang="es-CO" altLang="en-US" sz="2800" b="1" i="1">
                <a:latin typeface="Tahoma"/>
                <a:ea typeface="Tahoma"/>
                <a:cs typeface="Tahoma"/>
              </a:rPr>
              <a:t>os será imposible.</a:t>
            </a:r>
            <a:endParaRPr lang="en-US" altLang="en-US" sz="2800" b="1" i="1">
              <a:latin typeface="Tahoma"/>
              <a:ea typeface="Tahoma"/>
              <a:cs typeface="Tahoma"/>
            </a:endParaRPr>
          </a:p>
          <a:p>
            <a:pPr algn="ctr">
              <a:lnSpc>
                <a:spcPct val="85000"/>
              </a:lnSpc>
            </a:pPr>
            <a:r>
              <a:rPr lang="en-US" altLang="en-US" sz="2800" b="1">
                <a:latin typeface="Tahoma"/>
                <a:ea typeface="Tahoma"/>
                <a:cs typeface="Tahoma"/>
              </a:rPr>
              <a:t>Mat</a:t>
            </a:r>
            <a:r>
              <a:rPr lang="es-CO" altLang="en-US" sz="2800" b="1">
                <a:latin typeface="Tahoma"/>
                <a:ea typeface="Tahoma"/>
                <a:cs typeface="Tahoma"/>
              </a:rPr>
              <a:t>eo</a:t>
            </a:r>
            <a:r>
              <a:rPr lang="en-US" altLang="en-US" sz="2800" b="1">
                <a:latin typeface="Tahoma"/>
                <a:ea typeface="Tahoma"/>
                <a:cs typeface="Tahoma"/>
              </a:rPr>
              <a:t> 17:20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00DFA574-76AA-2FCC-4581-47D355D64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612136"/>
            <a:ext cx="3760787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16" name="AutoShape 4">
            <a:extLst>
              <a:ext uri="{FF2B5EF4-FFF2-40B4-BE49-F238E27FC236}">
                <a16:creationId xmlns:a16="http://schemas.microsoft.com/office/drawing/2014/main" id="{7FD1FB8A-8153-68F5-613D-D380DA66F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84" y="457200"/>
            <a:ext cx="5562600" cy="5257800"/>
          </a:xfrm>
          <a:prstGeom prst="wedgeRoundRectCallout">
            <a:avLst>
              <a:gd name="adj1" fmla="val 69051"/>
              <a:gd name="adj2" fmla="val -148"/>
              <a:gd name="adj3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endParaRPr lang="en-US" altLang="en-US" sz="2800" b="1" dirty="0">
              <a:solidFill>
                <a:schemeClr val="tx2"/>
              </a:solidFill>
              <a:latin typeface="Sign Painter" pitchFamily="2" charset="0"/>
            </a:endParaRPr>
          </a:p>
          <a:p>
            <a:pPr algn="ctr"/>
            <a:r>
              <a:rPr lang="es-CO" altLang="en-US" sz="3200" b="1" i="1" dirty="0">
                <a:solidFill>
                  <a:schemeClr val="bg1"/>
                </a:solidFill>
                <a:latin typeface="Slimbach Medium" pitchFamily="18" charset="0"/>
              </a:rPr>
              <a:t>Y tengo un problema</a:t>
            </a:r>
            <a:r>
              <a:rPr lang="en-US" altLang="en-US" sz="32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</a:p>
          <a:p>
            <a:pPr algn="ctr"/>
            <a:r>
              <a:rPr lang="es-CO" altLang="en-US" sz="6000" b="1" i="1" dirty="0">
                <a:solidFill>
                  <a:schemeClr val="bg1"/>
                </a:solidFill>
                <a:latin typeface="Slimbach Medium" pitchFamily="18" charset="0"/>
              </a:rPr>
              <a:t>BIEN</a:t>
            </a:r>
          </a:p>
          <a:p>
            <a:pPr algn="ctr"/>
            <a:r>
              <a:rPr lang="es-CO" altLang="en-US" sz="6000" b="1" i="1" dirty="0">
                <a:solidFill>
                  <a:schemeClr val="bg1"/>
                </a:solidFill>
                <a:latin typeface="Slimbach Medium" pitchFamily="18" charset="0"/>
              </a:rPr>
              <a:t>GRANDE</a:t>
            </a:r>
            <a:r>
              <a:rPr lang="es-CO" altLang="en-US" sz="3200" b="1" i="1" dirty="0">
                <a:solidFill>
                  <a:schemeClr val="bg1"/>
                </a:solidFill>
                <a:latin typeface="Slimbach Medium" pitchFamily="18" charset="0"/>
              </a:rPr>
              <a:t>...</a:t>
            </a:r>
          </a:p>
          <a:p>
            <a:pPr algn="ctr"/>
            <a:r>
              <a:rPr lang="es-CO" altLang="en-US" sz="3200" b="1" i="1" dirty="0">
                <a:solidFill>
                  <a:schemeClr val="bg1"/>
                </a:solidFill>
                <a:latin typeface="Slimbach Medium" pitchFamily="18" charset="0"/>
              </a:rPr>
              <a:t>Dios me dijo que tengo que hacer algo que me parece</a:t>
            </a:r>
            <a:r>
              <a:rPr lang="en-US" altLang="en-US" sz="3200" b="1" i="1" dirty="0">
                <a:solidFill>
                  <a:schemeClr val="bg1"/>
                </a:solidFill>
                <a:latin typeface="Slimbach Medium" pitchFamily="18" charset="0"/>
              </a:rPr>
              <a:t> ser</a:t>
            </a:r>
          </a:p>
          <a:p>
            <a:pPr algn="ctr"/>
            <a:r>
              <a:rPr lang="en-US" altLang="en-US" sz="4000" b="1" i="1" dirty="0" err="1">
                <a:solidFill>
                  <a:schemeClr val="bg1"/>
                </a:solidFill>
                <a:latin typeface="Slimbach Medium" pitchFamily="18" charset="0"/>
              </a:rPr>
              <a:t>imposible</a:t>
            </a:r>
            <a:r>
              <a:rPr lang="en-US" altLang="en-US" sz="4000" b="1" i="1" dirty="0">
                <a:solidFill>
                  <a:schemeClr val="bg1"/>
                </a:solidFill>
                <a:latin typeface="Slimbach Medium" pitchFamily="18" charset="0"/>
              </a:rPr>
              <a:t>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3" name="Picture 11">
            <a:extLst>
              <a:ext uri="{FF2B5EF4-FFF2-40B4-BE49-F238E27FC236}">
                <a16:creationId xmlns:a16="http://schemas.microsoft.com/office/drawing/2014/main" id="{246A934E-AE53-EBCD-1684-5FF422D20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895600" y="0"/>
            <a:ext cx="77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0" name="Text Box 8">
            <a:extLst>
              <a:ext uri="{FF2B5EF4-FFF2-40B4-BE49-F238E27FC236}">
                <a16:creationId xmlns:a16="http://schemas.microsoft.com/office/drawing/2014/main" id="{DB4EDA52-1198-6DE6-7A4E-160A057FD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524000"/>
            <a:ext cx="62484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  <a:latin typeface="SimplicityExtraBold" pitchFamily="2" charset="0"/>
              </a:rPr>
              <a:t>               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Tienes que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    construir un arca,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sobrevivir 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40 d</a:t>
            </a:r>
            <a:r>
              <a:rPr lang="es-CO" altLang="en-US" sz="2800" b="1" i="1" dirty="0" err="1">
                <a:solidFill>
                  <a:schemeClr val="bg1"/>
                </a:solidFill>
                <a:latin typeface="Slimbach Medium" pitchFamily="18" charset="0"/>
              </a:rPr>
              <a:t>ía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s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de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lluvia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y un </a:t>
            </a:r>
            <a:r>
              <a:rPr lang="es-CO" altLang="en-US" sz="2800" b="1" i="1" dirty="0" err="1">
                <a:solidFill>
                  <a:schemeClr val="bg1"/>
                </a:solidFill>
                <a:latin typeface="Slimbach Medium" pitchFamily="18" charset="0"/>
              </a:rPr>
              <a:t>cataclísmico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diluvio en el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mundo entero con tu familia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y pares de todas clases de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animales,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flotando sobre la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tierra por un año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en nave que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	tu construirás con tus propias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manos; luego tienes que comenzar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todo de nuevo y repoblar toda la tierra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con solo los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8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que van a sobrevivir.</a:t>
            </a:r>
            <a:endParaRPr lang="en-US" altLang="en-US" sz="28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38924" name="Picture 12">
            <a:extLst>
              <a:ext uri="{FF2B5EF4-FFF2-40B4-BE49-F238E27FC236}">
                <a16:creationId xmlns:a16="http://schemas.microsoft.com/office/drawing/2014/main" id="{86BC4ACC-2E05-CDA8-2B52-79C8E9DF2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05400"/>
            <a:ext cx="1544638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18" name="AutoShape 6">
            <a:extLst>
              <a:ext uri="{FF2B5EF4-FFF2-40B4-BE49-F238E27FC236}">
                <a16:creationId xmlns:a16="http://schemas.microsoft.com/office/drawing/2014/main" id="{11802949-490F-AF89-CE4A-37B3F9DC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685800"/>
            <a:ext cx="2743200" cy="3505200"/>
          </a:xfrm>
          <a:prstGeom prst="wedgeRoundRectCallout">
            <a:avLst>
              <a:gd name="adj1" fmla="val -4574"/>
              <a:gd name="adj2" fmla="val 79101"/>
              <a:gd name="adj3" fmla="val 16667"/>
            </a:avLst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CO" altLang="en-US" sz="3000" b="1">
                <a:solidFill>
                  <a:schemeClr val="bg1"/>
                </a:solidFill>
                <a:latin typeface="Slimbach Medium" pitchFamily="18" charset="0"/>
              </a:rPr>
              <a:t>Dios me dió</a:t>
            </a:r>
            <a:r>
              <a:rPr lang="en-US" altLang="en-US" sz="3000" b="1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s-CO" altLang="en-US" sz="3000" b="1">
                <a:solidFill>
                  <a:schemeClr val="bg1"/>
                </a:solidFill>
                <a:latin typeface="Slimbach Medium" pitchFamily="18" charset="0"/>
              </a:rPr>
              <a:t>esta gran montaña y El dice que de veras tiene que ser movida.</a:t>
            </a:r>
            <a:endParaRPr lang="en-US" altLang="en-US" sz="3000" b="1">
              <a:solidFill>
                <a:schemeClr val="bg1"/>
              </a:solidFill>
              <a:latin typeface="Slimbach Medium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700" decel="100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0" grpId="0" autoUpdateAnimBg="0"/>
      <p:bldP spid="3891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3" name="Picture 5">
            <a:extLst>
              <a:ext uri="{FF2B5EF4-FFF2-40B4-BE49-F238E27FC236}">
                <a16:creationId xmlns:a16="http://schemas.microsoft.com/office/drawing/2014/main" id="{BA757534-8477-A122-9B87-E4D395415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88" t="31941" r="44437" b="46487"/>
          <a:stretch>
            <a:fillRect/>
          </a:stretch>
        </p:blipFill>
        <p:spPr bwMode="auto">
          <a:xfrm>
            <a:off x="2514601" y="5867400"/>
            <a:ext cx="5619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77" name="Picture 9">
            <a:extLst>
              <a:ext uri="{FF2B5EF4-FFF2-40B4-BE49-F238E27FC236}">
                <a16:creationId xmlns:a16="http://schemas.microsoft.com/office/drawing/2014/main" id="{B9137B39-7DE8-F1DE-4AB8-03A5B3923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895600" y="0"/>
            <a:ext cx="7772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4" name="AutoShape 6">
            <a:extLst>
              <a:ext uri="{FF2B5EF4-FFF2-40B4-BE49-F238E27FC236}">
                <a16:creationId xmlns:a16="http://schemas.microsoft.com/office/drawing/2014/main" id="{C03EA6FB-5963-501F-EC54-D64F1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8" y="2819400"/>
            <a:ext cx="2438400" cy="1524000"/>
          </a:xfrm>
          <a:prstGeom prst="wedgeRoundRectCallout">
            <a:avLst>
              <a:gd name="adj1" fmla="val -3190"/>
              <a:gd name="adj2" fmla="val 113317"/>
              <a:gd name="adj3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s-CO" altLang="en-US" sz="3000" b="1" i="1" dirty="0">
                <a:solidFill>
                  <a:schemeClr val="bg1"/>
                </a:solidFill>
                <a:latin typeface="Slimbach Medium" pitchFamily="18" charset="0"/>
              </a:rPr>
              <a:t>Yo tengo </a:t>
            </a:r>
          </a:p>
          <a:p>
            <a:pPr algn="ctr">
              <a:lnSpc>
                <a:spcPct val="85000"/>
              </a:lnSpc>
            </a:pPr>
            <a:r>
              <a:rPr lang="es-CO" altLang="en-US" sz="3000" b="1" i="1" dirty="0">
                <a:solidFill>
                  <a:schemeClr val="bg1"/>
                </a:solidFill>
                <a:latin typeface="Slimbach Medium" pitchFamily="18" charset="0"/>
              </a:rPr>
              <a:t>una preguntita...</a:t>
            </a:r>
            <a:endParaRPr lang="en-US" altLang="en-US" sz="30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83980" name="Picture 12">
            <a:extLst>
              <a:ext uri="{FF2B5EF4-FFF2-40B4-BE49-F238E27FC236}">
                <a16:creationId xmlns:a16="http://schemas.microsoft.com/office/drawing/2014/main" id="{5F7C9111-C934-1550-44E0-61E1E198E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05400"/>
            <a:ext cx="1544638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8">
            <a:extLst>
              <a:ext uri="{FF2B5EF4-FFF2-40B4-BE49-F238E27FC236}">
                <a16:creationId xmlns:a16="http://schemas.microsoft.com/office/drawing/2014/main" id="{FEFAF8D9-4756-C5D6-4D19-9014121EC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524000"/>
            <a:ext cx="62484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  <a:latin typeface="SimplicityExtraBold" pitchFamily="2" charset="0"/>
              </a:rPr>
              <a:t>               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Tienes que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    construir un arca,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sobrevivir 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40 d</a:t>
            </a:r>
            <a:r>
              <a:rPr lang="es-CO" altLang="en-US" sz="2800" b="1" i="1" dirty="0" err="1">
                <a:solidFill>
                  <a:schemeClr val="bg1"/>
                </a:solidFill>
                <a:latin typeface="Slimbach Medium" pitchFamily="18" charset="0"/>
              </a:rPr>
              <a:t>ía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s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de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lluvia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y un </a:t>
            </a:r>
            <a:r>
              <a:rPr lang="es-CO" altLang="en-US" sz="2800" b="1" i="1" dirty="0" err="1">
                <a:solidFill>
                  <a:schemeClr val="bg1"/>
                </a:solidFill>
                <a:latin typeface="Slimbach Medium" pitchFamily="18" charset="0"/>
              </a:rPr>
              <a:t>cataclísmico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diluvio en el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mundo entero con tu familia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 y pares de todas clases de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  animales,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flotando sobre la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	tierra por un año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en nave que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	tu construirás con tus propias 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manos; luego tienes que comenzar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todo de nuevo y repoblar toda la tierra</a:t>
            </a:r>
          </a:p>
          <a:p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      con solo los</a:t>
            </a:r>
            <a:r>
              <a:rPr lang="en-US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 8 </a:t>
            </a:r>
            <a:r>
              <a:rPr lang="es-CO" altLang="en-US" sz="2800" b="1" i="1" dirty="0">
                <a:solidFill>
                  <a:schemeClr val="bg1"/>
                </a:solidFill>
                <a:latin typeface="Slimbach Medium" pitchFamily="18" charset="0"/>
              </a:rPr>
              <a:t>que van a sobrevivir.</a:t>
            </a:r>
            <a:endParaRPr lang="en-US" altLang="en-US" sz="28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 animBg="1" autoUpdateAnimBg="0"/>
      <p:bldP spid="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7" name="Picture 7">
            <a:extLst>
              <a:ext uri="{FF2B5EF4-FFF2-40B4-BE49-F238E27FC236}">
                <a16:creationId xmlns:a16="http://schemas.microsoft.com/office/drawing/2014/main" id="{9CCD147B-F4C2-6342-54FA-EA62E4FDE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4" y="2743200"/>
            <a:ext cx="362743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3" name="AutoShape 3">
            <a:extLst>
              <a:ext uri="{FF2B5EF4-FFF2-40B4-BE49-F238E27FC236}">
                <a16:creationId xmlns:a16="http://schemas.microsoft.com/office/drawing/2014/main" id="{24F4674F-3B40-95C1-EA29-CDC402ECF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5867400" cy="4343400"/>
          </a:xfrm>
          <a:prstGeom prst="wedgeRoundRectCallout">
            <a:avLst>
              <a:gd name="adj1" fmla="val 69398"/>
              <a:gd name="adj2" fmla="val 79315"/>
              <a:gd name="adj3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s-CO" altLang="en-US" sz="6600" b="1" i="1" dirty="0">
                <a:solidFill>
                  <a:schemeClr val="bg1"/>
                </a:solidFill>
                <a:latin typeface="Slimbach Medium" pitchFamily="18" charset="0"/>
              </a:rPr>
              <a:t>¿Cómo</a:t>
            </a:r>
            <a:endParaRPr lang="en-US" altLang="en-US" sz="6600" b="1" i="1" dirty="0">
              <a:solidFill>
                <a:schemeClr val="bg1"/>
              </a:solidFill>
              <a:latin typeface="Slimbach Medium" pitchFamily="18" charset="0"/>
            </a:endParaRPr>
          </a:p>
          <a:p>
            <a:pPr algn="ctr"/>
            <a:r>
              <a:rPr lang="es-CO" altLang="en-US" sz="6600" b="1" i="1" dirty="0">
                <a:solidFill>
                  <a:schemeClr val="bg1"/>
                </a:solidFill>
                <a:latin typeface="Slimbach Medium" pitchFamily="18" charset="0"/>
              </a:rPr>
              <a:t>se supone que voy a hacer eso</a:t>
            </a:r>
            <a:r>
              <a:rPr lang="en-US" altLang="en-US" sz="6600" b="1" i="1" dirty="0">
                <a:solidFill>
                  <a:schemeClr val="bg1"/>
                </a:solidFill>
                <a:latin typeface="Slimbach Medium" pitchFamily="18" charset="0"/>
              </a:rPr>
              <a:t>?!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9" name="Picture 5">
            <a:extLst>
              <a:ext uri="{FF2B5EF4-FFF2-40B4-BE49-F238E27FC236}">
                <a16:creationId xmlns:a16="http://schemas.microsoft.com/office/drawing/2014/main" id="{72535085-FAEF-605C-DCEC-30451DF60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4" y="2743200"/>
            <a:ext cx="362743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6" name="AutoShape 2">
            <a:extLst>
              <a:ext uri="{FF2B5EF4-FFF2-40B4-BE49-F238E27FC236}">
                <a16:creationId xmlns:a16="http://schemas.microsoft.com/office/drawing/2014/main" id="{D1E9F449-19AD-EEDF-82EC-387F0412C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295400"/>
            <a:ext cx="5181600" cy="4800600"/>
          </a:xfrm>
          <a:prstGeom prst="wedgeRoundRectCallout">
            <a:avLst>
              <a:gd name="adj1" fmla="val 82352"/>
              <a:gd name="adj2" fmla="val -4130"/>
              <a:gd name="adj3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s-CO" altLang="en-US" sz="3600" b="1" i="1" dirty="0">
                <a:solidFill>
                  <a:schemeClr val="bg1"/>
                </a:solidFill>
                <a:latin typeface="Slimbach Medium" pitchFamily="18" charset="0"/>
              </a:rPr>
              <a:t>Lo que digo es que antes de que empezaría a considerar esto, tengo unas cuantas preguntas, </a:t>
            </a:r>
          </a:p>
          <a:p>
            <a:pPr algn="ctr">
              <a:lnSpc>
                <a:spcPct val="85000"/>
              </a:lnSpc>
            </a:pPr>
            <a:r>
              <a:rPr lang="es-CO" altLang="en-US" sz="3600" b="1" i="1" dirty="0">
                <a:solidFill>
                  <a:schemeClr val="bg1"/>
                </a:solidFill>
                <a:latin typeface="Slimbach Medium" pitchFamily="18" charset="0"/>
              </a:rPr>
              <a:t>¡y apreciaría mucho</a:t>
            </a:r>
          </a:p>
          <a:p>
            <a:pPr algn="ctr">
              <a:lnSpc>
                <a:spcPct val="85000"/>
              </a:lnSpc>
            </a:pPr>
            <a:r>
              <a:rPr lang="es-CO" altLang="en-US" sz="6000" b="1" i="1" dirty="0" err="1">
                <a:solidFill>
                  <a:schemeClr val="bg1"/>
                </a:solidFill>
                <a:latin typeface="Slimbach Medium" pitchFamily="18" charset="0"/>
              </a:rPr>
              <a:t>alugnas</a:t>
            </a:r>
            <a:endParaRPr lang="es-CO" altLang="en-US" sz="6000" b="1" i="1" dirty="0">
              <a:solidFill>
                <a:schemeClr val="bg1"/>
              </a:solidFill>
              <a:latin typeface="Slimbach Medium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s-CO" altLang="en-US" sz="6000" b="1" i="1" dirty="0">
                <a:solidFill>
                  <a:schemeClr val="bg1"/>
                </a:solidFill>
                <a:latin typeface="Slimbach Medium" pitchFamily="18" charset="0"/>
              </a:rPr>
              <a:t>respuestas!</a:t>
            </a:r>
            <a:endParaRPr lang="en-US" altLang="en-US" sz="6000" b="1" i="1" dirty="0">
              <a:solidFill>
                <a:schemeClr val="bg1"/>
              </a:solidFill>
              <a:latin typeface="Slimbach Medium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48" name="Picture 20">
            <a:extLst>
              <a:ext uri="{FF2B5EF4-FFF2-40B4-BE49-F238E27FC236}">
                <a16:creationId xmlns:a16="http://schemas.microsoft.com/office/drawing/2014/main" id="{563A3E78-B0B5-7BA1-6B80-ADF420946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5715000" y="0"/>
            <a:ext cx="4953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4" name="Text Box 6">
            <a:extLst>
              <a:ext uri="{FF2B5EF4-FFF2-40B4-BE49-F238E27FC236}">
                <a16:creationId xmlns:a16="http://schemas.microsoft.com/office/drawing/2014/main" id="{0376B0F5-2295-CC55-E36B-8B383AC7B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3105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es la lluvia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36" name="Text Box 8">
            <a:extLst>
              <a:ext uri="{FF2B5EF4-FFF2-40B4-BE49-F238E27FC236}">
                <a16:creationId xmlns:a16="http://schemas.microsoft.com/office/drawing/2014/main" id="{E1C72F2B-02CE-196C-9129-32281DD9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60305"/>
            <a:ext cx="3733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¿Y qué es una arca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38" name="Text Box 10">
            <a:extLst>
              <a:ext uri="{FF2B5EF4-FFF2-40B4-BE49-F238E27FC236}">
                <a16:creationId xmlns:a16="http://schemas.microsoft.com/office/drawing/2014/main" id="{892BBDBD-6600-B00A-5B58-806EEEF57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21149"/>
            <a:ext cx="6400800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se supone que voy a </a:t>
            </a:r>
          </a:p>
          <a:p>
            <a:pPr>
              <a:lnSpc>
                <a:spcPct val="85000"/>
              </a:lnSpc>
            </a:pPr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construir algo tan grande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39" name="Text Box 11">
            <a:extLst>
              <a:ext uri="{FF2B5EF4-FFF2-40B4-BE49-F238E27FC236}">
                <a16:creationId xmlns:a16="http://schemas.microsoft.com/office/drawing/2014/main" id="{970632A1-B01B-AAB7-9F33-4B6CCDB61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9" y="2756193"/>
            <a:ext cx="5972558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Exactamente, ¿cómo se supone que voy a coger todos los animales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40" name="Text Box 12">
            <a:extLst>
              <a:ext uri="{FF2B5EF4-FFF2-40B4-BE49-F238E27FC236}">
                <a16:creationId xmlns:a16="http://schemas.microsoft.com/office/drawing/2014/main" id="{F35EF8BB-B6A9-5753-E616-01A844EEC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48" y="3600343"/>
            <a:ext cx="5791200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los traiga aquí?  ¿los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alimenta?  ¿los 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CO" altLang="en-US" sz="2400" b="1" i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uida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42" name="Text Box 14">
            <a:extLst>
              <a:ext uri="{FF2B5EF4-FFF2-40B4-BE49-F238E27FC236}">
                <a16:creationId xmlns:a16="http://schemas.microsoft.com/office/drawing/2014/main" id="{CB469364-887D-0345-B43C-94C5E434E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48" y="6126480"/>
            <a:ext cx="119984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¿Y qué pasa si hago todo esto . . . y después nada sucede</a:t>
            </a:r>
            <a:r>
              <a:rPr lang="en-US" altLang="en-US" sz="2400" b="1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43" name="Text Box 15">
            <a:extLst>
              <a:ext uri="{FF2B5EF4-FFF2-40B4-BE49-F238E27FC236}">
                <a16:creationId xmlns:a16="http://schemas.microsoft.com/office/drawing/2014/main" id="{E970AB32-D98B-195A-0765-777322A70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48" y="5212080"/>
            <a:ext cx="119984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convenza a mi familia que </a:t>
            </a:r>
            <a:r>
              <a:rPr lang="es-CO" altLang="en-US" sz="2400" b="1" i="1" u="sng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Tú</a:t>
            </a:r>
            <a:r>
              <a:rPr lang="es-CO" altLang="en-US" sz="2400" b="1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 mandaste esto</a:t>
            </a:r>
            <a:r>
              <a:rPr lang="en-US" altLang="en-US" sz="2400" b="1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44" name="Text Box 16">
            <a:extLst>
              <a:ext uri="{FF2B5EF4-FFF2-40B4-BE49-F238E27FC236}">
                <a16:creationId xmlns:a16="http://schemas.microsoft.com/office/drawing/2014/main" id="{FF144032-6714-5561-1BDD-677C1522F4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48" y="4373881"/>
            <a:ext cx="120746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los árboles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¿dónde están...cómo los corte...cómo los traiga aquí...</a:t>
            </a:r>
          </a:p>
          <a:p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cuántos necesito?</a:t>
            </a:r>
            <a:endParaRPr lang="en-US" altLang="en-US" sz="2400" b="1" i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745" name="Text Box 17">
            <a:extLst>
              <a:ext uri="{FF2B5EF4-FFF2-40B4-BE49-F238E27FC236}">
                <a16:creationId xmlns:a16="http://schemas.microsoft.com/office/drawing/2014/main" id="{3ED31CA8-192F-744C-9CCA-5CBB9DFC7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48" y="5669280"/>
            <a:ext cx="119984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Nadie más me cree, entonces ¿cómo manejaré eso</a:t>
            </a:r>
            <a:r>
              <a:rPr lang="en-US" altLang="en-US" sz="2400" b="1" i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73746" name="Text Box 18">
            <a:extLst>
              <a:ext uri="{FF2B5EF4-FFF2-40B4-BE49-F238E27FC236}">
                <a16:creationId xmlns:a16="http://schemas.microsoft.com/office/drawing/2014/main" id="{25AD82EB-8D88-D328-7E55-5B876258A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2095" y="857666"/>
            <a:ext cx="4191000" cy="366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Tienes que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construir un arca,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    sobrevivir</a:t>
            </a:r>
            <a:r>
              <a:rPr lang="en-US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40 d</a:t>
            </a:r>
            <a:r>
              <a:rPr lang="es-CO" altLang="en-US" sz="1800" b="1" i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ía</a:t>
            </a:r>
            <a:r>
              <a:rPr lang="en-US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s </a:t>
            </a:r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de lluvia</a:t>
            </a:r>
            <a:endParaRPr lang="en-US" altLang="en-US" sz="1800" b="1" i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n-US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    </a:t>
            </a:r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y un </a:t>
            </a:r>
            <a:r>
              <a:rPr lang="es-CO" altLang="en-US" sz="1800" b="1" i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cataclísmico</a:t>
            </a:r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diluvio en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     el mundo entero con tu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 familia y pares de todas clases 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 de animales</a:t>
            </a:r>
            <a:r>
              <a:rPr lang="en-US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flotando sobre la 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tierra por un año</a:t>
            </a:r>
            <a:r>
              <a:rPr lang="en-US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</a:t>
            </a:r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en nave que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   tu construirás con tus propias 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manos; luego tienes que </a:t>
            </a:r>
            <a:r>
              <a:rPr lang="es-CO" altLang="en-US" sz="1800" b="1" i="1" dirty="0" err="1">
                <a:solidFill>
                  <a:schemeClr val="bg1"/>
                </a:solidFill>
                <a:latin typeface="Tempus Sans ITC" panose="04020404030D07020202" pitchFamily="82" charset="0"/>
              </a:rPr>
              <a:t>comienzar</a:t>
            </a:r>
            <a:endParaRPr lang="es-CO" altLang="en-US" sz="1800" b="1" i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todo de nuevo y repoblar toda la tierra</a:t>
            </a:r>
          </a:p>
          <a:p>
            <a:pPr algn="ctr"/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 con solo los</a:t>
            </a:r>
            <a:r>
              <a:rPr lang="en-US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 8 </a:t>
            </a:r>
            <a:r>
              <a:rPr lang="es-CO" altLang="en-US" sz="1800" b="1" i="1" dirty="0">
                <a:solidFill>
                  <a:schemeClr val="bg1"/>
                </a:solidFill>
                <a:latin typeface="Tempus Sans ITC" panose="04020404030D07020202" pitchFamily="82" charset="0"/>
              </a:rPr>
              <a:t>que van a sobrevivir.</a:t>
            </a:r>
            <a:endParaRPr lang="en-US" altLang="en-US" sz="1800" b="1" i="1" dirty="0">
              <a:solidFill>
                <a:schemeClr val="bg1"/>
              </a:solidFill>
              <a:latin typeface="Tempus Sans ITC" panose="04020404030D07020202" pitchFamily="82" charset="0"/>
            </a:endParaRPr>
          </a:p>
          <a:p>
            <a:pPr algn="ctr"/>
            <a:endParaRPr lang="en-US" altLang="en-US" sz="1800" b="1" dirty="0">
              <a:solidFill>
                <a:schemeClr val="bg1"/>
              </a:solidFill>
              <a:latin typeface="Tempus Sans ITC" panose="04020404030D07020202" pitchFamily="82" charset="0"/>
            </a:endParaRPr>
          </a:p>
        </p:txBody>
      </p:sp>
      <p:pic>
        <p:nvPicPr>
          <p:cNvPr id="73749" name="Picture 21">
            <a:extLst>
              <a:ext uri="{FF2B5EF4-FFF2-40B4-BE49-F238E27FC236}">
                <a16:creationId xmlns:a16="http://schemas.microsoft.com/office/drawing/2014/main" id="{F2B4D140-237B-2419-2D6D-47DF45422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0"/>
            <a:ext cx="16795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5" name="Text Box 7">
            <a:extLst>
              <a:ext uri="{FF2B5EF4-FFF2-40B4-BE49-F238E27FC236}">
                <a16:creationId xmlns:a16="http://schemas.microsoft.com/office/drawing/2014/main" id="{5BDBDE4C-240E-CBE0-8147-2752E01EE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b="1" i="1">
                <a:latin typeface="Slimbach Medium" pitchFamily="18" charset="0"/>
              </a:rPr>
              <a:t>¿un diluvio</a:t>
            </a:r>
            <a:r>
              <a:rPr lang="en-US" altLang="en-US" b="1" i="1">
                <a:latin typeface="Slimbach Medium" pitchFamily="18" charset="0"/>
              </a:rPr>
              <a:t>?</a:t>
            </a:r>
          </a:p>
        </p:txBody>
      </p:sp>
      <p:sp>
        <p:nvSpPr>
          <p:cNvPr id="73737" name="Text Box 9">
            <a:extLst>
              <a:ext uri="{FF2B5EF4-FFF2-40B4-BE49-F238E27FC236}">
                <a16:creationId xmlns:a16="http://schemas.microsoft.com/office/drawing/2014/main" id="{557E18FC-6FC8-9AEC-5F02-65E9B8588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" y="1175311"/>
            <a:ext cx="579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¿De donde puede venir tanta agua?</a:t>
            </a:r>
            <a:r>
              <a:rPr lang="en-US" altLang="en-US" sz="2400" b="1" i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3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 autoUpdateAnimBg="0"/>
      <p:bldP spid="73736" grpId="0" autoUpdateAnimBg="0"/>
      <p:bldP spid="73738" grpId="0" autoUpdateAnimBg="0"/>
      <p:bldP spid="73739" grpId="0" autoUpdateAnimBg="0"/>
      <p:bldP spid="73740" grpId="0" autoUpdateAnimBg="0"/>
      <p:bldP spid="73742" grpId="0" autoUpdateAnimBg="0"/>
      <p:bldP spid="73743" grpId="0" autoUpdateAnimBg="0"/>
      <p:bldP spid="73744" grpId="0" autoUpdateAnimBg="0"/>
      <p:bldP spid="73745" grpId="0" autoUpdateAnimBg="0"/>
      <p:bldP spid="73735" grpId="0" autoUpdateAnimBg="0"/>
      <p:bldP spid="7373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9" name="Picture 7">
            <a:extLst>
              <a:ext uri="{FF2B5EF4-FFF2-40B4-BE49-F238E27FC236}">
                <a16:creationId xmlns:a16="http://schemas.microsoft.com/office/drawing/2014/main" id="{D6DB24D3-B42D-F558-D898-910B0DDD3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11"/>
          <a:stretch>
            <a:fillRect/>
          </a:stretch>
        </p:blipFill>
        <p:spPr bwMode="auto">
          <a:xfrm>
            <a:off x="2743200" y="533401"/>
            <a:ext cx="7924800" cy="610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5" name="AutoShape 3">
            <a:extLst>
              <a:ext uri="{FF2B5EF4-FFF2-40B4-BE49-F238E27FC236}">
                <a16:creationId xmlns:a16="http://schemas.microsoft.com/office/drawing/2014/main" id="{506D6D17-CF3F-7C66-4991-2AF42DBF5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0"/>
            <a:ext cx="3962400" cy="2438400"/>
          </a:xfrm>
          <a:prstGeom prst="wedgeRoundRectCallout">
            <a:avLst>
              <a:gd name="adj1" fmla="val -8776"/>
              <a:gd name="adj2" fmla="val 118727"/>
              <a:gd name="adj3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s-CO" altLang="en-US" sz="2800" b="1" dirty="0">
                <a:solidFill>
                  <a:schemeClr val="bg1"/>
                </a:solidFill>
                <a:latin typeface="Slimbach Medium" pitchFamily="18" charset="0"/>
              </a:rPr>
              <a:t>Bueno, si de verdad tengo que hacerlo, es sabio crear una lista de las mayores tareas y organizar el proyecto.</a:t>
            </a:r>
            <a:endParaRPr lang="en-US" altLang="en-US" sz="2800" b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D98AAD2C-09CF-7DEE-E500-1CFA8479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143000"/>
            <a:ext cx="6934200" cy="522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Escoger el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sitio de construcción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Seleccionar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Cortar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Descortezar los árboles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       Acarrearlos hasta el sitio de construcción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Cortar los árboles en vigas y tablas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huecos para las clavijas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las vigas para el </a:t>
            </a:r>
            <a:r>
              <a:rPr lang="es-CO" altLang="en-US" sz="1800" b="1" dirty="0" err="1">
                <a:solidFill>
                  <a:schemeClr val="bg1"/>
                </a:solidFill>
                <a:latin typeface="Slimbach Medium" pitchFamily="18" charset="0"/>
              </a:rPr>
              <a:t>esquileto</a:t>
            </a:r>
            <a:endParaRPr lang="es-CO" altLang="en-US" sz="1800" b="1" dirty="0">
              <a:solidFill>
                <a:schemeClr val="bg1"/>
              </a:solidFill>
              <a:latin typeface="Slimbach Medium" pitchFamily="18" charset="0"/>
            </a:endParaRP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grandes cantidades de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los cepillos para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baldes de brea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los andamios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Hacer escaleras y plataformas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Cosechar provisiones para un año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  Cosechar provisiones para muchísimos animales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corrales en el arca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Juntar pares de todos los animales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Reunir los animales en los corrales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Asegurarse de que la puerta quede bien cerrada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Mantener la familia creyendo y enfocada todo el tiempo</a:t>
            </a:r>
          </a:p>
          <a:p>
            <a:pPr algn="ctr">
              <a:lnSpc>
                <a:spcPct val="85000"/>
              </a:lnSpc>
            </a:pPr>
            <a:r>
              <a:rPr lang="es-CO" altLang="en-US" sz="1800" b="1" dirty="0">
                <a:solidFill>
                  <a:schemeClr val="bg1"/>
                </a:solidFill>
                <a:latin typeface="Slimbach Medium" pitchFamily="18" charset="0"/>
              </a:rPr>
              <a:t>Construir un arca que pueda flotar por un año y 10 días</a:t>
            </a:r>
            <a:endParaRPr lang="en-US" altLang="en-US" sz="1800" b="1" dirty="0">
              <a:solidFill>
                <a:schemeClr val="bg1"/>
              </a:solidFill>
              <a:latin typeface="Slimbach Medium" pitchFamily="18" charset="0"/>
            </a:endParaRPr>
          </a:p>
        </p:txBody>
      </p:sp>
      <p:pic>
        <p:nvPicPr>
          <p:cNvPr id="69640" name="Picture 8">
            <a:extLst>
              <a:ext uri="{FF2B5EF4-FFF2-40B4-BE49-F238E27FC236}">
                <a16:creationId xmlns:a16="http://schemas.microsoft.com/office/drawing/2014/main" id="{AD83416A-900C-A6A2-1972-914C1E6BB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267200"/>
            <a:ext cx="228441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2900</TotalTime>
  <Words>1510</Words>
  <Application>Microsoft Office PowerPoint</Application>
  <PresentationFormat>Widescreen</PresentationFormat>
  <Paragraphs>228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Calibri Light</vt:lpstr>
      <vt:lpstr>Fluf</vt:lpstr>
      <vt:lpstr>Sign Painter</vt:lpstr>
      <vt:lpstr>SimplicityExtraBold</vt:lpstr>
      <vt:lpstr>Slimbach Medium</vt:lpstr>
      <vt:lpstr>Tahoma</vt:lpstr>
      <vt:lpstr>Tempus Sans ITC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Florida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 Camp</dc:creator>
  <cp:lastModifiedBy>ROYCE CHANDLER</cp:lastModifiedBy>
  <cp:revision>485</cp:revision>
  <dcterms:created xsi:type="dcterms:W3CDTF">2003-05-02T19:09:15Z</dcterms:created>
  <dcterms:modified xsi:type="dcterms:W3CDTF">2023-08-23T21:41:34Z</dcterms:modified>
</cp:coreProperties>
</file>