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6" r:id="rId3"/>
    <p:sldId id="261" r:id="rId4"/>
    <p:sldId id="262" r:id="rId5"/>
    <p:sldId id="259" r:id="rId6"/>
    <p:sldId id="263" r:id="rId7"/>
    <p:sldId id="264" r:id="rId8"/>
    <p:sldId id="265" r:id="rId9"/>
    <p:sldId id="277" r:id="rId10"/>
    <p:sldId id="266" r:id="rId11"/>
    <p:sldId id="267" r:id="rId12"/>
    <p:sldId id="278" r:id="rId13"/>
    <p:sldId id="268" r:id="rId14"/>
    <p:sldId id="269" r:id="rId15"/>
    <p:sldId id="270" r:id="rId16"/>
    <p:sldId id="271" r:id="rId17"/>
    <p:sldId id="272" r:id="rId18"/>
    <p:sldId id="280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2C9"/>
    <a:srgbClr val="FBE8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F8038-E884-4AB4-BF51-FB1769E16D0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34-E550-47B8-8643-DCA7409C2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30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F8038-E884-4AB4-BF51-FB1769E16D0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34-E550-47B8-8643-DCA7409C2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43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F8038-E884-4AB4-BF51-FB1769E16D0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34-E550-47B8-8643-DCA7409C2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57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F8038-E884-4AB4-BF51-FB1769E16D0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34-E550-47B8-8643-DCA7409C2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32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F8038-E884-4AB4-BF51-FB1769E16D0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34-E550-47B8-8643-DCA7409C2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041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F8038-E884-4AB4-BF51-FB1769E16D0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34-E550-47B8-8643-DCA7409C2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01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F8038-E884-4AB4-BF51-FB1769E16D0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34-E550-47B8-8643-DCA7409C2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700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F8038-E884-4AB4-BF51-FB1769E16D0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34-E550-47B8-8643-DCA7409C2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36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F8038-E884-4AB4-BF51-FB1769E16D0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34-E550-47B8-8643-DCA7409C2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51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F8038-E884-4AB4-BF51-FB1769E16D0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34-E550-47B8-8643-DCA7409C2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53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F8038-E884-4AB4-BF51-FB1769E16D0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ACC34-E550-47B8-8643-DCA7409C2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6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F8038-E884-4AB4-BF51-FB1769E16D0F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ACC34-E550-47B8-8643-DCA7409C2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876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/url?sa=i&amp;rct=j&amp;q=&amp;esrc=s&amp;source=images&amp;cd=&amp;cad=rja&amp;uact=8&amp;ved=0CAcQjRw&amp;url=http://cottoncharmquilts.typepad.com/charmingchatter/2011/07/our-4th-my-awesome-plan-what-really-happened.html&amp;ei=4hpFVbL-E4eeNu8Z&amp;psig=AFQjCNG3HVCaTdlsyWzRqzUGumHJZMcrtg&amp;ust=1430678515539055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886" y="1548666"/>
            <a:ext cx="3375486" cy="53093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6392" y="3461234"/>
            <a:ext cx="738149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Eccl</a:t>
            </a:r>
            <a:r>
              <a:rPr lang="es-E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12:1 - 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Acuérdate de tu Creador en los días de tu juventud, antes que vengan los días malos, y lleguen los años de los cuales digas: No tengo en ellos contentamiento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CD9484-DBD9-EA36-5443-EDAC16A4E2D7}"/>
              </a:ext>
            </a:extLst>
          </p:cNvPr>
          <p:cNvSpPr txBox="1"/>
          <p:nvPr/>
        </p:nvSpPr>
        <p:spPr>
          <a:xfrm>
            <a:off x="2163371" y="552557"/>
            <a:ext cx="7285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Jóvenes Como Siervos Espirituales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389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F1BEC-7506-7C76-355D-E9A157BDB428}"/>
              </a:ext>
            </a:extLst>
          </p:cNvPr>
          <p:cNvSpPr txBox="1"/>
          <p:nvPr/>
        </p:nvSpPr>
        <p:spPr>
          <a:xfrm>
            <a:off x="1577850" y="4489729"/>
            <a:ext cx="84891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 si sembramos en nuestros jóvenes respeto, confianza, entusiasmo, y expectativas altas, así es como ellos responderán.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FB1750-E149-8063-A8C9-A7EA2EB5FD17}"/>
              </a:ext>
            </a:extLst>
          </p:cNvPr>
          <p:cNvSpPr txBox="1"/>
          <p:nvPr/>
        </p:nvSpPr>
        <p:spPr>
          <a:xfrm>
            <a:off x="1484683" y="3200207"/>
            <a:ext cx="88713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Gál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6:7 - </a:t>
            </a:r>
            <a:r>
              <a:rPr lang="es-ES" sz="30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 lo que el hombre sembrare, eso también segará.</a:t>
            </a:r>
          </a:p>
        </p:txBody>
      </p:sp>
    </p:spTree>
    <p:extLst>
      <p:ext uri="{BB962C8B-B14F-4D97-AF65-F5344CB8AC3E}">
        <p14:creationId xmlns:p14="http://schemas.microsoft.com/office/powerpoint/2010/main" val="355942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3174117"/>
            <a:ext cx="691891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Sam 16:18 - 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Uno de los criados respondió diciendo: He aquí yo he visto a un hijo de Isaí de Belén, que sabe tocar, y es valiente y vigoroso y hombre de guerra, prudente en sus palabras, y hermoso, y Jehová está con él.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8913" y="2814221"/>
            <a:ext cx="5273088" cy="404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2824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8153" y="3881472"/>
            <a:ext cx="64367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¿Cómo fue David tan bien desarrollado como un adolescente?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5600569"/>
            <a:ext cx="69189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¿Podría alguien sinceramente describir a nuestros jóvenes así?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1BBDFF-95FB-8123-79C5-9F66CEDFD8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8913" y="2814221"/>
            <a:ext cx="5273088" cy="404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9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39212" y="2273114"/>
            <a:ext cx="119135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¿Qué, si ustedes como padres, o nosotros como una iglesia local, tenemos en casa o en la iglesia el David, el Samuel, la  María, o el Timoteo de nuestra generación?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24180" y="4037878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¿Qué hacemos para prepararles de modo que si, o cuándo, Dios está listo para utilizarles, ellos estarán preparados para la oportunidad que Él quiere proporcionarles?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8060" y="5655688"/>
            <a:ext cx="12175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Jóvenes, </a:t>
            </a:r>
            <a:r>
              <a:rPr lang="es-CO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qué hacen para convencer al Señor que lo aman y que quieren ser útiles a Él, aún como </a:t>
            </a:r>
            <a:r>
              <a:rPr lang="es-ES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dicípulos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jóvenes?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38135" y="1459467"/>
            <a:ext cx="5172941" cy="553998"/>
          </a:xfrm>
          <a:prstGeom prst="rect">
            <a:avLst/>
          </a:prstGeom>
          <a:solidFill>
            <a:srgbClr val="F7F2C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Preguntas</a:t>
            </a:r>
          </a:p>
        </p:txBody>
      </p:sp>
    </p:spTree>
    <p:extLst>
      <p:ext uri="{BB962C8B-B14F-4D97-AF65-F5344CB8AC3E}">
        <p14:creationId xmlns:p14="http://schemas.microsoft.com/office/powerpoint/2010/main" val="339614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078681" y="3968839"/>
            <a:ext cx="389211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 </a:t>
            </a:r>
            <a:r>
              <a:rPr lang="en-US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bachillerato</a:t>
            </a:r>
            <a:endParaRPr lang="en-US" sz="12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todos</a:t>
            </a:r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bautizados</a:t>
            </a:r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12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 </a:t>
            </a:r>
            <a:r>
              <a:rPr lang="en-US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niveles</a:t>
            </a:r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7-9</a:t>
            </a:r>
            <a:endParaRPr lang="en-US" sz="14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2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(7 </a:t>
            </a:r>
            <a:r>
              <a:rPr lang="en-US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bautizados</a:t>
            </a:r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s-ES" sz="30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69705" y="2889161"/>
            <a:ext cx="3757996" cy="1015663"/>
          </a:xfrm>
          <a:prstGeom prst="rect">
            <a:avLst/>
          </a:prstGeom>
          <a:solidFill>
            <a:srgbClr val="F7F2C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grupo especial de adolescentes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20191" y="973961"/>
            <a:ext cx="49060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u="sng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proyectos del verano: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-272992" y="1727367"/>
            <a:ext cx="76924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escribir un folleto, organizar un estudio B</a:t>
            </a:r>
            <a:r>
              <a:rPr lang="es-CO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</a:t>
            </a:r>
            <a:r>
              <a:rPr lang="es-ES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blico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ellos mismos y algunos amigos:  asistencia</a:t>
            </a:r>
            <a:r>
              <a:rPr lang="en-U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25</a:t>
            </a:r>
            <a:endParaRPr lang="es-ES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1204" y="3422472"/>
            <a:ext cx="68618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varones prepararon y predicaron sermones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1204" y="4550151"/>
            <a:ext cx="71982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 veces por mes un grupo visitó a los enfermos y contactos nuevos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-9951" y="5659566"/>
            <a:ext cx="76605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 invitaron a un predicador de visita a almorzar con ellos, sin adultos.</a:t>
            </a:r>
          </a:p>
        </p:txBody>
      </p:sp>
    </p:spTree>
    <p:extLst>
      <p:ext uri="{BB962C8B-B14F-4D97-AF65-F5344CB8AC3E}">
        <p14:creationId xmlns:p14="http://schemas.microsoft.com/office/powerpoint/2010/main" val="107270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1" grpId="0"/>
      <p:bldP spid="23" grpId="0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95090" y="928955"/>
            <a:ext cx="12001819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Varios años se reunieron en abril para planear el verano:</a:t>
            </a:r>
            <a:endParaRPr lang="es-ES" sz="12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s-ES" sz="11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E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es-E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estudio Bíblico para ellos mismos y amigos</a:t>
            </a:r>
          </a:p>
          <a:p>
            <a:endParaRPr lang="es-ES" sz="11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E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es-E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clase semanal para estudiar denominaciones de las cuales sus amigos  </a:t>
            </a:r>
          </a:p>
          <a:p>
            <a:r>
              <a:rPr lang="es-E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eran miembros</a:t>
            </a:r>
          </a:p>
          <a:p>
            <a:endParaRPr lang="es-ES" sz="11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E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es-E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salidas sociales para disfrutar tiempo juntos</a:t>
            </a:r>
          </a:p>
          <a:p>
            <a:endParaRPr lang="es-ES" sz="11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E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es-E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puerta-a-puerta ofreciendo un curso por correspondencia</a:t>
            </a:r>
          </a:p>
          <a:p>
            <a:endParaRPr lang="es-ES" sz="11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E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es-E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fueron cada mes a una iglesia 1 hora afuera para cantar himnos</a:t>
            </a:r>
          </a:p>
          <a:p>
            <a:endParaRPr lang="es-ES" sz="11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E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es-E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visitaron a otras congregaciones para asistir en sus estudios</a:t>
            </a:r>
          </a:p>
          <a:p>
            <a:endParaRPr lang="es-ES" sz="11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E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es-E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escribieron y grabaron mensajes de radio de 1 min</a:t>
            </a:r>
          </a:p>
          <a:p>
            <a:endParaRPr lang="es-ES" sz="11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E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es-E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imprimieron un boletín semanal para dar a los pacientes en el </a:t>
            </a:r>
          </a:p>
          <a:p>
            <a:r>
              <a:rPr lang="es-E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hospital y hogares de ancianos</a:t>
            </a:r>
          </a:p>
        </p:txBody>
      </p:sp>
    </p:spTree>
    <p:extLst>
      <p:ext uri="{BB962C8B-B14F-4D97-AF65-F5344CB8AC3E}">
        <p14:creationId xmlns:p14="http://schemas.microsoft.com/office/powerpoint/2010/main" val="4084453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1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/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/>
                                        <p:tgtEl>
                                          <p:spTgt spid="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1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1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/>
                                        <p:tgtEl>
                                          <p:spTgt spid="1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1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1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1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52400" y="1642531"/>
            <a:ext cx="11887199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¿Cómo pasó todo este?</a:t>
            </a:r>
          </a:p>
          <a:p>
            <a:pPr algn="ctr"/>
            <a:endParaRPr lang="es-ES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jóvenes aceptaron su responsabilidad personal de servir</a:t>
            </a:r>
          </a:p>
          <a:p>
            <a:pPr algn="ctr"/>
            <a:endParaRPr lang="es-E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padres creyeron en ellos y los animaron y ayudaron</a:t>
            </a:r>
          </a:p>
          <a:p>
            <a:pPr algn="ctr"/>
            <a:endParaRPr lang="es-E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Sintieron la necesidad de hacer una diferencia y tomaron la iniciativa de hacerlo</a:t>
            </a:r>
          </a:p>
          <a:p>
            <a:pPr algn="ctr"/>
            <a:endParaRPr lang="es-E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vez de esperar a otros para hacer algo, ellos hicieron algo;</a:t>
            </a:r>
          </a:p>
          <a:p>
            <a:pPr algn="ctr"/>
            <a:endParaRPr lang="es-E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Tomaron la iniciativa de ser útiles.</a:t>
            </a:r>
          </a:p>
        </p:txBody>
      </p:sp>
    </p:spTree>
    <p:extLst>
      <p:ext uri="{BB962C8B-B14F-4D97-AF65-F5344CB8AC3E}">
        <p14:creationId xmlns:p14="http://schemas.microsoft.com/office/powerpoint/2010/main" val="8921121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31452" y="1755046"/>
            <a:ext cx="94704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¿Les entrenamos  a creer que ellos son capaces y responsables, incluso en su edad joven?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21859" y="1035419"/>
            <a:ext cx="8289598" cy="553998"/>
          </a:xfrm>
          <a:prstGeom prst="rect">
            <a:avLst/>
          </a:prstGeom>
          <a:solidFill>
            <a:srgbClr val="F7F2C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¿Y nuestros </a:t>
            </a:r>
            <a:r>
              <a:rPr lang="es-CO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jóvene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7621" y="2936338"/>
            <a:ext cx="102453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entrenamos para deportes, música, carreras:  </a:t>
            </a:r>
          </a:p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inscribimos para clases seculares/equipos</a:t>
            </a:r>
          </a:p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compramos el equipo</a:t>
            </a:r>
          </a:p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damos lecciones</a:t>
            </a:r>
          </a:p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ponemos en la escuela</a:t>
            </a:r>
          </a:p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apoyamos con entusiasmo</a:t>
            </a:r>
          </a:p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gastamos dinero para darles lo que necesitan</a:t>
            </a:r>
          </a:p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invertimos en ellos</a:t>
            </a:r>
          </a:p>
        </p:txBody>
      </p:sp>
    </p:spTree>
    <p:extLst>
      <p:ext uri="{BB962C8B-B14F-4D97-AF65-F5344CB8AC3E}">
        <p14:creationId xmlns:p14="http://schemas.microsoft.com/office/powerpoint/2010/main" val="41353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298984" y="3271226"/>
            <a:ext cx="701225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 la formación espiritual es relegada a clases de la iglesia (si existen) y a veces les permitimos no estar en aquellas clases.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AE4C23-5EED-F287-3F56-22EF43FCA1B4}"/>
              </a:ext>
            </a:extLst>
          </p:cNvPr>
          <p:cNvSpPr txBox="1"/>
          <p:nvPr/>
        </p:nvSpPr>
        <p:spPr>
          <a:xfrm>
            <a:off x="1721859" y="1035419"/>
            <a:ext cx="8289598" cy="553998"/>
          </a:xfrm>
          <a:prstGeom prst="rect">
            <a:avLst/>
          </a:prstGeom>
          <a:solidFill>
            <a:srgbClr val="F7F2C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¿Y nuestros </a:t>
            </a:r>
            <a:r>
              <a:rPr lang="es-CO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jóvene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2569FF-8F6F-1AB7-D6F2-003FFCAFE151}"/>
              </a:ext>
            </a:extLst>
          </p:cNvPr>
          <p:cNvSpPr txBox="1"/>
          <p:nvPr/>
        </p:nvSpPr>
        <p:spPr>
          <a:xfrm>
            <a:off x="1131452" y="1755046"/>
            <a:ext cx="94704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¿Les entrenamos  a creer que ellos son capaces y responsables, incluso en su edad joven?</a:t>
            </a:r>
          </a:p>
        </p:txBody>
      </p:sp>
    </p:spTree>
    <p:extLst>
      <p:ext uri="{BB962C8B-B14F-4D97-AF65-F5344CB8AC3E}">
        <p14:creationId xmlns:p14="http://schemas.microsoft.com/office/powerpoint/2010/main" val="304614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376857" y="993928"/>
            <a:ext cx="8013940" cy="1477328"/>
          </a:xfrm>
          <a:prstGeom prst="rect">
            <a:avLst/>
          </a:prstGeom>
          <a:solidFill>
            <a:srgbClr val="F7F2C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Tenemos que ayudarles poner a Jesús en sus cabezas, corazones, y almas todo el tiempo: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43094" y="2610901"/>
            <a:ext cx="9281466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Encuentre las capacidades espirituales de los niños y ay</a:t>
            </a:r>
            <a:r>
              <a:rPr lang="es-CO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údeles</a:t>
            </a:r>
            <a:r>
              <a:rPr lang="es-CO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enfocarse y desarrollarse</a:t>
            </a:r>
          </a:p>
          <a:p>
            <a:endParaRPr lang="es-E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Ayúdeles a aprovechar cada oportunidad de crecer y servir</a:t>
            </a:r>
          </a:p>
          <a:p>
            <a:endParaRPr lang="es-E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Muéstreles como hacerlo por la manera en que tú vives y sirves</a:t>
            </a:r>
          </a:p>
          <a:p>
            <a:endParaRPr lang="es-E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Invertir en su crecimiento espiritual</a:t>
            </a:r>
          </a:p>
        </p:txBody>
      </p:sp>
    </p:spTree>
    <p:extLst>
      <p:ext uri="{BB962C8B-B14F-4D97-AF65-F5344CB8AC3E}">
        <p14:creationId xmlns:p14="http://schemas.microsoft.com/office/powerpoint/2010/main" val="2642400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8017" y="2644221"/>
            <a:ext cx="71844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Tim 4:12-13 - 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Ninguno tenga en poco tu juventud, sino sé ejemplo de los creyentes en palabra, conducta, amor, espíritu, fe y pureza. Entre tanto que voy, ocúpate en la lectura, la exhortación y la enseñanza. No descuides el don espiritual que está en ti….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56C461-FF13-1363-323E-31D59DA88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886" y="1548666"/>
            <a:ext cx="3375486" cy="530933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B20E5EE-33FB-1125-A96D-A46D5CE38185}"/>
              </a:ext>
            </a:extLst>
          </p:cNvPr>
          <p:cNvSpPr txBox="1"/>
          <p:nvPr/>
        </p:nvSpPr>
        <p:spPr>
          <a:xfrm>
            <a:off x="2163371" y="552557"/>
            <a:ext cx="7285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Jóvenes Como Siervos Espirituales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25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178295" y="3289062"/>
            <a:ext cx="9835409" cy="3323987"/>
          </a:xfrm>
          <a:prstGeom prst="rect">
            <a:avLst/>
          </a:prstGeom>
          <a:solidFill>
            <a:srgbClr val="F7F2C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gran tragedia hoy en día consiste en que la persona promedio va a su tumba con su música todavía en él; y las melodías más hermosas son aquellas melodías sepultadas, que nunca fueron permitidas venir adelante.</a:t>
            </a:r>
          </a:p>
          <a:p>
            <a:pPr algn="ctr"/>
            <a:endParaRPr lang="es-E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E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Oliver Wendel Holmes -</a:t>
            </a:r>
          </a:p>
        </p:txBody>
      </p:sp>
    </p:spTree>
    <p:extLst>
      <p:ext uri="{BB962C8B-B14F-4D97-AF65-F5344CB8AC3E}">
        <p14:creationId xmlns:p14="http://schemas.microsoft.com/office/powerpoint/2010/main" val="353693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7093" y="1769457"/>
            <a:ext cx="874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¿Cocinamos a nuestros hijos de modo que ellos se cocinan encogidos espiritualmente?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9"/>
          <a:stretch/>
        </p:blipFill>
        <p:spPr>
          <a:xfrm>
            <a:off x="8779421" y="1341493"/>
            <a:ext cx="3375486" cy="49087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4085" y="2829664"/>
            <a:ext cx="2919470" cy="72044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90F4EC5-3443-8A1F-771E-3C75750D67D4}"/>
              </a:ext>
            </a:extLst>
          </p:cNvPr>
          <p:cNvSpPr txBox="1"/>
          <p:nvPr/>
        </p:nvSpPr>
        <p:spPr>
          <a:xfrm>
            <a:off x="181154" y="4315101"/>
            <a:ext cx="859826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Ellos necesitan y merecen la atención y ayuda de sus padres y de las congregaciones para estar bien </a:t>
            </a:r>
          </a:p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entrenados, preparados, y utilizados en la obra del Señor.</a:t>
            </a:r>
          </a:p>
        </p:txBody>
      </p:sp>
    </p:spTree>
    <p:extLst>
      <p:ext uri="{BB962C8B-B14F-4D97-AF65-F5344CB8AC3E}">
        <p14:creationId xmlns:p14="http://schemas.microsoft.com/office/powerpoint/2010/main" val="59198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2963" y="4765951"/>
            <a:ext cx="71912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Lc</a:t>
            </a:r>
            <a:r>
              <a:rPr lang="es-E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2:49 - 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 les dijo: ¿Por qué me buscabais? ¿Acaso no sabíais que me era necesario estar en la casa de mi Padre?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07E3E4-FCCB-6542-E28A-AA9C2529EA3D}"/>
              </a:ext>
            </a:extLst>
          </p:cNvPr>
          <p:cNvSpPr txBox="1"/>
          <p:nvPr/>
        </p:nvSpPr>
        <p:spPr>
          <a:xfrm>
            <a:off x="121697" y="2209053"/>
            <a:ext cx="70468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Lc</a:t>
            </a:r>
            <a:r>
              <a:rPr lang="es-E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2:48 - 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 se quedó en Jerusalén sin que lo supieran sus padres … Hijo, ¿por qué nos has tratado de esta manera….?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E1ACA6-AF12-D066-7B3D-6D249E140F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886" y="1548666"/>
            <a:ext cx="3375486" cy="530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75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0744" y="3787324"/>
            <a:ext cx="3008264" cy="30706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717" y="2055995"/>
            <a:ext cx="2453027" cy="323081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0037" y="401090"/>
            <a:ext cx="11731925" cy="1477328"/>
          </a:xfrm>
          <a:prstGeom prst="rect">
            <a:avLst/>
          </a:prstGeom>
          <a:solidFill>
            <a:srgbClr val="F7F2C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 significativo que muchos héroes de la Biblia eran jóvenes cuando el Señor primero los designó para Su servicio especial.</a:t>
            </a:r>
            <a:endParaRPr lang="en-US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49936" y="2206318"/>
            <a:ext cx="20225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José</a:t>
            </a:r>
          </a:p>
          <a:p>
            <a:pPr algn="ctr"/>
            <a:r>
              <a:rPr lang="es-E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Moisés</a:t>
            </a:r>
          </a:p>
          <a:p>
            <a:pPr algn="ctr"/>
            <a:r>
              <a:rPr lang="es-E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Samuel</a:t>
            </a:r>
          </a:p>
          <a:p>
            <a:pPr algn="ctr"/>
            <a:r>
              <a:rPr lang="es-E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</a:t>
            </a:r>
          </a:p>
          <a:p>
            <a:pPr algn="ctr"/>
            <a:r>
              <a:rPr lang="es-E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Salomón</a:t>
            </a:r>
          </a:p>
          <a:p>
            <a:pPr algn="ctr"/>
            <a:r>
              <a:rPr lang="es-E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Josías</a:t>
            </a:r>
          </a:p>
          <a:p>
            <a:pPr algn="ctr"/>
            <a:r>
              <a:rPr lang="es-E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Daniel</a:t>
            </a:r>
          </a:p>
          <a:p>
            <a:pPr algn="ctr"/>
            <a:r>
              <a:rPr lang="es-E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María</a:t>
            </a:r>
          </a:p>
          <a:p>
            <a:pPr algn="ctr"/>
            <a:r>
              <a:rPr lang="es-E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</a:t>
            </a:r>
          </a:p>
          <a:p>
            <a:pPr algn="ctr"/>
            <a:r>
              <a:rPr lang="es-E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Timoteo</a:t>
            </a:r>
          </a:p>
        </p:txBody>
      </p:sp>
    </p:spTree>
    <p:extLst>
      <p:ext uri="{BB962C8B-B14F-4D97-AF65-F5344CB8AC3E}">
        <p14:creationId xmlns:p14="http://schemas.microsoft.com/office/powerpoint/2010/main" val="2256272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ottoncharmquilts.typepad.com/.a/6a011168a24766970c014e89a0b109970d-pi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8" r="5466" b="5310"/>
          <a:stretch/>
        </p:blipFill>
        <p:spPr bwMode="auto">
          <a:xfrm>
            <a:off x="-1" y="466354"/>
            <a:ext cx="5423863" cy="3877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7" r="35123"/>
          <a:stretch/>
        </p:blipFill>
        <p:spPr>
          <a:xfrm>
            <a:off x="9172958" y="1625438"/>
            <a:ext cx="3019042" cy="52325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65794" y="1625438"/>
            <a:ext cx="32794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Panes bien preparados…</a:t>
            </a:r>
          </a:p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cocinados correctamente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407" y="4373611"/>
            <a:ext cx="54284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¡Estos panes se encogieron para crecer, pero se cocinaron encogidos!</a:t>
            </a:r>
          </a:p>
        </p:txBody>
      </p:sp>
    </p:spTree>
    <p:extLst>
      <p:ext uri="{BB962C8B-B14F-4D97-AF65-F5344CB8AC3E}">
        <p14:creationId xmlns:p14="http://schemas.microsoft.com/office/powerpoint/2010/main" val="19567863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2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49881"/>
            <a:ext cx="75665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¿Cocinamos a nuestros hijos de la misma manera?  … ¿de modo que ellos se cocinan encogidos espiritualmente?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200" y="1548666"/>
            <a:ext cx="3375486" cy="530933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430" y="5974672"/>
            <a:ext cx="2919470" cy="751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895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2523408"/>
            <a:ext cx="12192000" cy="1015663"/>
          </a:xfrm>
          <a:prstGeom prst="rect">
            <a:avLst/>
          </a:prstGeom>
          <a:solidFill>
            <a:srgbClr val="F7F2C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Debemos ser sabios en el entrenamiento de nuestros niños.</a:t>
            </a:r>
          </a:p>
          <a:p>
            <a:pPr algn="ctr"/>
            <a:r>
              <a:rPr lang="es-ES" sz="3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 Algunos principios  </a:t>
            </a:r>
            <a:r>
              <a:rPr lang="es-E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85168" y="3908625"/>
            <a:ext cx="104401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Padres, adultos de las iglesias locales:</a:t>
            </a:r>
          </a:p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 vemos a nuestros niños determina como los tratamos y como ellos responden.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36271" y="5755507"/>
            <a:ext cx="93194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Gál</a:t>
            </a:r>
            <a:r>
              <a:rPr lang="es-E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6:7 - </a:t>
            </a:r>
            <a:r>
              <a:rPr lang="es-ES" sz="3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 lo que el hombre sembrare, eso también segará.</a:t>
            </a:r>
          </a:p>
        </p:txBody>
      </p:sp>
    </p:spTree>
    <p:extLst>
      <p:ext uri="{BB962C8B-B14F-4D97-AF65-F5344CB8AC3E}">
        <p14:creationId xmlns:p14="http://schemas.microsoft.com/office/powerpoint/2010/main" val="3032487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484683" y="3200207"/>
            <a:ext cx="88713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Gál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6:7 - </a:t>
            </a:r>
            <a:r>
              <a:rPr lang="es-ES" sz="30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 lo que el hombre sembrare, eso también segará.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DD22F7-653F-CC6B-AE7E-384EDB3CF83C}"/>
              </a:ext>
            </a:extLst>
          </p:cNvPr>
          <p:cNvSpPr txBox="1"/>
          <p:nvPr/>
        </p:nvSpPr>
        <p:spPr>
          <a:xfrm>
            <a:off x="1187073" y="4412411"/>
            <a:ext cx="94665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 sembramos expectativas bajas, indiferencia, desconfianza… cosecharemos a jóvenes que son subdesarrollados, inactivos,  desinteresados, sin motivos, sin confianza, y que consiguen poco…</a:t>
            </a:r>
          </a:p>
        </p:txBody>
      </p:sp>
    </p:spTree>
    <p:extLst>
      <p:ext uri="{BB962C8B-B14F-4D97-AF65-F5344CB8AC3E}">
        <p14:creationId xmlns:p14="http://schemas.microsoft.com/office/powerpoint/2010/main" val="2230024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BABB2E-5EF4-7E7E-5F68-FC3DDF9567B2}"/>
              </a:ext>
            </a:extLst>
          </p:cNvPr>
          <p:cNvSpPr txBox="1"/>
          <p:nvPr/>
        </p:nvSpPr>
        <p:spPr>
          <a:xfrm>
            <a:off x="1208637" y="4565887"/>
            <a:ext cx="1016960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 así es como ellos aprendieron a verse por nuestros ojos.</a:t>
            </a:r>
          </a:p>
          <a:p>
            <a:pPr algn="ctr"/>
            <a:endParaRPr lang="es-E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Sus expectativas personales serán bajas, y su sentido de ser útil al Señor será bajo o inexistente.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A507D1-28D6-0BD0-ECD0-9AF1A5AC4F96}"/>
              </a:ext>
            </a:extLst>
          </p:cNvPr>
          <p:cNvSpPr txBox="1"/>
          <p:nvPr/>
        </p:nvSpPr>
        <p:spPr>
          <a:xfrm>
            <a:off x="1484683" y="3200207"/>
            <a:ext cx="88713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Gál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6:7 - </a:t>
            </a:r>
            <a:r>
              <a:rPr lang="es-ES" sz="30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 lo que el hombre sembrare, eso también segará.</a:t>
            </a:r>
          </a:p>
        </p:txBody>
      </p:sp>
    </p:spTree>
    <p:extLst>
      <p:ext uri="{BB962C8B-B14F-4D97-AF65-F5344CB8AC3E}">
        <p14:creationId xmlns:p14="http://schemas.microsoft.com/office/powerpoint/2010/main" val="14845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1648</TotalTime>
  <Words>1075</Words>
  <Application>Microsoft Office PowerPoint</Application>
  <PresentationFormat>Widescreen</PresentationFormat>
  <Paragraphs>111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paqueof12</dc:creator>
  <cp:lastModifiedBy>ROYCE CHANDLER</cp:lastModifiedBy>
  <cp:revision>158</cp:revision>
  <dcterms:created xsi:type="dcterms:W3CDTF">2015-05-02T13:56:41Z</dcterms:created>
  <dcterms:modified xsi:type="dcterms:W3CDTF">2023-08-11T20:12:05Z</dcterms:modified>
</cp:coreProperties>
</file>