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72" r:id="rId3"/>
    <p:sldId id="256" r:id="rId4"/>
    <p:sldId id="265" r:id="rId5"/>
    <p:sldId id="257" r:id="rId6"/>
    <p:sldId id="273" r:id="rId7"/>
    <p:sldId id="275" r:id="rId8"/>
    <p:sldId id="274" r:id="rId9"/>
    <p:sldId id="264" r:id="rId10"/>
    <p:sldId id="258" r:id="rId11"/>
    <p:sldId id="259" r:id="rId12"/>
    <p:sldId id="260" r:id="rId13"/>
    <p:sldId id="261" r:id="rId14"/>
    <p:sldId id="262" r:id="rId15"/>
    <p:sldId id="26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3300"/>
    <a:srgbClr val="A50021"/>
    <a:srgbClr val="FFFF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93" autoAdjust="0"/>
  </p:normalViewPr>
  <p:slideViewPr>
    <p:cSldViewPr>
      <p:cViewPr varScale="1">
        <p:scale>
          <a:sx n="105" d="100"/>
          <a:sy n="105" d="100"/>
        </p:scale>
        <p:origin x="798" y="11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62C9D63-CDFB-45B8-B832-B4B0CA553DDA}" type="slidenum">
              <a:rPr lang="en-US" altLang="en-US" smtClean="0"/>
              <a:pPr/>
              <a:t>‹#›</a:t>
            </a:fld>
            <a:endParaRPr lang="en-US" altLang="en-US"/>
          </a:p>
        </p:txBody>
      </p:sp>
    </p:spTree>
    <p:extLst>
      <p:ext uri="{BB962C8B-B14F-4D97-AF65-F5344CB8AC3E}">
        <p14:creationId xmlns:p14="http://schemas.microsoft.com/office/powerpoint/2010/main" val="200749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AC5D1D7-1151-4371-BF66-F5885E59B9D1}" type="slidenum">
              <a:rPr lang="en-US" altLang="en-US" smtClean="0"/>
              <a:pPr/>
              <a:t>‹#›</a:t>
            </a:fld>
            <a:endParaRPr lang="en-US" altLang="en-US"/>
          </a:p>
        </p:txBody>
      </p:sp>
    </p:spTree>
    <p:extLst>
      <p:ext uri="{BB962C8B-B14F-4D97-AF65-F5344CB8AC3E}">
        <p14:creationId xmlns:p14="http://schemas.microsoft.com/office/powerpoint/2010/main" val="278970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72E16EF-6C42-4EBD-88F2-260FF798B2F0}" type="slidenum">
              <a:rPr lang="en-US" altLang="en-US" smtClean="0"/>
              <a:pPr/>
              <a:t>‹#›</a:t>
            </a:fld>
            <a:endParaRPr lang="en-US" altLang="en-US"/>
          </a:p>
        </p:txBody>
      </p:sp>
    </p:spTree>
    <p:extLst>
      <p:ext uri="{BB962C8B-B14F-4D97-AF65-F5344CB8AC3E}">
        <p14:creationId xmlns:p14="http://schemas.microsoft.com/office/powerpoint/2010/main" val="382335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9BDE913-B815-4E55-827F-DF42293B7485}" type="slidenum">
              <a:rPr lang="en-US" altLang="en-US" smtClean="0"/>
              <a:pPr/>
              <a:t>‹#›</a:t>
            </a:fld>
            <a:endParaRPr lang="en-US" altLang="en-US"/>
          </a:p>
        </p:txBody>
      </p:sp>
    </p:spTree>
    <p:extLst>
      <p:ext uri="{BB962C8B-B14F-4D97-AF65-F5344CB8AC3E}">
        <p14:creationId xmlns:p14="http://schemas.microsoft.com/office/powerpoint/2010/main" val="730740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4D75F9F-5190-4D86-8BE7-E3F3EAA76372}" type="slidenum">
              <a:rPr lang="en-US" altLang="en-US" smtClean="0"/>
              <a:pPr/>
              <a:t>‹#›</a:t>
            </a:fld>
            <a:endParaRPr lang="en-US" altLang="en-US"/>
          </a:p>
        </p:txBody>
      </p:sp>
    </p:spTree>
    <p:extLst>
      <p:ext uri="{BB962C8B-B14F-4D97-AF65-F5344CB8AC3E}">
        <p14:creationId xmlns:p14="http://schemas.microsoft.com/office/powerpoint/2010/main" val="2558849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479C1D8-2226-43AD-8F96-06450FFBE98F}" type="slidenum">
              <a:rPr lang="en-US" altLang="en-US" smtClean="0"/>
              <a:pPr/>
              <a:t>‹#›</a:t>
            </a:fld>
            <a:endParaRPr lang="en-US" altLang="en-US"/>
          </a:p>
        </p:txBody>
      </p:sp>
    </p:spTree>
    <p:extLst>
      <p:ext uri="{BB962C8B-B14F-4D97-AF65-F5344CB8AC3E}">
        <p14:creationId xmlns:p14="http://schemas.microsoft.com/office/powerpoint/2010/main" val="111218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FD8D44E2-5294-4918-9A95-A5EAF023FF27}" type="slidenum">
              <a:rPr lang="en-US" altLang="en-US" smtClean="0"/>
              <a:pPr/>
              <a:t>‹#›</a:t>
            </a:fld>
            <a:endParaRPr lang="en-US" altLang="en-US"/>
          </a:p>
        </p:txBody>
      </p:sp>
    </p:spTree>
    <p:extLst>
      <p:ext uri="{BB962C8B-B14F-4D97-AF65-F5344CB8AC3E}">
        <p14:creationId xmlns:p14="http://schemas.microsoft.com/office/powerpoint/2010/main" val="272665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586357A2-3136-4064-A1D4-43191648809F}" type="slidenum">
              <a:rPr lang="en-US" altLang="en-US" smtClean="0"/>
              <a:pPr/>
              <a:t>‹#›</a:t>
            </a:fld>
            <a:endParaRPr lang="en-US" altLang="en-US"/>
          </a:p>
        </p:txBody>
      </p:sp>
    </p:spTree>
    <p:extLst>
      <p:ext uri="{BB962C8B-B14F-4D97-AF65-F5344CB8AC3E}">
        <p14:creationId xmlns:p14="http://schemas.microsoft.com/office/powerpoint/2010/main" val="1219076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3F2CD81D-B535-4441-8368-715643CA5AA8}" type="slidenum">
              <a:rPr lang="en-US" altLang="en-US" smtClean="0"/>
              <a:pPr/>
              <a:t>‹#›</a:t>
            </a:fld>
            <a:endParaRPr lang="en-US" altLang="en-US"/>
          </a:p>
        </p:txBody>
      </p:sp>
    </p:spTree>
    <p:extLst>
      <p:ext uri="{BB962C8B-B14F-4D97-AF65-F5344CB8AC3E}">
        <p14:creationId xmlns:p14="http://schemas.microsoft.com/office/powerpoint/2010/main" val="81975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7A87C49-D677-4D94-8A34-203681E22693}" type="slidenum">
              <a:rPr lang="en-US" altLang="en-US" smtClean="0"/>
              <a:pPr/>
              <a:t>‹#›</a:t>
            </a:fld>
            <a:endParaRPr lang="en-US" altLang="en-US"/>
          </a:p>
        </p:txBody>
      </p:sp>
    </p:spTree>
    <p:extLst>
      <p:ext uri="{BB962C8B-B14F-4D97-AF65-F5344CB8AC3E}">
        <p14:creationId xmlns:p14="http://schemas.microsoft.com/office/powerpoint/2010/main" val="1540245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5BF1A0E-A407-43E3-9563-2BB9426C7750}" type="slidenum">
              <a:rPr lang="en-US" altLang="en-US" smtClean="0"/>
              <a:pPr/>
              <a:t>‹#›</a:t>
            </a:fld>
            <a:endParaRPr lang="en-US" altLang="en-US"/>
          </a:p>
        </p:txBody>
      </p:sp>
    </p:spTree>
    <p:extLst>
      <p:ext uri="{BB962C8B-B14F-4D97-AF65-F5344CB8AC3E}">
        <p14:creationId xmlns:p14="http://schemas.microsoft.com/office/powerpoint/2010/main" val="92695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F0C05-D48E-4CF5-BAE3-83810FCF3494}" type="slidenum">
              <a:rPr lang="en-US" altLang="en-US" smtClean="0"/>
              <a:pPr/>
              <a:t>‹#›</a:t>
            </a:fld>
            <a:endParaRPr lang="en-US" altLang="en-US"/>
          </a:p>
        </p:txBody>
      </p:sp>
    </p:spTree>
    <p:extLst>
      <p:ext uri="{BB962C8B-B14F-4D97-AF65-F5344CB8AC3E}">
        <p14:creationId xmlns:p14="http://schemas.microsoft.com/office/powerpoint/2010/main" val="4105584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1510" name="Picture 6">
            <a:extLst>
              <a:ext uri="{FF2B5EF4-FFF2-40B4-BE49-F238E27FC236}">
                <a16:creationId xmlns:a16="http://schemas.microsoft.com/office/drawing/2014/main" id="{64B72554-C2B0-BB6F-9A8F-15F6EBE8AD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089525" cy="5181600"/>
          </a:xfrm>
          <a:prstGeom prst="rect">
            <a:avLst/>
          </a:prstGeom>
          <a:noFill/>
          <a:extLst>
            <a:ext uri="{909E8E84-426E-40DD-AFC4-6F175D3DCCD1}">
              <a14:hiddenFill xmlns:a14="http://schemas.microsoft.com/office/drawing/2010/main">
                <a:solidFill>
                  <a:srgbClr val="FFFFFF"/>
                </a:solidFill>
              </a14:hiddenFill>
            </a:ext>
          </a:extLst>
        </p:spPr>
      </p:pic>
      <p:sp>
        <p:nvSpPr>
          <p:cNvPr id="21511" name="Text Box 7">
            <a:extLst>
              <a:ext uri="{FF2B5EF4-FFF2-40B4-BE49-F238E27FC236}">
                <a16:creationId xmlns:a16="http://schemas.microsoft.com/office/drawing/2014/main" id="{ED1E4E23-1061-EDFE-DD6A-E653998631A1}"/>
              </a:ext>
            </a:extLst>
          </p:cNvPr>
          <p:cNvSpPr txBox="1">
            <a:spLocks noChangeArrowheads="1"/>
          </p:cNvSpPr>
          <p:nvPr/>
        </p:nvSpPr>
        <p:spPr bwMode="auto">
          <a:xfrm rot="20090750">
            <a:off x="2587937" y="3105765"/>
            <a:ext cx="1504950" cy="1301750"/>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110000"/>
              </a:lnSpc>
            </a:pPr>
            <a:r>
              <a:rPr lang="en-US" altLang="en-US" sz="3600" b="1" dirty="0">
                <a:latin typeface="Comic Sans MS" panose="030F0702030302020204" pitchFamily="66" charset="0"/>
              </a:rPr>
              <a:t>  </a:t>
            </a:r>
            <a:r>
              <a:rPr lang="en-US" altLang="en-US" sz="3600" b="1" dirty="0">
                <a:solidFill>
                  <a:srgbClr val="FFFF00"/>
                </a:solidFill>
                <a:latin typeface="Comic Sans MS" panose="030F0702030302020204" pitchFamily="66" charset="0"/>
              </a:rPr>
              <a:t>La</a:t>
            </a:r>
          </a:p>
          <a:p>
            <a:pPr>
              <a:lnSpc>
                <a:spcPct val="110000"/>
              </a:lnSpc>
            </a:pPr>
            <a:r>
              <a:rPr lang="en-US" altLang="en-US" sz="3600" b="1" dirty="0" err="1">
                <a:solidFill>
                  <a:srgbClr val="FFFF00"/>
                </a:solidFill>
                <a:latin typeface="Comic Sans MS" panose="030F0702030302020204" pitchFamily="66" charset="0"/>
              </a:rPr>
              <a:t>Bíblia</a:t>
            </a:r>
            <a:endParaRPr lang="en-US" altLang="en-US" sz="3600" b="1" dirty="0">
              <a:solidFill>
                <a:srgbClr val="FFFF00"/>
              </a:solidFill>
              <a:latin typeface="Comic Sans MS" panose="030F0702030302020204" pitchFamily="66" charset="0"/>
            </a:endParaRPr>
          </a:p>
        </p:txBody>
      </p:sp>
      <p:sp>
        <p:nvSpPr>
          <p:cNvPr id="21512" name="Text Box 8">
            <a:extLst>
              <a:ext uri="{FF2B5EF4-FFF2-40B4-BE49-F238E27FC236}">
                <a16:creationId xmlns:a16="http://schemas.microsoft.com/office/drawing/2014/main" id="{629C4414-03F1-D3A8-6060-7254B687A761}"/>
              </a:ext>
            </a:extLst>
          </p:cNvPr>
          <p:cNvSpPr txBox="1">
            <a:spLocks noChangeArrowheads="1"/>
          </p:cNvSpPr>
          <p:nvPr/>
        </p:nvSpPr>
        <p:spPr bwMode="auto">
          <a:xfrm>
            <a:off x="5410200" y="1"/>
            <a:ext cx="6781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Hay muchos temas </a:t>
            </a:r>
          </a:p>
          <a:p>
            <a:pPr algn="ctr"/>
            <a:r>
              <a:rPr lang="es-CO"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que podemos explorar </a:t>
            </a:r>
          </a:p>
          <a:p>
            <a:pPr algn="ctr"/>
            <a:r>
              <a:rPr lang="es-CO"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en la </a:t>
            </a:r>
            <a:r>
              <a:rPr lang="es-CO"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Bíblia</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513" name="Text Box 9">
            <a:extLst>
              <a:ext uri="{FF2B5EF4-FFF2-40B4-BE49-F238E27FC236}">
                <a16:creationId xmlns:a16="http://schemas.microsoft.com/office/drawing/2014/main" id="{E630ABB4-FBA8-4DB6-F71E-6FD391183B5C}"/>
              </a:ext>
            </a:extLst>
          </p:cNvPr>
          <p:cNvSpPr txBox="1">
            <a:spLocks noChangeArrowheads="1"/>
          </p:cNvSpPr>
          <p:nvPr/>
        </p:nvSpPr>
        <p:spPr bwMode="auto">
          <a:xfrm>
            <a:off x="5715000" y="1569661"/>
            <a:ext cx="64770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 creación</a:t>
            </a:r>
          </a:p>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historias de Adán, Noé, Abraham, </a:t>
            </a:r>
          </a:p>
          <a:p>
            <a:pPr algn="ctr"/>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etc.</a:t>
            </a:r>
          </a:p>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las promesas dadas a Abraham</a:t>
            </a:r>
          </a:p>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 historia de Israel</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514" name="Text Box 10">
            <a:extLst>
              <a:ext uri="{FF2B5EF4-FFF2-40B4-BE49-F238E27FC236}">
                <a16:creationId xmlns:a16="http://schemas.microsoft.com/office/drawing/2014/main" id="{6D33D631-9906-57F9-74B8-7133A10E5CAD}"/>
              </a:ext>
            </a:extLst>
          </p:cNvPr>
          <p:cNvSpPr txBox="1">
            <a:spLocks noChangeArrowheads="1"/>
          </p:cNvSpPr>
          <p:nvPr/>
        </p:nvSpPr>
        <p:spPr bwMode="auto">
          <a:xfrm>
            <a:off x="5715000" y="3973137"/>
            <a:ext cx="6477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los salmos de David</a:t>
            </a:r>
          </a:p>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 </a:t>
            </a:r>
            <a:r>
              <a:rPr lang="es-CO"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sabidurìa</a:t>
            </a:r>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de Salomón</a:t>
            </a:r>
          </a:p>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las sentencias de Cristo</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515" name="Text Box 11">
            <a:extLst>
              <a:ext uri="{FF2B5EF4-FFF2-40B4-BE49-F238E27FC236}">
                <a16:creationId xmlns:a16="http://schemas.microsoft.com/office/drawing/2014/main" id="{A8A52C75-139D-D566-AD4B-BE0EEB682104}"/>
              </a:ext>
            </a:extLst>
          </p:cNvPr>
          <p:cNvSpPr txBox="1">
            <a:spLocks noChangeArrowheads="1"/>
          </p:cNvSpPr>
          <p:nvPr/>
        </p:nvSpPr>
        <p:spPr bwMode="auto">
          <a:xfrm>
            <a:off x="3505200" y="5600633"/>
            <a:ext cx="8686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el pecado . . . la redención . . . la obediencia</a:t>
            </a:r>
          </a:p>
          <a:p>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la iglesia . . . el día final . . . etc.</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nodeType="clickEffect">
                                  <p:stCondLst>
                                    <p:cond delay="0"/>
                                  </p:stCondLst>
                                  <p:childTnLst>
                                    <p:set>
                                      <p:cBhvr>
                                        <p:cTn id="6" dur="1" fill="hold">
                                          <p:stCondLst>
                                            <p:cond delay="0"/>
                                          </p:stCondLst>
                                        </p:cTn>
                                        <p:tgtEl>
                                          <p:spTgt spid="21513"/>
                                        </p:tgtEl>
                                        <p:attrNameLst>
                                          <p:attrName>style.visibility</p:attrName>
                                        </p:attrNameLst>
                                      </p:cBhvr>
                                      <p:to>
                                        <p:strVal val="visible"/>
                                      </p:to>
                                    </p:set>
                                    <p:anim calcmode="lin" valueType="num">
                                      <p:cBhvr>
                                        <p:cTn id="7" dur="1000" fill="hold"/>
                                        <p:tgtEl>
                                          <p:spTgt spid="21513"/>
                                        </p:tgtEl>
                                        <p:attrNameLst>
                                          <p:attrName>ppt_x</p:attrName>
                                        </p:attrNameLst>
                                      </p:cBhvr>
                                      <p:tavLst>
                                        <p:tav tm="0">
                                          <p:val>
                                            <p:strVal val="#ppt_x"/>
                                          </p:val>
                                        </p:tav>
                                        <p:tav tm="100000">
                                          <p:val>
                                            <p:strVal val="#ppt_x"/>
                                          </p:val>
                                        </p:tav>
                                      </p:tavLst>
                                    </p:anim>
                                    <p:anim calcmode="lin" valueType="num">
                                      <p:cBhvr>
                                        <p:cTn id="8" dur="1000" fill="hold"/>
                                        <p:tgtEl>
                                          <p:spTgt spid="21513"/>
                                        </p:tgtEl>
                                        <p:attrNameLst>
                                          <p:attrName>ppt_y</p:attrName>
                                        </p:attrNameLst>
                                      </p:cBhvr>
                                      <p:tavLst>
                                        <p:tav tm="0">
                                          <p:val>
                                            <p:strVal val="#ppt_y-#ppt_h/2"/>
                                          </p:val>
                                        </p:tav>
                                        <p:tav tm="100000">
                                          <p:val>
                                            <p:strVal val="#ppt_y"/>
                                          </p:val>
                                        </p:tav>
                                      </p:tavLst>
                                    </p:anim>
                                    <p:anim calcmode="lin" valueType="num">
                                      <p:cBhvr>
                                        <p:cTn id="9" dur="1000" fill="hold"/>
                                        <p:tgtEl>
                                          <p:spTgt spid="21513"/>
                                        </p:tgtEl>
                                        <p:attrNameLst>
                                          <p:attrName>ppt_w</p:attrName>
                                        </p:attrNameLst>
                                      </p:cBhvr>
                                      <p:tavLst>
                                        <p:tav tm="0">
                                          <p:val>
                                            <p:strVal val="#ppt_w"/>
                                          </p:val>
                                        </p:tav>
                                        <p:tav tm="100000">
                                          <p:val>
                                            <p:strVal val="#ppt_w"/>
                                          </p:val>
                                        </p:tav>
                                      </p:tavLst>
                                    </p:anim>
                                    <p:anim calcmode="lin" valueType="num">
                                      <p:cBhvr>
                                        <p:cTn id="10" dur="1000" fill="hold"/>
                                        <p:tgtEl>
                                          <p:spTgt spid="21513"/>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nodeType="clickEffect">
                                  <p:stCondLst>
                                    <p:cond delay="0"/>
                                  </p:stCondLst>
                                  <p:childTnLst>
                                    <p:set>
                                      <p:cBhvr>
                                        <p:cTn id="14" dur="1" fill="hold">
                                          <p:stCondLst>
                                            <p:cond delay="0"/>
                                          </p:stCondLst>
                                        </p:cTn>
                                        <p:tgtEl>
                                          <p:spTgt spid="21514"/>
                                        </p:tgtEl>
                                        <p:attrNameLst>
                                          <p:attrName>style.visibility</p:attrName>
                                        </p:attrNameLst>
                                      </p:cBhvr>
                                      <p:to>
                                        <p:strVal val="visible"/>
                                      </p:to>
                                    </p:set>
                                    <p:anim calcmode="lin" valueType="num">
                                      <p:cBhvr>
                                        <p:cTn id="15" dur="1000" fill="hold"/>
                                        <p:tgtEl>
                                          <p:spTgt spid="21514"/>
                                        </p:tgtEl>
                                        <p:attrNameLst>
                                          <p:attrName>ppt_x</p:attrName>
                                        </p:attrNameLst>
                                      </p:cBhvr>
                                      <p:tavLst>
                                        <p:tav tm="0">
                                          <p:val>
                                            <p:strVal val="#ppt_x-#ppt_w/2"/>
                                          </p:val>
                                        </p:tav>
                                        <p:tav tm="100000">
                                          <p:val>
                                            <p:strVal val="#ppt_x"/>
                                          </p:val>
                                        </p:tav>
                                      </p:tavLst>
                                    </p:anim>
                                    <p:anim calcmode="lin" valueType="num">
                                      <p:cBhvr>
                                        <p:cTn id="16" dur="1000" fill="hold"/>
                                        <p:tgtEl>
                                          <p:spTgt spid="21514"/>
                                        </p:tgtEl>
                                        <p:attrNameLst>
                                          <p:attrName>ppt_y</p:attrName>
                                        </p:attrNameLst>
                                      </p:cBhvr>
                                      <p:tavLst>
                                        <p:tav tm="0">
                                          <p:val>
                                            <p:strVal val="#ppt_y"/>
                                          </p:val>
                                        </p:tav>
                                        <p:tav tm="100000">
                                          <p:val>
                                            <p:strVal val="#ppt_y"/>
                                          </p:val>
                                        </p:tav>
                                      </p:tavLst>
                                    </p:anim>
                                    <p:anim calcmode="lin" valueType="num">
                                      <p:cBhvr>
                                        <p:cTn id="17" dur="1000" fill="hold"/>
                                        <p:tgtEl>
                                          <p:spTgt spid="21514"/>
                                        </p:tgtEl>
                                        <p:attrNameLst>
                                          <p:attrName>ppt_w</p:attrName>
                                        </p:attrNameLst>
                                      </p:cBhvr>
                                      <p:tavLst>
                                        <p:tav tm="0">
                                          <p:val>
                                            <p:fltVal val="0"/>
                                          </p:val>
                                        </p:tav>
                                        <p:tav tm="100000">
                                          <p:val>
                                            <p:strVal val="#ppt_w"/>
                                          </p:val>
                                        </p:tav>
                                      </p:tavLst>
                                    </p:anim>
                                    <p:anim calcmode="lin" valueType="num">
                                      <p:cBhvr>
                                        <p:cTn id="18" dur="1000" fill="hold"/>
                                        <p:tgtEl>
                                          <p:spTgt spid="21514"/>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1" nodeType="clickEffect">
                                  <p:stCondLst>
                                    <p:cond delay="0"/>
                                  </p:stCondLst>
                                  <p:childTnLst>
                                    <p:set>
                                      <p:cBhvr>
                                        <p:cTn id="22" dur="1" fill="hold">
                                          <p:stCondLst>
                                            <p:cond delay="0"/>
                                          </p:stCondLst>
                                        </p:cTn>
                                        <p:tgtEl>
                                          <p:spTgt spid="21515"/>
                                        </p:tgtEl>
                                        <p:attrNameLst>
                                          <p:attrName>style.visibility</p:attrName>
                                        </p:attrNameLst>
                                      </p:cBhvr>
                                      <p:to>
                                        <p:strVal val="visible"/>
                                      </p:to>
                                    </p:set>
                                    <p:animEffect transition="in" filter="dissolve">
                                      <p:cBhvr>
                                        <p:cTn id="23" dur="1000"/>
                                        <p:tgtEl>
                                          <p:spTgt spid="21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3" grpId="0"/>
      <p:bldP spid="21514" grpId="0"/>
      <p:bldP spid="21515" grpId="0"/>
      <p:bldP spid="21515" grpId="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136" name="Picture 16">
            <a:extLst>
              <a:ext uri="{FF2B5EF4-FFF2-40B4-BE49-F238E27FC236}">
                <a16:creationId xmlns:a16="http://schemas.microsoft.com/office/drawing/2014/main" id="{2396DDAA-416A-7C61-5F5D-BBCB1578F2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2" y="5410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5124" name="Text Box 4">
            <a:extLst>
              <a:ext uri="{FF2B5EF4-FFF2-40B4-BE49-F238E27FC236}">
                <a16:creationId xmlns:a16="http://schemas.microsoft.com/office/drawing/2014/main" id="{C3F6465E-B1E6-31C4-04C1-416D67569A6D}"/>
              </a:ext>
            </a:extLst>
          </p:cNvPr>
          <p:cNvSpPr txBox="1">
            <a:spLocks noChangeArrowheads="1"/>
          </p:cNvSpPr>
          <p:nvPr/>
        </p:nvSpPr>
        <p:spPr bwMode="auto">
          <a:xfrm>
            <a:off x="0" y="1"/>
            <a:ext cx="9067800" cy="126650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0000"/>
              </a:lnSpc>
            </a:pPr>
            <a:r>
              <a:rPr lang="es-CO" altLang="en-US" sz="2800" b="1" dirty="0">
                <a:solidFill>
                  <a:srgbClr val="FFFF00"/>
                </a:solidFill>
                <a:latin typeface="Tempus Sans ITC" panose="04020404030D07020202" pitchFamily="82" charset="0"/>
              </a:rPr>
              <a:t>Es cierto también que todo el </a:t>
            </a:r>
            <a:r>
              <a:rPr lang="es-CO" altLang="en-US" sz="2800" b="1" u="sng" dirty="0">
                <a:solidFill>
                  <a:srgbClr val="FFFF00"/>
                </a:solidFill>
                <a:latin typeface="Tempus Sans ITC" panose="04020404030D07020202" pitchFamily="82" charset="0"/>
              </a:rPr>
              <a:t>nuevo</a:t>
            </a:r>
            <a:r>
              <a:rPr lang="es-CO" altLang="en-US" sz="2800" b="1" dirty="0">
                <a:solidFill>
                  <a:srgbClr val="FFFF00"/>
                </a:solidFill>
                <a:latin typeface="Tempus Sans ITC" panose="04020404030D07020202" pitchFamily="82" charset="0"/>
              </a:rPr>
              <a:t> testamento se centra en Jesús.  El tema principal de cada libro del N.T. habla </a:t>
            </a:r>
          </a:p>
          <a:p>
            <a:pPr algn="ctr">
              <a:lnSpc>
                <a:spcPct val="90000"/>
              </a:lnSpc>
            </a:pPr>
            <a:r>
              <a:rPr lang="es-CO" altLang="en-US" sz="2800" b="1" dirty="0">
                <a:solidFill>
                  <a:srgbClr val="FFFF00"/>
                </a:solidFill>
                <a:latin typeface="Tempus Sans ITC" panose="04020404030D07020202" pitchFamily="82" charset="0"/>
              </a:rPr>
              <a:t>de Jesucristo.  Por ejemplo:</a:t>
            </a:r>
            <a:endParaRPr lang="en-US" altLang="en-US" sz="2800" b="1" dirty="0">
              <a:solidFill>
                <a:srgbClr val="FFFF00"/>
              </a:solidFill>
              <a:latin typeface="Tempus Sans ITC" panose="04020404030D07020202" pitchFamily="82" charset="0"/>
            </a:endParaRPr>
          </a:p>
        </p:txBody>
      </p:sp>
      <p:sp>
        <p:nvSpPr>
          <p:cNvPr id="5125" name="Text Box 5">
            <a:extLst>
              <a:ext uri="{FF2B5EF4-FFF2-40B4-BE49-F238E27FC236}">
                <a16:creationId xmlns:a16="http://schemas.microsoft.com/office/drawing/2014/main" id="{FB480EED-71F4-D48D-D6D6-4C60701DC264}"/>
              </a:ext>
            </a:extLst>
          </p:cNvPr>
          <p:cNvSpPr txBox="1">
            <a:spLocks noChangeArrowheads="1"/>
          </p:cNvSpPr>
          <p:nvPr/>
        </p:nvSpPr>
        <p:spPr bwMode="auto">
          <a:xfrm>
            <a:off x="1130810" y="1447800"/>
            <a:ext cx="1905000" cy="482439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a:spAutoFit/>
          </a:bodyPr>
          <a:lstStyle/>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Mateo</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Marcos</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Lucas</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Juan</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Hechos</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Romanos</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1,2 Corín.</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Gálatas</a:t>
            </a:r>
          </a:p>
          <a:p>
            <a:pPr>
              <a:spcBef>
                <a:spcPts val="900"/>
              </a:spcBef>
            </a:pPr>
            <a:r>
              <a:rPr lang="es-ES_tradnl"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Efésios</a:t>
            </a:r>
            <a:endPar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Filipenses</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5126" name="Text Box 6">
            <a:extLst>
              <a:ext uri="{FF2B5EF4-FFF2-40B4-BE49-F238E27FC236}">
                <a16:creationId xmlns:a16="http://schemas.microsoft.com/office/drawing/2014/main" id="{5F358727-44D6-EFDE-218D-FB1F2AA08A88}"/>
              </a:ext>
            </a:extLst>
          </p:cNvPr>
          <p:cNvSpPr txBox="1">
            <a:spLocks noChangeArrowheads="1"/>
          </p:cNvSpPr>
          <p:nvPr/>
        </p:nvSpPr>
        <p:spPr bwMode="auto">
          <a:xfrm>
            <a:off x="3200400" y="1447800"/>
            <a:ext cx="16002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Mesías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7" name="Text Box 7">
            <a:extLst>
              <a:ext uri="{FF2B5EF4-FFF2-40B4-BE49-F238E27FC236}">
                <a16:creationId xmlns:a16="http://schemas.microsoft.com/office/drawing/2014/main" id="{59A19B7F-B1DB-77FE-8032-E68D73B99F27}"/>
              </a:ext>
            </a:extLst>
          </p:cNvPr>
          <p:cNvSpPr txBox="1">
            <a:spLocks noChangeArrowheads="1"/>
          </p:cNvSpPr>
          <p:nvPr/>
        </p:nvSpPr>
        <p:spPr bwMode="auto">
          <a:xfrm>
            <a:off x="3200400" y="1905000"/>
            <a:ext cx="57150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sirviente de Dios y los hombres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8" name="Text Box 8">
            <a:extLst>
              <a:ext uri="{FF2B5EF4-FFF2-40B4-BE49-F238E27FC236}">
                <a16:creationId xmlns:a16="http://schemas.microsoft.com/office/drawing/2014/main" id="{D493E9AC-816F-05D8-7D7A-0399B132BF25}"/>
              </a:ext>
            </a:extLst>
          </p:cNvPr>
          <p:cNvSpPr txBox="1">
            <a:spLocks noChangeArrowheads="1"/>
          </p:cNvSpPr>
          <p:nvPr/>
        </p:nvSpPr>
        <p:spPr bwMode="auto">
          <a:xfrm>
            <a:off x="3200400" y="2438400"/>
            <a:ext cx="47244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el Salvador</a:t>
            </a:r>
            <a:endParaRPr lang="en-US" altLang="en-US" sz="2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9" name="Text Box 9">
            <a:extLst>
              <a:ext uri="{FF2B5EF4-FFF2-40B4-BE49-F238E27FC236}">
                <a16:creationId xmlns:a16="http://schemas.microsoft.com/office/drawing/2014/main" id="{C529045E-F4B7-4F4D-B9BC-B3906F24DB92}"/>
              </a:ext>
            </a:extLst>
          </p:cNvPr>
          <p:cNvSpPr txBox="1">
            <a:spLocks noChangeArrowheads="1"/>
          </p:cNvSpPr>
          <p:nvPr/>
        </p:nvSpPr>
        <p:spPr bwMode="auto">
          <a:xfrm>
            <a:off x="3200400" y="2895600"/>
            <a:ext cx="5562602"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Hijo de Dios . . . un Ser Divino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30" name="Text Box 10">
            <a:extLst>
              <a:ext uri="{FF2B5EF4-FFF2-40B4-BE49-F238E27FC236}">
                <a16:creationId xmlns:a16="http://schemas.microsoft.com/office/drawing/2014/main" id="{E50C4D36-2962-A96E-F8F5-1D34298841C5}"/>
              </a:ext>
            </a:extLst>
          </p:cNvPr>
          <p:cNvSpPr txBox="1">
            <a:spLocks noChangeArrowheads="1"/>
          </p:cNvSpPr>
          <p:nvPr/>
        </p:nvSpPr>
        <p:spPr bwMode="auto">
          <a:xfrm>
            <a:off x="3200400" y="3352800"/>
            <a:ext cx="63246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Señor resucitado y exaltado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31" name="Text Box 11">
            <a:extLst>
              <a:ext uri="{FF2B5EF4-FFF2-40B4-BE49-F238E27FC236}">
                <a16:creationId xmlns:a16="http://schemas.microsoft.com/office/drawing/2014/main" id="{CC9DF624-8ACB-DF2F-30D0-C31E269E8849}"/>
              </a:ext>
            </a:extLst>
          </p:cNvPr>
          <p:cNvSpPr txBox="1">
            <a:spLocks noChangeArrowheads="1"/>
          </p:cNvSpPr>
          <p:nvPr/>
        </p:nvSpPr>
        <p:spPr bwMode="auto">
          <a:xfrm>
            <a:off x="3200400" y="3810000"/>
            <a:ext cx="78486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Justificador y Redentor de todo hombre</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32" name="Text Box 12">
            <a:extLst>
              <a:ext uri="{FF2B5EF4-FFF2-40B4-BE49-F238E27FC236}">
                <a16:creationId xmlns:a16="http://schemas.microsoft.com/office/drawing/2014/main" id="{9CFFEFEB-2CC1-5641-2D6A-7AECC50D0E25}"/>
              </a:ext>
            </a:extLst>
          </p:cNvPr>
          <p:cNvSpPr txBox="1">
            <a:spLocks noChangeArrowheads="1"/>
          </p:cNvSpPr>
          <p:nvPr/>
        </p:nvSpPr>
        <p:spPr bwMode="auto">
          <a:xfrm>
            <a:off x="3200400" y="4267200"/>
            <a:ext cx="87630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la fuente de toda la unidad, paz, y consuelo espiritual</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33" name="Text Box 13">
            <a:extLst>
              <a:ext uri="{FF2B5EF4-FFF2-40B4-BE49-F238E27FC236}">
                <a16:creationId xmlns:a16="http://schemas.microsoft.com/office/drawing/2014/main" id="{8C51AE4E-F1D4-4065-0360-81EC22676563}"/>
              </a:ext>
            </a:extLst>
          </p:cNvPr>
          <p:cNvSpPr txBox="1">
            <a:spLocks noChangeArrowheads="1"/>
          </p:cNvSpPr>
          <p:nvPr/>
        </p:nvSpPr>
        <p:spPr bwMode="auto">
          <a:xfrm>
            <a:off x="3200400" y="4800600"/>
            <a:ext cx="80010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Libertador, la Semilla, el Redentor prometido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34" name="Text Box 14">
            <a:extLst>
              <a:ext uri="{FF2B5EF4-FFF2-40B4-BE49-F238E27FC236}">
                <a16:creationId xmlns:a16="http://schemas.microsoft.com/office/drawing/2014/main" id="{59298861-E2C3-389C-FB49-3A316C35428B}"/>
              </a:ext>
            </a:extLst>
          </p:cNvPr>
          <p:cNvSpPr txBox="1">
            <a:spLocks noChangeArrowheads="1"/>
          </p:cNvSpPr>
          <p:nvPr/>
        </p:nvSpPr>
        <p:spPr bwMode="auto">
          <a:xfrm>
            <a:off x="3200400" y="5257800"/>
            <a:ext cx="86868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la  plenitud de Dios...el Señor del cielo y de la tierra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35" name="Text Box 15">
            <a:extLst>
              <a:ext uri="{FF2B5EF4-FFF2-40B4-BE49-F238E27FC236}">
                <a16:creationId xmlns:a16="http://schemas.microsoft.com/office/drawing/2014/main" id="{78B07294-2BE4-906A-5E83-24269C86C3CA}"/>
              </a:ext>
            </a:extLst>
          </p:cNvPr>
          <p:cNvSpPr txBox="1">
            <a:spLocks noChangeArrowheads="1"/>
          </p:cNvSpPr>
          <p:nvPr/>
        </p:nvSpPr>
        <p:spPr bwMode="auto">
          <a:xfrm>
            <a:off x="3200400" y="5715000"/>
            <a:ext cx="7467600" cy="83099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propósito de la vida; la fuente de todo gozo espiritual</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ox(in)">
                                      <p:cBhvr>
                                        <p:cTn id="7" dur="10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nodeType="clickEffect">
                                  <p:stCondLst>
                                    <p:cond delay="0"/>
                                  </p:stCondLst>
                                  <p:childTnLst>
                                    <p:set>
                                      <p:cBhvr>
                                        <p:cTn id="11" dur="1" fill="hold">
                                          <p:stCondLst>
                                            <p:cond delay="0"/>
                                          </p:stCondLst>
                                        </p:cTn>
                                        <p:tgtEl>
                                          <p:spTgt spid="5125"/>
                                        </p:tgtEl>
                                        <p:attrNameLst>
                                          <p:attrName>style.visibility</p:attrName>
                                        </p:attrNameLst>
                                      </p:cBhvr>
                                      <p:to>
                                        <p:strVal val="visible"/>
                                      </p:to>
                                    </p:set>
                                    <p:anim calcmode="lin" valueType="num">
                                      <p:cBhvr>
                                        <p:cTn id="12" dur="1000" fill="hold"/>
                                        <p:tgtEl>
                                          <p:spTgt spid="5125"/>
                                        </p:tgtEl>
                                        <p:attrNameLst>
                                          <p:attrName>ppt_x</p:attrName>
                                        </p:attrNameLst>
                                      </p:cBhvr>
                                      <p:tavLst>
                                        <p:tav tm="0">
                                          <p:val>
                                            <p:strVal val="#ppt_x"/>
                                          </p:val>
                                        </p:tav>
                                        <p:tav tm="100000">
                                          <p:val>
                                            <p:strVal val="#ppt_x"/>
                                          </p:val>
                                        </p:tav>
                                      </p:tavLst>
                                    </p:anim>
                                    <p:anim calcmode="lin" valueType="num">
                                      <p:cBhvr>
                                        <p:cTn id="13" dur="1000" fill="hold"/>
                                        <p:tgtEl>
                                          <p:spTgt spid="5125"/>
                                        </p:tgtEl>
                                        <p:attrNameLst>
                                          <p:attrName>ppt_y</p:attrName>
                                        </p:attrNameLst>
                                      </p:cBhvr>
                                      <p:tavLst>
                                        <p:tav tm="0">
                                          <p:val>
                                            <p:strVal val="#ppt_y-#ppt_h/2"/>
                                          </p:val>
                                        </p:tav>
                                        <p:tav tm="100000">
                                          <p:val>
                                            <p:strVal val="#ppt_y"/>
                                          </p:val>
                                        </p:tav>
                                      </p:tavLst>
                                    </p:anim>
                                    <p:anim calcmode="lin" valueType="num">
                                      <p:cBhvr>
                                        <p:cTn id="14" dur="1000" fill="hold"/>
                                        <p:tgtEl>
                                          <p:spTgt spid="5125"/>
                                        </p:tgtEl>
                                        <p:attrNameLst>
                                          <p:attrName>ppt_w</p:attrName>
                                        </p:attrNameLst>
                                      </p:cBhvr>
                                      <p:tavLst>
                                        <p:tav tm="0">
                                          <p:val>
                                            <p:strVal val="#ppt_w"/>
                                          </p:val>
                                        </p:tav>
                                        <p:tav tm="100000">
                                          <p:val>
                                            <p:strVal val="#ppt_w"/>
                                          </p:val>
                                        </p:tav>
                                      </p:tavLst>
                                    </p:anim>
                                    <p:anim calcmode="lin" valueType="num">
                                      <p:cBhvr>
                                        <p:cTn id="15" dur="1000" fill="hold"/>
                                        <p:tgtEl>
                                          <p:spTgt spid="5125"/>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4" presetClass="entr" presetSubtype="10" fill="hold" nodeType="clickEffect">
                                  <p:stCondLst>
                                    <p:cond delay="0"/>
                                  </p:stCondLst>
                                  <p:childTnLst>
                                    <p:set>
                                      <p:cBhvr>
                                        <p:cTn id="19" dur="1" fill="hold">
                                          <p:stCondLst>
                                            <p:cond delay="0"/>
                                          </p:stCondLst>
                                        </p:cTn>
                                        <p:tgtEl>
                                          <p:spTgt spid="5126"/>
                                        </p:tgtEl>
                                        <p:attrNameLst>
                                          <p:attrName>style.visibility</p:attrName>
                                        </p:attrNameLst>
                                      </p:cBhvr>
                                      <p:to>
                                        <p:strVal val="visible"/>
                                      </p:to>
                                    </p:set>
                                    <p:animEffect transition="in" filter="randombar(horizontal)">
                                      <p:cBhvr>
                                        <p:cTn id="20" dur="1000"/>
                                        <p:tgtEl>
                                          <p:spTgt spid="512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5" fill="hold" nodeType="clickEffect">
                                  <p:stCondLst>
                                    <p:cond delay="0"/>
                                  </p:stCondLst>
                                  <p:childTnLst>
                                    <p:set>
                                      <p:cBhvr>
                                        <p:cTn id="24" dur="1" fill="hold">
                                          <p:stCondLst>
                                            <p:cond delay="0"/>
                                          </p:stCondLst>
                                        </p:cTn>
                                        <p:tgtEl>
                                          <p:spTgt spid="5127"/>
                                        </p:tgtEl>
                                        <p:attrNameLst>
                                          <p:attrName>style.visibility</p:attrName>
                                        </p:attrNameLst>
                                      </p:cBhvr>
                                      <p:to>
                                        <p:strVal val="visible"/>
                                      </p:to>
                                    </p:set>
                                    <p:animEffect transition="in" filter="blinds(vertical)">
                                      <p:cBhvr>
                                        <p:cTn id="25" dur="1000"/>
                                        <p:tgtEl>
                                          <p:spTgt spid="51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5128"/>
                                        </p:tgtEl>
                                        <p:attrNameLst>
                                          <p:attrName>style.visibility</p:attrName>
                                        </p:attrNameLst>
                                      </p:cBhvr>
                                      <p:to>
                                        <p:strVal val="visible"/>
                                      </p:to>
                                    </p:set>
                                    <p:animEffect transition="in" filter="dissolve">
                                      <p:cBhvr>
                                        <p:cTn id="30" dur="1000"/>
                                        <p:tgtEl>
                                          <p:spTgt spid="51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5129"/>
                                        </p:tgtEl>
                                        <p:attrNameLst>
                                          <p:attrName>style.visibility</p:attrName>
                                        </p:attrNameLst>
                                      </p:cBhvr>
                                      <p:to>
                                        <p:strVal val="visible"/>
                                      </p:to>
                                    </p:set>
                                    <p:animEffect transition="in" filter="box(out)">
                                      <p:cBhvr>
                                        <p:cTn id="35" dur="1000"/>
                                        <p:tgtEl>
                                          <p:spTgt spid="512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5130"/>
                                        </p:tgtEl>
                                        <p:attrNameLst>
                                          <p:attrName>style.visibility</p:attrName>
                                        </p:attrNameLst>
                                      </p:cBhvr>
                                      <p:to>
                                        <p:strVal val="visible"/>
                                      </p:to>
                                    </p:set>
                                    <p:animEffect transition="in" filter="dissolve">
                                      <p:cBhvr>
                                        <p:cTn id="40" dur="1000"/>
                                        <p:tgtEl>
                                          <p:spTgt spid="513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6" fill="hold" nodeType="clickEffect">
                                  <p:stCondLst>
                                    <p:cond delay="0"/>
                                  </p:stCondLst>
                                  <p:childTnLst>
                                    <p:set>
                                      <p:cBhvr>
                                        <p:cTn id="44" dur="1" fill="hold">
                                          <p:stCondLst>
                                            <p:cond delay="0"/>
                                          </p:stCondLst>
                                        </p:cTn>
                                        <p:tgtEl>
                                          <p:spTgt spid="5131"/>
                                        </p:tgtEl>
                                        <p:attrNameLst>
                                          <p:attrName>style.visibility</p:attrName>
                                        </p:attrNameLst>
                                      </p:cBhvr>
                                      <p:to>
                                        <p:strVal val="visible"/>
                                      </p:to>
                                    </p:set>
                                    <p:animEffect transition="in" filter="barn(inHorizontal)">
                                      <p:cBhvr>
                                        <p:cTn id="45" dur="1000"/>
                                        <p:tgtEl>
                                          <p:spTgt spid="513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nodeType="clickEffect">
                                  <p:stCondLst>
                                    <p:cond delay="0"/>
                                  </p:stCondLst>
                                  <p:childTnLst>
                                    <p:set>
                                      <p:cBhvr>
                                        <p:cTn id="49" dur="1" fill="hold">
                                          <p:stCondLst>
                                            <p:cond delay="0"/>
                                          </p:stCondLst>
                                        </p:cTn>
                                        <p:tgtEl>
                                          <p:spTgt spid="5132"/>
                                        </p:tgtEl>
                                        <p:attrNameLst>
                                          <p:attrName>style.visibility</p:attrName>
                                        </p:attrNameLst>
                                      </p:cBhvr>
                                      <p:to>
                                        <p:strVal val="visible"/>
                                      </p:to>
                                    </p:set>
                                    <p:animEffect transition="in" filter="dissolve">
                                      <p:cBhvr>
                                        <p:cTn id="50" dur="1000"/>
                                        <p:tgtEl>
                                          <p:spTgt spid="513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6" presetClass="entr" presetSubtype="37" fill="hold" nodeType="clickEffect">
                                  <p:stCondLst>
                                    <p:cond delay="0"/>
                                  </p:stCondLst>
                                  <p:childTnLst>
                                    <p:set>
                                      <p:cBhvr>
                                        <p:cTn id="54" dur="1" fill="hold">
                                          <p:stCondLst>
                                            <p:cond delay="0"/>
                                          </p:stCondLst>
                                        </p:cTn>
                                        <p:tgtEl>
                                          <p:spTgt spid="5133"/>
                                        </p:tgtEl>
                                        <p:attrNameLst>
                                          <p:attrName>style.visibility</p:attrName>
                                        </p:attrNameLst>
                                      </p:cBhvr>
                                      <p:to>
                                        <p:strVal val="visible"/>
                                      </p:to>
                                    </p:set>
                                    <p:animEffect transition="in" filter="barn(outVertical)">
                                      <p:cBhvr>
                                        <p:cTn id="55" dur="1000"/>
                                        <p:tgtEl>
                                          <p:spTgt spid="513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nodeType="clickEffect">
                                  <p:stCondLst>
                                    <p:cond delay="0"/>
                                  </p:stCondLst>
                                  <p:childTnLst>
                                    <p:set>
                                      <p:cBhvr>
                                        <p:cTn id="59" dur="1" fill="hold">
                                          <p:stCondLst>
                                            <p:cond delay="0"/>
                                          </p:stCondLst>
                                        </p:cTn>
                                        <p:tgtEl>
                                          <p:spTgt spid="5134"/>
                                        </p:tgtEl>
                                        <p:attrNameLst>
                                          <p:attrName>style.visibility</p:attrName>
                                        </p:attrNameLst>
                                      </p:cBhvr>
                                      <p:to>
                                        <p:strVal val="visible"/>
                                      </p:to>
                                    </p:set>
                                    <p:animEffect transition="in" filter="dissolve">
                                      <p:cBhvr>
                                        <p:cTn id="60" dur="1000"/>
                                        <p:tgtEl>
                                          <p:spTgt spid="513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nodeType="clickEffect">
                                  <p:stCondLst>
                                    <p:cond delay="0"/>
                                  </p:stCondLst>
                                  <p:childTnLst>
                                    <p:set>
                                      <p:cBhvr>
                                        <p:cTn id="64" dur="1" fill="hold">
                                          <p:stCondLst>
                                            <p:cond delay="0"/>
                                          </p:stCondLst>
                                        </p:cTn>
                                        <p:tgtEl>
                                          <p:spTgt spid="5135"/>
                                        </p:tgtEl>
                                        <p:attrNameLst>
                                          <p:attrName>style.visibility</p:attrName>
                                        </p:attrNameLst>
                                      </p:cBhvr>
                                      <p:to>
                                        <p:strVal val="visible"/>
                                      </p:to>
                                    </p:set>
                                    <p:animEffect transition="in" filter="dissolve">
                                      <p:cBhvr>
                                        <p:cTn id="65" dur="500"/>
                                        <p:tgtEl>
                                          <p:spTgt spid="5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utoUpdateAnimBg="0"/>
      <p:bldP spid="5125" grpId="0" autoUpdateAnimBg="0"/>
      <p:bldP spid="5126" grpId="0" autoUpdateAnimBg="0"/>
      <p:bldP spid="5127" grpId="0" autoUpdateAnimBg="0"/>
      <p:bldP spid="5128" grpId="0" autoUpdateAnimBg="0"/>
      <p:bldP spid="5129" grpId="0" autoUpdateAnimBg="0"/>
      <p:bldP spid="5130" grpId="0" autoUpdateAnimBg="0"/>
      <p:bldP spid="5131" grpId="0" autoUpdateAnimBg="0"/>
      <p:bldP spid="5132" grpId="0" autoUpdateAnimBg="0"/>
      <p:bldP spid="5133" grpId="0" autoUpdateAnimBg="0"/>
      <p:bldP spid="5134" grpId="0" autoUpdateAnimBg="0"/>
      <p:bldP spid="513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8" name="Text Box 4">
            <a:extLst>
              <a:ext uri="{FF2B5EF4-FFF2-40B4-BE49-F238E27FC236}">
                <a16:creationId xmlns:a16="http://schemas.microsoft.com/office/drawing/2014/main" id="{5FD06632-1DC6-63E3-4C38-03A6260E6A34}"/>
              </a:ext>
            </a:extLst>
          </p:cNvPr>
          <p:cNvSpPr txBox="1">
            <a:spLocks noChangeArrowheads="1"/>
          </p:cNvSpPr>
          <p:nvPr/>
        </p:nvSpPr>
        <p:spPr bwMode="auto">
          <a:xfrm>
            <a:off x="152400" y="350432"/>
            <a:ext cx="1905000" cy="6157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Colosenses</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1,2 </a:t>
            </a:r>
            <a:r>
              <a:rPr lang="es-ES_tradnl"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Tesa</a:t>
            </a: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Timo.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/Tito</a:t>
            </a:r>
            <a:endPar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spcBef>
                <a:spcPts val="900"/>
              </a:spcBef>
            </a:pPr>
            <a:r>
              <a:rPr lang="es-ES_tradnl"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Filem</a:t>
            </a:r>
            <a:r>
              <a:rPr lang="es-CO"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ón</a:t>
            </a:r>
            <a:endPar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Hebreos</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Santiago</a:t>
            </a:r>
          </a:p>
          <a:p>
            <a:pPr>
              <a:lnSpc>
                <a:spcPct val="180000"/>
              </a:lnSpc>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1,2 Pedro</a:t>
            </a:r>
          </a:p>
          <a:p>
            <a:pPr>
              <a:lnSpc>
                <a:spcPct val="170000"/>
              </a:lnSpc>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1,2 Juan</a:t>
            </a:r>
          </a:p>
          <a:p>
            <a:pPr>
              <a:lnSpc>
                <a:spcPct val="150000"/>
              </a:lnSpc>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3 Juan</a:t>
            </a:r>
          </a:p>
          <a:p>
            <a:pPr>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Judas</a:t>
            </a:r>
          </a:p>
          <a:p>
            <a:pPr>
              <a:lnSpc>
                <a:spcPct val="150000"/>
              </a:lnSpc>
              <a:spcBef>
                <a:spcPts val="900"/>
              </a:spcBef>
            </a:pPr>
            <a:r>
              <a:rPr lang="es-ES_tradnl"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Apocalipsis</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6149" name="Text Box 5">
            <a:extLst>
              <a:ext uri="{FF2B5EF4-FFF2-40B4-BE49-F238E27FC236}">
                <a16:creationId xmlns:a16="http://schemas.microsoft.com/office/drawing/2014/main" id="{5F2E67EF-CDF7-C0D7-8228-C8A6D1C05BA4}"/>
              </a:ext>
            </a:extLst>
          </p:cNvPr>
          <p:cNvSpPr txBox="1">
            <a:spLocks noChangeArrowheads="1"/>
          </p:cNvSpPr>
          <p:nvPr/>
        </p:nvSpPr>
        <p:spPr bwMode="auto">
          <a:xfrm>
            <a:off x="2133600" y="312403"/>
            <a:ext cx="51054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Hijo preeminente de Dios </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0" name="Text Box 6">
            <a:extLst>
              <a:ext uri="{FF2B5EF4-FFF2-40B4-BE49-F238E27FC236}">
                <a16:creationId xmlns:a16="http://schemas.microsoft.com/office/drawing/2014/main" id="{E786B546-D545-4F4B-2B9F-FE1A5447717D}"/>
              </a:ext>
            </a:extLst>
          </p:cNvPr>
          <p:cNvSpPr txBox="1">
            <a:spLocks noChangeArrowheads="1"/>
          </p:cNvSpPr>
          <p:nvPr/>
        </p:nvSpPr>
        <p:spPr bwMode="auto">
          <a:xfrm>
            <a:off x="2133600" y="813799"/>
            <a:ext cx="74676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Juez que volverá</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fundaci</a:t>
            </a:r>
            <a:r>
              <a:rPr lang="es-CO"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ón</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constancia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1" name="Text Box 7">
            <a:extLst>
              <a:ext uri="{FF2B5EF4-FFF2-40B4-BE49-F238E27FC236}">
                <a16:creationId xmlns:a16="http://schemas.microsoft.com/office/drawing/2014/main" id="{5F5D35D0-B74F-E1D7-1C1D-6E338942C717}"/>
              </a:ext>
            </a:extLst>
          </p:cNvPr>
          <p:cNvSpPr txBox="1">
            <a:spLocks noChangeArrowheads="1"/>
          </p:cNvSpPr>
          <p:nvPr/>
        </p:nvSpPr>
        <p:spPr bwMode="auto">
          <a:xfrm>
            <a:off x="2133600" y="1286363"/>
            <a:ext cx="81534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el dador de la Verdad; el objeto de nuestro servicio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2" name="Text Box 8">
            <a:extLst>
              <a:ext uri="{FF2B5EF4-FFF2-40B4-BE49-F238E27FC236}">
                <a16:creationId xmlns:a16="http://schemas.microsoft.com/office/drawing/2014/main" id="{62F6F483-D1B4-9B86-0E96-E76AF7598E29}"/>
              </a:ext>
            </a:extLst>
          </p:cNvPr>
          <p:cNvSpPr txBox="1">
            <a:spLocks noChangeArrowheads="1"/>
          </p:cNvSpPr>
          <p:nvPr/>
        </p:nvSpPr>
        <p:spPr bwMode="auto">
          <a:xfrm>
            <a:off x="2133600" y="1769825"/>
            <a:ext cx="74676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Su comunión es la base de nuestra comunión</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3" name="Text Box 9">
            <a:extLst>
              <a:ext uri="{FF2B5EF4-FFF2-40B4-BE49-F238E27FC236}">
                <a16:creationId xmlns:a16="http://schemas.microsoft.com/office/drawing/2014/main" id="{3CA9ADEB-AEFC-485E-BAAC-79FD9E585FC2}"/>
              </a:ext>
            </a:extLst>
          </p:cNvPr>
          <p:cNvSpPr txBox="1">
            <a:spLocks noChangeArrowheads="1"/>
          </p:cNvSpPr>
          <p:nvPr/>
        </p:nvSpPr>
        <p:spPr bwMode="auto">
          <a:xfrm>
            <a:off x="2133600" y="2249424"/>
            <a:ext cx="93726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Hijo, Sumo Sacerdote, Rey, Mediador del nuevo pacto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4" name="Text Box 10">
            <a:extLst>
              <a:ext uri="{FF2B5EF4-FFF2-40B4-BE49-F238E27FC236}">
                <a16:creationId xmlns:a16="http://schemas.microsoft.com/office/drawing/2014/main" id="{3770F0A6-FCE9-8440-13BF-5E6DCCB9397F}"/>
              </a:ext>
            </a:extLst>
          </p:cNvPr>
          <p:cNvSpPr txBox="1">
            <a:spLocks noChangeArrowheads="1"/>
          </p:cNvSpPr>
          <p:nvPr/>
        </p:nvSpPr>
        <p:spPr bwMode="auto">
          <a:xfrm>
            <a:off x="2133600" y="2746957"/>
            <a:ext cx="9906000" cy="683264"/>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por El se reprende el pecado y estamos instruidos en la religión pura y sin mancha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5" name="Text Box 11">
            <a:extLst>
              <a:ext uri="{FF2B5EF4-FFF2-40B4-BE49-F238E27FC236}">
                <a16:creationId xmlns:a16="http://schemas.microsoft.com/office/drawing/2014/main" id="{EAE5F357-1C4E-D8CE-B31A-E00B2688F11F}"/>
              </a:ext>
            </a:extLst>
          </p:cNvPr>
          <p:cNvSpPr txBox="1">
            <a:spLocks noChangeArrowheads="1"/>
          </p:cNvSpPr>
          <p:nvPr/>
        </p:nvSpPr>
        <p:spPr bwMode="auto">
          <a:xfrm>
            <a:off x="2133600" y="3495092"/>
            <a:ext cx="10210800" cy="683264"/>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por Su resurrección somos herederos, instruidos en como hacer firmes nuestra vocación y elección</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6" name="Text Box 12">
            <a:extLst>
              <a:ext uri="{FF2B5EF4-FFF2-40B4-BE49-F238E27FC236}">
                <a16:creationId xmlns:a16="http://schemas.microsoft.com/office/drawing/2014/main" id="{275981A7-8304-3AA6-A5FB-9EAD6CC113DA}"/>
              </a:ext>
            </a:extLst>
          </p:cNvPr>
          <p:cNvSpPr txBox="1">
            <a:spLocks noChangeArrowheads="1"/>
          </p:cNvSpPr>
          <p:nvPr/>
        </p:nvSpPr>
        <p:spPr bwMode="auto">
          <a:xfrm>
            <a:off x="2133600" y="4187500"/>
            <a:ext cx="72390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nuestro Abogado, Propiciación, Hijo de Dios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7" name="Text Box 13">
            <a:extLst>
              <a:ext uri="{FF2B5EF4-FFF2-40B4-BE49-F238E27FC236}">
                <a16:creationId xmlns:a16="http://schemas.microsoft.com/office/drawing/2014/main" id="{2061D193-D7DC-2698-3927-803FC2B521FC}"/>
              </a:ext>
            </a:extLst>
          </p:cNvPr>
          <p:cNvSpPr txBox="1">
            <a:spLocks noChangeArrowheads="1"/>
          </p:cNvSpPr>
          <p:nvPr/>
        </p:nvSpPr>
        <p:spPr bwMode="auto">
          <a:xfrm>
            <a:off x="2133600" y="4800600"/>
            <a:ext cx="72390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el gozo de uno que prospera en Cristo</a:t>
            </a:r>
            <a:endParaRPr lang="en-US" altLang="en-US" sz="2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58" name="Text Box 14">
            <a:extLst>
              <a:ext uri="{FF2B5EF4-FFF2-40B4-BE49-F238E27FC236}">
                <a16:creationId xmlns:a16="http://schemas.microsoft.com/office/drawing/2014/main" id="{A23C04D1-38FE-501C-FCCF-B246CB87EA8A}"/>
              </a:ext>
            </a:extLst>
          </p:cNvPr>
          <p:cNvSpPr txBox="1">
            <a:spLocks noChangeArrowheads="1"/>
          </p:cNvSpPr>
          <p:nvPr/>
        </p:nvSpPr>
        <p:spPr bwMode="auto">
          <a:xfrm>
            <a:off x="2109216" y="6026409"/>
            <a:ext cx="8610600" cy="46166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Rey de reyes, Señor de señores, el gran Vencedor</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160" name="Text Box 16">
            <a:extLst>
              <a:ext uri="{FF2B5EF4-FFF2-40B4-BE49-F238E27FC236}">
                <a16:creationId xmlns:a16="http://schemas.microsoft.com/office/drawing/2014/main" id="{3E0FB88D-AA58-BEA4-3772-98B34ADBFE2E}"/>
              </a:ext>
            </a:extLst>
          </p:cNvPr>
          <p:cNvSpPr txBox="1">
            <a:spLocks noChangeArrowheads="1"/>
          </p:cNvSpPr>
          <p:nvPr/>
        </p:nvSpPr>
        <p:spPr bwMode="auto">
          <a:xfrm>
            <a:off x="2133600" y="5334001"/>
            <a:ext cx="9906000" cy="683264"/>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por El como Salvador y Protector podemos contender por la fe y podemos vencer </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arn(outHorizontal)">
                                      <p:cBhvr>
                                        <p:cTn id="7" dur="10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dissolve">
                                      <p:cBhvr>
                                        <p:cTn id="12" dur="500"/>
                                        <p:tgtEl>
                                          <p:spTgt spid="614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1" nodeType="clickEffect">
                                  <p:stCondLst>
                                    <p:cond delay="0"/>
                                  </p:stCondLst>
                                  <p:childTnLst>
                                    <p:set>
                                      <p:cBhvr>
                                        <p:cTn id="16" dur="1" fill="hold">
                                          <p:stCondLst>
                                            <p:cond delay="0"/>
                                          </p:stCondLst>
                                        </p:cTn>
                                        <p:tgtEl>
                                          <p:spTgt spid="6150"/>
                                        </p:tgtEl>
                                        <p:attrNameLst>
                                          <p:attrName>style.visibility</p:attrName>
                                        </p:attrNameLst>
                                      </p:cBhvr>
                                      <p:to>
                                        <p:strVal val="visible"/>
                                      </p:to>
                                    </p:set>
                                    <p:animEffect transition="in" filter="dissolve">
                                      <p:cBhvr>
                                        <p:cTn id="17" dur="1000"/>
                                        <p:tgtEl>
                                          <p:spTgt spid="615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1" nodeType="clickEffect">
                                  <p:stCondLst>
                                    <p:cond delay="0"/>
                                  </p:stCondLst>
                                  <p:childTnLst>
                                    <p:set>
                                      <p:cBhvr>
                                        <p:cTn id="21" dur="1" fill="hold">
                                          <p:stCondLst>
                                            <p:cond delay="0"/>
                                          </p:stCondLst>
                                        </p:cTn>
                                        <p:tgtEl>
                                          <p:spTgt spid="6151"/>
                                        </p:tgtEl>
                                        <p:attrNameLst>
                                          <p:attrName>style.visibility</p:attrName>
                                        </p:attrNameLst>
                                      </p:cBhvr>
                                      <p:to>
                                        <p:strVal val="visible"/>
                                      </p:to>
                                    </p:set>
                                    <p:animEffect transition="in" filter="dissolve">
                                      <p:cBhvr>
                                        <p:cTn id="22" dur="1000"/>
                                        <p:tgtEl>
                                          <p:spTgt spid="615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1" nodeType="clickEffect">
                                  <p:stCondLst>
                                    <p:cond delay="0"/>
                                  </p:stCondLst>
                                  <p:childTnLst>
                                    <p:set>
                                      <p:cBhvr>
                                        <p:cTn id="26" dur="1" fill="hold">
                                          <p:stCondLst>
                                            <p:cond delay="0"/>
                                          </p:stCondLst>
                                        </p:cTn>
                                        <p:tgtEl>
                                          <p:spTgt spid="6152"/>
                                        </p:tgtEl>
                                        <p:attrNameLst>
                                          <p:attrName>style.visibility</p:attrName>
                                        </p:attrNameLst>
                                      </p:cBhvr>
                                      <p:to>
                                        <p:strVal val="visible"/>
                                      </p:to>
                                    </p:set>
                                    <p:animEffect transition="in" filter="dissolve">
                                      <p:cBhvr>
                                        <p:cTn id="27" dur="1000"/>
                                        <p:tgtEl>
                                          <p:spTgt spid="615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1" nodeType="clickEffect">
                                  <p:stCondLst>
                                    <p:cond delay="0"/>
                                  </p:stCondLst>
                                  <p:childTnLst>
                                    <p:set>
                                      <p:cBhvr>
                                        <p:cTn id="31" dur="1" fill="hold">
                                          <p:stCondLst>
                                            <p:cond delay="0"/>
                                          </p:stCondLst>
                                        </p:cTn>
                                        <p:tgtEl>
                                          <p:spTgt spid="6153"/>
                                        </p:tgtEl>
                                        <p:attrNameLst>
                                          <p:attrName>style.visibility</p:attrName>
                                        </p:attrNameLst>
                                      </p:cBhvr>
                                      <p:to>
                                        <p:strVal val="visible"/>
                                      </p:to>
                                    </p:set>
                                    <p:animEffect transition="in" filter="dissolve">
                                      <p:cBhvr>
                                        <p:cTn id="32" dur="1000"/>
                                        <p:tgtEl>
                                          <p:spTgt spid="615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154"/>
                                        </p:tgtEl>
                                        <p:attrNameLst>
                                          <p:attrName>style.visibility</p:attrName>
                                        </p:attrNameLst>
                                      </p:cBhvr>
                                      <p:to>
                                        <p:strVal val="visible"/>
                                      </p:to>
                                    </p:set>
                                    <p:animEffect transition="in" filter="dissolve">
                                      <p:cBhvr>
                                        <p:cTn id="37" dur="1000"/>
                                        <p:tgtEl>
                                          <p:spTgt spid="615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1" nodeType="clickEffect">
                                  <p:stCondLst>
                                    <p:cond delay="0"/>
                                  </p:stCondLst>
                                  <p:childTnLst>
                                    <p:set>
                                      <p:cBhvr>
                                        <p:cTn id="41" dur="1" fill="hold">
                                          <p:stCondLst>
                                            <p:cond delay="0"/>
                                          </p:stCondLst>
                                        </p:cTn>
                                        <p:tgtEl>
                                          <p:spTgt spid="6155"/>
                                        </p:tgtEl>
                                        <p:attrNameLst>
                                          <p:attrName>style.visibility</p:attrName>
                                        </p:attrNameLst>
                                      </p:cBhvr>
                                      <p:to>
                                        <p:strVal val="visible"/>
                                      </p:to>
                                    </p:set>
                                    <p:animEffect transition="in" filter="dissolve">
                                      <p:cBhvr>
                                        <p:cTn id="42" dur="1000"/>
                                        <p:tgtEl>
                                          <p:spTgt spid="615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1" nodeType="clickEffect">
                                  <p:stCondLst>
                                    <p:cond delay="0"/>
                                  </p:stCondLst>
                                  <p:childTnLst>
                                    <p:set>
                                      <p:cBhvr>
                                        <p:cTn id="46" dur="1" fill="hold">
                                          <p:stCondLst>
                                            <p:cond delay="0"/>
                                          </p:stCondLst>
                                        </p:cTn>
                                        <p:tgtEl>
                                          <p:spTgt spid="6156"/>
                                        </p:tgtEl>
                                        <p:attrNameLst>
                                          <p:attrName>style.visibility</p:attrName>
                                        </p:attrNameLst>
                                      </p:cBhvr>
                                      <p:to>
                                        <p:strVal val="visible"/>
                                      </p:to>
                                    </p:set>
                                    <p:animEffect transition="in" filter="dissolve">
                                      <p:cBhvr>
                                        <p:cTn id="47" dur="1000"/>
                                        <p:tgtEl>
                                          <p:spTgt spid="615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1" nodeType="clickEffect">
                                  <p:stCondLst>
                                    <p:cond delay="0"/>
                                  </p:stCondLst>
                                  <p:childTnLst>
                                    <p:set>
                                      <p:cBhvr>
                                        <p:cTn id="51" dur="1" fill="hold">
                                          <p:stCondLst>
                                            <p:cond delay="0"/>
                                          </p:stCondLst>
                                        </p:cTn>
                                        <p:tgtEl>
                                          <p:spTgt spid="6157"/>
                                        </p:tgtEl>
                                        <p:attrNameLst>
                                          <p:attrName>style.visibility</p:attrName>
                                        </p:attrNameLst>
                                      </p:cBhvr>
                                      <p:to>
                                        <p:strVal val="visible"/>
                                      </p:to>
                                    </p:set>
                                    <p:animEffect transition="in" filter="dissolve">
                                      <p:cBhvr>
                                        <p:cTn id="52" dur="1000"/>
                                        <p:tgtEl>
                                          <p:spTgt spid="615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1" nodeType="clickEffect">
                                  <p:stCondLst>
                                    <p:cond delay="0"/>
                                  </p:stCondLst>
                                  <p:childTnLst>
                                    <p:set>
                                      <p:cBhvr>
                                        <p:cTn id="56" dur="1" fill="hold">
                                          <p:stCondLst>
                                            <p:cond delay="0"/>
                                          </p:stCondLst>
                                        </p:cTn>
                                        <p:tgtEl>
                                          <p:spTgt spid="6160"/>
                                        </p:tgtEl>
                                        <p:attrNameLst>
                                          <p:attrName>style.visibility</p:attrName>
                                        </p:attrNameLst>
                                      </p:cBhvr>
                                      <p:to>
                                        <p:strVal val="visible"/>
                                      </p:to>
                                    </p:set>
                                    <p:animEffect transition="in" filter="dissolve">
                                      <p:cBhvr>
                                        <p:cTn id="57" dur="1000"/>
                                        <p:tgtEl>
                                          <p:spTgt spid="6160"/>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1" nodeType="clickEffect">
                                  <p:stCondLst>
                                    <p:cond delay="0"/>
                                  </p:stCondLst>
                                  <p:childTnLst>
                                    <p:set>
                                      <p:cBhvr>
                                        <p:cTn id="61" dur="1" fill="hold">
                                          <p:stCondLst>
                                            <p:cond delay="0"/>
                                          </p:stCondLst>
                                        </p:cTn>
                                        <p:tgtEl>
                                          <p:spTgt spid="6158"/>
                                        </p:tgtEl>
                                        <p:attrNameLst>
                                          <p:attrName>style.visibility</p:attrName>
                                        </p:attrNameLst>
                                      </p:cBhvr>
                                      <p:to>
                                        <p:strVal val="visible"/>
                                      </p:to>
                                    </p:set>
                                    <p:animEffect transition="in" filter="dissolve">
                                      <p:cBhvr>
                                        <p:cTn id="62" dur="1000"/>
                                        <p:tgtEl>
                                          <p:spTgt spid="6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utoUpdateAnimBg="0"/>
      <p:bldP spid="6149" grpId="0" autoUpdateAnimBg="0"/>
      <p:bldP spid="6149" grpId="1"/>
      <p:bldP spid="6150" grpId="0" autoUpdateAnimBg="0"/>
      <p:bldP spid="6150" grpId="1"/>
      <p:bldP spid="6151" grpId="0" autoUpdateAnimBg="0"/>
      <p:bldP spid="6151" grpId="1"/>
      <p:bldP spid="6152" grpId="0" autoUpdateAnimBg="0"/>
      <p:bldP spid="6152" grpId="1"/>
      <p:bldP spid="6153" grpId="0" autoUpdateAnimBg="0"/>
      <p:bldP spid="6153" grpId="1"/>
      <p:bldP spid="6154" grpId="0" autoUpdateAnimBg="0"/>
      <p:bldP spid="6155" grpId="0" autoUpdateAnimBg="0"/>
      <p:bldP spid="6155" grpId="1"/>
      <p:bldP spid="6156" grpId="0" autoUpdateAnimBg="0"/>
      <p:bldP spid="6156" grpId="1"/>
      <p:bldP spid="6157" grpId="0" autoUpdateAnimBg="0"/>
      <p:bldP spid="6157" grpId="1"/>
      <p:bldP spid="6158" grpId="0" autoUpdateAnimBg="0"/>
      <p:bldP spid="6158" grpId="1"/>
      <p:bldP spid="6160" grpId="0" autoUpdateAnimBg="0"/>
      <p:bldP spid="6160"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186" name="Picture 18">
            <a:extLst>
              <a:ext uri="{FF2B5EF4-FFF2-40B4-BE49-F238E27FC236}">
                <a16:creationId xmlns:a16="http://schemas.microsoft.com/office/drawing/2014/main" id="{FA9C79B4-7BFF-5D5A-9823-8C3518D490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52316"/>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7172" name="Text Box 4">
            <a:extLst>
              <a:ext uri="{FF2B5EF4-FFF2-40B4-BE49-F238E27FC236}">
                <a16:creationId xmlns:a16="http://schemas.microsoft.com/office/drawing/2014/main" id="{D0A5FF58-BF4B-895D-E555-430A0F093D38}"/>
              </a:ext>
            </a:extLst>
          </p:cNvPr>
          <p:cNvSpPr txBox="1">
            <a:spLocks noChangeArrowheads="1"/>
          </p:cNvSpPr>
          <p:nvPr/>
        </p:nvSpPr>
        <p:spPr bwMode="auto">
          <a:xfrm>
            <a:off x="3505200" y="235683"/>
            <a:ext cx="7318248" cy="45858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la Redención</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74" name="Text Box 6">
            <a:extLst>
              <a:ext uri="{FF2B5EF4-FFF2-40B4-BE49-F238E27FC236}">
                <a16:creationId xmlns:a16="http://schemas.microsoft.com/office/drawing/2014/main" id="{4507152E-19A5-0BFE-D823-39B0F16EFD17}"/>
              </a:ext>
            </a:extLst>
          </p:cNvPr>
          <p:cNvSpPr txBox="1">
            <a:spLocks noChangeArrowheads="1"/>
          </p:cNvSpPr>
          <p:nvPr/>
        </p:nvSpPr>
        <p:spPr bwMode="auto">
          <a:xfrm>
            <a:off x="3349752" y="874595"/>
            <a:ext cx="2286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Juan 14:6</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75" name="Text Box 7">
            <a:extLst>
              <a:ext uri="{FF2B5EF4-FFF2-40B4-BE49-F238E27FC236}">
                <a16:creationId xmlns:a16="http://schemas.microsoft.com/office/drawing/2014/main" id="{E1263C78-6D87-F3EA-A831-34BEFC43752C}"/>
              </a:ext>
            </a:extLst>
          </p:cNvPr>
          <p:cNvSpPr txBox="1">
            <a:spLocks noChangeArrowheads="1"/>
          </p:cNvSpPr>
          <p:nvPr/>
        </p:nvSpPr>
        <p:spPr bwMode="auto">
          <a:xfrm>
            <a:off x="5617466" y="883757"/>
            <a:ext cx="627888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el camino verdadero y viviente</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76" name="Text Box 8">
            <a:extLst>
              <a:ext uri="{FF2B5EF4-FFF2-40B4-BE49-F238E27FC236}">
                <a16:creationId xmlns:a16="http://schemas.microsoft.com/office/drawing/2014/main" id="{E0EA1876-9D4C-FED8-BF55-6AE240AE9AF5}"/>
              </a:ext>
            </a:extLst>
          </p:cNvPr>
          <p:cNvSpPr txBox="1">
            <a:spLocks noChangeArrowheads="1"/>
          </p:cNvSpPr>
          <p:nvPr/>
        </p:nvSpPr>
        <p:spPr bwMode="auto">
          <a:xfrm>
            <a:off x="3349752" y="1618060"/>
            <a:ext cx="2286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Juan 8:24</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77" name="Text Box 9">
            <a:extLst>
              <a:ext uri="{FF2B5EF4-FFF2-40B4-BE49-F238E27FC236}">
                <a16:creationId xmlns:a16="http://schemas.microsoft.com/office/drawing/2014/main" id="{7CEA0F09-A55A-E84A-B0D1-10397776A062}"/>
              </a:ext>
            </a:extLst>
          </p:cNvPr>
          <p:cNvSpPr txBox="1">
            <a:spLocks noChangeArrowheads="1"/>
          </p:cNvSpPr>
          <p:nvPr/>
        </p:nvSpPr>
        <p:spPr bwMode="auto">
          <a:xfrm>
            <a:off x="3349752" y="2593455"/>
            <a:ext cx="22098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a:solidFill>
                  <a:srgbClr val="FFFF00"/>
                </a:solidFill>
                <a:latin typeface="Tahoma" panose="020B0604030504040204" pitchFamily="34" charset="0"/>
                <a:ea typeface="Tahoma" panose="020B0604030504040204" pitchFamily="34" charset="0"/>
                <a:cs typeface="Tahoma" panose="020B0604030504040204" pitchFamily="34" charset="0"/>
              </a:rPr>
              <a:t>Hech 4:12</a:t>
            </a:r>
            <a:endParaRPr lang="en-US" altLang="en-US" sz="26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78" name="Text Box 10">
            <a:extLst>
              <a:ext uri="{FF2B5EF4-FFF2-40B4-BE49-F238E27FC236}">
                <a16:creationId xmlns:a16="http://schemas.microsoft.com/office/drawing/2014/main" id="{E858BAF1-B20A-BA4A-FC87-C20E747AE878}"/>
              </a:ext>
            </a:extLst>
          </p:cNvPr>
          <p:cNvSpPr txBox="1">
            <a:spLocks noChangeArrowheads="1"/>
          </p:cNvSpPr>
          <p:nvPr/>
        </p:nvSpPr>
        <p:spPr bwMode="auto">
          <a:xfrm>
            <a:off x="152400" y="3981889"/>
            <a:ext cx="21336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Efés</a:t>
            </a: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1:3</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79" name="Text Box 11">
            <a:extLst>
              <a:ext uri="{FF2B5EF4-FFF2-40B4-BE49-F238E27FC236}">
                <a16:creationId xmlns:a16="http://schemas.microsoft.com/office/drawing/2014/main" id="{794D88C1-BC39-9321-A0F1-6D0F604C3779}"/>
              </a:ext>
            </a:extLst>
          </p:cNvPr>
          <p:cNvSpPr txBox="1">
            <a:spLocks noChangeArrowheads="1"/>
          </p:cNvSpPr>
          <p:nvPr/>
        </p:nvSpPr>
        <p:spPr bwMode="auto">
          <a:xfrm>
            <a:off x="233172" y="6032510"/>
            <a:ext cx="1905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Juan 14:6</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80" name="Text Box 12">
            <a:extLst>
              <a:ext uri="{FF2B5EF4-FFF2-40B4-BE49-F238E27FC236}">
                <a16:creationId xmlns:a16="http://schemas.microsoft.com/office/drawing/2014/main" id="{5EA6F90E-D4BD-A65F-F258-F42AED2CCD48}"/>
              </a:ext>
            </a:extLst>
          </p:cNvPr>
          <p:cNvSpPr txBox="1">
            <a:spLocks noChangeArrowheads="1"/>
          </p:cNvSpPr>
          <p:nvPr/>
        </p:nvSpPr>
        <p:spPr bwMode="auto">
          <a:xfrm>
            <a:off x="152400" y="4876800"/>
            <a:ext cx="20574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Efés</a:t>
            </a: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1:10</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7181" name="Text Box 13">
            <a:extLst>
              <a:ext uri="{FF2B5EF4-FFF2-40B4-BE49-F238E27FC236}">
                <a16:creationId xmlns:a16="http://schemas.microsoft.com/office/drawing/2014/main" id="{1990C3FE-EF3C-1517-DEF8-64932ACA4AEA}"/>
              </a:ext>
            </a:extLst>
          </p:cNvPr>
          <p:cNvSpPr txBox="1">
            <a:spLocks noChangeArrowheads="1"/>
          </p:cNvSpPr>
          <p:nvPr/>
        </p:nvSpPr>
        <p:spPr bwMode="auto">
          <a:xfrm>
            <a:off x="5760720" y="1713623"/>
            <a:ext cx="6248400" cy="732508"/>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si no creéis que yo soy, en vuestros pecados moriréis</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82" name="Text Box 14">
            <a:extLst>
              <a:ext uri="{FF2B5EF4-FFF2-40B4-BE49-F238E27FC236}">
                <a16:creationId xmlns:a16="http://schemas.microsoft.com/office/drawing/2014/main" id="{E192DFFC-6D29-8FF5-E1D7-610840AB6A80}"/>
              </a:ext>
            </a:extLst>
          </p:cNvPr>
          <p:cNvSpPr txBox="1">
            <a:spLocks noChangeArrowheads="1"/>
          </p:cNvSpPr>
          <p:nvPr/>
        </p:nvSpPr>
        <p:spPr bwMode="auto">
          <a:xfrm>
            <a:off x="5559552" y="2669655"/>
            <a:ext cx="6480048" cy="1052596"/>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Y en ningún otro hay salvación; porque no hay otro nombre...en que podamos ser salvos.</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83" name="Text Box 15">
            <a:extLst>
              <a:ext uri="{FF2B5EF4-FFF2-40B4-BE49-F238E27FC236}">
                <a16:creationId xmlns:a16="http://schemas.microsoft.com/office/drawing/2014/main" id="{9A662447-F4A7-DAD3-3C7F-124E067983E6}"/>
              </a:ext>
            </a:extLst>
          </p:cNvPr>
          <p:cNvSpPr txBox="1">
            <a:spLocks noChangeArrowheads="1"/>
          </p:cNvSpPr>
          <p:nvPr/>
        </p:nvSpPr>
        <p:spPr bwMode="auto">
          <a:xfrm>
            <a:off x="2133600" y="4025072"/>
            <a:ext cx="8382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toda bendición espiritual...se halla en Cristo</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84" name="Text Box 16">
            <a:extLst>
              <a:ext uri="{FF2B5EF4-FFF2-40B4-BE49-F238E27FC236}">
                <a16:creationId xmlns:a16="http://schemas.microsoft.com/office/drawing/2014/main" id="{0F060F46-22D0-E448-B666-E59A12DC057C}"/>
              </a:ext>
            </a:extLst>
          </p:cNvPr>
          <p:cNvSpPr txBox="1">
            <a:spLocks noChangeArrowheads="1"/>
          </p:cNvSpPr>
          <p:nvPr/>
        </p:nvSpPr>
        <p:spPr bwMode="auto">
          <a:xfrm>
            <a:off x="2209800" y="4883904"/>
            <a:ext cx="9720072" cy="732508"/>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Dios propuso</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de reunir todas las cosas en Cristo...las que están en los cielos, como las que están en la tierra</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185" name="Text Box 17">
            <a:extLst>
              <a:ext uri="{FF2B5EF4-FFF2-40B4-BE49-F238E27FC236}">
                <a16:creationId xmlns:a16="http://schemas.microsoft.com/office/drawing/2014/main" id="{12D9CE3E-3BCC-4BB3-E507-36B20822F5E7}"/>
              </a:ext>
            </a:extLst>
          </p:cNvPr>
          <p:cNvSpPr txBox="1">
            <a:spLocks noChangeArrowheads="1"/>
          </p:cNvSpPr>
          <p:nvPr/>
        </p:nvSpPr>
        <p:spPr bwMode="auto">
          <a:xfrm>
            <a:off x="2209800" y="5999392"/>
            <a:ext cx="9720072" cy="732508"/>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s-ES_tradnl" altLang="en-US" sz="2600" b="1" i="1" dirty="0" err="1">
                <a:solidFill>
                  <a:schemeClr val="bg1"/>
                </a:solidFill>
                <a:latin typeface="Tahoma" panose="020B0604030504040204" pitchFamily="34" charset="0"/>
                <a:ea typeface="Tahoma" panose="020B0604030504040204" pitchFamily="34" charset="0"/>
                <a:cs typeface="Tahoma" panose="020B0604030504040204" pitchFamily="34" charset="0"/>
              </a:rPr>
              <a:t>dió</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a su Hijo unigénito, para que todo aquel que en él cree...tenga vida eterna</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dissolve">
                                      <p:cBhvr>
                                        <p:cTn id="7" dur="1000"/>
                                        <p:tgtEl>
                                          <p:spTgt spid="7174"/>
                                        </p:tgtEl>
                                      </p:cBhvr>
                                    </p:animEffect>
                                  </p:childTnLst>
                                </p:cTn>
                              </p:par>
                              <p:par>
                                <p:cTn id="8" presetID="9" presetClass="entr" presetSubtype="0" fill="hold" nodeType="withEffect">
                                  <p:stCondLst>
                                    <p:cond delay="0"/>
                                  </p:stCondLst>
                                  <p:childTnLst>
                                    <p:set>
                                      <p:cBhvr>
                                        <p:cTn id="9" dur="1" fill="hold">
                                          <p:stCondLst>
                                            <p:cond delay="0"/>
                                          </p:stCondLst>
                                        </p:cTn>
                                        <p:tgtEl>
                                          <p:spTgt spid="7175"/>
                                        </p:tgtEl>
                                        <p:attrNameLst>
                                          <p:attrName>style.visibility</p:attrName>
                                        </p:attrNameLst>
                                      </p:cBhvr>
                                      <p:to>
                                        <p:strVal val="visible"/>
                                      </p:to>
                                    </p:set>
                                    <p:animEffect transition="in" filter="dissolve">
                                      <p:cBhvr>
                                        <p:cTn id="10" dur="1000"/>
                                        <p:tgtEl>
                                          <p:spTgt spid="717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7176"/>
                                        </p:tgtEl>
                                        <p:attrNameLst>
                                          <p:attrName>style.visibility</p:attrName>
                                        </p:attrNameLst>
                                      </p:cBhvr>
                                      <p:to>
                                        <p:strVal val="visible"/>
                                      </p:to>
                                    </p:set>
                                    <p:animEffect transition="in" filter="dissolve">
                                      <p:cBhvr>
                                        <p:cTn id="15" dur="1000"/>
                                        <p:tgtEl>
                                          <p:spTgt spid="7176"/>
                                        </p:tgtEl>
                                      </p:cBhvr>
                                    </p:animEffect>
                                  </p:childTnLst>
                                </p:cTn>
                              </p:par>
                              <p:par>
                                <p:cTn id="16" presetID="9" presetClass="entr" presetSubtype="0" fill="hold" nodeType="withEffect">
                                  <p:stCondLst>
                                    <p:cond delay="0"/>
                                  </p:stCondLst>
                                  <p:childTnLst>
                                    <p:set>
                                      <p:cBhvr>
                                        <p:cTn id="17" dur="1" fill="hold">
                                          <p:stCondLst>
                                            <p:cond delay="0"/>
                                          </p:stCondLst>
                                        </p:cTn>
                                        <p:tgtEl>
                                          <p:spTgt spid="7181"/>
                                        </p:tgtEl>
                                        <p:attrNameLst>
                                          <p:attrName>style.visibility</p:attrName>
                                        </p:attrNameLst>
                                      </p:cBhvr>
                                      <p:to>
                                        <p:strVal val="visible"/>
                                      </p:to>
                                    </p:set>
                                    <p:animEffect transition="in" filter="dissolve">
                                      <p:cBhvr>
                                        <p:cTn id="18" dur="1000"/>
                                        <p:tgtEl>
                                          <p:spTgt spid="718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7177"/>
                                        </p:tgtEl>
                                        <p:attrNameLst>
                                          <p:attrName>style.visibility</p:attrName>
                                        </p:attrNameLst>
                                      </p:cBhvr>
                                      <p:to>
                                        <p:strVal val="visible"/>
                                      </p:to>
                                    </p:set>
                                    <p:animEffect transition="in" filter="dissolve">
                                      <p:cBhvr>
                                        <p:cTn id="23" dur="1000"/>
                                        <p:tgtEl>
                                          <p:spTgt spid="7177"/>
                                        </p:tgtEl>
                                      </p:cBhvr>
                                    </p:animEffect>
                                  </p:childTnLst>
                                </p:cTn>
                              </p:par>
                              <p:par>
                                <p:cTn id="24" presetID="9" presetClass="entr" presetSubtype="0" fill="hold" nodeType="withEffect">
                                  <p:stCondLst>
                                    <p:cond delay="0"/>
                                  </p:stCondLst>
                                  <p:childTnLst>
                                    <p:set>
                                      <p:cBhvr>
                                        <p:cTn id="25" dur="1" fill="hold">
                                          <p:stCondLst>
                                            <p:cond delay="0"/>
                                          </p:stCondLst>
                                        </p:cTn>
                                        <p:tgtEl>
                                          <p:spTgt spid="7182"/>
                                        </p:tgtEl>
                                        <p:attrNameLst>
                                          <p:attrName>style.visibility</p:attrName>
                                        </p:attrNameLst>
                                      </p:cBhvr>
                                      <p:to>
                                        <p:strVal val="visible"/>
                                      </p:to>
                                    </p:set>
                                    <p:animEffect transition="in" filter="dissolve">
                                      <p:cBhvr>
                                        <p:cTn id="26" dur="1000"/>
                                        <p:tgtEl>
                                          <p:spTgt spid="718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7178"/>
                                        </p:tgtEl>
                                        <p:attrNameLst>
                                          <p:attrName>style.visibility</p:attrName>
                                        </p:attrNameLst>
                                      </p:cBhvr>
                                      <p:to>
                                        <p:strVal val="visible"/>
                                      </p:to>
                                    </p:set>
                                    <p:animEffect transition="in" filter="dissolve">
                                      <p:cBhvr>
                                        <p:cTn id="31" dur="1000"/>
                                        <p:tgtEl>
                                          <p:spTgt spid="7178"/>
                                        </p:tgtEl>
                                      </p:cBhvr>
                                    </p:animEffect>
                                  </p:childTnLst>
                                </p:cTn>
                              </p:par>
                              <p:par>
                                <p:cTn id="32" presetID="9" presetClass="entr" presetSubtype="0" fill="hold" nodeType="withEffect">
                                  <p:stCondLst>
                                    <p:cond delay="0"/>
                                  </p:stCondLst>
                                  <p:childTnLst>
                                    <p:set>
                                      <p:cBhvr>
                                        <p:cTn id="33" dur="1" fill="hold">
                                          <p:stCondLst>
                                            <p:cond delay="0"/>
                                          </p:stCondLst>
                                        </p:cTn>
                                        <p:tgtEl>
                                          <p:spTgt spid="7183"/>
                                        </p:tgtEl>
                                        <p:attrNameLst>
                                          <p:attrName>style.visibility</p:attrName>
                                        </p:attrNameLst>
                                      </p:cBhvr>
                                      <p:to>
                                        <p:strVal val="visible"/>
                                      </p:to>
                                    </p:set>
                                    <p:animEffect transition="in" filter="dissolve">
                                      <p:cBhvr>
                                        <p:cTn id="34" dur="1000"/>
                                        <p:tgtEl>
                                          <p:spTgt spid="718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nodeType="clickEffect">
                                  <p:stCondLst>
                                    <p:cond delay="0"/>
                                  </p:stCondLst>
                                  <p:childTnLst>
                                    <p:set>
                                      <p:cBhvr>
                                        <p:cTn id="38" dur="1" fill="hold">
                                          <p:stCondLst>
                                            <p:cond delay="0"/>
                                          </p:stCondLst>
                                        </p:cTn>
                                        <p:tgtEl>
                                          <p:spTgt spid="7180"/>
                                        </p:tgtEl>
                                        <p:attrNameLst>
                                          <p:attrName>style.visibility</p:attrName>
                                        </p:attrNameLst>
                                      </p:cBhvr>
                                      <p:to>
                                        <p:strVal val="visible"/>
                                      </p:to>
                                    </p:set>
                                    <p:animEffect transition="in" filter="dissolve">
                                      <p:cBhvr>
                                        <p:cTn id="39" dur="1000"/>
                                        <p:tgtEl>
                                          <p:spTgt spid="7180"/>
                                        </p:tgtEl>
                                      </p:cBhvr>
                                    </p:animEffect>
                                  </p:childTnLst>
                                </p:cTn>
                              </p:par>
                              <p:par>
                                <p:cTn id="40" presetID="9" presetClass="entr" presetSubtype="0" fill="hold" nodeType="withEffect">
                                  <p:stCondLst>
                                    <p:cond delay="0"/>
                                  </p:stCondLst>
                                  <p:childTnLst>
                                    <p:set>
                                      <p:cBhvr>
                                        <p:cTn id="41" dur="1" fill="hold">
                                          <p:stCondLst>
                                            <p:cond delay="0"/>
                                          </p:stCondLst>
                                        </p:cTn>
                                        <p:tgtEl>
                                          <p:spTgt spid="7184"/>
                                        </p:tgtEl>
                                        <p:attrNameLst>
                                          <p:attrName>style.visibility</p:attrName>
                                        </p:attrNameLst>
                                      </p:cBhvr>
                                      <p:to>
                                        <p:strVal val="visible"/>
                                      </p:to>
                                    </p:set>
                                    <p:animEffect transition="in" filter="dissolve">
                                      <p:cBhvr>
                                        <p:cTn id="42" dur="1000"/>
                                        <p:tgtEl>
                                          <p:spTgt spid="718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7179"/>
                                        </p:tgtEl>
                                        <p:attrNameLst>
                                          <p:attrName>style.visibility</p:attrName>
                                        </p:attrNameLst>
                                      </p:cBhvr>
                                      <p:to>
                                        <p:strVal val="visible"/>
                                      </p:to>
                                    </p:set>
                                    <p:animEffect transition="in" filter="dissolve">
                                      <p:cBhvr>
                                        <p:cTn id="47" dur="1000"/>
                                        <p:tgtEl>
                                          <p:spTgt spid="7179"/>
                                        </p:tgtEl>
                                      </p:cBhvr>
                                    </p:animEffect>
                                  </p:childTnLst>
                                </p:cTn>
                              </p:par>
                              <p:par>
                                <p:cTn id="48" presetID="9" presetClass="entr" presetSubtype="0" fill="hold" nodeType="withEffect">
                                  <p:stCondLst>
                                    <p:cond delay="0"/>
                                  </p:stCondLst>
                                  <p:childTnLst>
                                    <p:set>
                                      <p:cBhvr>
                                        <p:cTn id="49" dur="1" fill="hold">
                                          <p:stCondLst>
                                            <p:cond delay="0"/>
                                          </p:stCondLst>
                                        </p:cTn>
                                        <p:tgtEl>
                                          <p:spTgt spid="7185"/>
                                        </p:tgtEl>
                                        <p:attrNameLst>
                                          <p:attrName>style.visibility</p:attrName>
                                        </p:attrNameLst>
                                      </p:cBhvr>
                                      <p:to>
                                        <p:strVal val="visible"/>
                                      </p:to>
                                    </p:set>
                                    <p:animEffect transition="in" filter="dissolve">
                                      <p:cBhvr>
                                        <p:cTn id="50" dur="1000"/>
                                        <p:tgtEl>
                                          <p:spTgt spid="7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utoUpdateAnimBg="0"/>
      <p:bldP spid="7174" grpId="0" autoUpdateAnimBg="0"/>
      <p:bldP spid="7175" grpId="0" autoUpdateAnimBg="0"/>
      <p:bldP spid="7176" grpId="0" autoUpdateAnimBg="0"/>
      <p:bldP spid="7177" grpId="0" autoUpdateAnimBg="0"/>
      <p:bldP spid="7178" grpId="0" autoUpdateAnimBg="0"/>
      <p:bldP spid="7179" grpId="0" autoUpdateAnimBg="0"/>
      <p:bldP spid="7180" grpId="0" autoUpdateAnimBg="0"/>
      <p:bldP spid="7181" grpId="0" autoUpdateAnimBg="0"/>
      <p:bldP spid="7182" grpId="0" autoUpdateAnimBg="0"/>
      <p:bldP spid="7183" grpId="0" autoUpdateAnimBg="0"/>
      <p:bldP spid="7184" grpId="0" autoUpdateAnimBg="0"/>
      <p:bldP spid="718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6" name="Text Box 4">
            <a:extLst>
              <a:ext uri="{FF2B5EF4-FFF2-40B4-BE49-F238E27FC236}">
                <a16:creationId xmlns:a16="http://schemas.microsoft.com/office/drawing/2014/main" id="{7B70CF17-BD76-A4B1-6B26-C276CD461181}"/>
              </a:ext>
            </a:extLst>
          </p:cNvPr>
          <p:cNvSpPr txBox="1">
            <a:spLocks noChangeArrowheads="1"/>
          </p:cNvSpPr>
          <p:nvPr/>
        </p:nvSpPr>
        <p:spPr bwMode="auto">
          <a:xfrm>
            <a:off x="3505200" y="865633"/>
            <a:ext cx="1905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2Cor 5:17</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8197" name="Text Box 5">
            <a:extLst>
              <a:ext uri="{FF2B5EF4-FFF2-40B4-BE49-F238E27FC236}">
                <a16:creationId xmlns:a16="http://schemas.microsoft.com/office/drawing/2014/main" id="{B001C299-339F-FFBE-F8B3-901CBC2EFD48}"/>
              </a:ext>
            </a:extLst>
          </p:cNvPr>
          <p:cNvSpPr txBox="1">
            <a:spLocks noChangeArrowheads="1"/>
          </p:cNvSpPr>
          <p:nvPr/>
        </p:nvSpPr>
        <p:spPr bwMode="auto">
          <a:xfrm>
            <a:off x="5498592" y="838201"/>
            <a:ext cx="6617208" cy="1292662"/>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Si alguno </a:t>
            </a:r>
            <a:r>
              <a:rPr lang="es-ES_tradnl" altLang="en-US" sz="2600" b="1" i="1" dirty="0" err="1">
                <a:solidFill>
                  <a:schemeClr val="bg1"/>
                </a:solidFill>
                <a:latin typeface="Tahoma" panose="020B0604030504040204" pitchFamily="34" charset="0"/>
                <a:ea typeface="Tahoma" panose="020B0604030504040204" pitchFamily="34" charset="0"/>
                <a:cs typeface="Tahoma" panose="020B0604030504040204" pitchFamily="34" charset="0"/>
              </a:rPr>
              <a:t>est</a:t>
            </a:r>
            <a:r>
              <a:rPr lang="es-CO"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á en Cristo, nueva criatura es;  las cosas viejas pasaron; he aquí, son hechas nuevas.</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198" name="Text Box 6">
            <a:extLst>
              <a:ext uri="{FF2B5EF4-FFF2-40B4-BE49-F238E27FC236}">
                <a16:creationId xmlns:a16="http://schemas.microsoft.com/office/drawing/2014/main" id="{DF6CB0B4-8A49-A794-E533-C7199817F4DD}"/>
              </a:ext>
            </a:extLst>
          </p:cNvPr>
          <p:cNvSpPr txBox="1">
            <a:spLocks noChangeArrowheads="1"/>
          </p:cNvSpPr>
          <p:nvPr/>
        </p:nvSpPr>
        <p:spPr bwMode="auto">
          <a:xfrm>
            <a:off x="3517392" y="2225039"/>
            <a:ext cx="19812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3:26s</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8199" name="Text Box 7">
            <a:extLst>
              <a:ext uri="{FF2B5EF4-FFF2-40B4-BE49-F238E27FC236}">
                <a16:creationId xmlns:a16="http://schemas.microsoft.com/office/drawing/2014/main" id="{F8B3E09C-24FD-9307-340B-0B82FAEC345C}"/>
              </a:ext>
            </a:extLst>
          </p:cNvPr>
          <p:cNvSpPr txBox="1">
            <a:spLocks noChangeArrowheads="1"/>
          </p:cNvSpPr>
          <p:nvPr/>
        </p:nvSpPr>
        <p:spPr bwMode="auto">
          <a:xfrm>
            <a:off x="1447800" y="3359063"/>
            <a:ext cx="1905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Col. 3:1-4</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8200" name="Text Box 8">
            <a:extLst>
              <a:ext uri="{FF2B5EF4-FFF2-40B4-BE49-F238E27FC236}">
                <a16:creationId xmlns:a16="http://schemas.microsoft.com/office/drawing/2014/main" id="{998304CF-D5CF-7786-3F20-C82A51A8D460}"/>
              </a:ext>
            </a:extLst>
          </p:cNvPr>
          <p:cNvSpPr txBox="1">
            <a:spLocks noChangeArrowheads="1"/>
          </p:cNvSpPr>
          <p:nvPr/>
        </p:nvSpPr>
        <p:spPr bwMode="auto">
          <a:xfrm>
            <a:off x="1447800" y="4466196"/>
            <a:ext cx="20574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a:t>
            </a: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4:12</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8203" name="Text Box 11">
            <a:extLst>
              <a:ext uri="{FF2B5EF4-FFF2-40B4-BE49-F238E27FC236}">
                <a16:creationId xmlns:a16="http://schemas.microsoft.com/office/drawing/2014/main" id="{D36CD231-CF40-FD80-263F-90C21CF19E1B}"/>
              </a:ext>
            </a:extLst>
          </p:cNvPr>
          <p:cNvSpPr txBox="1">
            <a:spLocks noChangeArrowheads="1"/>
          </p:cNvSpPr>
          <p:nvPr/>
        </p:nvSpPr>
        <p:spPr bwMode="auto">
          <a:xfrm>
            <a:off x="5498593" y="2362201"/>
            <a:ext cx="6617208" cy="732508"/>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somos hijos de Dios porque nos hemos revestido de Cristo</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204" name="Text Box 12">
            <a:extLst>
              <a:ext uri="{FF2B5EF4-FFF2-40B4-BE49-F238E27FC236}">
                <a16:creationId xmlns:a16="http://schemas.microsoft.com/office/drawing/2014/main" id="{BEFFF492-5D1A-0B02-2BEF-089661984F04}"/>
              </a:ext>
            </a:extLst>
          </p:cNvPr>
          <p:cNvSpPr txBox="1">
            <a:spLocks noChangeArrowheads="1"/>
          </p:cNvSpPr>
          <p:nvPr/>
        </p:nvSpPr>
        <p:spPr bwMode="auto">
          <a:xfrm>
            <a:off x="3657600" y="3416296"/>
            <a:ext cx="8153400" cy="1052596"/>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si habéis resucitado con Cristo, buscad las cosas de arriba, donde está Cristo, sentado a la diestra de Dios</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205" name="Text Box 13">
            <a:extLst>
              <a:ext uri="{FF2B5EF4-FFF2-40B4-BE49-F238E27FC236}">
                <a16:creationId xmlns:a16="http://schemas.microsoft.com/office/drawing/2014/main" id="{10FEBD62-5E71-10FD-402E-60FDB96903E3}"/>
              </a:ext>
            </a:extLst>
          </p:cNvPr>
          <p:cNvSpPr txBox="1">
            <a:spLocks noChangeArrowheads="1"/>
          </p:cNvSpPr>
          <p:nvPr/>
        </p:nvSpPr>
        <p:spPr bwMode="auto">
          <a:xfrm>
            <a:off x="3657600" y="4483097"/>
            <a:ext cx="8249322" cy="892552"/>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i="1">
                <a:solidFill>
                  <a:schemeClr val="bg1"/>
                </a:solidFill>
                <a:latin typeface="Tahoma" panose="020B0604030504040204" pitchFamily="34" charset="0"/>
                <a:ea typeface="Tahoma" panose="020B0604030504040204" pitchFamily="34" charset="0"/>
                <a:cs typeface="Tahoma" panose="020B0604030504040204" pitchFamily="34" charset="0"/>
              </a:rPr>
              <a:t>no hay otro nombre bajo el cielo dado a los hombres, en el cual podamos ser salvos</a:t>
            </a:r>
            <a:endParaRPr lang="en-US" altLang="en-US" sz="2600" b="1" i="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8">
            <a:extLst>
              <a:ext uri="{FF2B5EF4-FFF2-40B4-BE49-F238E27FC236}">
                <a16:creationId xmlns:a16="http://schemas.microsoft.com/office/drawing/2014/main" id="{ABEBD9C9-C4FB-06D7-2078-254D571EFE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52316"/>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4">
            <a:extLst>
              <a:ext uri="{FF2B5EF4-FFF2-40B4-BE49-F238E27FC236}">
                <a16:creationId xmlns:a16="http://schemas.microsoft.com/office/drawing/2014/main" id="{D0920E45-1316-FC3D-77D7-24055F66D812}"/>
              </a:ext>
            </a:extLst>
          </p:cNvPr>
          <p:cNvSpPr txBox="1">
            <a:spLocks noChangeArrowheads="1"/>
          </p:cNvSpPr>
          <p:nvPr/>
        </p:nvSpPr>
        <p:spPr bwMode="auto">
          <a:xfrm>
            <a:off x="3505200" y="235683"/>
            <a:ext cx="7318248" cy="45858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la Obediencia</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dissolve">
                                      <p:cBhvr>
                                        <p:cTn id="7" dur="1000"/>
                                        <p:tgtEl>
                                          <p:spTgt spid="8196"/>
                                        </p:tgtEl>
                                      </p:cBhvr>
                                    </p:animEffect>
                                  </p:childTnLst>
                                </p:cTn>
                              </p:par>
                              <p:par>
                                <p:cTn id="8" presetID="9" presetClass="entr" presetSubtype="0" fill="hold" nodeType="withEffect">
                                  <p:stCondLst>
                                    <p:cond delay="0"/>
                                  </p:stCondLst>
                                  <p:childTnLst>
                                    <p:set>
                                      <p:cBhvr>
                                        <p:cTn id="9" dur="1" fill="hold">
                                          <p:stCondLst>
                                            <p:cond delay="0"/>
                                          </p:stCondLst>
                                        </p:cTn>
                                        <p:tgtEl>
                                          <p:spTgt spid="8197"/>
                                        </p:tgtEl>
                                        <p:attrNameLst>
                                          <p:attrName>style.visibility</p:attrName>
                                        </p:attrNameLst>
                                      </p:cBhvr>
                                      <p:to>
                                        <p:strVal val="visible"/>
                                      </p:to>
                                    </p:set>
                                    <p:animEffect transition="in" filter="dissolve">
                                      <p:cBhvr>
                                        <p:cTn id="10" dur="1000"/>
                                        <p:tgtEl>
                                          <p:spTgt spid="819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8198"/>
                                        </p:tgtEl>
                                        <p:attrNameLst>
                                          <p:attrName>style.visibility</p:attrName>
                                        </p:attrNameLst>
                                      </p:cBhvr>
                                      <p:to>
                                        <p:strVal val="visible"/>
                                      </p:to>
                                    </p:set>
                                    <p:animEffect transition="in" filter="dissolve">
                                      <p:cBhvr>
                                        <p:cTn id="15" dur="1000"/>
                                        <p:tgtEl>
                                          <p:spTgt spid="8198"/>
                                        </p:tgtEl>
                                      </p:cBhvr>
                                    </p:animEffect>
                                  </p:childTnLst>
                                </p:cTn>
                              </p:par>
                              <p:par>
                                <p:cTn id="16" presetID="9" presetClass="entr" presetSubtype="0" fill="hold" nodeType="withEffect">
                                  <p:stCondLst>
                                    <p:cond delay="0"/>
                                  </p:stCondLst>
                                  <p:childTnLst>
                                    <p:set>
                                      <p:cBhvr>
                                        <p:cTn id="17" dur="1" fill="hold">
                                          <p:stCondLst>
                                            <p:cond delay="0"/>
                                          </p:stCondLst>
                                        </p:cTn>
                                        <p:tgtEl>
                                          <p:spTgt spid="8203"/>
                                        </p:tgtEl>
                                        <p:attrNameLst>
                                          <p:attrName>style.visibility</p:attrName>
                                        </p:attrNameLst>
                                      </p:cBhvr>
                                      <p:to>
                                        <p:strVal val="visible"/>
                                      </p:to>
                                    </p:set>
                                    <p:animEffect transition="in" filter="dissolve">
                                      <p:cBhvr>
                                        <p:cTn id="18" dur="1000"/>
                                        <p:tgtEl>
                                          <p:spTgt spid="8203"/>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8199"/>
                                        </p:tgtEl>
                                        <p:attrNameLst>
                                          <p:attrName>style.visibility</p:attrName>
                                        </p:attrNameLst>
                                      </p:cBhvr>
                                      <p:to>
                                        <p:strVal val="visible"/>
                                      </p:to>
                                    </p:set>
                                    <p:animEffect transition="in" filter="dissolve">
                                      <p:cBhvr>
                                        <p:cTn id="23" dur="1000"/>
                                        <p:tgtEl>
                                          <p:spTgt spid="8199"/>
                                        </p:tgtEl>
                                      </p:cBhvr>
                                    </p:animEffect>
                                  </p:childTnLst>
                                </p:cTn>
                              </p:par>
                              <p:par>
                                <p:cTn id="24" presetID="9" presetClass="entr" presetSubtype="0" fill="hold" nodeType="withEffect">
                                  <p:stCondLst>
                                    <p:cond delay="0"/>
                                  </p:stCondLst>
                                  <p:childTnLst>
                                    <p:set>
                                      <p:cBhvr>
                                        <p:cTn id="25" dur="1" fill="hold">
                                          <p:stCondLst>
                                            <p:cond delay="0"/>
                                          </p:stCondLst>
                                        </p:cTn>
                                        <p:tgtEl>
                                          <p:spTgt spid="8204"/>
                                        </p:tgtEl>
                                        <p:attrNameLst>
                                          <p:attrName>style.visibility</p:attrName>
                                        </p:attrNameLst>
                                      </p:cBhvr>
                                      <p:to>
                                        <p:strVal val="visible"/>
                                      </p:to>
                                    </p:set>
                                    <p:animEffect transition="in" filter="dissolve">
                                      <p:cBhvr>
                                        <p:cTn id="26" dur="1000"/>
                                        <p:tgtEl>
                                          <p:spTgt spid="8204"/>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8200"/>
                                        </p:tgtEl>
                                        <p:attrNameLst>
                                          <p:attrName>style.visibility</p:attrName>
                                        </p:attrNameLst>
                                      </p:cBhvr>
                                      <p:to>
                                        <p:strVal val="visible"/>
                                      </p:to>
                                    </p:set>
                                    <p:animEffect transition="in" filter="dissolve">
                                      <p:cBhvr>
                                        <p:cTn id="31" dur="1000"/>
                                        <p:tgtEl>
                                          <p:spTgt spid="8200"/>
                                        </p:tgtEl>
                                      </p:cBhvr>
                                    </p:animEffect>
                                  </p:childTnLst>
                                </p:cTn>
                              </p:par>
                              <p:par>
                                <p:cTn id="32" presetID="9" presetClass="entr" presetSubtype="0" fill="hold" nodeType="withEffect">
                                  <p:stCondLst>
                                    <p:cond delay="0"/>
                                  </p:stCondLst>
                                  <p:childTnLst>
                                    <p:set>
                                      <p:cBhvr>
                                        <p:cTn id="33" dur="1" fill="hold">
                                          <p:stCondLst>
                                            <p:cond delay="0"/>
                                          </p:stCondLst>
                                        </p:cTn>
                                        <p:tgtEl>
                                          <p:spTgt spid="8205"/>
                                        </p:tgtEl>
                                        <p:attrNameLst>
                                          <p:attrName>style.visibility</p:attrName>
                                        </p:attrNameLst>
                                      </p:cBhvr>
                                      <p:to>
                                        <p:strVal val="visible"/>
                                      </p:to>
                                    </p:set>
                                    <p:animEffect transition="in" filter="dissolve">
                                      <p:cBhvr>
                                        <p:cTn id="34" dur="1000"/>
                                        <p:tgtEl>
                                          <p:spTgt spid="8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P spid="8197" grpId="0" autoUpdateAnimBg="0"/>
      <p:bldP spid="8198" grpId="0" autoUpdateAnimBg="0"/>
      <p:bldP spid="8199" grpId="0" autoUpdateAnimBg="0"/>
      <p:bldP spid="8200" grpId="0" autoUpdateAnimBg="0"/>
      <p:bldP spid="8203" grpId="0" autoUpdateAnimBg="0"/>
      <p:bldP spid="8204" grpId="0" autoUpdateAnimBg="0"/>
      <p:bldP spid="8205" grpId="0" autoUpdateAnimBg="0"/>
      <p:bldP spid="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4" name="Text Box 4">
            <a:extLst>
              <a:ext uri="{FF2B5EF4-FFF2-40B4-BE49-F238E27FC236}">
                <a16:creationId xmlns:a16="http://schemas.microsoft.com/office/drawing/2014/main" id="{D027C298-2A4E-D2F9-D866-D9789FE92200}"/>
              </a:ext>
            </a:extLst>
          </p:cNvPr>
          <p:cNvSpPr txBox="1">
            <a:spLocks noChangeArrowheads="1"/>
          </p:cNvSpPr>
          <p:nvPr/>
        </p:nvSpPr>
        <p:spPr bwMode="auto">
          <a:xfrm>
            <a:off x="3313818" y="1181592"/>
            <a:ext cx="1905000"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2:20</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0245" name="Text Box 5">
            <a:extLst>
              <a:ext uri="{FF2B5EF4-FFF2-40B4-BE49-F238E27FC236}">
                <a16:creationId xmlns:a16="http://schemas.microsoft.com/office/drawing/2014/main" id="{106A672E-23AF-51A8-9C02-D04DC1433B93}"/>
              </a:ext>
            </a:extLst>
          </p:cNvPr>
          <p:cNvSpPr txBox="1">
            <a:spLocks noChangeArrowheads="1"/>
          </p:cNvSpPr>
          <p:nvPr/>
        </p:nvSpPr>
        <p:spPr bwMode="auto">
          <a:xfrm>
            <a:off x="5617785" y="1129399"/>
            <a:ext cx="6117015" cy="1292662"/>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Con Cristo estoy juntamente crucificado, y ya no vivo yo, más vive Cristo en mí</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0246" name="Text Box 6">
            <a:extLst>
              <a:ext uri="{FF2B5EF4-FFF2-40B4-BE49-F238E27FC236}">
                <a16:creationId xmlns:a16="http://schemas.microsoft.com/office/drawing/2014/main" id="{0D14CBF2-80E6-2A11-1092-5B20EAFC5529}"/>
              </a:ext>
            </a:extLst>
          </p:cNvPr>
          <p:cNvSpPr txBox="1">
            <a:spLocks noChangeArrowheads="1"/>
          </p:cNvSpPr>
          <p:nvPr/>
        </p:nvSpPr>
        <p:spPr bwMode="auto">
          <a:xfrm>
            <a:off x="3398841" y="4217111"/>
            <a:ext cx="2306053"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2Ped. 3:12</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0247" name="Text Box 7">
            <a:extLst>
              <a:ext uri="{FF2B5EF4-FFF2-40B4-BE49-F238E27FC236}">
                <a16:creationId xmlns:a16="http://schemas.microsoft.com/office/drawing/2014/main" id="{DFC9554B-20F9-932A-D2DC-9817DA2C1E16}"/>
              </a:ext>
            </a:extLst>
          </p:cNvPr>
          <p:cNvSpPr txBox="1">
            <a:spLocks noChangeArrowheads="1"/>
          </p:cNvSpPr>
          <p:nvPr/>
        </p:nvSpPr>
        <p:spPr bwMode="auto">
          <a:xfrm>
            <a:off x="3407985" y="2637896"/>
            <a:ext cx="1804737"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Fil. 1:21</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0248" name="Text Box 8">
            <a:extLst>
              <a:ext uri="{FF2B5EF4-FFF2-40B4-BE49-F238E27FC236}">
                <a16:creationId xmlns:a16="http://schemas.microsoft.com/office/drawing/2014/main" id="{4FB2D6D5-E555-D79A-AA7A-D45A2676043B}"/>
              </a:ext>
            </a:extLst>
          </p:cNvPr>
          <p:cNvSpPr txBox="1">
            <a:spLocks noChangeArrowheads="1"/>
          </p:cNvSpPr>
          <p:nvPr/>
        </p:nvSpPr>
        <p:spPr bwMode="auto">
          <a:xfrm>
            <a:off x="3417450" y="3444422"/>
            <a:ext cx="2406316"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s-ES_tradnl"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22:20</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0249" name="Text Box 9">
            <a:extLst>
              <a:ext uri="{FF2B5EF4-FFF2-40B4-BE49-F238E27FC236}">
                <a16:creationId xmlns:a16="http://schemas.microsoft.com/office/drawing/2014/main" id="{5AE99E22-2439-2B67-4624-6544DDDC5610}"/>
              </a:ext>
            </a:extLst>
          </p:cNvPr>
          <p:cNvSpPr txBox="1">
            <a:spLocks noChangeArrowheads="1"/>
          </p:cNvSpPr>
          <p:nvPr/>
        </p:nvSpPr>
        <p:spPr bwMode="auto">
          <a:xfrm>
            <a:off x="5618410" y="4294283"/>
            <a:ext cx="6162431" cy="732508"/>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Esperamos para la venida del día de Dios</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0250" name="Text Box 10">
            <a:extLst>
              <a:ext uri="{FF2B5EF4-FFF2-40B4-BE49-F238E27FC236}">
                <a16:creationId xmlns:a16="http://schemas.microsoft.com/office/drawing/2014/main" id="{2D1241CC-0FE3-192F-CE75-67D033C5B546}"/>
              </a:ext>
            </a:extLst>
          </p:cNvPr>
          <p:cNvSpPr txBox="1">
            <a:spLocks noChangeArrowheads="1"/>
          </p:cNvSpPr>
          <p:nvPr/>
        </p:nvSpPr>
        <p:spPr bwMode="auto">
          <a:xfrm>
            <a:off x="5617785" y="2596318"/>
            <a:ext cx="6324600" cy="732508"/>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El vivir es Cristo, y el morir es ganancia</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0251" name="Text Box 11">
            <a:extLst>
              <a:ext uri="{FF2B5EF4-FFF2-40B4-BE49-F238E27FC236}">
                <a16:creationId xmlns:a16="http://schemas.microsoft.com/office/drawing/2014/main" id="{C11D2423-EA8A-FED5-1AA7-6F53782B35E8}"/>
              </a:ext>
            </a:extLst>
          </p:cNvPr>
          <p:cNvSpPr txBox="1">
            <a:spLocks noChangeArrowheads="1"/>
          </p:cNvSpPr>
          <p:nvPr/>
        </p:nvSpPr>
        <p:spPr bwMode="auto">
          <a:xfrm>
            <a:off x="5715173" y="3486497"/>
            <a:ext cx="4865077" cy="492443"/>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¡Ven, Señor Jesús!</a:t>
            </a:r>
          </a:p>
        </p:txBody>
      </p:sp>
      <p:sp>
        <p:nvSpPr>
          <p:cNvPr id="10252" name="Text Box 12">
            <a:extLst>
              <a:ext uri="{FF2B5EF4-FFF2-40B4-BE49-F238E27FC236}">
                <a16:creationId xmlns:a16="http://schemas.microsoft.com/office/drawing/2014/main" id="{3CDF4845-576B-3CA8-353B-DDB327CA9DA0}"/>
              </a:ext>
            </a:extLst>
          </p:cNvPr>
          <p:cNvSpPr txBox="1">
            <a:spLocks noChangeArrowheads="1"/>
          </p:cNvSpPr>
          <p:nvPr/>
        </p:nvSpPr>
        <p:spPr bwMode="auto">
          <a:xfrm>
            <a:off x="990600" y="5345917"/>
            <a:ext cx="10210800" cy="1292662"/>
          </a:xfrm>
          <a:prstGeom prst="rect">
            <a:avLst/>
          </a:prstGeom>
          <a:solidFill>
            <a:srgbClr val="FFFF99"/>
          </a:solidFill>
          <a:ln w="57150">
            <a:noFill/>
            <a:miter lim="800000"/>
            <a:headEnd/>
            <a:tailEnd/>
          </a:ln>
          <a:effectLst/>
        </p:spPr>
        <p:txBody>
          <a:bodyPr wrap="square">
            <a:spAutoFit/>
          </a:bodyPr>
          <a:lstStyle/>
          <a:p>
            <a:pPr algn="ctr"/>
            <a:r>
              <a:rPr lang="es-ES_tradnl" altLang="en-US" sz="2600" b="1" dirty="0">
                <a:latin typeface="Tahoma" panose="020B0604030504040204" pitchFamily="34" charset="0"/>
                <a:ea typeface="Tahoma" panose="020B0604030504040204" pitchFamily="34" charset="0"/>
                <a:cs typeface="Tahoma" panose="020B0604030504040204" pitchFamily="34" charset="0"/>
              </a:rPr>
              <a:t>Col. 1:28 – </a:t>
            </a:r>
            <a:r>
              <a:rPr lang="es-ES_tradnl" altLang="en-US" sz="2600" b="1" i="1" dirty="0">
                <a:latin typeface="Tahoma" panose="020B0604030504040204" pitchFamily="34" charset="0"/>
                <a:ea typeface="Tahoma" panose="020B0604030504040204" pitchFamily="34" charset="0"/>
                <a:cs typeface="Tahoma" panose="020B0604030504040204" pitchFamily="34" charset="0"/>
              </a:rPr>
              <a:t>a quien anunciamos, amonestando a todo hombre, y enseñando a todo hombre en toda sabiduría, a fin de presentar perfecto en Cristo Jesús a todo hombre;</a:t>
            </a:r>
            <a:endParaRPr lang="en-US" altLang="en-US" sz="2600" b="1" i="1" dirty="0">
              <a:latin typeface="Tahoma" panose="020B0604030504040204" pitchFamily="34" charset="0"/>
              <a:ea typeface="Tahoma" panose="020B0604030504040204" pitchFamily="34" charset="0"/>
              <a:cs typeface="Tahoma" panose="020B0604030504040204" pitchFamily="34" charset="0"/>
            </a:endParaRPr>
          </a:p>
        </p:txBody>
      </p:sp>
      <p:pic>
        <p:nvPicPr>
          <p:cNvPr id="2" name="Picture 18">
            <a:extLst>
              <a:ext uri="{FF2B5EF4-FFF2-40B4-BE49-F238E27FC236}">
                <a16:creationId xmlns:a16="http://schemas.microsoft.com/office/drawing/2014/main" id="{DE110AE3-B203-4DED-63D5-800586E5D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52316"/>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4">
            <a:extLst>
              <a:ext uri="{FF2B5EF4-FFF2-40B4-BE49-F238E27FC236}">
                <a16:creationId xmlns:a16="http://schemas.microsoft.com/office/drawing/2014/main" id="{04783D57-E64E-9D9A-9123-8F8C7A480A8C}"/>
              </a:ext>
            </a:extLst>
          </p:cNvPr>
          <p:cNvSpPr txBox="1">
            <a:spLocks noChangeArrowheads="1"/>
          </p:cNvSpPr>
          <p:nvPr/>
        </p:nvSpPr>
        <p:spPr bwMode="auto">
          <a:xfrm>
            <a:off x="3505200" y="235683"/>
            <a:ext cx="7318248" cy="45858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Nuestra Vida</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dissolve">
                                      <p:cBhvr>
                                        <p:cTn id="7" dur="1000"/>
                                        <p:tgtEl>
                                          <p:spTgt spid="10244"/>
                                        </p:tgtEl>
                                      </p:cBhvr>
                                    </p:animEffect>
                                  </p:childTnLst>
                                </p:cTn>
                              </p:par>
                              <p:par>
                                <p:cTn id="8" presetID="9" presetClass="entr" presetSubtype="0" fill="hold" nodeType="withEffect">
                                  <p:stCondLst>
                                    <p:cond delay="0"/>
                                  </p:stCondLst>
                                  <p:childTnLst>
                                    <p:set>
                                      <p:cBhvr>
                                        <p:cTn id="9" dur="1" fill="hold">
                                          <p:stCondLst>
                                            <p:cond delay="0"/>
                                          </p:stCondLst>
                                        </p:cTn>
                                        <p:tgtEl>
                                          <p:spTgt spid="10245"/>
                                        </p:tgtEl>
                                        <p:attrNameLst>
                                          <p:attrName>style.visibility</p:attrName>
                                        </p:attrNameLst>
                                      </p:cBhvr>
                                      <p:to>
                                        <p:strVal val="visible"/>
                                      </p:to>
                                    </p:set>
                                    <p:animEffect transition="in" filter="dissolve">
                                      <p:cBhvr>
                                        <p:cTn id="10" dur="1000"/>
                                        <p:tgtEl>
                                          <p:spTgt spid="1024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dissolve">
                                      <p:cBhvr>
                                        <p:cTn id="15" dur="1000"/>
                                        <p:tgtEl>
                                          <p:spTgt spid="10247"/>
                                        </p:tgtEl>
                                      </p:cBhvr>
                                    </p:animEffect>
                                  </p:childTnLst>
                                </p:cTn>
                              </p:par>
                              <p:par>
                                <p:cTn id="16" presetID="9" presetClass="entr" presetSubtype="0" fill="hold" nodeType="withEffect">
                                  <p:stCondLst>
                                    <p:cond delay="0"/>
                                  </p:stCondLst>
                                  <p:childTnLst>
                                    <p:set>
                                      <p:cBhvr>
                                        <p:cTn id="17" dur="1" fill="hold">
                                          <p:stCondLst>
                                            <p:cond delay="0"/>
                                          </p:stCondLst>
                                        </p:cTn>
                                        <p:tgtEl>
                                          <p:spTgt spid="10250"/>
                                        </p:tgtEl>
                                        <p:attrNameLst>
                                          <p:attrName>style.visibility</p:attrName>
                                        </p:attrNameLst>
                                      </p:cBhvr>
                                      <p:to>
                                        <p:strVal val="visible"/>
                                      </p:to>
                                    </p:set>
                                    <p:animEffect transition="in" filter="dissolve">
                                      <p:cBhvr>
                                        <p:cTn id="18" dur="1000"/>
                                        <p:tgtEl>
                                          <p:spTgt spid="10250"/>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0248"/>
                                        </p:tgtEl>
                                        <p:attrNameLst>
                                          <p:attrName>style.visibility</p:attrName>
                                        </p:attrNameLst>
                                      </p:cBhvr>
                                      <p:to>
                                        <p:strVal val="visible"/>
                                      </p:to>
                                    </p:set>
                                    <p:animEffect transition="in" filter="dissolve">
                                      <p:cBhvr>
                                        <p:cTn id="23" dur="1000"/>
                                        <p:tgtEl>
                                          <p:spTgt spid="10248"/>
                                        </p:tgtEl>
                                      </p:cBhvr>
                                    </p:animEffect>
                                  </p:childTnLst>
                                </p:cTn>
                              </p:par>
                              <p:par>
                                <p:cTn id="24" presetID="9" presetClass="entr" presetSubtype="0" fill="hold" nodeType="withEffect">
                                  <p:stCondLst>
                                    <p:cond delay="0"/>
                                  </p:stCondLst>
                                  <p:childTnLst>
                                    <p:set>
                                      <p:cBhvr>
                                        <p:cTn id="25" dur="1" fill="hold">
                                          <p:stCondLst>
                                            <p:cond delay="0"/>
                                          </p:stCondLst>
                                        </p:cTn>
                                        <p:tgtEl>
                                          <p:spTgt spid="10251"/>
                                        </p:tgtEl>
                                        <p:attrNameLst>
                                          <p:attrName>style.visibility</p:attrName>
                                        </p:attrNameLst>
                                      </p:cBhvr>
                                      <p:to>
                                        <p:strVal val="visible"/>
                                      </p:to>
                                    </p:set>
                                    <p:animEffect transition="in" filter="dissolve">
                                      <p:cBhvr>
                                        <p:cTn id="26" dur="1000"/>
                                        <p:tgtEl>
                                          <p:spTgt spid="1025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0246"/>
                                        </p:tgtEl>
                                        <p:attrNameLst>
                                          <p:attrName>style.visibility</p:attrName>
                                        </p:attrNameLst>
                                      </p:cBhvr>
                                      <p:to>
                                        <p:strVal val="visible"/>
                                      </p:to>
                                    </p:set>
                                    <p:animEffect transition="in" filter="dissolve">
                                      <p:cBhvr>
                                        <p:cTn id="31" dur="1000"/>
                                        <p:tgtEl>
                                          <p:spTgt spid="10246"/>
                                        </p:tgtEl>
                                      </p:cBhvr>
                                    </p:animEffect>
                                  </p:childTnLst>
                                </p:cTn>
                              </p:par>
                              <p:par>
                                <p:cTn id="32" presetID="9" presetClass="entr" presetSubtype="0" fill="hold" nodeType="withEffect">
                                  <p:stCondLst>
                                    <p:cond delay="0"/>
                                  </p:stCondLst>
                                  <p:childTnLst>
                                    <p:set>
                                      <p:cBhvr>
                                        <p:cTn id="33" dur="1" fill="hold">
                                          <p:stCondLst>
                                            <p:cond delay="0"/>
                                          </p:stCondLst>
                                        </p:cTn>
                                        <p:tgtEl>
                                          <p:spTgt spid="10249"/>
                                        </p:tgtEl>
                                        <p:attrNameLst>
                                          <p:attrName>style.visibility</p:attrName>
                                        </p:attrNameLst>
                                      </p:cBhvr>
                                      <p:to>
                                        <p:strVal val="visible"/>
                                      </p:to>
                                    </p:set>
                                    <p:animEffect transition="in" filter="dissolve">
                                      <p:cBhvr>
                                        <p:cTn id="34" dur="1000"/>
                                        <p:tgtEl>
                                          <p:spTgt spid="1024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37" fill="hold" grpId="1" nodeType="clickEffect">
                                  <p:stCondLst>
                                    <p:cond delay="0"/>
                                  </p:stCondLst>
                                  <p:childTnLst>
                                    <p:set>
                                      <p:cBhvr>
                                        <p:cTn id="38" dur="1" fill="hold">
                                          <p:stCondLst>
                                            <p:cond delay="0"/>
                                          </p:stCondLst>
                                        </p:cTn>
                                        <p:tgtEl>
                                          <p:spTgt spid="10252"/>
                                        </p:tgtEl>
                                        <p:attrNameLst>
                                          <p:attrName>style.visibility</p:attrName>
                                        </p:attrNameLst>
                                      </p:cBhvr>
                                      <p:to>
                                        <p:strVal val="visible"/>
                                      </p:to>
                                    </p:set>
                                    <p:animEffect transition="in" filter="barn(outVertical)">
                                      <p:cBhvr>
                                        <p:cTn id="39" dur="1000"/>
                                        <p:tgtEl>
                                          <p:spTgt spid="10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P spid="10245" grpId="0" autoUpdateAnimBg="0"/>
      <p:bldP spid="10246" grpId="0" autoUpdateAnimBg="0"/>
      <p:bldP spid="10247" grpId="0" autoUpdateAnimBg="0"/>
      <p:bldP spid="10248" grpId="0" autoUpdateAnimBg="0"/>
      <p:bldP spid="10249" grpId="0" autoUpdateAnimBg="0"/>
      <p:bldP spid="10250" grpId="0" autoUpdateAnimBg="0"/>
      <p:bldP spid="10251" grpId="0" autoUpdateAnimBg="0"/>
      <p:bldP spid="10252" grpId="0" animBg="1" autoUpdateAnimBg="0"/>
      <p:bldP spid="10252" grpId="1" animBg="1"/>
      <p:bldP spid="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3323AAF5-43F4-4621-46F3-824D801FE95F}"/>
              </a:ext>
            </a:extLst>
          </p:cNvPr>
          <p:cNvSpPr txBox="1">
            <a:spLocks noChangeArrowheads="1"/>
          </p:cNvSpPr>
          <p:nvPr/>
        </p:nvSpPr>
        <p:spPr bwMode="auto">
          <a:xfrm>
            <a:off x="76200" y="228600"/>
            <a:ext cx="12039600" cy="1815882"/>
          </a:xfrm>
          <a:prstGeom prst="rect">
            <a:avLst/>
          </a:prstGeom>
          <a:solidFill>
            <a:schemeClr val="accent4">
              <a:lumMod val="20000"/>
              <a:lumOff val="80000"/>
            </a:schemeClr>
          </a:solidFill>
          <a:ln w="101600">
            <a:noFill/>
            <a:miter lim="800000"/>
            <a:headEnd/>
            <a:tailEnd/>
          </a:ln>
          <a:effectLst/>
        </p:spPr>
        <p:txBody>
          <a:bodyPr wrap="square">
            <a:spAutoFit/>
          </a:bodyPr>
          <a:lstStyle/>
          <a:p>
            <a:pPr algn="ctr"/>
            <a:r>
              <a:rPr lang="es-ES_tradnl" altLang="en-US" sz="2800" b="1" dirty="0">
                <a:latin typeface="Tahoma" panose="020B0604030504040204" pitchFamily="34" charset="0"/>
                <a:ea typeface="Tahoma" panose="020B0604030504040204" pitchFamily="34" charset="0"/>
                <a:cs typeface="Tahoma" panose="020B0604030504040204" pitchFamily="34" charset="0"/>
              </a:rPr>
              <a:t>Es cierto que reflectamos lo que amamos y adoramos.  Si estudiamos a Jesús, si pensamos en Jesús, si hablamos de Jesús, si amamos a Jesús, y si adoramos a Jesús: seremos transformados en la imagen de Jesús.</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p:txBody>
      </p:sp>
      <p:sp>
        <p:nvSpPr>
          <p:cNvPr id="11267" name="Text Box 3">
            <a:extLst>
              <a:ext uri="{FF2B5EF4-FFF2-40B4-BE49-F238E27FC236}">
                <a16:creationId xmlns:a16="http://schemas.microsoft.com/office/drawing/2014/main" id="{C0BF8BF8-3075-FFEB-F5DB-FE46AC22BACE}"/>
              </a:ext>
            </a:extLst>
          </p:cNvPr>
          <p:cNvSpPr txBox="1">
            <a:spLocks noChangeArrowheads="1"/>
          </p:cNvSpPr>
          <p:nvPr/>
        </p:nvSpPr>
        <p:spPr bwMode="auto">
          <a:xfrm>
            <a:off x="316628" y="2784476"/>
            <a:ext cx="1118957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FF3300"/>
              </a:buClr>
              <a:buFont typeface="Wingdings" panose="05000000000000000000" pitchFamily="2" charset="2"/>
              <a:buChar char="Ø"/>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toda la revelación de la Biblia</a:t>
            </a:r>
          </a:p>
          <a:p>
            <a:pPr>
              <a:buClr>
                <a:srgbClr val="FF3300"/>
              </a:buClr>
              <a:buFont typeface="Wingdings" panose="05000000000000000000" pitchFamily="2" charset="2"/>
              <a:buNone/>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--Todos los libros de los dos testamentos se centran en Él--</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1269" name="Text Box 5">
            <a:extLst>
              <a:ext uri="{FF2B5EF4-FFF2-40B4-BE49-F238E27FC236}">
                <a16:creationId xmlns:a16="http://schemas.microsoft.com/office/drawing/2014/main" id="{7E42D068-99DD-22DC-6831-C5CC67D37D5A}"/>
              </a:ext>
            </a:extLst>
          </p:cNvPr>
          <p:cNvSpPr txBox="1">
            <a:spLocks noChangeArrowheads="1"/>
          </p:cNvSpPr>
          <p:nvPr/>
        </p:nvSpPr>
        <p:spPr bwMode="auto">
          <a:xfrm>
            <a:off x="381000" y="3733800"/>
            <a:ext cx="103548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FF3300"/>
              </a:buClr>
              <a:buFont typeface="Wingdings" panose="05000000000000000000" pitchFamily="2" charset="2"/>
              <a:buChar char="Ø"/>
            </a:pPr>
            <a:r>
              <a:rPr lang="es-CO" altLang="en-US" sz="2800" b="1">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la redención.</a:t>
            </a:r>
            <a:endParaRPr lang="en-US" altLang="en-US" sz="28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1271" name="Text Box 7">
            <a:extLst>
              <a:ext uri="{FF2B5EF4-FFF2-40B4-BE49-F238E27FC236}">
                <a16:creationId xmlns:a16="http://schemas.microsoft.com/office/drawing/2014/main" id="{B6419DFF-F996-5F43-0799-B65DA5DD356B}"/>
              </a:ext>
            </a:extLst>
          </p:cNvPr>
          <p:cNvSpPr txBox="1">
            <a:spLocks noChangeArrowheads="1"/>
          </p:cNvSpPr>
          <p:nvPr/>
        </p:nvSpPr>
        <p:spPr bwMode="auto">
          <a:xfrm>
            <a:off x="381000" y="4343400"/>
            <a:ext cx="103548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FF3300"/>
              </a:buClr>
              <a:buFont typeface="Wingdings" panose="05000000000000000000" pitchFamily="2" charset="2"/>
              <a:buChar char="Ø"/>
            </a:pPr>
            <a:r>
              <a:rPr lang="es-CO" altLang="en-US" sz="2800" b="1">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la obediencia.</a:t>
            </a:r>
            <a:endParaRPr lang="en-US" altLang="en-US" sz="28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1272" name="Text Box 8">
            <a:extLst>
              <a:ext uri="{FF2B5EF4-FFF2-40B4-BE49-F238E27FC236}">
                <a16:creationId xmlns:a16="http://schemas.microsoft.com/office/drawing/2014/main" id="{03B1DE36-77D6-E144-C8D0-9A4B87C88D46}"/>
              </a:ext>
            </a:extLst>
          </p:cNvPr>
          <p:cNvSpPr txBox="1">
            <a:spLocks noChangeArrowheads="1"/>
          </p:cNvSpPr>
          <p:nvPr/>
        </p:nvSpPr>
        <p:spPr bwMode="auto">
          <a:xfrm>
            <a:off x="381000" y="4953000"/>
            <a:ext cx="103548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FF3300"/>
              </a:buClr>
              <a:buFont typeface="Wingdings" panose="05000000000000000000" pitchFamily="2" charset="2"/>
              <a:buChar char="Ø"/>
            </a:pPr>
            <a:r>
              <a:rPr lang="es-CO" altLang="en-US" sz="2800" b="1">
                <a:solidFill>
                  <a:srgbClr val="FFFF00"/>
                </a:solidFill>
                <a:latin typeface="Tahoma" panose="020B0604030504040204" pitchFamily="34" charset="0"/>
                <a:ea typeface="Tahoma" panose="020B0604030504040204" pitchFamily="34" charset="0"/>
                <a:cs typeface="Tahoma" panose="020B0604030504040204" pitchFamily="34" charset="0"/>
              </a:rPr>
              <a:t>Jesús es el corazón de nuestra vida.</a:t>
            </a:r>
            <a:endParaRPr lang="en-US" altLang="en-US" sz="28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1273" name="Text Box 9">
            <a:extLst>
              <a:ext uri="{FF2B5EF4-FFF2-40B4-BE49-F238E27FC236}">
                <a16:creationId xmlns:a16="http://schemas.microsoft.com/office/drawing/2014/main" id="{524C90E3-B940-AADD-1025-B6ADAFE0BBFB}"/>
              </a:ext>
            </a:extLst>
          </p:cNvPr>
          <p:cNvSpPr txBox="1">
            <a:spLocks noChangeArrowheads="1"/>
          </p:cNvSpPr>
          <p:nvPr/>
        </p:nvSpPr>
        <p:spPr bwMode="auto">
          <a:xfrm>
            <a:off x="0" y="5846660"/>
            <a:ext cx="1203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buClr>
                <a:srgbClr val="FF3300"/>
              </a:buClr>
              <a:buFont typeface="Wingdings" panose="05000000000000000000" pitchFamily="2" charset="2"/>
              <a:buNone/>
            </a:pPr>
            <a:r>
              <a:rPr lang="es-CO" altLang="en-US" sz="4800" b="1" dirty="0">
                <a:solidFill>
                  <a:schemeClr val="bg1"/>
                </a:solidFill>
                <a:latin typeface="Tahoma" panose="020B0604030504040204" pitchFamily="34" charset="0"/>
                <a:ea typeface="Tahoma" panose="020B0604030504040204" pitchFamily="34" charset="0"/>
                <a:cs typeface="Tahoma" panose="020B0604030504040204" pitchFamily="34" charset="0"/>
              </a:rPr>
              <a:t>Para nosotros, Jesús lo es todo.</a:t>
            </a:r>
            <a:endParaRPr lang="en-US" altLang="en-US" sz="4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dissolve">
                                      <p:cBhvr>
                                        <p:cTn id="7" dur="1000"/>
                                        <p:tgtEl>
                                          <p:spTgt spid="11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1269"/>
                                        </p:tgtEl>
                                        <p:attrNameLst>
                                          <p:attrName>style.visibility</p:attrName>
                                        </p:attrNameLst>
                                      </p:cBhvr>
                                      <p:to>
                                        <p:strVal val="visible"/>
                                      </p:to>
                                    </p:set>
                                    <p:animEffect transition="in" filter="dissolve">
                                      <p:cBhvr>
                                        <p:cTn id="12" dur="1000"/>
                                        <p:tgtEl>
                                          <p:spTgt spid="112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1271"/>
                                        </p:tgtEl>
                                        <p:attrNameLst>
                                          <p:attrName>style.visibility</p:attrName>
                                        </p:attrNameLst>
                                      </p:cBhvr>
                                      <p:to>
                                        <p:strVal val="visible"/>
                                      </p:to>
                                    </p:set>
                                    <p:animEffect transition="in" filter="dissolve">
                                      <p:cBhvr>
                                        <p:cTn id="17" dur="1000"/>
                                        <p:tgtEl>
                                          <p:spTgt spid="112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1272"/>
                                        </p:tgtEl>
                                        <p:attrNameLst>
                                          <p:attrName>style.visibility</p:attrName>
                                        </p:attrNameLst>
                                      </p:cBhvr>
                                      <p:to>
                                        <p:strVal val="visible"/>
                                      </p:to>
                                    </p:set>
                                    <p:animEffect transition="in" filter="dissolve">
                                      <p:cBhvr>
                                        <p:cTn id="22" dur="1000"/>
                                        <p:tgtEl>
                                          <p:spTgt spid="112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288" fill="hold" nodeType="clickEffect">
                                  <p:stCondLst>
                                    <p:cond delay="0"/>
                                  </p:stCondLst>
                                  <p:childTnLst>
                                    <p:set>
                                      <p:cBhvr>
                                        <p:cTn id="26" dur="1" fill="hold">
                                          <p:stCondLst>
                                            <p:cond delay="0"/>
                                          </p:stCondLst>
                                        </p:cTn>
                                        <p:tgtEl>
                                          <p:spTgt spid="11273"/>
                                        </p:tgtEl>
                                        <p:attrNameLst>
                                          <p:attrName>style.visibility</p:attrName>
                                        </p:attrNameLst>
                                      </p:cBhvr>
                                      <p:to>
                                        <p:strVal val="visible"/>
                                      </p:to>
                                    </p:set>
                                    <p:anim calcmode="lin" valueType="num">
                                      <p:cBhvr>
                                        <p:cTn id="27" dur="1000" fill="hold"/>
                                        <p:tgtEl>
                                          <p:spTgt spid="11273"/>
                                        </p:tgtEl>
                                        <p:attrNameLst>
                                          <p:attrName>ppt_w</p:attrName>
                                        </p:attrNameLst>
                                      </p:cBhvr>
                                      <p:tavLst>
                                        <p:tav tm="0">
                                          <p:val>
                                            <p:strVal val="4/3*#ppt_w"/>
                                          </p:val>
                                        </p:tav>
                                        <p:tav tm="100000">
                                          <p:val>
                                            <p:strVal val="#ppt_w"/>
                                          </p:val>
                                        </p:tav>
                                      </p:tavLst>
                                    </p:anim>
                                    <p:anim calcmode="lin" valueType="num">
                                      <p:cBhvr>
                                        <p:cTn id="28" dur="1000" fill="hold"/>
                                        <p:tgtEl>
                                          <p:spTgt spid="11273"/>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autoUpdateAnimBg="0"/>
      <p:bldP spid="11267" grpId="0" autoUpdateAnimBg="0"/>
      <p:bldP spid="11269" grpId="0" autoUpdateAnimBg="0"/>
      <p:bldP spid="11271" grpId="0" autoUpdateAnimBg="0"/>
      <p:bldP spid="11272" grpId="0" autoUpdateAnimBg="0"/>
      <p:bldP spid="1127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533" name="Text Box 5">
            <a:extLst>
              <a:ext uri="{FF2B5EF4-FFF2-40B4-BE49-F238E27FC236}">
                <a16:creationId xmlns:a16="http://schemas.microsoft.com/office/drawing/2014/main" id="{0C1B40D1-A9E2-6628-E203-D3EC80141DFD}"/>
              </a:ext>
            </a:extLst>
          </p:cNvPr>
          <p:cNvSpPr txBox="1">
            <a:spLocks noChangeArrowheads="1"/>
          </p:cNvSpPr>
          <p:nvPr/>
        </p:nvSpPr>
        <p:spPr bwMode="auto">
          <a:xfrm>
            <a:off x="5410200" y="2780872"/>
            <a:ext cx="64008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Pero el tema que me gustaría estudiar en esta lección es el tema más </a:t>
            </a:r>
            <a:r>
              <a:rPr lang="es-CO"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basico</a:t>
            </a:r>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y más importante para entender bien el mensaje de la Biblia...</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2536" name="Text Box 8">
            <a:extLst>
              <a:ext uri="{FF2B5EF4-FFF2-40B4-BE49-F238E27FC236}">
                <a16:creationId xmlns:a16="http://schemas.microsoft.com/office/drawing/2014/main" id="{E4DEE19E-7C8F-9748-E77E-8AA27A34C6EA}"/>
              </a:ext>
            </a:extLst>
          </p:cNvPr>
          <p:cNvSpPr txBox="1">
            <a:spLocks noChangeArrowheads="1"/>
          </p:cNvSpPr>
          <p:nvPr/>
        </p:nvSpPr>
        <p:spPr bwMode="auto">
          <a:xfrm>
            <a:off x="5562600" y="5483858"/>
            <a:ext cx="6553200" cy="867930"/>
          </a:xfrm>
          <a:prstGeom prst="rect">
            <a:avLst/>
          </a:prstGeom>
          <a:solidFill>
            <a:schemeClr val="accent4">
              <a:lumMod val="20000"/>
              <a:lumOff val="80000"/>
            </a:schemeClr>
          </a:solidFill>
          <a:ln>
            <a:noFill/>
          </a:ln>
          <a:effectLst/>
        </p:spPr>
        <p:txBody>
          <a:bodyPr wrap="square">
            <a:spAutoFit/>
          </a:bodyPr>
          <a:lstStyle/>
          <a:p>
            <a:pPr algn="ctr">
              <a:lnSpc>
                <a:spcPct val="90000"/>
              </a:lnSpc>
            </a:pPr>
            <a:r>
              <a:rPr lang="es-CO" altLang="en-US" sz="2800" b="1" dirty="0">
                <a:latin typeface="Tahoma" panose="020B0604030504040204" pitchFamily="34" charset="0"/>
                <a:ea typeface="Tahoma" panose="020B0604030504040204" pitchFamily="34" charset="0"/>
                <a:cs typeface="Tahoma" panose="020B0604030504040204" pitchFamily="34" charset="0"/>
              </a:rPr>
              <a:t>la importancia de Jesús en las escrituras de la Biblia.</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6">
            <a:extLst>
              <a:ext uri="{FF2B5EF4-FFF2-40B4-BE49-F238E27FC236}">
                <a16:creationId xmlns:a16="http://schemas.microsoft.com/office/drawing/2014/main" id="{243D4AF4-789D-92B6-1C88-553FA4AFD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089525" cy="5181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8">
            <a:extLst>
              <a:ext uri="{FF2B5EF4-FFF2-40B4-BE49-F238E27FC236}">
                <a16:creationId xmlns:a16="http://schemas.microsoft.com/office/drawing/2014/main" id="{D26F94A8-8FD5-4F19-6E26-58484F8321FB}"/>
              </a:ext>
            </a:extLst>
          </p:cNvPr>
          <p:cNvSpPr txBox="1">
            <a:spLocks noChangeArrowheads="1"/>
          </p:cNvSpPr>
          <p:nvPr/>
        </p:nvSpPr>
        <p:spPr bwMode="auto">
          <a:xfrm>
            <a:off x="5410200" y="1"/>
            <a:ext cx="6781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Hay muchos temas </a:t>
            </a:r>
          </a:p>
          <a:p>
            <a:pPr algn="ctr"/>
            <a:r>
              <a:rPr lang="es-CO"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que podemos explorar </a:t>
            </a:r>
          </a:p>
          <a:p>
            <a:pPr algn="ctr"/>
            <a:r>
              <a:rPr lang="es-CO"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en la </a:t>
            </a:r>
            <a:r>
              <a:rPr lang="es-CO"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Bíblia</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 Box 7">
            <a:extLst>
              <a:ext uri="{FF2B5EF4-FFF2-40B4-BE49-F238E27FC236}">
                <a16:creationId xmlns:a16="http://schemas.microsoft.com/office/drawing/2014/main" id="{06B3C977-D8DF-B383-39F9-704200F2327E}"/>
              </a:ext>
            </a:extLst>
          </p:cNvPr>
          <p:cNvSpPr txBox="1">
            <a:spLocks noChangeArrowheads="1"/>
          </p:cNvSpPr>
          <p:nvPr/>
        </p:nvSpPr>
        <p:spPr bwMode="auto">
          <a:xfrm rot="20090750">
            <a:off x="2587937" y="3105765"/>
            <a:ext cx="1504950" cy="1301750"/>
          </a:xfrm>
          <a:prstGeom prst="rect">
            <a:avLst/>
          </a:prstGeom>
          <a:noFill/>
          <a:ln>
            <a:noFill/>
          </a:ln>
          <a:effectLst>
            <a:outerShdw dist="53882"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110000"/>
              </a:lnSpc>
            </a:pPr>
            <a:r>
              <a:rPr lang="en-US" altLang="en-US" sz="3600" b="1" dirty="0">
                <a:latin typeface="Comic Sans MS" panose="030F0702030302020204" pitchFamily="66" charset="0"/>
              </a:rPr>
              <a:t>  </a:t>
            </a:r>
            <a:r>
              <a:rPr lang="en-US" altLang="en-US" sz="3600" b="1" dirty="0">
                <a:solidFill>
                  <a:srgbClr val="FFFF00"/>
                </a:solidFill>
                <a:latin typeface="Comic Sans MS" panose="030F0702030302020204" pitchFamily="66" charset="0"/>
              </a:rPr>
              <a:t>La</a:t>
            </a:r>
          </a:p>
          <a:p>
            <a:pPr>
              <a:lnSpc>
                <a:spcPct val="110000"/>
              </a:lnSpc>
            </a:pPr>
            <a:r>
              <a:rPr lang="en-US" altLang="en-US" sz="3600" b="1" dirty="0" err="1">
                <a:solidFill>
                  <a:srgbClr val="FFFF00"/>
                </a:solidFill>
                <a:latin typeface="Comic Sans MS" panose="030F0702030302020204" pitchFamily="66" charset="0"/>
              </a:rPr>
              <a:t>Bíblia</a:t>
            </a:r>
            <a:endParaRPr lang="en-US" altLang="en-US" sz="3600" b="1" dirty="0">
              <a:solidFill>
                <a:srgbClr val="FFFF00"/>
              </a:solidFill>
              <a:latin typeface="Comic Sans MS" panose="030F0702030302020204"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2533"/>
                                        </p:tgtEl>
                                        <p:attrNameLst>
                                          <p:attrName>style.visibility</p:attrName>
                                        </p:attrNameLst>
                                      </p:cBhvr>
                                      <p:to>
                                        <p:strVal val="visible"/>
                                      </p:to>
                                    </p:set>
                                    <p:animEffect transition="in" filter="checkerboard(across)">
                                      <p:cBhvr>
                                        <p:cTn id="7" dur="1000"/>
                                        <p:tgtEl>
                                          <p:spTgt spid="2253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6"/>
                                        </p:tgtEl>
                                        <p:attrNameLst>
                                          <p:attrName>style.visibility</p:attrName>
                                        </p:attrNameLst>
                                      </p:cBhvr>
                                      <p:to>
                                        <p:strVal val="visible"/>
                                      </p:to>
                                    </p:set>
                                    <p:animEffect transition="in" filter="dissolve">
                                      <p:cBhvr>
                                        <p:cTn id="12" dur="10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P spid="225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5" name="Picture 7">
            <a:extLst>
              <a:ext uri="{FF2B5EF4-FFF2-40B4-BE49-F238E27FC236}">
                <a16:creationId xmlns:a16="http://schemas.microsoft.com/office/drawing/2014/main" id="{4BFED657-051F-EECB-5DA1-7CBE4872FD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2053" name="Text Box 5">
            <a:extLst>
              <a:ext uri="{FF2B5EF4-FFF2-40B4-BE49-F238E27FC236}">
                <a16:creationId xmlns:a16="http://schemas.microsoft.com/office/drawing/2014/main" id="{6AACCD2C-4600-07CF-F6C6-8B81EFF7CCCA}"/>
              </a:ext>
            </a:extLst>
          </p:cNvPr>
          <p:cNvSpPr txBox="1">
            <a:spLocks noChangeArrowheads="1"/>
          </p:cNvSpPr>
          <p:nvPr/>
        </p:nvSpPr>
        <p:spPr bwMode="auto">
          <a:xfrm>
            <a:off x="3505200" y="1066800"/>
            <a:ext cx="7696200" cy="169277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s-CO"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Jmm</a:t>
            </a:r>
            <a:r>
              <a:rPr lang="es-CO"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he observado algo interesante . . . ¡me parece que </a:t>
            </a:r>
            <a:r>
              <a:rPr lang="es-CO" altLang="en-US" sz="2600" b="1" u="sng" dirty="0">
                <a:solidFill>
                  <a:srgbClr val="FFFF00"/>
                </a:solidFill>
                <a:latin typeface="Tahoma" panose="020B0604030504040204" pitchFamily="34" charset="0"/>
                <a:ea typeface="Tahoma" panose="020B0604030504040204" pitchFamily="34" charset="0"/>
                <a:cs typeface="Tahoma" panose="020B0604030504040204" pitchFamily="34" charset="0"/>
              </a:rPr>
              <a:t>todo</a:t>
            </a:r>
            <a:r>
              <a:rPr lang="es-CO"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el antiguo testamento señalaba a Jesús!  Jesús mismo dijo esto en Lucas 24:44-47</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54" name="Text Box 6">
            <a:extLst>
              <a:ext uri="{FF2B5EF4-FFF2-40B4-BE49-F238E27FC236}">
                <a16:creationId xmlns:a16="http://schemas.microsoft.com/office/drawing/2014/main" id="{063C86F4-6A3E-7F68-DD45-A0DEDF221A2D}"/>
              </a:ext>
            </a:extLst>
          </p:cNvPr>
          <p:cNvSpPr txBox="1">
            <a:spLocks noChangeArrowheads="1"/>
          </p:cNvSpPr>
          <p:nvPr/>
        </p:nvSpPr>
        <p:spPr bwMode="auto">
          <a:xfrm>
            <a:off x="1371600" y="2971800"/>
            <a:ext cx="10287000" cy="3693319"/>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ts val="900"/>
              </a:spcBef>
            </a:pPr>
            <a:r>
              <a:rPr lang="es-ES_tradnl" altLang="en-US" sz="2600" i="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Y les dijo: Esto es lo que yo os decía cuando 			   todavía estaba con vosotros: que era necesario que se cumpliera todo lo que sobre m</a:t>
            </a:r>
            <a:r>
              <a:rPr lang="es-CO"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í </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está escrito en la ley de Moisés, en los profetas y en los salmos. Entonces les abrió la mente para que comprendieran las Escrituras,  y les dijo: Así está escrito, que el Cristo padeciera y resucitara de entre los muertos al tercer día; y que en su nombre se predicara el arrepentimiento para el perdón  de los pecados a todas las naciones, comenzando desde Jerusalén</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wipe(right)">
                                      <p:cBhvr>
                                        <p:cTn id="7" dur="1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1F422E1C-6D1E-A493-8259-D3EFDB6BF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5">
            <a:extLst>
              <a:ext uri="{FF2B5EF4-FFF2-40B4-BE49-F238E27FC236}">
                <a16:creationId xmlns:a16="http://schemas.microsoft.com/office/drawing/2014/main" id="{A1A1A79E-123C-30CF-CCF7-0617752D302C}"/>
              </a:ext>
            </a:extLst>
          </p:cNvPr>
          <p:cNvSpPr txBox="1">
            <a:spLocks noChangeArrowheads="1"/>
          </p:cNvSpPr>
          <p:nvPr/>
        </p:nvSpPr>
        <p:spPr bwMode="auto">
          <a:xfrm>
            <a:off x="3505200" y="1066800"/>
            <a:ext cx="7696200" cy="169277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s-CO" altLang="en-US" sz="2600" b="1" dirty="0" err="1">
                <a:solidFill>
                  <a:srgbClr val="FFFF00"/>
                </a:solidFill>
                <a:latin typeface="Tahoma" panose="020B0604030504040204" pitchFamily="34" charset="0"/>
                <a:ea typeface="Tahoma" panose="020B0604030504040204" pitchFamily="34" charset="0"/>
                <a:cs typeface="Tahoma" panose="020B0604030504040204" pitchFamily="34" charset="0"/>
              </a:rPr>
              <a:t>Jmm</a:t>
            </a:r>
            <a:r>
              <a:rPr lang="es-CO"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he observado algo interesante . . . ¡me parece que </a:t>
            </a:r>
            <a:r>
              <a:rPr lang="es-CO" altLang="en-US" sz="2600" b="1" u="sng" dirty="0">
                <a:solidFill>
                  <a:srgbClr val="FFFF00"/>
                </a:solidFill>
                <a:latin typeface="Tahoma" panose="020B0604030504040204" pitchFamily="34" charset="0"/>
                <a:ea typeface="Tahoma" panose="020B0604030504040204" pitchFamily="34" charset="0"/>
                <a:cs typeface="Tahoma" panose="020B0604030504040204" pitchFamily="34" charset="0"/>
              </a:rPr>
              <a:t>todo</a:t>
            </a:r>
            <a:r>
              <a:rPr lang="es-CO"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el antiguo testamento señalaba a Jesús!  Jesús mismo dijo esto en Lucas 24:44-47</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3316" name="Text Box 4">
            <a:extLst>
              <a:ext uri="{FF2B5EF4-FFF2-40B4-BE49-F238E27FC236}">
                <a16:creationId xmlns:a16="http://schemas.microsoft.com/office/drawing/2014/main" id="{FE3C73A9-947F-AC99-9AD2-76909B2FCBFD}"/>
              </a:ext>
            </a:extLst>
          </p:cNvPr>
          <p:cNvSpPr txBox="1">
            <a:spLocks noChangeArrowheads="1"/>
          </p:cNvSpPr>
          <p:nvPr/>
        </p:nvSpPr>
        <p:spPr bwMode="auto">
          <a:xfrm>
            <a:off x="1524000" y="2895600"/>
            <a:ext cx="10287000" cy="380873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Y les dijo: Esto es lo que yo os decía cuando</a:t>
            </a:r>
          </a:p>
          <a:p>
            <a:pPr algn="ctr">
              <a:spcBef>
                <a:spcPts val="900"/>
              </a:spcBef>
            </a:pP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todavía estaba con vosotros: que era necesario que se cumpliera </a:t>
            </a:r>
            <a:r>
              <a:rPr lang="es-ES_tradnl"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todo lo que sobre m</a:t>
            </a:r>
            <a:r>
              <a:rPr lang="es-CO"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í </a:t>
            </a:r>
            <a:r>
              <a:rPr lang="es-ES_tradnl"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está escrito</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en la </a:t>
            </a:r>
            <a:r>
              <a:rPr lang="es-ES_tradnl"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ley de Moisés</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en </a:t>
            </a:r>
            <a:r>
              <a:rPr lang="es-ES_tradnl"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los profetas</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y en </a:t>
            </a:r>
            <a:r>
              <a:rPr lang="es-ES_tradnl"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los salmos</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Entonces les abrió la mente para que comprendieran </a:t>
            </a:r>
            <a:r>
              <a:rPr lang="es-ES_tradnl"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rPr>
              <a:t>las Escrituras</a:t>
            </a:r>
            <a:r>
              <a:rPr lang="es-ES_tradnl"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y les dijo: Así está escrito, que el Cristo padeciera y resucitara de entre los muertos al tercer día; y que en su nombre se predicara el arrepentimiento para el perdón  de los pecados a todas las naciones, comenzando desde Jerusalén</a:t>
            </a:r>
            <a:endParaRPr lang="en-U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dissolve">
                                      <p:cBhvr>
                                        <p:cTn id="7" dur="10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8D3A3E8C-3F2C-7552-2D00-6EFED89DFBA4}"/>
              </a:ext>
            </a:extLst>
          </p:cNvPr>
          <p:cNvSpPr txBox="1">
            <a:spLocks noChangeArrowheads="1"/>
          </p:cNvSpPr>
          <p:nvPr/>
        </p:nvSpPr>
        <p:spPr bwMode="auto">
          <a:xfrm>
            <a:off x="4343400" y="228601"/>
            <a:ext cx="5943600" cy="82484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También es fuerte lo que Pedro dijo en Hechos 3:18-24</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7">
            <a:extLst>
              <a:ext uri="{FF2B5EF4-FFF2-40B4-BE49-F238E27FC236}">
                <a16:creationId xmlns:a16="http://schemas.microsoft.com/office/drawing/2014/main" id="{A2329D57-CDED-73A6-1022-2E8E59F77B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3077" name="Text Box 5">
            <a:extLst>
              <a:ext uri="{FF2B5EF4-FFF2-40B4-BE49-F238E27FC236}">
                <a16:creationId xmlns:a16="http://schemas.microsoft.com/office/drawing/2014/main" id="{32C9C876-BCE8-B778-5783-5B9A9AFDD22C}"/>
              </a:ext>
            </a:extLst>
          </p:cNvPr>
          <p:cNvSpPr txBox="1">
            <a:spLocks noChangeArrowheads="1"/>
          </p:cNvSpPr>
          <p:nvPr/>
        </p:nvSpPr>
        <p:spPr bwMode="auto">
          <a:xfrm>
            <a:off x="24384" y="1905000"/>
            <a:ext cx="12115800" cy="489364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ts val="900"/>
              </a:spcBef>
            </a:pP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Pero Dios ha cumplido así lo que anunció de antemano 								por boca de todos los profetas: que su Cristo debería 									padecer. Por tanto, arrepentíos y convertíos, para que 								vuestros pecados sean borrados, a fin de que tiempos de refrigerio vengan de la presencia del Señor, y El envíe a Jesús, el Cristo designado de antemano para vosotros, a quien el cielo debe recibir hasta el día de la restauración de todas las cosas, acerca de lo cual Dios habló por boca de sus santos profetas desde tiempos antiguos. Moisés dijo: El Señor Dios os levantará un profeta como yo de vuestros hermanos; a El prestaréis atención en todo cuanto os diga. Y sucederá que todo el que no preste atención a aquel profeta, será totalmente destruido de entre el pueblo. Y asimismo todos los profetas que han hablado desde Samuel y sus sucesores en adelante, también anunciaron estos días.</a:t>
            </a:r>
            <a:endParaRPr lang="en-US"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after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slide(fromBottom)">
                                      <p:cBhvr>
                                        <p:cTn id="7" dur="1000"/>
                                        <p:tgtEl>
                                          <p:spTgt spid="3076"/>
                                        </p:tgtEl>
                                      </p:cBhvr>
                                    </p:animEffect>
                                  </p:childTnLst>
                                </p:cTn>
                              </p:par>
                            </p:childTnLst>
                          </p:cTn>
                        </p:par>
                        <p:par>
                          <p:cTn id="8" fill="hold" nodeType="withGroup">
                            <p:stCondLst>
                              <p:cond delay="1000"/>
                            </p:stCondLst>
                            <p:childTnLst>
                              <p:par>
                                <p:cTn id="9" presetID="16" presetClass="entr" presetSubtype="37" fill="hold" nodeType="afterEffect">
                                  <p:stCondLst>
                                    <p:cond delay="0"/>
                                  </p:stCondLst>
                                  <p:childTnLst>
                                    <p:set>
                                      <p:cBhvr>
                                        <p:cTn id="10" dur="1" fill="hold">
                                          <p:stCondLst>
                                            <p:cond delay="0"/>
                                          </p:stCondLst>
                                        </p:cTn>
                                        <p:tgtEl>
                                          <p:spTgt spid="3077"/>
                                        </p:tgtEl>
                                        <p:attrNameLst>
                                          <p:attrName>style.visibility</p:attrName>
                                        </p:attrNameLst>
                                      </p:cBhvr>
                                      <p:to>
                                        <p:strVal val="visible"/>
                                      </p:to>
                                    </p:set>
                                    <p:animEffect transition="in" filter="barn(outVertical)">
                                      <p:cBhvr>
                                        <p:cTn id="11" dur="1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utoUpdateAnimBg="0"/>
      <p:bldP spid="307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8D3A3E8C-3F2C-7552-2D00-6EFED89DFBA4}"/>
              </a:ext>
            </a:extLst>
          </p:cNvPr>
          <p:cNvSpPr txBox="1">
            <a:spLocks noChangeArrowheads="1"/>
          </p:cNvSpPr>
          <p:nvPr/>
        </p:nvSpPr>
        <p:spPr bwMode="auto">
          <a:xfrm>
            <a:off x="4343400" y="228601"/>
            <a:ext cx="5943600" cy="82484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También es fuerte lo que Pedro dijo en Hechos 3:18-24</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7">
            <a:extLst>
              <a:ext uri="{FF2B5EF4-FFF2-40B4-BE49-F238E27FC236}">
                <a16:creationId xmlns:a16="http://schemas.microsoft.com/office/drawing/2014/main" id="{A2329D57-CDED-73A6-1022-2E8E59F77B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3077" name="Text Box 5">
            <a:extLst>
              <a:ext uri="{FF2B5EF4-FFF2-40B4-BE49-F238E27FC236}">
                <a16:creationId xmlns:a16="http://schemas.microsoft.com/office/drawing/2014/main" id="{32C9C876-BCE8-B778-5783-5B9A9AFDD22C}"/>
              </a:ext>
            </a:extLst>
          </p:cNvPr>
          <p:cNvSpPr txBox="1">
            <a:spLocks noChangeArrowheads="1"/>
          </p:cNvSpPr>
          <p:nvPr/>
        </p:nvSpPr>
        <p:spPr bwMode="auto">
          <a:xfrm>
            <a:off x="24384" y="1905000"/>
            <a:ext cx="12115800" cy="489364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ts val="900"/>
              </a:spcBef>
            </a:pP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Pero Dios ha cumplido así lo que anunció de antemano 								por boca de </a:t>
            </a:r>
            <a:r>
              <a:rPr lang="es-ES_tradnl" alt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rPr>
              <a:t>todos los profetas</a:t>
            </a: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que su Cristo debería 									padecer. Por tanto, arrepentíos y convertíos, para que 								vuestros pecados sean borrados, a fin de que tiempos de refrigerio vengan de la presencia del Señor, y El envíe a Jesús, el Cristo designado de antemano para vosotros, a quien el cielo debe recibir hasta el día de la restauración de todas las cosas, acerca de lo cual Dios habló por boca de sus santos profetas desde tiempos antiguos. Moisés dijo: El Señor Dios os levantará un profeta como yo de vuestros hermanos; a El prestaréis atención en todo cuanto os diga. Y sucederá que todo el que no preste atención a aquel profeta, será totalmente destruido de entre el pueblo. Y asimismo todos los profetas que han hablado desde Samuel y sus sucesores en adelante, también anunciaron estos días.</a:t>
            </a:r>
            <a:endParaRPr lang="en-US"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885657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dissolve">
                                      <p:cBhvr>
                                        <p:cTn id="7" dur="1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utoUpdateAnimBg="0"/>
      <p:bldP spid="307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8D3A3E8C-3F2C-7552-2D00-6EFED89DFBA4}"/>
              </a:ext>
            </a:extLst>
          </p:cNvPr>
          <p:cNvSpPr txBox="1">
            <a:spLocks noChangeArrowheads="1"/>
          </p:cNvSpPr>
          <p:nvPr/>
        </p:nvSpPr>
        <p:spPr bwMode="auto">
          <a:xfrm>
            <a:off x="4343400" y="228601"/>
            <a:ext cx="5943600" cy="82484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También es fuerte lo que Pedro dijo en Hechos 3:18-24</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7">
            <a:extLst>
              <a:ext uri="{FF2B5EF4-FFF2-40B4-BE49-F238E27FC236}">
                <a16:creationId xmlns:a16="http://schemas.microsoft.com/office/drawing/2014/main" id="{A2329D57-CDED-73A6-1022-2E8E59F77B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3077" name="Text Box 5">
            <a:extLst>
              <a:ext uri="{FF2B5EF4-FFF2-40B4-BE49-F238E27FC236}">
                <a16:creationId xmlns:a16="http://schemas.microsoft.com/office/drawing/2014/main" id="{32C9C876-BCE8-B778-5783-5B9A9AFDD22C}"/>
              </a:ext>
            </a:extLst>
          </p:cNvPr>
          <p:cNvSpPr txBox="1">
            <a:spLocks noChangeArrowheads="1"/>
          </p:cNvSpPr>
          <p:nvPr/>
        </p:nvSpPr>
        <p:spPr bwMode="auto">
          <a:xfrm>
            <a:off x="24384" y="1905000"/>
            <a:ext cx="12115800" cy="489364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ts val="900"/>
              </a:spcBef>
            </a:pP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Pero Dios ha cumplido así lo que anunció de antemano 								por boca de </a:t>
            </a:r>
            <a:r>
              <a:rPr lang="es-ES_tradnl" alt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rPr>
              <a:t>todos los profetas</a:t>
            </a: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que su Cristo debería 									padecer. Por tanto, arrepentíos y convertíos, para que 								vuestros pecados sean borrados, a fin de que tiempos de refrigerio vengan de la presencia del Señor, y El envíe a Jesús, el Cristo designado de antemano para vosotros, a quien el cielo debe recibir hasta el día de la restauración de todas las cosas, acerca de lo cual Dios habló por boca de sus santos profetas desde tiempos antiguos. Moisés dijo: El Señor Dios os levantará un profeta como yo de vuestros hermanos; a El prestaréis atención en todo cuanto os diga. Y sucederá que todo el que no preste atención a aquel profeta, será totalmente destruido de entre el pueblo. Y asimismo todos los profetas que han hablado desde Samuel y sus sucesores en adelante, también anunciaron estos días.</a:t>
            </a:r>
            <a:endParaRPr lang="en-US"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93708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dissolve">
                                      <p:cBhvr>
                                        <p:cTn id="7" dur="1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utoUpdateAnimBg="0"/>
      <p:bldP spid="307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8D3A3E8C-3F2C-7552-2D00-6EFED89DFBA4}"/>
              </a:ext>
            </a:extLst>
          </p:cNvPr>
          <p:cNvSpPr txBox="1">
            <a:spLocks noChangeArrowheads="1"/>
          </p:cNvSpPr>
          <p:nvPr/>
        </p:nvSpPr>
        <p:spPr bwMode="auto">
          <a:xfrm>
            <a:off x="4343400" y="228601"/>
            <a:ext cx="5943600" cy="824841"/>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También es fuerte lo que Pedro dijo en Hechos 3:18-24</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7">
            <a:extLst>
              <a:ext uri="{FF2B5EF4-FFF2-40B4-BE49-F238E27FC236}">
                <a16:creationId xmlns:a16="http://schemas.microsoft.com/office/drawing/2014/main" id="{A2329D57-CDED-73A6-1022-2E8E59F77B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
        <p:nvSpPr>
          <p:cNvPr id="3077" name="Text Box 5">
            <a:extLst>
              <a:ext uri="{FF2B5EF4-FFF2-40B4-BE49-F238E27FC236}">
                <a16:creationId xmlns:a16="http://schemas.microsoft.com/office/drawing/2014/main" id="{32C9C876-BCE8-B778-5783-5B9A9AFDD22C}"/>
              </a:ext>
            </a:extLst>
          </p:cNvPr>
          <p:cNvSpPr txBox="1">
            <a:spLocks noChangeArrowheads="1"/>
          </p:cNvSpPr>
          <p:nvPr/>
        </p:nvSpPr>
        <p:spPr bwMode="auto">
          <a:xfrm>
            <a:off x="24384" y="1905000"/>
            <a:ext cx="12115800" cy="4893647"/>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ts val="900"/>
              </a:spcBef>
            </a:pP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Pero Dios ha cumplido así lo que anunció de antemano 								por boca de </a:t>
            </a:r>
            <a:r>
              <a:rPr lang="es-ES_tradnl" alt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rPr>
              <a:t>todos los profetas</a:t>
            </a: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que su Cristo debería 									padecer. Por tanto, arrepentíos y convertíos, para que 								vuestros pecados sean borrados, a fin de que tiempos de refrigerio vengan de la presencia del Señor, y El envíe a Jesús, el Cristo designado de antemano para vosotros, a quien el cielo debe recibir hasta el día de la restauración de todas las cosas, acerca </a:t>
            </a:r>
            <a:r>
              <a:rPr lang="es-ES_tradnl" alt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rPr>
              <a:t>de lo cual Dios habló por boca de sus santos profetas desde tiempos antiguos</a:t>
            </a:r>
            <a:r>
              <a:rPr lang="es-ES_tradnl" altLang="en-US" sz="2400" b="1" i="1" dirty="0">
                <a:solidFill>
                  <a:schemeClr val="bg1"/>
                </a:solidFill>
                <a:latin typeface="Tahoma" panose="020B0604030504040204" pitchFamily="34" charset="0"/>
                <a:ea typeface="Tahoma" panose="020B0604030504040204" pitchFamily="34" charset="0"/>
                <a:cs typeface="Tahoma" panose="020B0604030504040204" pitchFamily="34" charset="0"/>
              </a:rPr>
              <a:t>. Moisés dijo: El Señor Dios os levantará un profeta como yo de vuestros hermanos; a El prestaréis atención en todo cuanto os diga. Y sucederá que todo el que no preste atención a aquel profeta, será totalmente destruido de entre el pueblo. </a:t>
            </a:r>
            <a:r>
              <a:rPr lang="es-ES_tradnl" alt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rPr>
              <a:t>Y asimismo todos los profetas que han hablado desde Samuel y sus sucesores en adelante, también anunciaron estos días.</a:t>
            </a:r>
            <a:endParaRPr lang="en-US" alt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2997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dissolve">
                                      <p:cBhvr>
                                        <p:cTn id="7" dur="1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utoUpdateAnimBg="0"/>
      <p:bldP spid="307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1" name="Text Box 1027">
            <a:extLst>
              <a:ext uri="{FF2B5EF4-FFF2-40B4-BE49-F238E27FC236}">
                <a16:creationId xmlns:a16="http://schemas.microsoft.com/office/drawing/2014/main" id="{5E978D2A-B4DB-89A7-B9AA-CCBFC5E93143}"/>
              </a:ext>
            </a:extLst>
          </p:cNvPr>
          <p:cNvSpPr txBox="1">
            <a:spLocks noChangeArrowheads="1"/>
          </p:cNvSpPr>
          <p:nvPr/>
        </p:nvSpPr>
        <p:spPr bwMode="auto">
          <a:xfrm>
            <a:off x="3276600" y="4038600"/>
            <a:ext cx="6248400" cy="200362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85000"/>
              </a:lnSpc>
            </a:pPr>
            <a:r>
              <a:rPr lang="es-CO" altLang="en-US" sz="4800" b="1" dirty="0">
                <a:solidFill>
                  <a:srgbClr val="FFFF00"/>
                </a:solidFill>
                <a:latin typeface="Tempus Sans ITC" panose="04020404030D07020202" pitchFamily="82" charset="0"/>
              </a:rPr>
              <a:t>El punto es que </a:t>
            </a:r>
            <a:r>
              <a:rPr lang="es-CO" altLang="en-US" sz="4800" b="1" u="sng" dirty="0">
                <a:solidFill>
                  <a:srgbClr val="FFFF00"/>
                </a:solidFill>
                <a:latin typeface="Tempus Sans ITC" panose="04020404030D07020202" pitchFamily="82" charset="0"/>
              </a:rPr>
              <a:t>todo</a:t>
            </a:r>
            <a:r>
              <a:rPr lang="es-CO" altLang="en-US" sz="4800" b="1" dirty="0">
                <a:solidFill>
                  <a:srgbClr val="FFFF00"/>
                </a:solidFill>
                <a:latin typeface="Tempus Sans ITC" panose="04020404030D07020202" pitchFamily="82" charset="0"/>
              </a:rPr>
              <a:t> el antiguo testamento </a:t>
            </a:r>
          </a:p>
          <a:p>
            <a:pPr algn="ctr">
              <a:lnSpc>
                <a:spcPct val="85000"/>
              </a:lnSpc>
            </a:pPr>
            <a:r>
              <a:rPr lang="es-CO" altLang="en-US" sz="4800" b="1" dirty="0">
                <a:solidFill>
                  <a:srgbClr val="FFFF00"/>
                </a:solidFill>
                <a:latin typeface="Tempus Sans ITC" panose="04020404030D07020202" pitchFamily="82" charset="0"/>
              </a:rPr>
              <a:t>se centra en Jesús.</a:t>
            </a:r>
            <a:endParaRPr lang="en-US" altLang="en-US" sz="4800" b="1" dirty="0">
              <a:solidFill>
                <a:srgbClr val="FFFF00"/>
              </a:solidFill>
              <a:latin typeface="Tempus Sans ITC" panose="04020404030D07020202" pitchFamily="82" charset="0"/>
            </a:endParaRPr>
          </a:p>
        </p:txBody>
      </p:sp>
      <p:pic>
        <p:nvPicPr>
          <p:cNvPr id="4" name="Picture 7">
            <a:extLst>
              <a:ext uri="{FF2B5EF4-FFF2-40B4-BE49-F238E27FC236}">
                <a16:creationId xmlns:a16="http://schemas.microsoft.com/office/drawing/2014/main" id="{7D946DAD-7CAE-3461-9A54-0865F9301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3352800" cy="3200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1000" fill="hold"/>
                                        <p:tgtEl>
                                          <p:spTgt spid="12291"/>
                                        </p:tgtEl>
                                        <p:attrNameLst>
                                          <p:attrName>ppt_w</p:attrName>
                                        </p:attrNameLst>
                                      </p:cBhvr>
                                      <p:tavLst>
                                        <p:tav tm="0">
                                          <p:val>
                                            <p:fltVal val="0"/>
                                          </p:val>
                                        </p:tav>
                                        <p:tav tm="100000">
                                          <p:val>
                                            <p:strVal val="#ppt_w"/>
                                          </p:val>
                                        </p:tav>
                                      </p:tavLst>
                                    </p:anim>
                                    <p:anim calcmode="lin" valueType="num">
                                      <p:cBhvr>
                                        <p:cTn id="8" dur="1000" fill="hold"/>
                                        <p:tgtEl>
                                          <p:spTgt spid="1229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utoUpdateAnimBg="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961</TotalTime>
  <Words>1884</Words>
  <Application>Microsoft Office PowerPoint</Application>
  <PresentationFormat>Widescreen</PresentationFormat>
  <Paragraphs>120</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Comic Sans MS</vt:lpstr>
      <vt:lpstr>Tahoma</vt:lpstr>
      <vt:lpstr>Tempus Sans ITC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 Camp</dc:creator>
  <cp:lastModifiedBy>ROYCE CHANDLER</cp:lastModifiedBy>
  <cp:revision>142</cp:revision>
  <dcterms:created xsi:type="dcterms:W3CDTF">2003-06-12T03:14:44Z</dcterms:created>
  <dcterms:modified xsi:type="dcterms:W3CDTF">2023-08-15T17:13:11Z</dcterms:modified>
</cp:coreProperties>
</file>