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9" r:id="rId5"/>
    <p:sldId id="260" r:id="rId6"/>
    <p:sldId id="258" r:id="rId7"/>
    <p:sldId id="261" r:id="rId8"/>
    <p:sldId id="262" r:id="rId9"/>
    <p:sldId id="269" r:id="rId10"/>
    <p:sldId id="268"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7" autoAdjust="0"/>
  </p:normalViewPr>
  <p:slideViewPr>
    <p:cSldViewPr>
      <p:cViewPr varScale="1">
        <p:scale>
          <a:sx n="105" d="100"/>
          <a:sy n="105" d="100"/>
        </p:scale>
        <p:origin x="798"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810580F-6E60-49EB-8FDA-DE4E20A20E47}" type="slidenum">
              <a:rPr lang="en-US" altLang="en-US" smtClean="0"/>
              <a:pPr/>
              <a:t>‹#›</a:t>
            </a:fld>
            <a:endParaRPr lang="en-US" altLang="en-US"/>
          </a:p>
        </p:txBody>
      </p:sp>
    </p:spTree>
    <p:extLst>
      <p:ext uri="{BB962C8B-B14F-4D97-AF65-F5344CB8AC3E}">
        <p14:creationId xmlns:p14="http://schemas.microsoft.com/office/powerpoint/2010/main" val="174064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EF189CA-29FB-43C8-9737-029EA33D130B}" type="slidenum">
              <a:rPr lang="en-US" altLang="en-US" smtClean="0"/>
              <a:pPr/>
              <a:t>‹#›</a:t>
            </a:fld>
            <a:endParaRPr lang="en-US" altLang="en-US"/>
          </a:p>
        </p:txBody>
      </p:sp>
    </p:spTree>
    <p:extLst>
      <p:ext uri="{BB962C8B-B14F-4D97-AF65-F5344CB8AC3E}">
        <p14:creationId xmlns:p14="http://schemas.microsoft.com/office/powerpoint/2010/main" val="369011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ABD09B4-32B5-499C-A9D1-F4297BEF576A}" type="slidenum">
              <a:rPr lang="en-US" altLang="en-US" smtClean="0"/>
              <a:pPr/>
              <a:t>‹#›</a:t>
            </a:fld>
            <a:endParaRPr lang="en-US" altLang="en-US"/>
          </a:p>
        </p:txBody>
      </p:sp>
    </p:spTree>
    <p:extLst>
      <p:ext uri="{BB962C8B-B14F-4D97-AF65-F5344CB8AC3E}">
        <p14:creationId xmlns:p14="http://schemas.microsoft.com/office/powerpoint/2010/main" val="94408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F5581CB-4FB5-4559-A85A-CA99BB9E23A6}" type="slidenum">
              <a:rPr lang="en-US" altLang="en-US" smtClean="0"/>
              <a:pPr/>
              <a:t>‹#›</a:t>
            </a:fld>
            <a:endParaRPr lang="en-US" altLang="en-US"/>
          </a:p>
        </p:txBody>
      </p:sp>
    </p:spTree>
    <p:extLst>
      <p:ext uri="{BB962C8B-B14F-4D97-AF65-F5344CB8AC3E}">
        <p14:creationId xmlns:p14="http://schemas.microsoft.com/office/powerpoint/2010/main" val="182710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0360C92-5E5E-43B4-BE82-719E6F7C833D}" type="slidenum">
              <a:rPr lang="en-US" altLang="en-US" smtClean="0"/>
              <a:pPr/>
              <a:t>‹#›</a:t>
            </a:fld>
            <a:endParaRPr lang="en-US" altLang="en-US"/>
          </a:p>
        </p:txBody>
      </p:sp>
    </p:spTree>
    <p:extLst>
      <p:ext uri="{BB962C8B-B14F-4D97-AF65-F5344CB8AC3E}">
        <p14:creationId xmlns:p14="http://schemas.microsoft.com/office/powerpoint/2010/main" val="27466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FFCF9FB-D4B3-44CE-BD47-0341B5D3B809}" type="slidenum">
              <a:rPr lang="en-US" altLang="en-US" smtClean="0"/>
              <a:pPr/>
              <a:t>‹#›</a:t>
            </a:fld>
            <a:endParaRPr lang="en-US" altLang="en-US"/>
          </a:p>
        </p:txBody>
      </p:sp>
    </p:spTree>
    <p:extLst>
      <p:ext uri="{BB962C8B-B14F-4D97-AF65-F5344CB8AC3E}">
        <p14:creationId xmlns:p14="http://schemas.microsoft.com/office/powerpoint/2010/main" val="20583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6377A1B-84A7-4F2C-81FF-FAC2DBC96C69}" type="slidenum">
              <a:rPr lang="en-US" altLang="en-US" smtClean="0"/>
              <a:pPr/>
              <a:t>‹#›</a:t>
            </a:fld>
            <a:endParaRPr lang="en-US" altLang="en-US"/>
          </a:p>
        </p:txBody>
      </p:sp>
    </p:spTree>
    <p:extLst>
      <p:ext uri="{BB962C8B-B14F-4D97-AF65-F5344CB8AC3E}">
        <p14:creationId xmlns:p14="http://schemas.microsoft.com/office/powerpoint/2010/main" val="173421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3D21E940-35BD-4196-BA6A-3BBF335BFAB8}" type="slidenum">
              <a:rPr lang="en-US" altLang="en-US" smtClean="0"/>
              <a:pPr/>
              <a:t>‹#›</a:t>
            </a:fld>
            <a:endParaRPr lang="en-US" altLang="en-US"/>
          </a:p>
        </p:txBody>
      </p:sp>
    </p:spTree>
    <p:extLst>
      <p:ext uri="{BB962C8B-B14F-4D97-AF65-F5344CB8AC3E}">
        <p14:creationId xmlns:p14="http://schemas.microsoft.com/office/powerpoint/2010/main" val="179527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6CC34BF5-13F4-461F-A469-0EC41BDC7457}" type="slidenum">
              <a:rPr lang="en-US" altLang="en-US" smtClean="0"/>
              <a:pPr/>
              <a:t>‹#›</a:t>
            </a:fld>
            <a:endParaRPr lang="en-US" altLang="en-US"/>
          </a:p>
        </p:txBody>
      </p:sp>
    </p:spTree>
    <p:extLst>
      <p:ext uri="{BB962C8B-B14F-4D97-AF65-F5344CB8AC3E}">
        <p14:creationId xmlns:p14="http://schemas.microsoft.com/office/powerpoint/2010/main" val="296312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210543B-FCF3-47A3-9D4B-871B0265E7A2}" type="slidenum">
              <a:rPr lang="en-US" altLang="en-US" smtClean="0"/>
              <a:pPr/>
              <a:t>‹#›</a:t>
            </a:fld>
            <a:endParaRPr lang="en-US" altLang="en-US"/>
          </a:p>
        </p:txBody>
      </p:sp>
    </p:spTree>
    <p:extLst>
      <p:ext uri="{BB962C8B-B14F-4D97-AF65-F5344CB8AC3E}">
        <p14:creationId xmlns:p14="http://schemas.microsoft.com/office/powerpoint/2010/main" val="376876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A5ACAF0-9BDC-436C-A24C-1A7B30D97A49}" type="slidenum">
              <a:rPr lang="en-US" altLang="en-US" smtClean="0"/>
              <a:pPr/>
              <a:t>‹#›</a:t>
            </a:fld>
            <a:endParaRPr lang="en-US" altLang="en-US"/>
          </a:p>
        </p:txBody>
      </p:sp>
    </p:spTree>
    <p:extLst>
      <p:ext uri="{BB962C8B-B14F-4D97-AF65-F5344CB8AC3E}">
        <p14:creationId xmlns:p14="http://schemas.microsoft.com/office/powerpoint/2010/main" val="352137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FBC5F8-A0B3-4E30-AB54-99D9A84A1AB6}" type="slidenum">
              <a:rPr lang="en-US" altLang="en-US" smtClean="0"/>
              <a:pPr/>
              <a:t>‹#›</a:t>
            </a:fld>
            <a:endParaRPr lang="en-US" altLang="en-US"/>
          </a:p>
        </p:txBody>
      </p:sp>
    </p:spTree>
    <p:extLst>
      <p:ext uri="{BB962C8B-B14F-4D97-AF65-F5344CB8AC3E}">
        <p14:creationId xmlns:p14="http://schemas.microsoft.com/office/powerpoint/2010/main" val="2305246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1" name="Text Box 3">
            <a:extLst>
              <a:ext uri="{FF2B5EF4-FFF2-40B4-BE49-F238E27FC236}">
                <a16:creationId xmlns:a16="http://schemas.microsoft.com/office/drawing/2014/main" id="{C1E00FF4-D466-F9EC-2818-80970EFE3A91}"/>
              </a:ext>
            </a:extLst>
          </p:cNvPr>
          <p:cNvSpPr txBox="1">
            <a:spLocks noChangeArrowheads="1"/>
          </p:cNvSpPr>
          <p:nvPr/>
        </p:nvSpPr>
        <p:spPr bwMode="auto">
          <a:xfrm>
            <a:off x="2508504" y="91641"/>
            <a:ext cx="854659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2600" b="1" u="sng" dirty="0">
                <a:solidFill>
                  <a:srgbClr val="FFFF00"/>
                </a:solidFill>
                <a:latin typeface="Slimbach Medium"/>
              </a:rPr>
              <a:t>Vale </a:t>
            </a:r>
            <a:r>
              <a:rPr lang="en-US" altLang="en-US" sz="2600" b="1" u="sng" dirty="0" err="1">
                <a:solidFill>
                  <a:srgbClr val="FFFF00"/>
                </a:solidFill>
                <a:latin typeface="Slimbach Medium"/>
              </a:rPr>
              <a:t>mucho</a:t>
            </a:r>
            <a:r>
              <a:rPr lang="en-US" altLang="en-US" sz="2600" b="1" u="sng" dirty="0">
                <a:solidFill>
                  <a:srgbClr val="FFFF00"/>
                </a:solidFill>
                <a:latin typeface="Slimbach Medium"/>
              </a:rPr>
              <a:t> recorder </a:t>
            </a:r>
            <a:r>
              <a:rPr lang="en-US" altLang="en-US" sz="2600" b="1" u="sng" dirty="0" err="1">
                <a:solidFill>
                  <a:srgbClr val="FFFF00"/>
                </a:solidFill>
                <a:latin typeface="Slimbach Medium"/>
              </a:rPr>
              <a:t>el</a:t>
            </a:r>
            <a:r>
              <a:rPr lang="en-US" altLang="en-US" sz="2600" b="1" u="sng" dirty="0">
                <a:solidFill>
                  <a:srgbClr val="FFFF00"/>
                </a:solidFill>
                <a:latin typeface="Slimbach Medium"/>
              </a:rPr>
              <a:t> </a:t>
            </a:r>
            <a:r>
              <a:rPr lang="en-US" altLang="en-US" sz="2600" b="1" u="sng" dirty="0" err="1">
                <a:solidFill>
                  <a:srgbClr val="FFFF00"/>
                </a:solidFill>
                <a:latin typeface="Slimbach Medium"/>
              </a:rPr>
              <a:t>ejemplo</a:t>
            </a:r>
            <a:r>
              <a:rPr lang="en-US" altLang="en-US" sz="2600" b="1" u="sng" dirty="0">
                <a:solidFill>
                  <a:srgbClr val="FFFF00"/>
                </a:solidFill>
                <a:latin typeface="Slimbach Medium"/>
              </a:rPr>
              <a:t> de Jos</a:t>
            </a:r>
            <a:r>
              <a:rPr lang="es-CO" altLang="en-US" sz="2600" b="1" u="sng" dirty="0">
                <a:solidFill>
                  <a:srgbClr val="FFFF00"/>
                </a:solidFill>
                <a:latin typeface="Slimbach Medium"/>
              </a:rPr>
              <a:t>é, </a:t>
            </a:r>
            <a:r>
              <a:rPr lang="es-CO" altLang="en-US" sz="2600" b="1" u="sng" dirty="0" err="1">
                <a:solidFill>
                  <a:srgbClr val="FFFF00"/>
                </a:solidFill>
                <a:latin typeface="Slimbach Medium"/>
              </a:rPr>
              <a:t>Gén</a:t>
            </a:r>
            <a:r>
              <a:rPr lang="es-CO" altLang="en-US" sz="2600" b="1" u="sng" dirty="0">
                <a:solidFill>
                  <a:srgbClr val="FFFF00"/>
                </a:solidFill>
                <a:latin typeface="Slimbach Medium"/>
              </a:rPr>
              <a:t>. 37:14-24</a:t>
            </a:r>
            <a:endParaRPr lang="en-US" altLang="en-US" sz="2600" b="1" u="sng" dirty="0">
              <a:solidFill>
                <a:srgbClr val="FFFF00"/>
              </a:solidFill>
              <a:latin typeface="Slimbach Medium"/>
            </a:endParaRPr>
          </a:p>
        </p:txBody>
      </p:sp>
      <p:sp>
        <p:nvSpPr>
          <p:cNvPr id="2057" name="Rectangle 9">
            <a:extLst>
              <a:ext uri="{FF2B5EF4-FFF2-40B4-BE49-F238E27FC236}">
                <a16:creationId xmlns:a16="http://schemas.microsoft.com/office/drawing/2014/main" id="{4FA57911-AF69-9D5B-C65E-6195E3BDE1EC}"/>
              </a:ext>
            </a:extLst>
          </p:cNvPr>
          <p:cNvSpPr>
            <a:spLocks noChangeArrowheads="1"/>
          </p:cNvSpPr>
          <p:nvPr/>
        </p:nvSpPr>
        <p:spPr bwMode="auto">
          <a:xfrm>
            <a:off x="1524000" y="678846"/>
            <a:ext cx="10515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400" b="1" dirty="0">
                <a:solidFill>
                  <a:schemeClr val="bg1"/>
                </a:solidFill>
                <a:latin typeface="Slimbach Medium"/>
                <a:ea typeface="Tahoma" panose="020B0604030504040204" pitchFamily="34" charset="0"/>
                <a:cs typeface="Tahoma" panose="020B0604030504040204" pitchFamily="34" charset="0"/>
              </a:rPr>
              <a:t>E Israel le dijo: Ve ahora, mira cómo están tus hermanos y cómo están las ovejas, y tráeme la respuesta. Y lo envió del valle de Hebrón, y llegó a </a:t>
            </a:r>
            <a:r>
              <a:rPr lang="es-ES" altLang="en-US" sz="2400" b="1" dirty="0" err="1">
                <a:solidFill>
                  <a:schemeClr val="bg1"/>
                </a:solidFill>
                <a:latin typeface="Slimbach Medium"/>
                <a:ea typeface="Tahoma" panose="020B0604030504040204" pitchFamily="34" charset="0"/>
                <a:cs typeface="Tahoma" panose="020B0604030504040204" pitchFamily="34" charset="0"/>
              </a:rPr>
              <a:t>Siquem</a:t>
            </a:r>
            <a:r>
              <a:rPr lang="es-ES" altLang="en-US" sz="2400" b="1" dirty="0">
                <a:solidFill>
                  <a:schemeClr val="bg1"/>
                </a:solidFill>
                <a:latin typeface="Slimbach Medium"/>
                <a:ea typeface="Tahoma" panose="020B0604030504040204" pitchFamily="34" charset="0"/>
                <a:cs typeface="Tahoma" panose="020B0604030504040204" pitchFamily="34" charset="0"/>
              </a:rPr>
              <a:t>.  Y lo halló un hombre, andando él errante por el campo, y le preguntó aquel hombre, diciendo: ¿Qué buscas?  José respondió: Busco a mis hermanos; te ruego que me muestres dónde están apacentando.  Aquel hombre respondió: Ya se han ido de aquí; y yo les oí decir: Vamos a </a:t>
            </a:r>
            <a:r>
              <a:rPr lang="es-ES" altLang="en-US" sz="2400" b="1" dirty="0" err="1">
                <a:solidFill>
                  <a:schemeClr val="bg1"/>
                </a:solidFill>
                <a:latin typeface="Slimbach Medium"/>
                <a:ea typeface="Tahoma" panose="020B0604030504040204" pitchFamily="34" charset="0"/>
                <a:cs typeface="Tahoma" panose="020B0604030504040204" pitchFamily="34" charset="0"/>
              </a:rPr>
              <a:t>Dotán</a:t>
            </a:r>
            <a:r>
              <a:rPr lang="es-ES" altLang="en-US" sz="2400" b="1" dirty="0">
                <a:solidFill>
                  <a:schemeClr val="bg1"/>
                </a:solidFill>
                <a:latin typeface="Slimbach Medium"/>
                <a:ea typeface="Tahoma" panose="020B0604030504040204" pitchFamily="34" charset="0"/>
                <a:cs typeface="Tahoma" panose="020B0604030504040204" pitchFamily="34" charset="0"/>
              </a:rPr>
              <a:t>. Entonces José fue tras de sus hermanos, y los halló en </a:t>
            </a:r>
            <a:r>
              <a:rPr lang="es-ES" altLang="en-US" sz="2400" b="1" dirty="0" err="1">
                <a:solidFill>
                  <a:schemeClr val="bg1"/>
                </a:solidFill>
                <a:latin typeface="Slimbach Medium"/>
                <a:ea typeface="Tahoma" panose="020B0604030504040204" pitchFamily="34" charset="0"/>
                <a:cs typeface="Tahoma" panose="020B0604030504040204" pitchFamily="34" charset="0"/>
              </a:rPr>
              <a:t>Dotán</a:t>
            </a:r>
            <a:r>
              <a:rPr lang="es-ES" altLang="en-US" sz="2400" b="1" dirty="0">
                <a:solidFill>
                  <a:schemeClr val="bg1"/>
                </a:solidFill>
                <a:latin typeface="Slimbach Medium"/>
                <a:ea typeface="Tahoma" panose="020B0604030504040204" pitchFamily="34" charset="0"/>
                <a:cs typeface="Tahoma" panose="020B0604030504040204" pitchFamily="34" charset="0"/>
              </a:rPr>
              <a:t>.  Cuando ellos lo vieron de lejos, antes que llegara cerca de ellos, conspiraron contra él para matarle.  Y dijeron el uno al otro: He aquí viene el soñador.  Ahora pues, venid, y matémosle y echémosle en una cisterna, y diremos: Alguna mala bestia lo devoró; y veremos qué será de sus sueños.  Cuando Rubén oyó esto, lo libró de sus manos, y dijo: No lo matemos.  Y les dijo Rubén: No derraméis sangre; echadlo en esta cisterna que está en el desierto, y no pongáis mano en él; por librarlo así de sus manos, para hacerlo volver a su padre.  Sucedió, pues, que cuando llegó José a sus hermanos, ellos quitaron a José su túnica, la túnica de colores que tenía sobre sí; y le tomaron y le echaron en la cisterna; pero la cisterna estaba vacía, no había en ella agua.</a:t>
            </a:r>
          </a:p>
        </p:txBody>
      </p:sp>
      <p:pic>
        <p:nvPicPr>
          <p:cNvPr id="5" name="Picture 4" descr="A cartoon character holding an object&#10;&#10;Description automatically generated">
            <a:extLst>
              <a:ext uri="{FF2B5EF4-FFF2-40B4-BE49-F238E27FC236}">
                <a16:creationId xmlns:a16="http://schemas.microsoft.com/office/drawing/2014/main" id="{5266B251-2B0A-2F17-FFE3-7DDFF66F3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blinds(vertical)">
                                      <p:cBhvr>
                                        <p:cTn id="7" dur="1000"/>
                                        <p:tgtEl>
                                          <p:spTgt spid="20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nodeType="clickEffect">
                                  <p:stCondLst>
                                    <p:cond delay="0"/>
                                  </p:stCondLst>
                                  <p:childTnLst>
                                    <p:set>
                                      <p:cBhvr>
                                        <p:cTn id="11" dur="1" fill="hold">
                                          <p:stCondLst>
                                            <p:cond delay="0"/>
                                          </p:stCondLst>
                                        </p:cTn>
                                        <p:tgtEl>
                                          <p:spTgt spid="2057"/>
                                        </p:tgtEl>
                                        <p:attrNameLst>
                                          <p:attrName>style.visibility</p:attrName>
                                        </p:attrNameLst>
                                      </p:cBhvr>
                                      <p:to>
                                        <p:strVal val="visible"/>
                                      </p:to>
                                    </p:set>
                                    <p:anim calcmode="lin" valueType="num">
                                      <p:cBhvr>
                                        <p:cTn id="12" dur="1000" fill="hold"/>
                                        <p:tgtEl>
                                          <p:spTgt spid="2057"/>
                                        </p:tgtEl>
                                        <p:attrNameLst>
                                          <p:attrName>ppt_x</p:attrName>
                                        </p:attrNameLst>
                                      </p:cBhvr>
                                      <p:tavLst>
                                        <p:tav tm="0">
                                          <p:val>
                                            <p:strVal val="#ppt_x"/>
                                          </p:val>
                                        </p:tav>
                                        <p:tav tm="100000">
                                          <p:val>
                                            <p:strVal val="#ppt_x"/>
                                          </p:val>
                                        </p:tav>
                                      </p:tavLst>
                                    </p:anim>
                                    <p:anim calcmode="lin" valueType="num">
                                      <p:cBhvr>
                                        <p:cTn id="13" dur="1000" fill="hold"/>
                                        <p:tgtEl>
                                          <p:spTgt spid="2057"/>
                                        </p:tgtEl>
                                        <p:attrNameLst>
                                          <p:attrName>ppt_y</p:attrName>
                                        </p:attrNameLst>
                                      </p:cBhvr>
                                      <p:tavLst>
                                        <p:tav tm="0">
                                          <p:val>
                                            <p:strVal val="#ppt_y-#ppt_h/2"/>
                                          </p:val>
                                        </p:tav>
                                        <p:tav tm="100000">
                                          <p:val>
                                            <p:strVal val="#ppt_y"/>
                                          </p:val>
                                        </p:tav>
                                      </p:tavLst>
                                    </p:anim>
                                    <p:anim calcmode="lin" valueType="num">
                                      <p:cBhvr>
                                        <p:cTn id="14" dur="1000" fill="hold"/>
                                        <p:tgtEl>
                                          <p:spTgt spid="2057"/>
                                        </p:tgtEl>
                                        <p:attrNameLst>
                                          <p:attrName>ppt_w</p:attrName>
                                        </p:attrNameLst>
                                      </p:cBhvr>
                                      <p:tavLst>
                                        <p:tav tm="0">
                                          <p:val>
                                            <p:strVal val="#ppt_w"/>
                                          </p:val>
                                        </p:tav>
                                        <p:tav tm="100000">
                                          <p:val>
                                            <p:strVal val="#ppt_w"/>
                                          </p:val>
                                        </p:tav>
                                      </p:tavLst>
                                    </p:anim>
                                    <p:anim calcmode="lin" valueType="num">
                                      <p:cBhvr>
                                        <p:cTn id="15" dur="1000" fill="hold"/>
                                        <p:tgtEl>
                                          <p:spTgt spid="205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utoUpdateAnimBg="0"/>
      <p:bldP spid="205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8" name="Text Box 4">
            <a:extLst>
              <a:ext uri="{FF2B5EF4-FFF2-40B4-BE49-F238E27FC236}">
                <a16:creationId xmlns:a16="http://schemas.microsoft.com/office/drawing/2014/main" id="{52587689-1A43-7AF5-F84E-2692345CAE82}"/>
              </a:ext>
            </a:extLst>
          </p:cNvPr>
          <p:cNvSpPr txBox="1">
            <a:spLocks noChangeArrowheads="1"/>
          </p:cNvSpPr>
          <p:nvPr/>
        </p:nvSpPr>
        <p:spPr bwMode="auto">
          <a:xfrm>
            <a:off x="685800" y="3044108"/>
            <a:ext cx="115062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1. Recibió una posición de autoridad, casi sin límite, sobre toda la tierra...poder absoluto sobre Egipto...y tal poder le </a:t>
            </a:r>
            <a:r>
              <a:rPr lang="es-CO" altLang="en-US" sz="2600" b="1" dirty="0" err="1">
                <a:solidFill>
                  <a:srgbClr val="FFFF00"/>
                </a:solidFill>
                <a:latin typeface="Slimbach Medium" pitchFamily="18" charset="0"/>
              </a:rPr>
              <a:t>dió</a:t>
            </a:r>
            <a:r>
              <a:rPr lang="es-CO" altLang="en-US" sz="2600" b="1" dirty="0">
                <a:solidFill>
                  <a:srgbClr val="FFFF00"/>
                </a:solidFill>
                <a:latin typeface="Slimbach Medium" pitchFamily="18" charset="0"/>
              </a:rPr>
              <a:t> a él </a:t>
            </a:r>
            <a:r>
              <a:rPr lang="es-CO" altLang="en-US" sz="2600" b="1" dirty="0" err="1">
                <a:solidFill>
                  <a:srgbClr val="FFFF00"/>
                </a:solidFill>
                <a:latin typeface="Slimbach Medium" pitchFamily="18" charset="0"/>
              </a:rPr>
              <a:t>acesso</a:t>
            </a:r>
            <a:r>
              <a:rPr lang="es-CO" altLang="en-US" sz="2600" b="1" dirty="0">
                <a:solidFill>
                  <a:srgbClr val="FFFF00"/>
                </a:solidFill>
                <a:latin typeface="Slimbach Medium" pitchFamily="18" charset="0"/>
              </a:rPr>
              <a:t> a todas las riquezas de la tierra.</a:t>
            </a:r>
            <a:endParaRPr lang="en-US" altLang="en-US" sz="2600" b="1" dirty="0">
              <a:solidFill>
                <a:srgbClr val="FFFF00"/>
              </a:solidFill>
              <a:latin typeface="Slimbach Medium" pitchFamily="18" charset="0"/>
            </a:endParaRPr>
          </a:p>
        </p:txBody>
      </p:sp>
      <p:sp>
        <p:nvSpPr>
          <p:cNvPr id="16391" name="Text Box 7">
            <a:extLst>
              <a:ext uri="{FF2B5EF4-FFF2-40B4-BE49-F238E27FC236}">
                <a16:creationId xmlns:a16="http://schemas.microsoft.com/office/drawing/2014/main" id="{FE362BA7-E440-53C4-A465-BE1CD0CD0F8A}"/>
              </a:ext>
            </a:extLst>
          </p:cNvPr>
          <p:cNvSpPr txBox="1">
            <a:spLocks noChangeArrowheads="1"/>
          </p:cNvSpPr>
          <p:nvPr/>
        </p:nvSpPr>
        <p:spPr bwMode="auto">
          <a:xfrm>
            <a:off x="691896" y="4495800"/>
            <a:ext cx="8686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Recibió nombre nuevo:  </a:t>
            </a:r>
            <a:r>
              <a:rPr lang="es-CO" altLang="en-US" sz="2600" b="1" i="1" dirty="0" err="1">
                <a:solidFill>
                  <a:srgbClr val="FFFF00"/>
                </a:solidFill>
                <a:latin typeface="Slimbach Medium" pitchFamily="18" charset="0"/>
              </a:rPr>
              <a:t>Zafnat</a:t>
            </a:r>
            <a:r>
              <a:rPr lang="es-CO" altLang="en-US" sz="2600" b="1" i="1" dirty="0">
                <a:solidFill>
                  <a:srgbClr val="FFFF00"/>
                </a:solidFill>
                <a:latin typeface="Slimbach Medium" pitchFamily="18" charset="0"/>
              </a:rPr>
              <a:t>-panea</a:t>
            </a:r>
            <a:r>
              <a:rPr lang="es-CO" altLang="en-US" sz="2600" b="1" dirty="0">
                <a:solidFill>
                  <a:srgbClr val="FFFF00"/>
                </a:solidFill>
                <a:latin typeface="Slimbach Medium" pitchFamily="18" charset="0"/>
              </a:rPr>
              <a:t> (</a:t>
            </a:r>
            <a:r>
              <a:rPr lang="es-CO" altLang="en-US" sz="2600" b="1" i="1" dirty="0">
                <a:solidFill>
                  <a:srgbClr val="FFFF00"/>
                </a:solidFill>
                <a:latin typeface="Slimbach Medium" pitchFamily="18" charset="0"/>
              </a:rPr>
              <a:t>Dios habla...El vive</a:t>
            </a:r>
            <a:r>
              <a:rPr lang="es-CO" altLang="en-US" sz="2600" b="1" dirty="0">
                <a:solidFill>
                  <a:srgbClr val="FFFF00"/>
                </a:solidFill>
                <a:latin typeface="Slimbach Medium" pitchFamily="18" charset="0"/>
              </a:rPr>
              <a:t>)</a:t>
            </a:r>
            <a:endParaRPr lang="en-US" altLang="en-US" sz="2600" b="1" dirty="0">
              <a:solidFill>
                <a:srgbClr val="FFFF00"/>
              </a:solidFill>
              <a:latin typeface="Slimbach Medium" pitchFamily="18" charset="0"/>
            </a:endParaRPr>
          </a:p>
        </p:txBody>
      </p:sp>
      <p:sp>
        <p:nvSpPr>
          <p:cNvPr id="16392" name="Text Box 8">
            <a:extLst>
              <a:ext uri="{FF2B5EF4-FFF2-40B4-BE49-F238E27FC236}">
                <a16:creationId xmlns:a16="http://schemas.microsoft.com/office/drawing/2014/main" id="{63E00A6F-B6BE-ED98-C7CF-FB2EF89C8B29}"/>
              </a:ext>
            </a:extLst>
          </p:cNvPr>
          <p:cNvSpPr txBox="1">
            <a:spLocks noChangeArrowheads="1"/>
          </p:cNvSpPr>
          <p:nvPr/>
        </p:nvSpPr>
        <p:spPr bwMode="auto">
          <a:xfrm>
            <a:off x="691896" y="5174373"/>
            <a:ext cx="1150010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3. Era joven con futuro sin límite:  tenía no más que 30 años y tenía autoridad absoluta sobre todo el país:  era muy inteligente y tuvo éxito </a:t>
            </a:r>
            <a:r>
              <a:rPr lang="es-CO" altLang="en-US" sz="2600" b="1" dirty="0" err="1">
                <a:solidFill>
                  <a:srgbClr val="FFFF00"/>
                </a:solidFill>
                <a:latin typeface="Slimbach Medium" pitchFamily="18" charset="0"/>
              </a:rPr>
              <a:t>increible</a:t>
            </a:r>
            <a:r>
              <a:rPr lang="es-CO" altLang="en-US" sz="2600" b="1" dirty="0">
                <a:solidFill>
                  <a:srgbClr val="FFFF00"/>
                </a:solidFill>
                <a:latin typeface="Slimbach Medium" pitchFamily="18" charset="0"/>
              </a:rPr>
              <a:t> con su programa del almacenaje de grano.</a:t>
            </a:r>
            <a:endParaRPr lang="en-US" altLang="en-US" sz="2600" b="1" dirty="0">
              <a:solidFill>
                <a:srgbClr val="FFFF00"/>
              </a:solidFill>
              <a:latin typeface="Slimbach Medium" pitchFamily="18" charset="0"/>
            </a:endParaRPr>
          </a:p>
        </p:txBody>
      </p:sp>
      <p:sp>
        <p:nvSpPr>
          <p:cNvPr id="4" name="Text Box 13">
            <a:extLst>
              <a:ext uri="{FF2B5EF4-FFF2-40B4-BE49-F238E27FC236}">
                <a16:creationId xmlns:a16="http://schemas.microsoft.com/office/drawing/2014/main" id="{AFD67CA4-E152-DAC9-07FF-4CCD2BFAF6E8}"/>
              </a:ext>
            </a:extLst>
          </p:cNvPr>
          <p:cNvSpPr txBox="1">
            <a:spLocks noChangeArrowheads="1"/>
          </p:cNvSpPr>
          <p:nvPr/>
        </p:nvSpPr>
        <p:spPr bwMode="auto">
          <a:xfrm>
            <a:off x="323088" y="1302369"/>
            <a:ext cx="889711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B. Estando en el pozo puede ser un entrenamiento para</a:t>
            </a:r>
          </a:p>
          <a:p>
            <a:r>
              <a:rPr lang="es-CO" altLang="en-US" sz="2600" b="1" dirty="0">
                <a:solidFill>
                  <a:srgbClr val="FFFF00"/>
                </a:solidFill>
                <a:latin typeface="Slimbach Medium" pitchFamily="18" charset="0"/>
              </a:rPr>
              <a:t>	oportunidades inesperadas. Un día, después de mucho tiempo en el pozo, a José lo despertó otro cambio extremo en su vida, un cambio súbito y sorprendente (</a:t>
            </a:r>
            <a:r>
              <a:rPr lang="es-CO" altLang="en-US" sz="2600" b="1" dirty="0" err="1">
                <a:solidFill>
                  <a:srgbClr val="FFFF00"/>
                </a:solidFill>
                <a:latin typeface="Slimbach Medium" pitchFamily="18" charset="0"/>
              </a:rPr>
              <a:t>Gén</a:t>
            </a:r>
            <a:r>
              <a:rPr lang="es-CO" altLang="en-US" sz="2600" b="1" dirty="0">
                <a:solidFill>
                  <a:srgbClr val="FFFF00"/>
                </a:solidFill>
                <a:latin typeface="Slimbach Medium" pitchFamily="18" charset="0"/>
              </a:rPr>
              <a:t> 41:41-57)</a:t>
            </a:r>
            <a:endParaRPr lang="en-US" altLang="en-US" sz="2600" b="1" dirty="0">
              <a:solidFill>
                <a:srgbClr val="FFFF00"/>
              </a:solidFill>
              <a:latin typeface="Slimbach Medium" pitchFamily="18" charset="0"/>
            </a:endParaRPr>
          </a:p>
        </p:txBody>
      </p:sp>
      <p:pic>
        <p:nvPicPr>
          <p:cNvPr id="5" name="Picture 4" descr="A cartoon of a person writing on a clipboard&#10;&#10;Description automatically generated">
            <a:extLst>
              <a:ext uri="{FF2B5EF4-FFF2-40B4-BE49-F238E27FC236}">
                <a16:creationId xmlns:a16="http://schemas.microsoft.com/office/drawing/2014/main" id="{752E8245-7CC5-11C8-D02E-0BB0DA256B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5400" y="116236"/>
            <a:ext cx="3190316" cy="2878904"/>
          </a:xfrm>
          <a:prstGeom prst="rect">
            <a:avLst/>
          </a:prstGeom>
        </p:spPr>
      </p:pic>
      <p:sp>
        <p:nvSpPr>
          <p:cNvPr id="6" name="Text Box 3">
            <a:extLst>
              <a:ext uri="{FF2B5EF4-FFF2-40B4-BE49-F238E27FC236}">
                <a16:creationId xmlns:a16="http://schemas.microsoft.com/office/drawing/2014/main" id="{F7268D80-4CD1-235C-7825-FFA95E0A0AAA}"/>
              </a:ext>
            </a:extLst>
          </p:cNvPr>
          <p:cNvSpPr txBox="1">
            <a:spLocks noChangeArrowheads="1"/>
          </p:cNvSpPr>
          <p:nvPr/>
        </p:nvSpPr>
        <p:spPr bwMode="auto">
          <a:xfrm>
            <a:off x="152400" y="379958"/>
            <a:ext cx="7543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chemeClr val="bg1"/>
                </a:solidFill>
                <a:latin typeface="Slimbach Medium" pitchFamily="18" charset="0"/>
              </a:rPr>
              <a:t>¿Qué aprendemos</a:t>
            </a:r>
            <a:r>
              <a:rPr lang="es-CO" altLang="en-US" sz="2600" b="1" dirty="0">
                <a:solidFill>
                  <a:schemeClr val="bg1"/>
                </a:solidFill>
                <a:latin typeface="Slimbach Medium" pitchFamily="18" charset="0"/>
              </a:rPr>
              <a:t>?</a:t>
            </a:r>
            <a:endParaRPr lang="en-US" altLang="en-US" sz="2600" b="1" dirty="0">
              <a:solidFill>
                <a:schemeClr val="bg1"/>
              </a:solidFill>
              <a:latin typeface="Slimbach Medium" pitchFamily="18" charset="0"/>
            </a:endParaRPr>
          </a:p>
        </p:txBody>
      </p:sp>
      <p:sp>
        <p:nvSpPr>
          <p:cNvPr id="7" name="Text Box 4">
            <a:extLst>
              <a:ext uri="{FF2B5EF4-FFF2-40B4-BE49-F238E27FC236}">
                <a16:creationId xmlns:a16="http://schemas.microsoft.com/office/drawing/2014/main" id="{B44446C6-2C62-DAAE-4F51-8DE3775154A3}"/>
              </a:ext>
            </a:extLst>
          </p:cNvPr>
          <p:cNvSpPr txBox="1">
            <a:spLocks noChangeArrowheads="1"/>
          </p:cNvSpPr>
          <p:nvPr/>
        </p:nvSpPr>
        <p:spPr bwMode="auto">
          <a:xfrm>
            <a:off x="304800" y="760958"/>
            <a:ext cx="7391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a:solidFill>
                  <a:srgbClr val="FFFF00"/>
                </a:solidFill>
                <a:latin typeface="Slimbach Medium" pitchFamily="18" charset="0"/>
              </a:rPr>
              <a:t>El confiar en Dios tiene que ser hecho día por día</a:t>
            </a:r>
            <a:endParaRPr lang="en-US" altLang="en-US" sz="2600" b="1">
              <a:solidFill>
                <a:srgbClr val="FFFF00"/>
              </a:solidFill>
              <a:latin typeface="Slimbach Medium"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wheel(4)">
                                      <p:cBhvr>
                                        <p:cTn id="7" dur="1000"/>
                                        <p:tgtEl>
                                          <p:spTgt spid="163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childTnLst>
                                    <p:set>
                                      <p:cBhvr>
                                        <p:cTn id="11" dur="1" fill="hold">
                                          <p:stCondLst>
                                            <p:cond delay="0"/>
                                          </p:stCondLst>
                                        </p:cTn>
                                        <p:tgtEl>
                                          <p:spTgt spid="16391"/>
                                        </p:tgtEl>
                                        <p:attrNameLst>
                                          <p:attrName>style.visibility</p:attrName>
                                        </p:attrNameLst>
                                      </p:cBhvr>
                                      <p:to>
                                        <p:strVal val="visible"/>
                                      </p:to>
                                    </p:set>
                                    <p:anim calcmode="lin" valueType="num">
                                      <p:cBhvr>
                                        <p:cTn id="12" dur="1000" fill="hold"/>
                                        <p:tgtEl>
                                          <p:spTgt spid="16391"/>
                                        </p:tgtEl>
                                        <p:attrNameLst>
                                          <p:attrName>ppt_x</p:attrName>
                                        </p:attrNameLst>
                                      </p:cBhvr>
                                      <p:tavLst>
                                        <p:tav tm="0">
                                          <p:val>
                                            <p:strVal val="#ppt_x-.2"/>
                                          </p:val>
                                        </p:tav>
                                        <p:tav tm="100000">
                                          <p:val>
                                            <p:strVal val="#ppt_x"/>
                                          </p:val>
                                        </p:tav>
                                      </p:tavLst>
                                    </p:anim>
                                    <p:anim calcmode="lin" valueType="num">
                                      <p:cBhvr>
                                        <p:cTn id="13" dur="1000" fill="hold"/>
                                        <p:tgtEl>
                                          <p:spTgt spid="1639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639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16392"/>
                                        </p:tgtEl>
                                        <p:attrNameLst>
                                          <p:attrName>style.visibility</p:attrName>
                                        </p:attrNameLst>
                                      </p:cBhvr>
                                      <p:to>
                                        <p:strVal val="visible"/>
                                      </p:to>
                                    </p:set>
                                    <p:anim calcmode="lin" valueType="num">
                                      <p:cBhvr>
                                        <p:cTn id="19" dur="1000" fill="hold"/>
                                        <p:tgtEl>
                                          <p:spTgt spid="16392"/>
                                        </p:tgtEl>
                                        <p:attrNameLst>
                                          <p:attrName>ppt_h</p:attrName>
                                        </p:attrNameLst>
                                      </p:cBhvr>
                                      <p:tavLst>
                                        <p:tav tm="0">
                                          <p:val>
                                            <p:strVal val="#ppt_h/20"/>
                                          </p:val>
                                        </p:tav>
                                        <p:tav tm="50000">
                                          <p:val>
                                            <p:strVal val="#ppt_h/20"/>
                                          </p:val>
                                        </p:tav>
                                        <p:tav tm="100000">
                                          <p:val>
                                            <p:strVal val="#ppt_h"/>
                                          </p:val>
                                        </p:tav>
                                      </p:tavLst>
                                    </p:anim>
                                    <p:anim calcmode="lin" valueType="num">
                                      <p:cBhvr>
                                        <p:cTn id="20" dur="1000" fill="hold"/>
                                        <p:tgtEl>
                                          <p:spTgt spid="16392"/>
                                        </p:tgtEl>
                                        <p:attrNameLst>
                                          <p:attrName>ppt_w</p:attrName>
                                        </p:attrNameLst>
                                      </p:cBhvr>
                                      <p:tavLst>
                                        <p:tav tm="0">
                                          <p:val>
                                            <p:strVal val="#ppt_w+.3"/>
                                          </p:val>
                                        </p:tav>
                                        <p:tav tm="50000">
                                          <p:val>
                                            <p:strVal val="#ppt_w+.3"/>
                                          </p:val>
                                        </p:tav>
                                        <p:tav tm="100000">
                                          <p:val>
                                            <p:strVal val="#ppt_w"/>
                                          </p:val>
                                        </p:tav>
                                      </p:tavLst>
                                    </p:anim>
                                    <p:anim calcmode="lin" valueType="num">
                                      <p:cBhvr>
                                        <p:cTn id="21" dur="1000" fill="hold"/>
                                        <p:tgtEl>
                                          <p:spTgt spid="16392"/>
                                        </p:tgtEl>
                                        <p:attrNameLst>
                                          <p:attrName>ppt_x</p:attrName>
                                        </p:attrNameLst>
                                      </p:cBhvr>
                                      <p:tavLst>
                                        <p:tav tm="0">
                                          <p:val>
                                            <p:strVal val="#ppt_x-.3"/>
                                          </p:val>
                                        </p:tav>
                                        <p:tav tm="50000">
                                          <p:val>
                                            <p:strVal val="#ppt_x"/>
                                          </p:val>
                                        </p:tav>
                                        <p:tav tm="100000">
                                          <p:val>
                                            <p:strVal val="#ppt_x"/>
                                          </p:val>
                                        </p:tav>
                                      </p:tavLst>
                                    </p:anim>
                                    <p:anim calcmode="lin" valueType="num">
                                      <p:cBhvr>
                                        <p:cTn id="22" dur="1000" fill="hold"/>
                                        <p:tgtEl>
                                          <p:spTgt spid="163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utoUpdateAnimBg="0"/>
      <p:bldP spid="16391" grpId="0" autoUpdateAnimBg="0"/>
      <p:bldP spid="16392" grpId="0" autoUpdateAnimBg="0"/>
      <p:bldP spid="4" grpId="0" autoUpdateAnimBg="0"/>
      <p:bldP spid="6" grpId="0" autoUpdateAnimBg="0"/>
      <p:bldP spid="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20" name="Text Box 4">
            <a:extLst>
              <a:ext uri="{FF2B5EF4-FFF2-40B4-BE49-F238E27FC236}">
                <a16:creationId xmlns:a16="http://schemas.microsoft.com/office/drawing/2014/main" id="{4B21B536-1F47-D07D-EA9A-CC80B5AD232E}"/>
              </a:ext>
            </a:extLst>
          </p:cNvPr>
          <p:cNvSpPr txBox="1">
            <a:spLocks noChangeArrowheads="1"/>
          </p:cNvSpPr>
          <p:nvPr/>
        </p:nvSpPr>
        <p:spPr bwMode="auto">
          <a:xfrm>
            <a:off x="92583" y="1287858"/>
            <a:ext cx="1187005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rabicPeriod"/>
            </a:pPr>
            <a:r>
              <a:rPr lang="es-CO" altLang="en-US" sz="2600" b="1" dirty="0">
                <a:solidFill>
                  <a:srgbClr val="FFFF00"/>
                </a:solidFill>
                <a:latin typeface="Slimbach Medium" pitchFamily="18" charset="0"/>
              </a:rPr>
              <a:t>Recibió una posición de autoridad, casi sin límite, sobre toda la tierra...poder absoluto sobre Egipto...y tal poder le dio a él </a:t>
            </a:r>
            <a:r>
              <a:rPr lang="es-CO" altLang="en-US" sz="2600" b="1" dirty="0" err="1">
                <a:solidFill>
                  <a:srgbClr val="FFFF00"/>
                </a:solidFill>
                <a:latin typeface="Slimbach Medium" pitchFamily="18" charset="0"/>
              </a:rPr>
              <a:t>acesso</a:t>
            </a:r>
            <a:r>
              <a:rPr lang="es-CO" altLang="en-US" sz="2600" b="1" dirty="0">
                <a:solidFill>
                  <a:srgbClr val="FFFF00"/>
                </a:solidFill>
                <a:latin typeface="Slimbach Medium" pitchFamily="18" charset="0"/>
              </a:rPr>
              <a:t> a todas las riquezas</a:t>
            </a:r>
            <a:endParaRPr lang="en-US" altLang="en-US" sz="2600" b="1" dirty="0">
              <a:solidFill>
                <a:srgbClr val="FFFF00"/>
              </a:solidFill>
              <a:latin typeface="Slimbach Medium" pitchFamily="18" charset="0"/>
            </a:endParaRPr>
          </a:p>
        </p:txBody>
      </p:sp>
      <p:sp>
        <p:nvSpPr>
          <p:cNvPr id="9223" name="Text Box 7">
            <a:extLst>
              <a:ext uri="{FF2B5EF4-FFF2-40B4-BE49-F238E27FC236}">
                <a16:creationId xmlns:a16="http://schemas.microsoft.com/office/drawing/2014/main" id="{E8668A68-6DBF-FEF9-F28A-BCC9D7054FD0}"/>
              </a:ext>
            </a:extLst>
          </p:cNvPr>
          <p:cNvSpPr txBox="1">
            <a:spLocks noChangeArrowheads="1"/>
          </p:cNvSpPr>
          <p:nvPr/>
        </p:nvSpPr>
        <p:spPr bwMode="auto">
          <a:xfrm>
            <a:off x="74294" y="2169463"/>
            <a:ext cx="1187005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Nombre nuevo:  </a:t>
            </a:r>
            <a:r>
              <a:rPr lang="es-CO" altLang="en-US" sz="2600" b="1" i="1" dirty="0" err="1">
                <a:solidFill>
                  <a:srgbClr val="FFFF00"/>
                </a:solidFill>
                <a:latin typeface="Slimbach Medium" pitchFamily="18" charset="0"/>
              </a:rPr>
              <a:t>Zafnat</a:t>
            </a:r>
            <a:r>
              <a:rPr lang="es-CO" altLang="en-US" sz="2600" b="1" i="1" dirty="0">
                <a:solidFill>
                  <a:srgbClr val="FFFF00"/>
                </a:solidFill>
                <a:latin typeface="Slimbach Medium" pitchFamily="18" charset="0"/>
              </a:rPr>
              <a:t>-panea</a:t>
            </a:r>
            <a:r>
              <a:rPr lang="es-CO" altLang="en-US" sz="2600" b="1" dirty="0">
                <a:solidFill>
                  <a:srgbClr val="FFFF00"/>
                </a:solidFill>
                <a:latin typeface="Slimbach Medium" pitchFamily="18" charset="0"/>
              </a:rPr>
              <a:t> (</a:t>
            </a:r>
            <a:r>
              <a:rPr lang="es-CO" altLang="en-US" sz="2600" b="1" i="1" dirty="0">
                <a:solidFill>
                  <a:srgbClr val="FFFF00"/>
                </a:solidFill>
                <a:latin typeface="Slimbach Medium" pitchFamily="18" charset="0"/>
              </a:rPr>
              <a:t>Dios habla...El vive</a:t>
            </a:r>
            <a:r>
              <a:rPr lang="es-CO" altLang="en-US" sz="2600" b="1" dirty="0">
                <a:solidFill>
                  <a:srgbClr val="FFFF00"/>
                </a:solidFill>
                <a:latin typeface="Slimbach Medium" pitchFamily="18" charset="0"/>
              </a:rPr>
              <a:t>)</a:t>
            </a:r>
            <a:endParaRPr lang="en-US" altLang="en-US" sz="2600" b="1" dirty="0">
              <a:solidFill>
                <a:srgbClr val="FFFF00"/>
              </a:solidFill>
              <a:latin typeface="Slimbach Medium" pitchFamily="18" charset="0"/>
            </a:endParaRPr>
          </a:p>
        </p:txBody>
      </p:sp>
      <p:sp>
        <p:nvSpPr>
          <p:cNvPr id="9224" name="Text Box 8">
            <a:extLst>
              <a:ext uri="{FF2B5EF4-FFF2-40B4-BE49-F238E27FC236}">
                <a16:creationId xmlns:a16="http://schemas.microsoft.com/office/drawing/2014/main" id="{7CF13C29-A9A8-1E1A-DA96-F29F2533C2C7}"/>
              </a:ext>
            </a:extLst>
          </p:cNvPr>
          <p:cNvSpPr txBox="1">
            <a:spLocks noChangeArrowheads="1"/>
          </p:cNvSpPr>
          <p:nvPr/>
        </p:nvSpPr>
        <p:spPr bwMode="auto">
          <a:xfrm>
            <a:off x="74294" y="2703757"/>
            <a:ext cx="11929111"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3. Era joven con futuro sin límite:  tenía o más que 30 años y tenía autoridad absoluta ...era muy inteligente y tuvo éxito en extremo con su programa del almacenaje de grano.</a:t>
            </a:r>
            <a:endParaRPr lang="en-US" altLang="en-US" sz="2600" b="1" dirty="0">
              <a:solidFill>
                <a:srgbClr val="FFFF00"/>
              </a:solidFill>
              <a:latin typeface="Slimbach Medium" pitchFamily="18" charset="0"/>
            </a:endParaRPr>
          </a:p>
        </p:txBody>
      </p:sp>
      <p:sp>
        <p:nvSpPr>
          <p:cNvPr id="9225" name="Text Box 9">
            <a:extLst>
              <a:ext uri="{FF2B5EF4-FFF2-40B4-BE49-F238E27FC236}">
                <a16:creationId xmlns:a16="http://schemas.microsoft.com/office/drawing/2014/main" id="{3787BF0F-8859-DFC8-FD34-1F26514F8399}"/>
              </a:ext>
            </a:extLst>
          </p:cNvPr>
          <p:cNvSpPr txBox="1">
            <a:spLocks noChangeArrowheads="1"/>
          </p:cNvSpPr>
          <p:nvPr/>
        </p:nvSpPr>
        <p:spPr bwMode="auto">
          <a:xfrm>
            <a:off x="74294" y="4027049"/>
            <a:ext cx="119634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4. Disfrutaba de 2 hijos y conciencia limpia:  a pesar de todas las injusticias sufridas, José nunca pecó.  </a:t>
            </a:r>
            <a:r>
              <a:rPr lang="es-CO" altLang="en-US" sz="2600" b="1" dirty="0" err="1">
                <a:solidFill>
                  <a:srgbClr val="FFFF00"/>
                </a:solidFill>
                <a:latin typeface="Slimbach Medium" pitchFamily="18" charset="0"/>
              </a:rPr>
              <a:t>Dió</a:t>
            </a:r>
            <a:r>
              <a:rPr lang="es-CO" altLang="en-US" sz="2600" b="1" dirty="0">
                <a:solidFill>
                  <a:srgbClr val="FFFF00"/>
                </a:solidFill>
                <a:latin typeface="Slimbach Medium" pitchFamily="18" charset="0"/>
              </a:rPr>
              <a:t> nombres a sus hijos que mostraron su actitud buena: </a:t>
            </a:r>
            <a:r>
              <a:rPr lang="es-CO" altLang="en-US" sz="2600" b="1" i="1" dirty="0">
                <a:solidFill>
                  <a:srgbClr val="FFFF00"/>
                </a:solidFill>
                <a:latin typeface="Slimbach Medium" pitchFamily="18" charset="0"/>
              </a:rPr>
              <a:t>él que hace olvidar y fecundo … </a:t>
            </a:r>
            <a:r>
              <a:rPr lang="es-CO" altLang="en-US" sz="2600" b="1" dirty="0">
                <a:solidFill>
                  <a:srgbClr val="FFFF00"/>
                </a:solidFill>
                <a:latin typeface="Slimbach Medium" pitchFamily="18" charset="0"/>
              </a:rPr>
              <a:t>José había vencido</a:t>
            </a:r>
            <a:r>
              <a:rPr lang="es-CO" altLang="en-US" sz="2600" b="1" i="1" dirty="0">
                <a:solidFill>
                  <a:srgbClr val="FFFF00"/>
                </a:solidFill>
                <a:latin typeface="Slimbach Medium" pitchFamily="18" charset="0"/>
              </a:rPr>
              <a:t> el pozo </a:t>
            </a:r>
            <a:r>
              <a:rPr lang="es-CO" altLang="en-US" sz="2600" b="1" dirty="0">
                <a:solidFill>
                  <a:srgbClr val="FFFF00"/>
                </a:solidFill>
                <a:latin typeface="Slimbach Medium" pitchFamily="18" charset="0"/>
              </a:rPr>
              <a:t>y no sentía ningún rencor.</a:t>
            </a:r>
            <a:endParaRPr lang="en-US" altLang="en-US" sz="2600" b="1" dirty="0">
              <a:solidFill>
                <a:srgbClr val="FFFF00"/>
              </a:solidFill>
              <a:latin typeface="Slimbach Medium" pitchFamily="18" charset="0"/>
            </a:endParaRPr>
          </a:p>
        </p:txBody>
      </p:sp>
      <p:sp>
        <p:nvSpPr>
          <p:cNvPr id="9226" name="Text Box 10">
            <a:extLst>
              <a:ext uri="{FF2B5EF4-FFF2-40B4-BE49-F238E27FC236}">
                <a16:creationId xmlns:a16="http://schemas.microsoft.com/office/drawing/2014/main" id="{0E9C1296-4685-95B9-C882-EFE91FE2DD80}"/>
              </a:ext>
            </a:extLst>
          </p:cNvPr>
          <p:cNvSpPr txBox="1">
            <a:spLocks noChangeArrowheads="1"/>
          </p:cNvSpPr>
          <p:nvPr/>
        </p:nvSpPr>
        <p:spPr bwMode="auto">
          <a:xfrm>
            <a:off x="114300" y="5313997"/>
            <a:ext cx="1196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5. Tenía comida:  por los 7 años del hambre tenía lo que deseaba</a:t>
            </a:r>
            <a:endParaRPr lang="en-US" altLang="en-US" sz="2600" b="1" dirty="0">
              <a:solidFill>
                <a:srgbClr val="FFFF00"/>
              </a:solidFill>
              <a:latin typeface="Slimbach Medium" pitchFamily="18" charset="0"/>
            </a:endParaRPr>
          </a:p>
        </p:txBody>
      </p:sp>
      <p:sp>
        <p:nvSpPr>
          <p:cNvPr id="9227" name="Text Box 11">
            <a:extLst>
              <a:ext uri="{FF2B5EF4-FFF2-40B4-BE49-F238E27FC236}">
                <a16:creationId xmlns:a16="http://schemas.microsoft.com/office/drawing/2014/main" id="{F65EEB27-D849-D0E8-04A8-89D25DAAF274}"/>
              </a:ext>
            </a:extLst>
          </p:cNvPr>
          <p:cNvSpPr txBox="1">
            <a:spLocks noChangeArrowheads="1"/>
          </p:cNvSpPr>
          <p:nvPr/>
        </p:nvSpPr>
        <p:spPr bwMode="auto">
          <a:xfrm>
            <a:off x="105726" y="5848291"/>
            <a:ext cx="119634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6. Se gozó en una reunión maravillosa con su familia: sus hermanos habían cambiado ...pudo perdonarlos cara a cara.</a:t>
            </a:r>
            <a:endParaRPr lang="en-US" altLang="en-US" sz="2600" b="1" dirty="0">
              <a:solidFill>
                <a:srgbClr val="FFFF00"/>
              </a:solidFill>
              <a:latin typeface="Slimbach Medium" pitchFamily="18" charset="0"/>
            </a:endParaRPr>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blinds(horizontal)">
                                      <p:cBhvr>
                                        <p:cTn id="7" dur="500"/>
                                        <p:tgtEl>
                                          <p:spTgt spid="92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10000"/>
                                  </p:iterate>
                                  <p:childTnLst>
                                    <p:set>
                                      <p:cBhvr>
                                        <p:cTn id="11" dur="1" fill="hold">
                                          <p:stCondLst>
                                            <p:cond delay="0"/>
                                          </p:stCondLst>
                                        </p:cTn>
                                        <p:tgtEl>
                                          <p:spTgt spid="9226"/>
                                        </p:tgtEl>
                                        <p:attrNameLst>
                                          <p:attrName>style.visibility</p:attrName>
                                        </p:attrNameLst>
                                      </p:cBhvr>
                                      <p:to>
                                        <p:strVal val="visible"/>
                                      </p:to>
                                    </p:set>
                                    <p:anim calcmode="lin" valueType="num">
                                      <p:cBhvr>
                                        <p:cTn id="12" dur="1000" fill="hold"/>
                                        <p:tgtEl>
                                          <p:spTgt spid="9226"/>
                                        </p:tgtEl>
                                        <p:attrNameLst>
                                          <p:attrName>ppt_x</p:attrName>
                                        </p:attrNameLst>
                                      </p:cBhvr>
                                      <p:tavLst>
                                        <p:tav tm="0">
                                          <p:val>
                                            <p:strVal val="#ppt_x-.2"/>
                                          </p:val>
                                        </p:tav>
                                        <p:tav tm="100000">
                                          <p:val>
                                            <p:strVal val="#ppt_x"/>
                                          </p:val>
                                        </p:tav>
                                      </p:tavLst>
                                    </p:anim>
                                    <p:anim calcmode="lin" valueType="num">
                                      <p:cBhvr>
                                        <p:cTn id="13" dur="1000" fill="hold"/>
                                        <p:tgtEl>
                                          <p:spTgt spid="922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922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nodeType="clickEffect">
                                  <p:stCondLst>
                                    <p:cond delay="0"/>
                                  </p:stCondLst>
                                  <p:childTnLst>
                                    <p:set>
                                      <p:cBhvr>
                                        <p:cTn id="18" dur="1" fill="hold">
                                          <p:stCondLst>
                                            <p:cond delay="0"/>
                                          </p:stCondLst>
                                        </p:cTn>
                                        <p:tgtEl>
                                          <p:spTgt spid="9227"/>
                                        </p:tgtEl>
                                        <p:attrNameLst>
                                          <p:attrName>style.visibility</p:attrName>
                                        </p:attrNameLst>
                                      </p:cBhvr>
                                      <p:to>
                                        <p:strVal val="visible"/>
                                      </p:to>
                                    </p:set>
                                    <p:anim calcmode="lin" valueType="num">
                                      <p:cBhvr additive="base">
                                        <p:cTn id="19" dur="500" fill="hold"/>
                                        <p:tgtEl>
                                          <p:spTgt spid="9227"/>
                                        </p:tgtEl>
                                        <p:attrNameLst>
                                          <p:attrName>ppt_x</p:attrName>
                                        </p:attrNameLst>
                                      </p:cBhvr>
                                      <p:tavLst>
                                        <p:tav tm="0">
                                          <p:val>
                                            <p:strVal val="0-#ppt_w/2"/>
                                          </p:val>
                                        </p:tav>
                                        <p:tav tm="100000">
                                          <p:val>
                                            <p:strVal val="#ppt_x"/>
                                          </p:val>
                                        </p:tav>
                                      </p:tavLst>
                                    </p:anim>
                                    <p:anim calcmode="lin" valueType="num">
                                      <p:cBhvr additive="base">
                                        <p:cTn id="20" dur="500" fill="hold"/>
                                        <p:tgtEl>
                                          <p:spTgt spid="92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utoUpdateAnimBg="0"/>
      <p:bldP spid="9226" grpId="0" autoUpdateAnimBg="0"/>
      <p:bldP spid="922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71" name="Text Box 7">
            <a:extLst>
              <a:ext uri="{FF2B5EF4-FFF2-40B4-BE49-F238E27FC236}">
                <a16:creationId xmlns:a16="http://schemas.microsoft.com/office/drawing/2014/main" id="{064E9CAE-7514-7D79-4768-0125F29DAF09}"/>
              </a:ext>
            </a:extLst>
          </p:cNvPr>
          <p:cNvSpPr txBox="1">
            <a:spLocks noChangeArrowheads="1"/>
          </p:cNvSpPr>
          <p:nvPr/>
        </p:nvSpPr>
        <p:spPr bwMode="auto">
          <a:xfrm>
            <a:off x="647700" y="3534942"/>
            <a:ext cx="108966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1. José hizo lo mejor de cualquiera situación</a:t>
            </a:r>
          </a:p>
          <a:p>
            <a:pPr lvl="1"/>
            <a:r>
              <a:rPr lang="es-CO" altLang="en-US" sz="2600" b="1" dirty="0">
                <a:solidFill>
                  <a:srgbClr val="FFFF00"/>
                </a:solidFill>
                <a:latin typeface="Slimbach Medium" pitchFamily="18" charset="0"/>
              </a:rPr>
              <a:t>a. no se desanimó...no cayó en depresión ni en la amargura</a:t>
            </a:r>
          </a:p>
          <a:p>
            <a:pPr lvl="1"/>
            <a:r>
              <a:rPr lang="es-CO" altLang="en-US" sz="2600" b="1" dirty="0">
                <a:solidFill>
                  <a:srgbClr val="FFFF00"/>
                </a:solidFill>
                <a:latin typeface="Slimbach Medium" pitchFamily="18" charset="0"/>
              </a:rPr>
              <a:t>b. no se estregó al letargo ni a la furia contra a Dios</a:t>
            </a:r>
            <a:endParaRPr lang="en-US" altLang="en-US" sz="2600" b="1" dirty="0">
              <a:solidFill>
                <a:srgbClr val="FFFF00"/>
              </a:solidFill>
              <a:latin typeface="Slimbach Medium" pitchFamily="18" charset="0"/>
            </a:endParaRPr>
          </a:p>
        </p:txBody>
      </p:sp>
      <p:sp>
        <p:nvSpPr>
          <p:cNvPr id="11273" name="Text Box 9">
            <a:extLst>
              <a:ext uri="{FF2B5EF4-FFF2-40B4-BE49-F238E27FC236}">
                <a16:creationId xmlns:a16="http://schemas.microsoft.com/office/drawing/2014/main" id="{53DAC989-0AD9-911F-13FF-1C18BE1F0357}"/>
              </a:ext>
            </a:extLst>
          </p:cNvPr>
          <p:cNvSpPr txBox="1">
            <a:spLocks noChangeArrowheads="1"/>
          </p:cNvSpPr>
          <p:nvPr/>
        </p:nvSpPr>
        <p:spPr bwMode="auto">
          <a:xfrm>
            <a:off x="323088" y="3050204"/>
            <a:ext cx="1109118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C. No hay ejemplo mejor de cómo afrontar las </a:t>
            </a:r>
            <a:r>
              <a:rPr lang="es-CO" altLang="en-US" sz="2600" b="1" dirty="0" err="1">
                <a:solidFill>
                  <a:srgbClr val="FFFF00"/>
                </a:solidFill>
                <a:latin typeface="Slimbach Medium" pitchFamily="18" charset="0"/>
              </a:rPr>
              <a:t>desiluciones</a:t>
            </a:r>
            <a:r>
              <a:rPr lang="es-CO" altLang="en-US" sz="2600" b="1" dirty="0">
                <a:solidFill>
                  <a:srgbClr val="FFFF00"/>
                </a:solidFill>
                <a:latin typeface="Slimbach Medium" pitchFamily="18" charset="0"/>
              </a:rPr>
              <a:t> de una vida dura.</a:t>
            </a:r>
            <a:endParaRPr lang="en-US" altLang="en-US" sz="2600" b="1" dirty="0">
              <a:solidFill>
                <a:srgbClr val="FFFF00"/>
              </a:solidFill>
              <a:latin typeface="Slimbach Medium" pitchFamily="18" charset="0"/>
            </a:endParaRPr>
          </a:p>
        </p:txBody>
      </p:sp>
      <p:sp>
        <p:nvSpPr>
          <p:cNvPr id="11274" name="Text Box 10">
            <a:extLst>
              <a:ext uri="{FF2B5EF4-FFF2-40B4-BE49-F238E27FC236}">
                <a16:creationId xmlns:a16="http://schemas.microsoft.com/office/drawing/2014/main" id="{322E09DC-3059-4068-BAAF-AA4819CD2712}"/>
              </a:ext>
            </a:extLst>
          </p:cNvPr>
          <p:cNvSpPr txBox="1">
            <a:spLocks noChangeArrowheads="1"/>
          </p:cNvSpPr>
          <p:nvPr/>
        </p:nvSpPr>
        <p:spPr bwMode="auto">
          <a:xfrm>
            <a:off x="647700" y="4874963"/>
            <a:ext cx="10896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Siempre, aun en tiempos duros, enfocó su mente en cosas de Dios</a:t>
            </a:r>
            <a:endParaRPr lang="en-US" altLang="en-US" sz="2600" b="1" dirty="0">
              <a:solidFill>
                <a:srgbClr val="FFFF00"/>
              </a:solidFill>
              <a:latin typeface="Slimbach Medium" pitchFamily="18" charset="0"/>
            </a:endParaRPr>
          </a:p>
        </p:txBody>
      </p:sp>
      <p:sp>
        <p:nvSpPr>
          <p:cNvPr id="4" name="Text Box 13">
            <a:extLst>
              <a:ext uri="{FF2B5EF4-FFF2-40B4-BE49-F238E27FC236}">
                <a16:creationId xmlns:a16="http://schemas.microsoft.com/office/drawing/2014/main" id="{5658417D-9C23-2515-053A-D546DFD97E87}"/>
              </a:ext>
            </a:extLst>
          </p:cNvPr>
          <p:cNvSpPr txBox="1">
            <a:spLocks noChangeArrowheads="1"/>
          </p:cNvSpPr>
          <p:nvPr/>
        </p:nvSpPr>
        <p:spPr bwMode="auto">
          <a:xfrm>
            <a:off x="323088" y="1302369"/>
            <a:ext cx="889711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B. Estando en el pozo puede ser un entrenamiento para</a:t>
            </a:r>
          </a:p>
          <a:p>
            <a:r>
              <a:rPr lang="es-CO" altLang="en-US" sz="2600" b="1" dirty="0">
                <a:solidFill>
                  <a:srgbClr val="FFFF00"/>
                </a:solidFill>
                <a:latin typeface="Slimbach Medium" pitchFamily="18" charset="0"/>
              </a:rPr>
              <a:t>	oportunidades inesperadas. Un día, después de mucho tiempo en el pozo, a José lo despertó otro cambio extremo en su vida, un cambio súbito y sorprendente (</a:t>
            </a:r>
            <a:r>
              <a:rPr lang="es-CO" altLang="en-US" sz="2600" b="1" dirty="0" err="1">
                <a:solidFill>
                  <a:srgbClr val="FFFF00"/>
                </a:solidFill>
                <a:latin typeface="Slimbach Medium" pitchFamily="18" charset="0"/>
              </a:rPr>
              <a:t>Gén</a:t>
            </a:r>
            <a:r>
              <a:rPr lang="es-CO" altLang="en-US" sz="2600" b="1" dirty="0">
                <a:solidFill>
                  <a:srgbClr val="FFFF00"/>
                </a:solidFill>
                <a:latin typeface="Slimbach Medium" pitchFamily="18" charset="0"/>
              </a:rPr>
              <a:t> 41:41-57)</a:t>
            </a:r>
            <a:endParaRPr lang="en-US" altLang="en-US" sz="2600" b="1" dirty="0">
              <a:solidFill>
                <a:srgbClr val="FFFF00"/>
              </a:solidFill>
              <a:latin typeface="Slimbach Medium" pitchFamily="18" charset="0"/>
            </a:endParaRPr>
          </a:p>
        </p:txBody>
      </p:sp>
      <p:pic>
        <p:nvPicPr>
          <p:cNvPr id="5" name="Picture 4" descr="A cartoon of a person writing on a clipboard&#10;&#10;Description automatically generated">
            <a:extLst>
              <a:ext uri="{FF2B5EF4-FFF2-40B4-BE49-F238E27FC236}">
                <a16:creationId xmlns:a16="http://schemas.microsoft.com/office/drawing/2014/main" id="{4FF5F760-90DA-3015-7DA5-51CD2184D4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5400" y="116236"/>
            <a:ext cx="3190316" cy="2878904"/>
          </a:xfrm>
          <a:prstGeom prst="rect">
            <a:avLst/>
          </a:prstGeom>
        </p:spPr>
      </p:pic>
      <p:sp>
        <p:nvSpPr>
          <p:cNvPr id="6" name="Text Box 3">
            <a:extLst>
              <a:ext uri="{FF2B5EF4-FFF2-40B4-BE49-F238E27FC236}">
                <a16:creationId xmlns:a16="http://schemas.microsoft.com/office/drawing/2014/main" id="{A8E40398-3758-40C9-5066-226B9FF708D8}"/>
              </a:ext>
            </a:extLst>
          </p:cNvPr>
          <p:cNvSpPr txBox="1">
            <a:spLocks noChangeArrowheads="1"/>
          </p:cNvSpPr>
          <p:nvPr/>
        </p:nvSpPr>
        <p:spPr bwMode="auto">
          <a:xfrm>
            <a:off x="152400" y="379958"/>
            <a:ext cx="7543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chemeClr val="bg1"/>
                </a:solidFill>
                <a:latin typeface="Slimbach Medium" pitchFamily="18" charset="0"/>
              </a:rPr>
              <a:t>¿Qué aprendemos</a:t>
            </a:r>
            <a:r>
              <a:rPr lang="es-CO" altLang="en-US" sz="2600" b="1" dirty="0">
                <a:solidFill>
                  <a:schemeClr val="bg1"/>
                </a:solidFill>
                <a:latin typeface="Slimbach Medium" pitchFamily="18" charset="0"/>
              </a:rPr>
              <a:t>?</a:t>
            </a:r>
            <a:endParaRPr lang="en-US" altLang="en-US" sz="2600" b="1" dirty="0">
              <a:solidFill>
                <a:schemeClr val="bg1"/>
              </a:solidFill>
              <a:latin typeface="Slimbach Medium" pitchFamily="18" charset="0"/>
            </a:endParaRPr>
          </a:p>
        </p:txBody>
      </p:sp>
      <p:sp>
        <p:nvSpPr>
          <p:cNvPr id="7" name="Text Box 4">
            <a:extLst>
              <a:ext uri="{FF2B5EF4-FFF2-40B4-BE49-F238E27FC236}">
                <a16:creationId xmlns:a16="http://schemas.microsoft.com/office/drawing/2014/main" id="{F587CD47-6F44-3BAA-6201-0FD207AB6D52}"/>
              </a:ext>
            </a:extLst>
          </p:cNvPr>
          <p:cNvSpPr txBox="1">
            <a:spLocks noChangeArrowheads="1"/>
          </p:cNvSpPr>
          <p:nvPr/>
        </p:nvSpPr>
        <p:spPr bwMode="auto">
          <a:xfrm>
            <a:off x="304800" y="760958"/>
            <a:ext cx="7391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a:solidFill>
                  <a:srgbClr val="FFFF00"/>
                </a:solidFill>
                <a:latin typeface="Slimbach Medium" pitchFamily="18" charset="0"/>
              </a:rPr>
              <a:t>El confiar en Dios tiene que ser hecho día por día</a:t>
            </a:r>
            <a:endParaRPr lang="en-US" altLang="en-US" sz="2600" b="1">
              <a:solidFill>
                <a:srgbClr val="FFFF00"/>
              </a:solidFill>
              <a:latin typeface="Slimbach Medium"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randombar(horizontal)">
                                      <p:cBhvr>
                                        <p:cTn id="7" dur="1000"/>
                                        <p:tgtEl>
                                          <p:spTgt spid="112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72" fill="hold" nodeType="clickEffect">
                                  <p:stCondLst>
                                    <p:cond delay="0"/>
                                  </p:stCondLst>
                                  <p:childTnLst>
                                    <p:set>
                                      <p:cBhvr>
                                        <p:cTn id="11" dur="1" fill="hold">
                                          <p:stCondLst>
                                            <p:cond delay="0"/>
                                          </p:stCondLst>
                                        </p:cTn>
                                        <p:tgtEl>
                                          <p:spTgt spid="11271"/>
                                        </p:tgtEl>
                                        <p:attrNameLst>
                                          <p:attrName>style.visibility</p:attrName>
                                        </p:attrNameLst>
                                      </p:cBhvr>
                                      <p:to>
                                        <p:strVal val="visible"/>
                                      </p:to>
                                    </p:set>
                                    <p:anim calcmode="lin" valueType="num">
                                      <p:cBhvr>
                                        <p:cTn id="12" dur="1000" fill="hold"/>
                                        <p:tgtEl>
                                          <p:spTgt spid="11271"/>
                                        </p:tgtEl>
                                        <p:attrNameLst>
                                          <p:attrName>ppt_w</p:attrName>
                                        </p:attrNameLst>
                                      </p:cBhvr>
                                      <p:tavLst>
                                        <p:tav tm="0">
                                          <p:val>
                                            <p:strVal val="2/3*#ppt_w"/>
                                          </p:val>
                                        </p:tav>
                                        <p:tav tm="100000">
                                          <p:val>
                                            <p:strVal val="#ppt_w"/>
                                          </p:val>
                                        </p:tav>
                                      </p:tavLst>
                                    </p:anim>
                                    <p:anim calcmode="lin" valueType="num">
                                      <p:cBhvr>
                                        <p:cTn id="13" dur="1000" fill="hold"/>
                                        <p:tgtEl>
                                          <p:spTgt spid="11271"/>
                                        </p:tgtEl>
                                        <p:attrNameLst>
                                          <p:attrName>ppt_h</p:attrName>
                                        </p:attrNameLst>
                                      </p:cBhvr>
                                      <p:tavLst>
                                        <p:tav tm="0">
                                          <p:val>
                                            <p:strVal val="2/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1274"/>
                                        </p:tgtEl>
                                        <p:attrNameLst>
                                          <p:attrName>style.visibility</p:attrName>
                                        </p:attrNameLst>
                                      </p:cBhvr>
                                      <p:to>
                                        <p:strVal val="visible"/>
                                      </p:to>
                                    </p:set>
                                    <p:animEffect transition="in" filter="dissolve">
                                      <p:cBhvr>
                                        <p:cTn id="18" dur="1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utoUpdateAnimBg="0"/>
      <p:bldP spid="11273" grpId="0" autoUpdateAnimBg="0"/>
      <p:bldP spid="11274" grpId="0" autoUpdateAnimBg="0"/>
      <p:bldP spid="4" grpId="0" autoUpdateAnimBg="0"/>
      <p:bldP spid="6" grpId="0" autoUpdateAnimBg="0"/>
      <p:bldP spid="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3800A662-2BA9-FD94-35C8-DC2223639AB7}"/>
              </a:ext>
            </a:extLst>
          </p:cNvPr>
          <p:cNvSpPr txBox="1">
            <a:spLocks noChangeArrowheads="1"/>
          </p:cNvSpPr>
          <p:nvPr/>
        </p:nvSpPr>
        <p:spPr bwMode="auto">
          <a:xfrm>
            <a:off x="2590800" y="671456"/>
            <a:ext cx="856024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La gente podía preguntarle a José:  </a:t>
            </a:r>
            <a:r>
              <a:rPr lang="es-CO" altLang="en-US" sz="2600" b="1" i="1" dirty="0">
                <a:solidFill>
                  <a:schemeClr val="bg1"/>
                </a:solidFill>
                <a:latin typeface="Slimbach Medium" pitchFamily="18" charset="0"/>
              </a:rPr>
              <a:t>si su Dios es tan grande... </a:t>
            </a:r>
          </a:p>
          <a:p>
            <a:r>
              <a:rPr lang="es-CO" altLang="en-US" sz="2600" b="1" i="1" dirty="0">
                <a:solidFill>
                  <a:schemeClr val="bg1"/>
                </a:solidFill>
                <a:latin typeface="Slimbach Medium" pitchFamily="18" charset="0"/>
              </a:rPr>
              <a:t>tan poderoso... ¿por qué usted sufría tanto?</a:t>
            </a:r>
            <a:endParaRPr lang="en-US" altLang="en-US" sz="2600" b="1" i="1" dirty="0">
              <a:solidFill>
                <a:schemeClr val="bg1"/>
              </a:solidFill>
              <a:latin typeface="Slimbach Medium" pitchFamily="18" charset="0"/>
            </a:endParaRPr>
          </a:p>
        </p:txBody>
      </p:sp>
      <p:sp>
        <p:nvSpPr>
          <p:cNvPr id="12292" name="Text Box 4">
            <a:extLst>
              <a:ext uri="{FF2B5EF4-FFF2-40B4-BE49-F238E27FC236}">
                <a16:creationId xmlns:a16="http://schemas.microsoft.com/office/drawing/2014/main" id="{7DAE2888-99A7-A4D8-9B08-BB24119AAA1B}"/>
              </a:ext>
            </a:extLst>
          </p:cNvPr>
          <p:cNvSpPr txBox="1">
            <a:spLocks noChangeArrowheads="1"/>
          </p:cNvSpPr>
          <p:nvPr/>
        </p:nvSpPr>
        <p:spPr bwMode="auto">
          <a:xfrm>
            <a:off x="2359280" y="1676291"/>
            <a:ext cx="3429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rgbClr val="FFFF00"/>
                </a:solidFill>
                <a:latin typeface="Slimbach Medium" pitchFamily="18" charset="0"/>
              </a:rPr>
              <a:t>Ellos pudieran decir</a:t>
            </a:r>
            <a:r>
              <a:rPr lang="es-CO" altLang="en-US" sz="2600" b="1" dirty="0">
                <a:solidFill>
                  <a:srgbClr val="FFFF00"/>
                </a:solidFill>
                <a:latin typeface="Slimbach Medium" pitchFamily="18" charset="0"/>
              </a:rPr>
              <a:t>:</a:t>
            </a:r>
          </a:p>
          <a:p>
            <a:pPr algn="ctr"/>
            <a:r>
              <a:rPr lang="es-CO" altLang="en-US" sz="2600" b="1" i="1" dirty="0">
                <a:solidFill>
                  <a:schemeClr val="bg1"/>
                </a:solidFill>
                <a:latin typeface="Slimbach Medium" pitchFamily="18" charset="0"/>
              </a:rPr>
              <a:t>Usted...</a:t>
            </a:r>
            <a:endParaRPr lang="en-US" altLang="en-US" sz="2600" b="1" i="1" dirty="0">
              <a:solidFill>
                <a:schemeClr val="bg1"/>
              </a:solidFill>
              <a:latin typeface="Slimbach Medium" pitchFamily="18" charset="0"/>
            </a:endParaRPr>
          </a:p>
        </p:txBody>
      </p:sp>
      <p:sp>
        <p:nvSpPr>
          <p:cNvPr id="12294" name="Text Box 6">
            <a:extLst>
              <a:ext uri="{FF2B5EF4-FFF2-40B4-BE49-F238E27FC236}">
                <a16:creationId xmlns:a16="http://schemas.microsoft.com/office/drawing/2014/main" id="{55B60790-BAAF-0293-79F7-E99BACF20F5C}"/>
              </a:ext>
            </a:extLst>
          </p:cNvPr>
          <p:cNvSpPr txBox="1">
            <a:spLocks noChangeArrowheads="1"/>
          </p:cNvSpPr>
          <p:nvPr/>
        </p:nvSpPr>
        <p:spPr bwMode="auto">
          <a:xfrm>
            <a:off x="2283080" y="2438290"/>
            <a:ext cx="474573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dirty="0">
                <a:solidFill>
                  <a:schemeClr val="bg1"/>
                </a:solidFill>
                <a:latin typeface="Slimbach Medium" pitchFamily="18" charset="0"/>
              </a:rPr>
              <a:t>*</a:t>
            </a:r>
            <a:r>
              <a:rPr lang="es-CO" altLang="en-US" sz="2600" b="1" i="1" dirty="0">
                <a:solidFill>
                  <a:schemeClr val="bg1"/>
                </a:solidFill>
                <a:latin typeface="Slimbach Medium" pitchFamily="18" charset="0"/>
              </a:rPr>
              <a:t>fue vendido por sus hermanos</a:t>
            </a:r>
            <a:endParaRPr lang="en-US" altLang="en-US" sz="2600" b="1" i="1" dirty="0">
              <a:solidFill>
                <a:schemeClr val="bg1"/>
              </a:solidFill>
              <a:latin typeface="Slimbach Medium" pitchFamily="18" charset="0"/>
            </a:endParaRPr>
          </a:p>
        </p:txBody>
      </p:sp>
      <p:sp>
        <p:nvSpPr>
          <p:cNvPr id="12296" name="Text Box 8">
            <a:extLst>
              <a:ext uri="{FF2B5EF4-FFF2-40B4-BE49-F238E27FC236}">
                <a16:creationId xmlns:a16="http://schemas.microsoft.com/office/drawing/2014/main" id="{EA3285B5-7BAA-D4B8-98C2-7AB5B441F3B3}"/>
              </a:ext>
            </a:extLst>
          </p:cNvPr>
          <p:cNvSpPr txBox="1">
            <a:spLocks noChangeArrowheads="1"/>
          </p:cNvSpPr>
          <p:nvPr/>
        </p:nvSpPr>
        <p:spPr bwMode="auto">
          <a:xfrm>
            <a:off x="2283080" y="2895490"/>
            <a:ext cx="4419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fue vendido como esclavo</a:t>
            </a:r>
            <a:endParaRPr lang="en-US" altLang="en-US" sz="2600" b="1" i="1">
              <a:solidFill>
                <a:schemeClr val="bg1"/>
              </a:solidFill>
              <a:latin typeface="Slimbach Medium" pitchFamily="18" charset="0"/>
            </a:endParaRPr>
          </a:p>
        </p:txBody>
      </p:sp>
      <p:sp>
        <p:nvSpPr>
          <p:cNvPr id="12297" name="Text Box 9">
            <a:extLst>
              <a:ext uri="{FF2B5EF4-FFF2-40B4-BE49-F238E27FC236}">
                <a16:creationId xmlns:a16="http://schemas.microsoft.com/office/drawing/2014/main" id="{3B41C758-F822-9BA4-ECB5-B3C184C5E388}"/>
              </a:ext>
            </a:extLst>
          </p:cNvPr>
          <p:cNvSpPr txBox="1">
            <a:spLocks noChangeArrowheads="1"/>
          </p:cNvSpPr>
          <p:nvPr/>
        </p:nvSpPr>
        <p:spPr bwMode="auto">
          <a:xfrm>
            <a:off x="7490524" y="2895600"/>
            <a:ext cx="434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¡miren a quien me compró!</a:t>
            </a:r>
            <a:endParaRPr lang="en-US" altLang="en-US" sz="2600" b="1" i="1">
              <a:solidFill>
                <a:schemeClr val="bg1"/>
              </a:solidFill>
              <a:latin typeface="Slimbach Medium" pitchFamily="18" charset="0"/>
            </a:endParaRPr>
          </a:p>
        </p:txBody>
      </p:sp>
      <p:sp>
        <p:nvSpPr>
          <p:cNvPr id="12298" name="Text Box 10">
            <a:extLst>
              <a:ext uri="{FF2B5EF4-FFF2-40B4-BE49-F238E27FC236}">
                <a16:creationId xmlns:a16="http://schemas.microsoft.com/office/drawing/2014/main" id="{4E353171-BEAE-01B3-BFD0-2920014FD050}"/>
              </a:ext>
            </a:extLst>
          </p:cNvPr>
          <p:cNvSpPr txBox="1">
            <a:spLocks noChangeArrowheads="1"/>
          </p:cNvSpPr>
          <p:nvPr/>
        </p:nvSpPr>
        <p:spPr bwMode="auto">
          <a:xfrm>
            <a:off x="2283080" y="3352690"/>
            <a:ext cx="4419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fue calumniado por la mujer</a:t>
            </a:r>
            <a:endParaRPr lang="en-US" altLang="en-US" sz="2600" b="1" i="1">
              <a:solidFill>
                <a:schemeClr val="bg1"/>
              </a:solidFill>
              <a:latin typeface="Slimbach Medium" pitchFamily="18" charset="0"/>
            </a:endParaRPr>
          </a:p>
        </p:txBody>
      </p:sp>
      <p:sp>
        <p:nvSpPr>
          <p:cNvPr id="12299" name="Text Box 11">
            <a:extLst>
              <a:ext uri="{FF2B5EF4-FFF2-40B4-BE49-F238E27FC236}">
                <a16:creationId xmlns:a16="http://schemas.microsoft.com/office/drawing/2014/main" id="{CC529354-D6F8-CE51-95CF-B764AEB786FD}"/>
              </a:ext>
            </a:extLst>
          </p:cNvPr>
          <p:cNvSpPr txBox="1">
            <a:spLocks noChangeArrowheads="1"/>
          </p:cNvSpPr>
          <p:nvPr/>
        </p:nvSpPr>
        <p:spPr bwMode="auto">
          <a:xfrm>
            <a:off x="7490524" y="3352800"/>
            <a:ext cx="434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¡sé que le dije a ella:  ¡No!</a:t>
            </a:r>
            <a:endParaRPr lang="en-US" altLang="en-US" sz="2600" b="1" i="1">
              <a:solidFill>
                <a:schemeClr val="bg1"/>
              </a:solidFill>
              <a:latin typeface="Slimbach Medium" pitchFamily="18" charset="0"/>
            </a:endParaRPr>
          </a:p>
        </p:txBody>
      </p:sp>
      <p:sp>
        <p:nvSpPr>
          <p:cNvPr id="12300" name="Text Box 12">
            <a:extLst>
              <a:ext uri="{FF2B5EF4-FFF2-40B4-BE49-F238E27FC236}">
                <a16:creationId xmlns:a16="http://schemas.microsoft.com/office/drawing/2014/main" id="{A022D756-78D4-6F93-2000-3A9182134FC8}"/>
              </a:ext>
            </a:extLst>
          </p:cNvPr>
          <p:cNvSpPr txBox="1">
            <a:spLocks noChangeArrowheads="1"/>
          </p:cNvSpPr>
          <p:nvPr/>
        </p:nvSpPr>
        <p:spPr bwMode="auto">
          <a:xfrm>
            <a:off x="2205292" y="3809890"/>
            <a:ext cx="449738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fue injustamente encarcelado</a:t>
            </a:r>
            <a:endParaRPr lang="en-US" altLang="en-US" sz="2600" b="1" i="1">
              <a:solidFill>
                <a:schemeClr val="bg1"/>
              </a:solidFill>
              <a:latin typeface="Slimbach Medium" pitchFamily="18" charset="0"/>
            </a:endParaRPr>
          </a:p>
        </p:txBody>
      </p:sp>
      <p:sp>
        <p:nvSpPr>
          <p:cNvPr id="12301" name="Text Box 13">
            <a:extLst>
              <a:ext uri="{FF2B5EF4-FFF2-40B4-BE49-F238E27FC236}">
                <a16:creationId xmlns:a16="http://schemas.microsoft.com/office/drawing/2014/main" id="{08ADAC09-CFEC-A775-994D-A82DEC40DBC6}"/>
              </a:ext>
            </a:extLst>
          </p:cNvPr>
          <p:cNvSpPr txBox="1">
            <a:spLocks noChangeArrowheads="1"/>
          </p:cNvSpPr>
          <p:nvPr/>
        </p:nvSpPr>
        <p:spPr bwMode="auto">
          <a:xfrm>
            <a:off x="7414324" y="3810000"/>
            <a:ext cx="4419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¡llegué a ser prisionero #1!</a:t>
            </a:r>
            <a:endParaRPr lang="en-US" altLang="en-US" sz="2600" b="1" i="1">
              <a:solidFill>
                <a:schemeClr val="bg1"/>
              </a:solidFill>
              <a:latin typeface="Slimbach Medium" pitchFamily="18" charset="0"/>
            </a:endParaRPr>
          </a:p>
        </p:txBody>
      </p:sp>
      <p:sp>
        <p:nvSpPr>
          <p:cNvPr id="12302" name="Text Box 14">
            <a:extLst>
              <a:ext uri="{FF2B5EF4-FFF2-40B4-BE49-F238E27FC236}">
                <a16:creationId xmlns:a16="http://schemas.microsoft.com/office/drawing/2014/main" id="{F3D5897F-A761-5741-CBF7-EB816EB74C52}"/>
              </a:ext>
            </a:extLst>
          </p:cNvPr>
          <p:cNvSpPr txBox="1">
            <a:spLocks noChangeArrowheads="1"/>
          </p:cNvSpPr>
          <p:nvPr/>
        </p:nvSpPr>
        <p:spPr bwMode="auto">
          <a:xfrm>
            <a:off x="2283080" y="4267090"/>
            <a:ext cx="4419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estaba en la prisión por años</a:t>
            </a:r>
            <a:endParaRPr lang="en-US" altLang="en-US" sz="2600" b="1" i="1">
              <a:solidFill>
                <a:schemeClr val="bg1"/>
              </a:solidFill>
              <a:latin typeface="Slimbach Medium" pitchFamily="18" charset="0"/>
            </a:endParaRPr>
          </a:p>
        </p:txBody>
      </p:sp>
      <p:sp>
        <p:nvSpPr>
          <p:cNvPr id="12303" name="Text Box 15">
            <a:extLst>
              <a:ext uri="{FF2B5EF4-FFF2-40B4-BE49-F238E27FC236}">
                <a16:creationId xmlns:a16="http://schemas.microsoft.com/office/drawing/2014/main" id="{8F5D9ECD-C0AC-66D3-E1AF-1B13C3968EA8}"/>
              </a:ext>
            </a:extLst>
          </p:cNvPr>
          <p:cNvSpPr txBox="1">
            <a:spLocks noChangeArrowheads="1"/>
          </p:cNvSpPr>
          <p:nvPr/>
        </p:nvSpPr>
        <p:spPr bwMode="auto">
          <a:xfrm>
            <a:off x="7490524" y="4267200"/>
            <a:ext cx="434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¡ahora reino sobre Egipto!</a:t>
            </a:r>
            <a:endParaRPr lang="en-US" altLang="en-US" sz="2600" b="1" i="1">
              <a:solidFill>
                <a:schemeClr val="bg1"/>
              </a:solidFill>
              <a:latin typeface="Slimbach Medium" pitchFamily="18" charset="0"/>
            </a:endParaRPr>
          </a:p>
        </p:txBody>
      </p:sp>
      <p:sp>
        <p:nvSpPr>
          <p:cNvPr id="12304" name="Text Box 16">
            <a:extLst>
              <a:ext uri="{FF2B5EF4-FFF2-40B4-BE49-F238E27FC236}">
                <a16:creationId xmlns:a16="http://schemas.microsoft.com/office/drawing/2014/main" id="{501A33F2-88B7-FF00-887A-7CE53B2F9F9D}"/>
              </a:ext>
            </a:extLst>
          </p:cNvPr>
          <p:cNvSpPr txBox="1">
            <a:spLocks noChangeArrowheads="1"/>
          </p:cNvSpPr>
          <p:nvPr/>
        </p:nvSpPr>
        <p:spPr bwMode="auto">
          <a:xfrm>
            <a:off x="2283080" y="4724291"/>
            <a:ext cx="44196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era víctima de la malignidad de sus propios hermanos</a:t>
            </a:r>
            <a:endParaRPr lang="en-US" altLang="en-US" sz="2600" b="1" i="1">
              <a:solidFill>
                <a:schemeClr val="bg1"/>
              </a:solidFill>
              <a:latin typeface="Slimbach Medium" pitchFamily="18" charset="0"/>
            </a:endParaRPr>
          </a:p>
        </p:txBody>
      </p:sp>
      <p:sp>
        <p:nvSpPr>
          <p:cNvPr id="12305" name="Text Box 17">
            <a:extLst>
              <a:ext uri="{FF2B5EF4-FFF2-40B4-BE49-F238E27FC236}">
                <a16:creationId xmlns:a16="http://schemas.microsoft.com/office/drawing/2014/main" id="{528BA25F-3577-29E9-511C-A18DCA308FB5}"/>
              </a:ext>
            </a:extLst>
          </p:cNvPr>
          <p:cNvSpPr txBox="1">
            <a:spLocks noChangeArrowheads="1"/>
          </p:cNvSpPr>
          <p:nvPr/>
        </p:nvSpPr>
        <p:spPr bwMode="auto">
          <a:xfrm>
            <a:off x="7490524" y="4724401"/>
            <a:ext cx="43434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¡Dios lo usó para dar a luz un bien increible!</a:t>
            </a:r>
            <a:endParaRPr lang="en-US" altLang="en-US" sz="2600" b="1" i="1">
              <a:solidFill>
                <a:schemeClr val="bg1"/>
              </a:solidFill>
              <a:latin typeface="Slimbach Medium" pitchFamily="18" charset="0"/>
            </a:endParaRPr>
          </a:p>
        </p:txBody>
      </p:sp>
      <p:sp>
        <p:nvSpPr>
          <p:cNvPr id="12306" name="Text Box 18">
            <a:extLst>
              <a:ext uri="{FF2B5EF4-FFF2-40B4-BE49-F238E27FC236}">
                <a16:creationId xmlns:a16="http://schemas.microsoft.com/office/drawing/2014/main" id="{09F01ABF-5694-3580-7617-7BD7DB81AE0A}"/>
              </a:ext>
            </a:extLst>
          </p:cNvPr>
          <p:cNvSpPr txBox="1">
            <a:spLocks noChangeArrowheads="1"/>
          </p:cNvSpPr>
          <p:nvPr/>
        </p:nvSpPr>
        <p:spPr bwMode="auto">
          <a:xfrm>
            <a:off x="2283080" y="5486290"/>
            <a:ext cx="44196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fue privado de una vida normal</a:t>
            </a:r>
            <a:endParaRPr lang="en-US" altLang="en-US" sz="2600" b="1" i="1">
              <a:solidFill>
                <a:schemeClr val="bg1"/>
              </a:solidFill>
              <a:latin typeface="Slimbach Medium" pitchFamily="18" charset="0"/>
            </a:endParaRPr>
          </a:p>
        </p:txBody>
      </p:sp>
      <p:sp>
        <p:nvSpPr>
          <p:cNvPr id="12307" name="Text Box 19">
            <a:extLst>
              <a:ext uri="{FF2B5EF4-FFF2-40B4-BE49-F238E27FC236}">
                <a16:creationId xmlns:a16="http://schemas.microsoft.com/office/drawing/2014/main" id="{68E29DAE-386F-C137-C256-9105F89CF999}"/>
              </a:ext>
            </a:extLst>
          </p:cNvPr>
          <p:cNvSpPr txBox="1">
            <a:spLocks noChangeArrowheads="1"/>
          </p:cNvSpPr>
          <p:nvPr/>
        </p:nvSpPr>
        <p:spPr bwMode="auto">
          <a:xfrm>
            <a:off x="7490524" y="5486401"/>
            <a:ext cx="47228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dirty="0">
                <a:solidFill>
                  <a:schemeClr val="bg1"/>
                </a:solidFill>
                <a:latin typeface="Slimbach Medium" pitchFamily="18" charset="0"/>
              </a:rPr>
              <a:t>*</a:t>
            </a:r>
            <a:r>
              <a:rPr lang="es-CO" altLang="en-US" sz="2600" b="1" i="1" dirty="0">
                <a:solidFill>
                  <a:schemeClr val="bg1"/>
                </a:solidFill>
                <a:latin typeface="Slimbach Medium" pitchFamily="18" charset="0"/>
              </a:rPr>
              <a:t>¡en todo eso, Dios me estaba entrenaba para mi destino!</a:t>
            </a:r>
            <a:endParaRPr lang="en-US" altLang="en-US" sz="2600" b="1" i="1" dirty="0">
              <a:solidFill>
                <a:schemeClr val="bg1"/>
              </a:solidFill>
              <a:latin typeface="Slimbach Medium" pitchFamily="18" charset="0"/>
            </a:endParaRPr>
          </a:p>
        </p:txBody>
      </p:sp>
      <p:pic>
        <p:nvPicPr>
          <p:cNvPr id="12308" name="Picture 20">
            <a:extLst>
              <a:ext uri="{FF2B5EF4-FFF2-40B4-BE49-F238E27FC236}">
                <a16:creationId xmlns:a16="http://schemas.microsoft.com/office/drawing/2014/main" id="{9BC89BC4-A4BE-2413-04C3-8094D5445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7202"/>
            <a:ext cx="2286000" cy="2895600"/>
          </a:xfrm>
          <a:prstGeom prst="rect">
            <a:avLst/>
          </a:prstGeom>
          <a:noFill/>
          <a:extLst>
            <a:ext uri="{909E8E84-426E-40DD-AFC4-6F175D3DCCD1}">
              <a14:hiddenFill xmlns:a14="http://schemas.microsoft.com/office/drawing/2010/main">
                <a:solidFill>
                  <a:srgbClr val="FFFFFF"/>
                </a:solidFill>
              </a14:hiddenFill>
            </a:ext>
          </a:extLst>
        </p:spPr>
      </p:pic>
      <p:sp>
        <p:nvSpPr>
          <p:cNvPr id="12293" name="Text Box 5">
            <a:extLst>
              <a:ext uri="{FF2B5EF4-FFF2-40B4-BE49-F238E27FC236}">
                <a16:creationId xmlns:a16="http://schemas.microsoft.com/office/drawing/2014/main" id="{218D271D-45D2-AE59-F94E-818F4563916D}"/>
              </a:ext>
            </a:extLst>
          </p:cNvPr>
          <p:cNvSpPr txBox="1">
            <a:spLocks noChangeArrowheads="1"/>
          </p:cNvSpPr>
          <p:nvPr/>
        </p:nvSpPr>
        <p:spPr bwMode="auto">
          <a:xfrm>
            <a:off x="7338124" y="1676401"/>
            <a:ext cx="35052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rgbClr val="FFFF00"/>
                </a:solidFill>
                <a:latin typeface="Slimbach Medium" pitchFamily="18" charset="0"/>
              </a:rPr>
              <a:t>José pudiera responder</a:t>
            </a:r>
            <a:r>
              <a:rPr lang="es-CO" altLang="en-US" sz="2600" b="1" dirty="0">
                <a:solidFill>
                  <a:srgbClr val="FFFF00"/>
                </a:solidFill>
                <a:latin typeface="Slimbach Medium" pitchFamily="18" charset="0"/>
              </a:rPr>
              <a:t>:  </a:t>
            </a:r>
            <a:r>
              <a:rPr lang="es-CO" altLang="en-US" sz="2600" b="1" i="1" dirty="0">
                <a:solidFill>
                  <a:schemeClr val="bg1"/>
                </a:solidFill>
                <a:latin typeface="Slimbach Medium" pitchFamily="18" charset="0"/>
              </a:rPr>
              <a:t>Es cierto, pero...</a:t>
            </a:r>
            <a:endParaRPr lang="en-US" altLang="en-US" sz="2600" b="1" i="1" dirty="0">
              <a:solidFill>
                <a:schemeClr val="bg1"/>
              </a:solidFill>
              <a:latin typeface="Slimbach Medium" pitchFamily="18" charset="0"/>
            </a:endParaRPr>
          </a:p>
        </p:txBody>
      </p:sp>
      <p:sp>
        <p:nvSpPr>
          <p:cNvPr id="12295" name="Text Box 7">
            <a:extLst>
              <a:ext uri="{FF2B5EF4-FFF2-40B4-BE49-F238E27FC236}">
                <a16:creationId xmlns:a16="http://schemas.microsoft.com/office/drawing/2014/main" id="{E3CD508F-E1F8-81A7-4682-1A619D9E40AB}"/>
              </a:ext>
            </a:extLst>
          </p:cNvPr>
          <p:cNvSpPr txBox="1">
            <a:spLocks noChangeArrowheads="1"/>
          </p:cNvSpPr>
          <p:nvPr/>
        </p:nvSpPr>
        <p:spPr bwMode="auto">
          <a:xfrm>
            <a:off x="7490524" y="2438400"/>
            <a:ext cx="434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i="1">
                <a:solidFill>
                  <a:schemeClr val="bg1"/>
                </a:solidFill>
                <a:latin typeface="Slimbach Medium" pitchFamily="18" charset="0"/>
              </a:rPr>
              <a:t>*</a:t>
            </a:r>
            <a:r>
              <a:rPr lang="es-CO" altLang="en-US" sz="2600" b="1" i="1">
                <a:solidFill>
                  <a:schemeClr val="bg1"/>
                </a:solidFill>
                <a:latin typeface="Slimbach Medium" pitchFamily="18" charset="0"/>
              </a:rPr>
              <a:t>¡ellos van a honrarme!</a:t>
            </a:r>
            <a:endParaRPr lang="en-US" altLang="en-US" sz="2600" b="1" i="1">
              <a:solidFill>
                <a:schemeClr val="bg1"/>
              </a:solidFill>
              <a:latin typeface="Slimbach Medium"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withEffect">
                                  <p:stCondLst>
                                    <p:cond delay="0"/>
                                  </p:stCondLst>
                                  <p:childTnLst>
                                    <p:set>
                                      <p:cBhvr>
                                        <p:cTn id="6" dur="1" fill="hold">
                                          <p:stCondLst>
                                            <p:cond delay="0"/>
                                          </p:stCondLst>
                                        </p:cTn>
                                        <p:tgtEl>
                                          <p:spTgt spid="12308"/>
                                        </p:tgtEl>
                                        <p:attrNameLst>
                                          <p:attrName>style.visibility</p:attrName>
                                        </p:attrNameLst>
                                      </p:cBhvr>
                                      <p:to>
                                        <p:strVal val="visible"/>
                                      </p:to>
                                    </p:set>
                                    <p:animEffect transition="in" filter="barn(outHorizontal)">
                                      <p:cBhvr>
                                        <p:cTn id="7" dur="1000"/>
                                        <p:tgtEl>
                                          <p:spTgt spid="12308"/>
                                        </p:tgtEl>
                                      </p:cBhvr>
                                    </p:animEffect>
                                  </p:childTnLst>
                                </p:cTn>
                              </p:par>
                              <p:par>
                                <p:cTn id="8" presetID="16" presetClass="entr" presetSubtype="37" fill="hold" nodeType="withEffect">
                                  <p:stCondLst>
                                    <p:cond delay="0"/>
                                  </p:stCondLst>
                                  <p:childTnLst>
                                    <p:set>
                                      <p:cBhvr>
                                        <p:cTn id="9" dur="1" fill="hold">
                                          <p:stCondLst>
                                            <p:cond delay="0"/>
                                          </p:stCondLst>
                                        </p:cTn>
                                        <p:tgtEl>
                                          <p:spTgt spid="12290"/>
                                        </p:tgtEl>
                                        <p:attrNameLst>
                                          <p:attrName>style.visibility</p:attrName>
                                        </p:attrNameLst>
                                      </p:cBhvr>
                                      <p:to>
                                        <p:strVal val="visible"/>
                                      </p:to>
                                    </p:set>
                                    <p:animEffect transition="in" filter="barn(outVertical)">
                                      <p:cBhvr>
                                        <p:cTn id="10" dur="1000"/>
                                        <p:tgtEl>
                                          <p:spTgt spid="1229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nodeType="clickEffect">
                                  <p:stCondLst>
                                    <p:cond delay="0"/>
                                  </p:stCondLst>
                                  <p:childTnLst>
                                    <p:set>
                                      <p:cBhvr>
                                        <p:cTn id="14" dur="1" fill="hold">
                                          <p:stCondLst>
                                            <p:cond delay="0"/>
                                          </p:stCondLst>
                                        </p:cTn>
                                        <p:tgtEl>
                                          <p:spTgt spid="12292"/>
                                        </p:tgtEl>
                                        <p:attrNameLst>
                                          <p:attrName>style.visibility</p:attrName>
                                        </p:attrNameLst>
                                      </p:cBhvr>
                                      <p:to>
                                        <p:strVal val="visible"/>
                                      </p:to>
                                    </p:set>
                                    <p:animEffect transition="in" filter="randombar(horizontal)">
                                      <p:cBhvr>
                                        <p:cTn id="15" dur="1000"/>
                                        <p:tgtEl>
                                          <p:spTgt spid="1229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nodeType="clickEffect">
                                  <p:stCondLst>
                                    <p:cond delay="0"/>
                                  </p:stCondLst>
                                  <p:childTnLst>
                                    <p:set>
                                      <p:cBhvr>
                                        <p:cTn id="19" dur="1" fill="hold">
                                          <p:stCondLst>
                                            <p:cond delay="0"/>
                                          </p:stCondLst>
                                        </p:cTn>
                                        <p:tgtEl>
                                          <p:spTgt spid="12294"/>
                                        </p:tgtEl>
                                        <p:attrNameLst>
                                          <p:attrName>style.visibility</p:attrName>
                                        </p:attrNameLst>
                                      </p:cBhvr>
                                      <p:to>
                                        <p:strVal val="visible"/>
                                      </p:to>
                                    </p:set>
                                    <p:anim calcmode="lin" valueType="num">
                                      <p:cBhvr>
                                        <p:cTn id="20" dur="1000" fill="hold"/>
                                        <p:tgtEl>
                                          <p:spTgt spid="12294"/>
                                        </p:tgtEl>
                                        <p:attrNameLst>
                                          <p:attrName>ppt_w</p:attrName>
                                        </p:attrNameLst>
                                      </p:cBhvr>
                                      <p:tavLst>
                                        <p:tav tm="0">
                                          <p:val>
                                            <p:fltVal val="0"/>
                                          </p:val>
                                        </p:tav>
                                        <p:tav tm="100000">
                                          <p:val>
                                            <p:strVal val="#ppt_w"/>
                                          </p:val>
                                        </p:tav>
                                      </p:tavLst>
                                    </p:anim>
                                    <p:anim calcmode="lin" valueType="num">
                                      <p:cBhvr>
                                        <p:cTn id="21" dur="1000" fill="hold"/>
                                        <p:tgtEl>
                                          <p:spTgt spid="12294"/>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4" presetClass="entr" presetSubtype="10" fill="hold" nodeType="clickEffect">
                                  <p:stCondLst>
                                    <p:cond delay="0"/>
                                  </p:stCondLst>
                                  <p:childTnLst>
                                    <p:set>
                                      <p:cBhvr>
                                        <p:cTn id="25" dur="1" fill="hold">
                                          <p:stCondLst>
                                            <p:cond delay="0"/>
                                          </p:stCondLst>
                                        </p:cTn>
                                        <p:tgtEl>
                                          <p:spTgt spid="12293"/>
                                        </p:tgtEl>
                                        <p:attrNameLst>
                                          <p:attrName>style.visibility</p:attrName>
                                        </p:attrNameLst>
                                      </p:cBhvr>
                                      <p:to>
                                        <p:strVal val="visible"/>
                                      </p:to>
                                    </p:set>
                                    <p:animEffect transition="in" filter="randombar(horizontal)">
                                      <p:cBhvr>
                                        <p:cTn id="26" dur="1000"/>
                                        <p:tgtEl>
                                          <p:spTgt spid="1229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288" fill="hold" nodeType="clickEffect">
                                  <p:stCondLst>
                                    <p:cond delay="0"/>
                                  </p:stCondLst>
                                  <p:childTnLst>
                                    <p:set>
                                      <p:cBhvr>
                                        <p:cTn id="30" dur="1" fill="hold">
                                          <p:stCondLst>
                                            <p:cond delay="0"/>
                                          </p:stCondLst>
                                        </p:cTn>
                                        <p:tgtEl>
                                          <p:spTgt spid="12295"/>
                                        </p:tgtEl>
                                        <p:attrNameLst>
                                          <p:attrName>style.visibility</p:attrName>
                                        </p:attrNameLst>
                                      </p:cBhvr>
                                      <p:to>
                                        <p:strVal val="visible"/>
                                      </p:to>
                                    </p:set>
                                    <p:anim calcmode="lin" valueType="num">
                                      <p:cBhvr>
                                        <p:cTn id="31" dur="1000" fill="hold"/>
                                        <p:tgtEl>
                                          <p:spTgt spid="12295"/>
                                        </p:tgtEl>
                                        <p:attrNameLst>
                                          <p:attrName>ppt_w</p:attrName>
                                        </p:attrNameLst>
                                      </p:cBhvr>
                                      <p:tavLst>
                                        <p:tav tm="0">
                                          <p:val>
                                            <p:strVal val="4/3*#ppt_w"/>
                                          </p:val>
                                        </p:tav>
                                        <p:tav tm="100000">
                                          <p:val>
                                            <p:strVal val="#ppt_w"/>
                                          </p:val>
                                        </p:tav>
                                      </p:tavLst>
                                    </p:anim>
                                    <p:anim calcmode="lin" valueType="num">
                                      <p:cBhvr>
                                        <p:cTn id="32" dur="1000" fill="hold"/>
                                        <p:tgtEl>
                                          <p:spTgt spid="12295"/>
                                        </p:tgtEl>
                                        <p:attrNameLst>
                                          <p:attrName>ppt_h</p:attrName>
                                        </p:attrNameLst>
                                      </p:cBhvr>
                                      <p:tavLst>
                                        <p:tav tm="0">
                                          <p:val>
                                            <p:strVal val="4/3*#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12296"/>
                                        </p:tgtEl>
                                        <p:attrNameLst>
                                          <p:attrName>style.visibility</p:attrName>
                                        </p:attrNameLst>
                                      </p:cBhvr>
                                      <p:to>
                                        <p:strVal val="visible"/>
                                      </p:to>
                                    </p:set>
                                    <p:anim calcmode="lin" valueType="num">
                                      <p:cBhvr>
                                        <p:cTn id="37" dur="1000" fill="hold"/>
                                        <p:tgtEl>
                                          <p:spTgt spid="12296"/>
                                        </p:tgtEl>
                                        <p:attrNameLst>
                                          <p:attrName>ppt_w</p:attrName>
                                        </p:attrNameLst>
                                      </p:cBhvr>
                                      <p:tavLst>
                                        <p:tav tm="0">
                                          <p:val>
                                            <p:fltVal val="0"/>
                                          </p:val>
                                        </p:tav>
                                        <p:tav tm="100000">
                                          <p:val>
                                            <p:strVal val="#ppt_w"/>
                                          </p:val>
                                        </p:tav>
                                      </p:tavLst>
                                    </p:anim>
                                    <p:anim calcmode="lin" valueType="num">
                                      <p:cBhvr>
                                        <p:cTn id="38" dur="1000" fill="hold"/>
                                        <p:tgtEl>
                                          <p:spTgt spid="12296"/>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288" fill="hold" nodeType="clickEffect">
                                  <p:stCondLst>
                                    <p:cond delay="0"/>
                                  </p:stCondLst>
                                  <p:childTnLst>
                                    <p:set>
                                      <p:cBhvr>
                                        <p:cTn id="42" dur="1" fill="hold">
                                          <p:stCondLst>
                                            <p:cond delay="0"/>
                                          </p:stCondLst>
                                        </p:cTn>
                                        <p:tgtEl>
                                          <p:spTgt spid="12297"/>
                                        </p:tgtEl>
                                        <p:attrNameLst>
                                          <p:attrName>style.visibility</p:attrName>
                                        </p:attrNameLst>
                                      </p:cBhvr>
                                      <p:to>
                                        <p:strVal val="visible"/>
                                      </p:to>
                                    </p:set>
                                    <p:anim calcmode="lin" valueType="num">
                                      <p:cBhvr>
                                        <p:cTn id="43" dur="1000" fill="hold"/>
                                        <p:tgtEl>
                                          <p:spTgt spid="12297"/>
                                        </p:tgtEl>
                                        <p:attrNameLst>
                                          <p:attrName>ppt_w</p:attrName>
                                        </p:attrNameLst>
                                      </p:cBhvr>
                                      <p:tavLst>
                                        <p:tav tm="0">
                                          <p:val>
                                            <p:strVal val="4/3*#ppt_w"/>
                                          </p:val>
                                        </p:tav>
                                        <p:tav tm="100000">
                                          <p:val>
                                            <p:strVal val="#ppt_w"/>
                                          </p:val>
                                        </p:tav>
                                      </p:tavLst>
                                    </p:anim>
                                    <p:anim calcmode="lin" valueType="num">
                                      <p:cBhvr>
                                        <p:cTn id="44" dur="1000" fill="hold"/>
                                        <p:tgtEl>
                                          <p:spTgt spid="12297"/>
                                        </p:tgtEl>
                                        <p:attrNameLst>
                                          <p:attrName>ppt_h</p:attrName>
                                        </p:attrNameLst>
                                      </p:cBhvr>
                                      <p:tavLst>
                                        <p:tav tm="0">
                                          <p:val>
                                            <p:strVal val="4/3*#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nodeType="clickEffect">
                                  <p:stCondLst>
                                    <p:cond delay="0"/>
                                  </p:stCondLst>
                                  <p:childTnLst>
                                    <p:set>
                                      <p:cBhvr>
                                        <p:cTn id="48" dur="1" fill="hold">
                                          <p:stCondLst>
                                            <p:cond delay="0"/>
                                          </p:stCondLst>
                                        </p:cTn>
                                        <p:tgtEl>
                                          <p:spTgt spid="12298"/>
                                        </p:tgtEl>
                                        <p:attrNameLst>
                                          <p:attrName>style.visibility</p:attrName>
                                        </p:attrNameLst>
                                      </p:cBhvr>
                                      <p:to>
                                        <p:strVal val="visible"/>
                                      </p:to>
                                    </p:set>
                                    <p:anim calcmode="lin" valueType="num">
                                      <p:cBhvr>
                                        <p:cTn id="49" dur="1000" fill="hold"/>
                                        <p:tgtEl>
                                          <p:spTgt spid="12298"/>
                                        </p:tgtEl>
                                        <p:attrNameLst>
                                          <p:attrName>ppt_w</p:attrName>
                                        </p:attrNameLst>
                                      </p:cBhvr>
                                      <p:tavLst>
                                        <p:tav tm="0">
                                          <p:val>
                                            <p:fltVal val="0"/>
                                          </p:val>
                                        </p:tav>
                                        <p:tav tm="100000">
                                          <p:val>
                                            <p:strVal val="#ppt_w"/>
                                          </p:val>
                                        </p:tav>
                                      </p:tavLst>
                                    </p:anim>
                                    <p:anim calcmode="lin" valueType="num">
                                      <p:cBhvr>
                                        <p:cTn id="50" dur="1000" fill="hold"/>
                                        <p:tgtEl>
                                          <p:spTgt spid="12298"/>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288" fill="hold" nodeType="clickEffect">
                                  <p:stCondLst>
                                    <p:cond delay="0"/>
                                  </p:stCondLst>
                                  <p:childTnLst>
                                    <p:set>
                                      <p:cBhvr>
                                        <p:cTn id="54" dur="1" fill="hold">
                                          <p:stCondLst>
                                            <p:cond delay="0"/>
                                          </p:stCondLst>
                                        </p:cTn>
                                        <p:tgtEl>
                                          <p:spTgt spid="12299"/>
                                        </p:tgtEl>
                                        <p:attrNameLst>
                                          <p:attrName>style.visibility</p:attrName>
                                        </p:attrNameLst>
                                      </p:cBhvr>
                                      <p:to>
                                        <p:strVal val="visible"/>
                                      </p:to>
                                    </p:set>
                                    <p:anim calcmode="lin" valueType="num">
                                      <p:cBhvr>
                                        <p:cTn id="55" dur="1000" fill="hold"/>
                                        <p:tgtEl>
                                          <p:spTgt spid="12299"/>
                                        </p:tgtEl>
                                        <p:attrNameLst>
                                          <p:attrName>ppt_w</p:attrName>
                                        </p:attrNameLst>
                                      </p:cBhvr>
                                      <p:tavLst>
                                        <p:tav tm="0">
                                          <p:val>
                                            <p:strVal val="4/3*#ppt_w"/>
                                          </p:val>
                                        </p:tav>
                                        <p:tav tm="100000">
                                          <p:val>
                                            <p:strVal val="#ppt_w"/>
                                          </p:val>
                                        </p:tav>
                                      </p:tavLst>
                                    </p:anim>
                                    <p:anim calcmode="lin" valueType="num">
                                      <p:cBhvr>
                                        <p:cTn id="56" dur="1000" fill="hold"/>
                                        <p:tgtEl>
                                          <p:spTgt spid="12299"/>
                                        </p:tgtEl>
                                        <p:attrNameLst>
                                          <p:attrName>ppt_h</p:attrName>
                                        </p:attrNameLst>
                                      </p:cBhvr>
                                      <p:tavLst>
                                        <p:tav tm="0">
                                          <p:val>
                                            <p:strVal val="4/3*#ppt_h"/>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nodeType="clickEffect">
                                  <p:stCondLst>
                                    <p:cond delay="0"/>
                                  </p:stCondLst>
                                  <p:childTnLst>
                                    <p:set>
                                      <p:cBhvr>
                                        <p:cTn id="60" dur="1" fill="hold">
                                          <p:stCondLst>
                                            <p:cond delay="0"/>
                                          </p:stCondLst>
                                        </p:cTn>
                                        <p:tgtEl>
                                          <p:spTgt spid="12300"/>
                                        </p:tgtEl>
                                        <p:attrNameLst>
                                          <p:attrName>style.visibility</p:attrName>
                                        </p:attrNameLst>
                                      </p:cBhvr>
                                      <p:to>
                                        <p:strVal val="visible"/>
                                      </p:to>
                                    </p:set>
                                    <p:anim calcmode="lin" valueType="num">
                                      <p:cBhvr>
                                        <p:cTn id="61" dur="1000" fill="hold"/>
                                        <p:tgtEl>
                                          <p:spTgt spid="12300"/>
                                        </p:tgtEl>
                                        <p:attrNameLst>
                                          <p:attrName>ppt_w</p:attrName>
                                        </p:attrNameLst>
                                      </p:cBhvr>
                                      <p:tavLst>
                                        <p:tav tm="0">
                                          <p:val>
                                            <p:fltVal val="0"/>
                                          </p:val>
                                        </p:tav>
                                        <p:tav tm="100000">
                                          <p:val>
                                            <p:strVal val="#ppt_w"/>
                                          </p:val>
                                        </p:tav>
                                      </p:tavLst>
                                    </p:anim>
                                    <p:anim calcmode="lin" valueType="num">
                                      <p:cBhvr>
                                        <p:cTn id="62" dur="1000" fill="hold"/>
                                        <p:tgtEl>
                                          <p:spTgt spid="12300"/>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288" fill="hold" nodeType="clickEffect">
                                  <p:stCondLst>
                                    <p:cond delay="0"/>
                                  </p:stCondLst>
                                  <p:childTnLst>
                                    <p:set>
                                      <p:cBhvr>
                                        <p:cTn id="66" dur="1" fill="hold">
                                          <p:stCondLst>
                                            <p:cond delay="0"/>
                                          </p:stCondLst>
                                        </p:cTn>
                                        <p:tgtEl>
                                          <p:spTgt spid="12301"/>
                                        </p:tgtEl>
                                        <p:attrNameLst>
                                          <p:attrName>style.visibility</p:attrName>
                                        </p:attrNameLst>
                                      </p:cBhvr>
                                      <p:to>
                                        <p:strVal val="visible"/>
                                      </p:to>
                                    </p:set>
                                    <p:anim calcmode="lin" valueType="num">
                                      <p:cBhvr>
                                        <p:cTn id="67" dur="1000" fill="hold"/>
                                        <p:tgtEl>
                                          <p:spTgt spid="12301"/>
                                        </p:tgtEl>
                                        <p:attrNameLst>
                                          <p:attrName>ppt_w</p:attrName>
                                        </p:attrNameLst>
                                      </p:cBhvr>
                                      <p:tavLst>
                                        <p:tav tm="0">
                                          <p:val>
                                            <p:strVal val="4/3*#ppt_w"/>
                                          </p:val>
                                        </p:tav>
                                        <p:tav tm="100000">
                                          <p:val>
                                            <p:strVal val="#ppt_w"/>
                                          </p:val>
                                        </p:tav>
                                      </p:tavLst>
                                    </p:anim>
                                    <p:anim calcmode="lin" valueType="num">
                                      <p:cBhvr>
                                        <p:cTn id="68" dur="1000" fill="hold"/>
                                        <p:tgtEl>
                                          <p:spTgt spid="12301"/>
                                        </p:tgtEl>
                                        <p:attrNameLst>
                                          <p:attrName>ppt_h</p:attrName>
                                        </p:attrNameLst>
                                      </p:cBhvr>
                                      <p:tavLst>
                                        <p:tav tm="0">
                                          <p:val>
                                            <p:strVal val="4/3*#ppt_h"/>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nodeType="clickEffect">
                                  <p:stCondLst>
                                    <p:cond delay="0"/>
                                  </p:stCondLst>
                                  <p:childTnLst>
                                    <p:set>
                                      <p:cBhvr>
                                        <p:cTn id="72" dur="1" fill="hold">
                                          <p:stCondLst>
                                            <p:cond delay="0"/>
                                          </p:stCondLst>
                                        </p:cTn>
                                        <p:tgtEl>
                                          <p:spTgt spid="12302"/>
                                        </p:tgtEl>
                                        <p:attrNameLst>
                                          <p:attrName>style.visibility</p:attrName>
                                        </p:attrNameLst>
                                      </p:cBhvr>
                                      <p:to>
                                        <p:strVal val="visible"/>
                                      </p:to>
                                    </p:set>
                                    <p:anim calcmode="lin" valueType="num">
                                      <p:cBhvr>
                                        <p:cTn id="73" dur="1000" fill="hold"/>
                                        <p:tgtEl>
                                          <p:spTgt spid="12302"/>
                                        </p:tgtEl>
                                        <p:attrNameLst>
                                          <p:attrName>ppt_w</p:attrName>
                                        </p:attrNameLst>
                                      </p:cBhvr>
                                      <p:tavLst>
                                        <p:tav tm="0">
                                          <p:val>
                                            <p:fltVal val="0"/>
                                          </p:val>
                                        </p:tav>
                                        <p:tav tm="100000">
                                          <p:val>
                                            <p:strVal val="#ppt_w"/>
                                          </p:val>
                                        </p:tav>
                                      </p:tavLst>
                                    </p:anim>
                                    <p:anim calcmode="lin" valueType="num">
                                      <p:cBhvr>
                                        <p:cTn id="74" dur="1000" fill="hold"/>
                                        <p:tgtEl>
                                          <p:spTgt spid="12302"/>
                                        </p:tgtEl>
                                        <p:attrNameLst>
                                          <p:attrName>ppt_h</p:attrName>
                                        </p:attrNameLst>
                                      </p:cBhvr>
                                      <p:tavLst>
                                        <p:tav tm="0">
                                          <p:val>
                                            <p:fltVal val="0"/>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288" fill="hold" nodeType="clickEffect">
                                  <p:stCondLst>
                                    <p:cond delay="0"/>
                                  </p:stCondLst>
                                  <p:childTnLst>
                                    <p:set>
                                      <p:cBhvr>
                                        <p:cTn id="78" dur="1" fill="hold">
                                          <p:stCondLst>
                                            <p:cond delay="0"/>
                                          </p:stCondLst>
                                        </p:cTn>
                                        <p:tgtEl>
                                          <p:spTgt spid="12303"/>
                                        </p:tgtEl>
                                        <p:attrNameLst>
                                          <p:attrName>style.visibility</p:attrName>
                                        </p:attrNameLst>
                                      </p:cBhvr>
                                      <p:to>
                                        <p:strVal val="visible"/>
                                      </p:to>
                                    </p:set>
                                    <p:anim calcmode="lin" valueType="num">
                                      <p:cBhvr>
                                        <p:cTn id="79" dur="1000" fill="hold"/>
                                        <p:tgtEl>
                                          <p:spTgt spid="12303"/>
                                        </p:tgtEl>
                                        <p:attrNameLst>
                                          <p:attrName>ppt_w</p:attrName>
                                        </p:attrNameLst>
                                      </p:cBhvr>
                                      <p:tavLst>
                                        <p:tav tm="0">
                                          <p:val>
                                            <p:strVal val="4/3*#ppt_w"/>
                                          </p:val>
                                        </p:tav>
                                        <p:tav tm="100000">
                                          <p:val>
                                            <p:strVal val="#ppt_w"/>
                                          </p:val>
                                        </p:tav>
                                      </p:tavLst>
                                    </p:anim>
                                    <p:anim calcmode="lin" valueType="num">
                                      <p:cBhvr>
                                        <p:cTn id="80" dur="1000" fill="hold"/>
                                        <p:tgtEl>
                                          <p:spTgt spid="12303"/>
                                        </p:tgtEl>
                                        <p:attrNameLst>
                                          <p:attrName>ppt_h</p:attrName>
                                        </p:attrNameLst>
                                      </p:cBhvr>
                                      <p:tavLst>
                                        <p:tav tm="0">
                                          <p:val>
                                            <p:strVal val="4/3*#ppt_h"/>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nodeType="clickEffect">
                                  <p:stCondLst>
                                    <p:cond delay="0"/>
                                  </p:stCondLst>
                                  <p:childTnLst>
                                    <p:set>
                                      <p:cBhvr>
                                        <p:cTn id="84" dur="1" fill="hold">
                                          <p:stCondLst>
                                            <p:cond delay="0"/>
                                          </p:stCondLst>
                                        </p:cTn>
                                        <p:tgtEl>
                                          <p:spTgt spid="12304"/>
                                        </p:tgtEl>
                                        <p:attrNameLst>
                                          <p:attrName>style.visibility</p:attrName>
                                        </p:attrNameLst>
                                      </p:cBhvr>
                                      <p:to>
                                        <p:strVal val="visible"/>
                                      </p:to>
                                    </p:set>
                                    <p:anim calcmode="lin" valueType="num">
                                      <p:cBhvr>
                                        <p:cTn id="85" dur="1000" fill="hold"/>
                                        <p:tgtEl>
                                          <p:spTgt spid="12304"/>
                                        </p:tgtEl>
                                        <p:attrNameLst>
                                          <p:attrName>ppt_w</p:attrName>
                                        </p:attrNameLst>
                                      </p:cBhvr>
                                      <p:tavLst>
                                        <p:tav tm="0">
                                          <p:val>
                                            <p:fltVal val="0"/>
                                          </p:val>
                                        </p:tav>
                                        <p:tav tm="100000">
                                          <p:val>
                                            <p:strVal val="#ppt_w"/>
                                          </p:val>
                                        </p:tav>
                                      </p:tavLst>
                                    </p:anim>
                                    <p:anim calcmode="lin" valueType="num">
                                      <p:cBhvr>
                                        <p:cTn id="86" dur="1000" fill="hold"/>
                                        <p:tgtEl>
                                          <p:spTgt spid="12304"/>
                                        </p:tgtEl>
                                        <p:attrNameLst>
                                          <p:attrName>ppt_h</p:attrName>
                                        </p:attrNameLst>
                                      </p:cBhvr>
                                      <p:tavLst>
                                        <p:tav tm="0">
                                          <p:val>
                                            <p:fltVal val="0"/>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3" presetClass="entr" presetSubtype="288" fill="hold" nodeType="clickEffect">
                                  <p:stCondLst>
                                    <p:cond delay="0"/>
                                  </p:stCondLst>
                                  <p:childTnLst>
                                    <p:set>
                                      <p:cBhvr>
                                        <p:cTn id="90" dur="1" fill="hold">
                                          <p:stCondLst>
                                            <p:cond delay="0"/>
                                          </p:stCondLst>
                                        </p:cTn>
                                        <p:tgtEl>
                                          <p:spTgt spid="12305"/>
                                        </p:tgtEl>
                                        <p:attrNameLst>
                                          <p:attrName>style.visibility</p:attrName>
                                        </p:attrNameLst>
                                      </p:cBhvr>
                                      <p:to>
                                        <p:strVal val="visible"/>
                                      </p:to>
                                    </p:set>
                                    <p:anim calcmode="lin" valueType="num">
                                      <p:cBhvr>
                                        <p:cTn id="91" dur="1000" fill="hold"/>
                                        <p:tgtEl>
                                          <p:spTgt spid="12305"/>
                                        </p:tgtEl>
                                        <p:attrNameLst>
                                          <p:attrName>ppt_w</p:attrName>
                                        </p:attrNameLst>
                                      </p:cBhvr>
                                      <p:tavLst>
                                        <p:tav tm="0">
                                          <p:val>
                                            <p:strVal val="4/3*#ppt_w"/>
                                          </p:val>
                                        </p:tav>
                                        <p:tav tm="100000">
                                          <p:val>
                                            <p:strVal val="#ppt_w"/>
                                          </p:val>
                                        </p:tav>
                                      </p:tavLst>
                                    </p:anim>
                                    <p:anim calcmode="lin" valueType="num">
                                      <p:cBhvr>
                                        <p:cTn id="92" dur="1000" fill="hold"/>
                                        <p:tgtEl>
                                          <p:spTgt spid="12305"/>
                                        </p:tgtEl>
                                        <p:attrNameLst>
                                          <p:attrName>ppt_h</p:attrName>
                                        </p:attrNameLst>
                                      </p:cBhvr>
                                      <p:tavLst>
                                        <p:tav tm="0">
                                          <p:val>
                                            <p:strVal val="4/3*#ppt_h"/>
                                          </p:val>
                                        </p:tav>
                                        <p:tav tm="100000">
                                          <p:val>
                                            <p:strVal val="#ppt_h"/>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3" presetClass="entr" presetSubtype="16" fill="hold" nodeType="clickEffect">
                                  <p:stCondLst>
                                    <p:cond delay="0"/>
                                  </p:stCondLst>
                                  <p:childTnLst>
                                    <p:set>
                                      <p:cBhvr>
                                        <p:cTn id="96" dur="1" fill="hold">
                                          <p:stCondLst>
                                            <p:cond delay="0"/>
                                          </p:stCondLst>
                                        </p:cTn>
                                        <p:tgtEl>
                                          <p:spTgt spid="12306"/>
                                        </p:tgtEl>
                                        <p:attrNameLst>
                                          <p:attrName>style.visibility</p:attrName>
                                        </p:attrNameLst>
                                      </p:cBhvr>
                                      <p:to>
                                        <p:strVal val="visible"/>
                                      </p:to>
                                    </p:set>
                                    <p:anim calcmode="lin" valueType="num">
                                      <p:cBhvr>
                                        <p:cTn id="97" dur="1000" fill="hold"/>
                                        <p:tgtEl>
                                          <p:spTgt spid="12306"/>
                                        </p:tgtEl>
                                        <p:attrNameLst>
                                          <p:attrName>ppt_w</p:attrName>
                                        </p:attrNameLst>
                                      </p:cBhvr>
                                      <p:tavLst>
                                        <p:tav tm="0">
                                          <p:val>
                                            <p:fltVal val="0"/>
                                          </p:val>
                                        </p:tav>
                                        <p:tav tm="100000">
                                          <p:val>
                                            <p:strVal val="#ppt_w"/>
                                          </p:val>
                                        </p:tav>
                                      </p:tavLst>
                                    </p:anim>
                                    <p:anim calcmode="lin" valueType="num">
                                      <p:cBhvr>
                                        <p:cTn id="98" dur="1000" fill="hold"/>
                                        <p:tgtEl>
                                          <p:spTgt spid="12306"/>
                                        </p:tgtEl>
                                        <p:attrNameLst>
                                          <p:attrName>ppt_h</p:attrName>
                                        </p:attrNameLst>
                                      </p:cBhvr>
                                      <p:tavLst>
                                        <p:tav tm="0">
                                          <p:val>
                                            <p:fltVal val="0"/>
                                          </p:val>
                                        </p:tav>
                                        <p:tav tm="100000">
                                          <p:val>
                                            <p:strVal val="#ppt_h"/>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3" presetClass="entr" presetSubtype="288" fill="hold" nodeType="clickEffect">
                                  <p:stCondLst>
                                    <p:cond delay="0"/>
                                  </p:stCondLst>
                                  <p:childTnLst>
                                    <p:set>
                                      <p:cBhvr>
                                        <p:cTn id="102" dur="1" fill="hold">
                                          <p:stCondLst>
                                            <p:cond delay="0"/>
                                          </p:stCondLst>
                                        </p:cTn>
                                        <p:tgtEl>
                                          <p:spTgt spid="12307"/>
                                        </p:tgtEl>
                                        <p:attrNameLst>
                                          <p:attrName>style.visibility</p:attrName>
                                        </p:attrNameLst>
                                      </p:cBhvr>
                                      <p:to>
                                        <p:strVal val="visible"/>
                                      </p:to>
                                    </p:set>
                                    <p:anim calcmode="lin" valueType="num">
                                      <p:cBhvr>
                                        <p:cTn id="103" dur="1000" fill="hold"/>
                                        <p:tgtEl>
                                          <p:spTgt spid="12307"/>
                                        </p:tgtEl>
                                        <p:attrNameLst>
                                          <p:attrName>ppt_w</p:attrName>
                                        </p:attrNameLst>
                                      </p:cBhvr>
                                      <p:tavLst>
                                        <p:tav tm="0">
                                          <p:val>
                                            <p:strVal val="4/3*#ppt_w"/>
                                          </p:val>
                                        </p:tav>
                                        <p:tav tm="100000">
                                          <p:val>
                                            <p:strVal val="#ppt_w"/>
                                          </p:val>
                                        </p:tav>
                                      </p:tavLst>
                                    </p:anim>
                                    <p:anim calcmode="lin" valueType="num">
                                      <p:cBhvr>
                                        <p:cTn id="104" dur="1000" fill="hold"/>
                                        <p:tgtEl>
                                          <p:spTgt spid="12307"/>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2" grpId="0" autoUpdateAnimBg="0"/>
      <p:bldP spid="12294" grpId="0" autoUpdateAnimBg="0"/>
      <p:bldP spid="12296" grpId="0" autoUpdateAnimBg="0"/>
      <p:bldP spid="12297" grpId="0" autoUpdateAnimBg="0"/>
      <p:bldP spid="12298" grpId="0" autoUpdateAnimBg="0"/>
      <p:bldP spid="12299" grpId="0" autoUpdateAnimBg="0"/>
      <p:bldP spid="12300" grpId="0" autoUpdateAnimBg="0"/>
      <p:bldP spid="12301" grpId="0" autoUpdateAnimBg="0"/>
      <p:bldP spid="12302" grpId="0" autoUpdateAnimBg="0"/>
      <p:bldP spid="12303" grpId="0" autoUpdateAnimBg="0"/>
      <p:bldP spid="12304" grpId="0" autoUpdateAnimBg="0"/>
      <p:bldP spid="12305" grpId="0" autoUpdateAnimBg="0"/>
      <p:bldP spid="12306" grpId="0" autoUpdateAnimBg="0"/>
      <p:bldP spid="12307" grpId="0" autoUpdateAnimBg="0"/>
      <p:bldP spid="12293" grpId="0" autoUpdateAnimBg="0"/>
      <p:bldP spid="1229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325" name="Picture 13">
            <a:extLst>
              <a:ext uri="{FF2B5EF4-FFF2-40B4-BE49-F238E27FC236}">
                <a16:creationId xmlns:a16="http://schemas.microsoft.com/office/drawing/2014/main" id="{C04FEA2D-11BB-6776-471A-C730367F86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38242">
            <a:off x="99513" y="3763908"/>
            <a:ext cx="1618454" cy="2930274"/>
          </a:xfrm>
          <a:prstGeom prst="rect">
            <a:avLst/>
          </a:prstGeom>
          <a:noFill/>
          <a:extLst>
            <a:ext uri="{909E8E84-426E-40DD-AFC4-6F175D3DCCD1}">
              <a14:hiddenFill xmlns:a14="http://schemas.microsoft.com/office/drawing/2010/main">
                <a:solidFill>
                  <a:srgbClr val="FFFFFF"/>
                </a:solidFill>
              </a14:hiddenFill>
            </a:ext>
          </a:extLst>
        </p:spPr>
      </p:pic>
      <p:sp>
        <p:nvSpPr>
          <p:cNvPr id="13315" name="Text Box 3">
            <a:extLst>
              <a:ext uri="{FF2B5EF4-FFF2-40B4-BE49-F238E27FC236}">
                <a16:creationId xmlns:a16="http://schemas.microsoft.com/office/drawing/2014/main" id="{F1E0B1E3-9A3A-4E6B-4337-A80CCC6A3F40}"/>
              </a:ext>
            </a:extLst>
          </p:cNvPr>
          <p:cNvSpPr txBox="1">
            <a:spLocks noChangeArrowheads="1"/>
          </p:cNvSpPr>
          <p:nvPr/>
        </p:nvSpPr>
        <p:spPr bwMode="auto">
          <a:xfrm>
            <a:off x="1981200" y="502243"/>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800" b="1" dirty="0">
                <a:solidFill>
                  <a:srgbClr val="FFFF00"/>
                </a:solidFill>
                <a:latin typeface="Slimbach Medium"/>
              </a:rPr>
              <a:t>¿</a:t>
            </a:r>
            <a:r>
              <a:rPr lang="es-CO" altLang="en-US" sz="2800" b="1" u="sng" dirty="0">
                <a:solidFill>
                  <a:srgbClr val="FFFF00"/>
                </a:solidFill>
                <a:latin typeface="Slimbach Medium"/>
              </a:rPr>
              <a:t>Qué aprendamos de José</a:t>
            </a:r>
            <a:r>
              <a:rPr lang="es-CO" altLang="en-US" sz="2800" b="1" dirty="0">
                <a:solidFill>
                  <a:srgbClr val="FFFF00"/>
                </a:solidFill>
                <a:latin typeface="Slimbach Medium"/>
              </a:rPr>
              <a:t>?</a:t>
            </a:r>
            <a:endParaRPr lang="en-US" altLang="en-US" sz="2800" b="1" dirty="0">
              <a:solidFill>
                <a:srgbClr val="FFFF00"/>
              </a:solidFill>
              <a:latin typeface="Slimbach Medium"/>
            </a:endParaRPr>
          </a:p>
        </p:txBody>
      </p:sp>
      <p:sp>
        <p:nvSpPr>
          <p:cNvPr id="13316" name="Text Box 4">
            <a:extLst>
              <a:ext uri="{FF2B5EF4-FFF2-40B4-BE49-F238E27FC236}">
                <a16:creationId xmlns:a16="http://schemas.microsoft.com/office/drawing/2014/main" id="{00BC3543-428A-31C1-6463-C7E32870DF8A}"/>
              </a:ext>
            </a:extLst>
          </p:cNvPr>
          <p:cNvSpPr txBox="1">
            <a:spLocks noChangeArrowheads="1"/>
          </p:cNvSpPr>
          <p:nvPr/>
        </p:nvSpPr>
        <p:spPr bwMode="auto">
          <a:xfrm>
            <a:off x="1699339" y="1107543"/>
            <a:ext cx="1005246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1. </a:t>
            </a:r>
            <a:r>
              <a:rPr lang="es-CO" altLang="en-US" sz="2600" b="1" i="1" dirty="0">
                <a:solidFill>
                  <a:schemeClr val="bg1"/>
                </a:solidFill>
                <a:latin typeface="Slimbach Medium"/>
              </a:rPr>
              <a:t>Estando en el pozo</a:t>
            </a:r>
            <a:r>
              <a:rPr lang="es-CO" altLang="en-US" sz="2600" b="1" dirty="0">
                <a:solidFill>
                  <a:schemeClr val="bg1"/>
                </a:solidFill>
                <a:latin typeface="Slimbach Medium"/>
              </a:rPr>
              <a:t> puede ser una manifestación de que Dios esté con nosotros y no que Él nos ha abandonado</a:t>
            </a:r>
            <a:endParaRPr lang="en-US" altLang="en-US" sz="2600" b="1" dirty="0">
              <a:solidFill>
                <a:schemeClr val="bg1"/>
              </a:solidFill>
              <a:latin typeface="Slimbach Medium"/>
            </a:endParaRPr>
          </a:p>
        </p:txBody>
      </p:sp>
      <p:sp>
        <p:nvSpPr>
          <p:cNvPr id="13318" name="Text Box 6">
            <a:extLst>
              <a:ext uri="{FF2B5EF4-FFF2-40B4-BE49-F238E27FC236}">
                <a16:creationId xmlns:a16="http://schemas.microsoft.com/office/drawing/2014/main" id="{3E15C590-0F53-E82F-6170-9FACB012FB88}"/>
              </a:ext>
            </a:extLst>
          </p:cNvPr>
          <p:cNvSpPr txBox="1">
            <a:spLocks noChangeArrowheads="1"/>
          </p:cNvSpPr>
          <p:nvPr/>
        </p:nvSpPr>
        <p:spPr bwMode="auto">
          <a:xfrm>
            <a:off x="1699339" y="2065457"/>
            <a:ext cx="1005246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2. Es posible confiar en Dios día por día, aun en tiempos duros</a:t>
            </a:r>
            <a:endParaRPr lang="en-US" altLang="en-US" sz="2600" b="1" dirty="0">
              <a:solidFill>
                <a:schemeClr val="bg1"/>
              </a:solidFill>
              <a:latin typeface="Slimbach Medium"/>
            </a:endParaRPr>
          </a:p>
        </p:txBody>
      </p:sp>
      <p:sp>
        <p:nvSpPr>
          <p:cNvPr id="13319" name="Text Box 7">
            <a:extLst>
              <a:ext uri="{FF2B5EF4-FFF2-40B4-BE49-F238E27FC236}">
                <a16:creationId xmlns:a16="http://schemas.microsoft.com/office/drawing/2014/main" id="{75C411DA-FD6D-5167-AE0A-AD28A73E8BB2}"/>
              </a:ext>
            </a:extLst>
          </p:cNvPr>
          <p:cNvSpPr txBox="1">
            <a:spLocks noChangeArrowheads="1"/>
          </p:cNvSpPr>
          <p:nvPr/>
        </p:nvSpPr>
        <p:spPr bwMode="auto">
          <a:xfrm>
            <a:off x="1711531" y="2705132"/>
            <a:ext cx="10287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3. El tiempo que estamos </a:t>
            </a:r>
            <a:r>
              <a:rPr lang="es-CO" altLang="en-US" sz="2600" b="1" i="1" dirty="0">
                <a:solidFill>
                  <a:schemeClr val="bg1"/>
                </a:solidFill>
                <a:latin typeface="Slimbach Medium"/>
              </a:rPr>
              <a:t>en el pozo</a:t>
            </a:r>
            <a:r>
              <a:rPr lang="es-CO" altLang="en-US" sz="2600" b="1" dirty="0">
                <a:solidFill>
                  <a:schemeClr val="bg1"/>
                </a:solidFill>
                <a:latin typeface="Slimbach Medium"/>
              </a:rPr>
              <a:t> puede ser un tiempo para mejorar el carácter y los talentos para un mejor servicio.</a:t>
            </a:r>
            <a:endParaRPr lang="en-US" altLang="en-US" sz="2600" b="1" dirty="0">
              <a:solidFill>
                <a:schemeClr val="bg1"/>
              </a:solidFill>
              <a:latin typeface="Slimbach Medium"/>
            </a:endParaRPr>
          </a:p>
        </p:txBody>
      </p:sp>
      <p:sp>
        <p:nvSpPr>
          <p:cNvPr id="13321" name="Text Box 9">
            <a:extLst>
              <a:ext uri="{FF2B5EF4-FFF2-40B4-BE49-F238E27FC236}">
                <a16:creationId xmlns:a16="http://schemas.microsoft.com/office/drawing/2014/main" id="{1F259045-4DBD-FEA2-3ED0-7FEC3638CEAA}"/>
              </a:ext>
            </a:extLst>
          </p:cNvPr>
          <p:cNvSpPr txBox="1">
            <a:spLocks noChangeArrowheads="1"/>
          </p:cNvSpPr>
          <p:nvPr/>
        </p:nvSpPr>
        <p:spPr bwMode="auto">
          <a:xfrm>
            <a:off x="1699339" y="3676011"/>
            <a:ext cx="10287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4. Como afrontar las desilusiones de una vida dura</a:t>
            </a:r>
            <a:endParaRPr lang="en-US" altLang="en-US" sz="2600" b="1" dirty="0">
              <a:solidFill>
                <a:schemeClr val="bg1"/>
              </a:solidFill>
              <a:latin typeface="Slimbach Medium"/>
            </a:endParaRPr>
          </a:p>
        </p:txBody>
      </p:sp>
      <p:sp>
        <p:nvSpPr>
          <p:cNvPr id="13322" name="Text Box 10">
            <a:extLst>
              <a:ext uri="{FF2B5EF4-FFF2-40B4-BE49-F238E27FC236}">
                <a16:creationId xmlns:a16="http://schemas.microsoft.com/office/drawing/2014/main" id="{006D6120-7E78-1FEA-4D02-DF89C113D16A}"/>
              </a:ext>
            </a:extLst>
          </p:cNvPr>
          <p:cNvSpPr txBox="1">
            <a:spLocks noChangeArrowheads="1"/>
          </p:cNvSpPr>
          <p:nvPr/>
        </p:nvSpPr>
        <p:spPr bwMode="auto">
          <a:xfrm>
            <a:off x="1711531" y="4202984"/>
            <a:ext cx="10287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5. Podemos vivir agresivamente sobre todo desánimo, aun por tiempos largos.</a:t>
            </a:r>
            <a:endParaRPr lang="en-US" altLang="en-US" sz="2600" b="1" dirty="0">
              <a:solidFill>
                <a:schemeClr val="bg1"/>
              </a:solidFill>
              <a:latin typeface="Slimbach Medium"/>
            </a:endParaRPr>
          </a:p>
        </p:txBody>
      </p:sp>
      <p:sp>
        <p:nvSpPr>
          <p:cNvPr id="13323" name="Text Box 11">
            <a:extLst>
              <a:ext uri="{FF2B5EF4-FFF2-40B4-BE49-F238E27FC236}">
                <a16:creationId xmlns:a16="http://schemas.microsoft.com/office/drawing/2014/main" id="{BEF64EC0-0AC9-508A-BB01-CD052F444C04}"/>
              </a:ext>
            </a:extLst>
          </p:cNvPr>
          <p:cNvSpPr txBox="1">
            <a:spLocks noChangeArrowheads="1"/>
          </p:cNvSpPr>
          <p:nvPr/>
        </p:nvSpPr>
        <p:spPr bwMode="auto">
          <a:xfrm>
            <a:off x="1711531" y="5130066"/>
            <a:ext cx="10287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6. Recuerdos malos no pueden vencernos sin nuestro permiso.</a:t>
            </a:r>
            <a:endParaRPr lang="en-US" altLang="en-US" sz="2600" b="1" dirty="0">
              <a:solidFill>
                <a:schemeClr val="bg1"/>
              </a:solidFill>
              <a:latin typeface="Slimbach Medium"/>
            </a:endParaRPr>
          </a:p>
        </p:txBody>
      </p:sp>
      <p:sp>
        <p:nvSpPr>
          <p:cNvPr id="13324" name="Text Box 12">
            <a:extLst>
              <a:ext uri="{FF2B5EF4-FFF2-40B4-BE49-F238E27FC236}">
                <a16:creationId xmlns:a16="http://schemas.microsoft.com/office/drawing/2014/main" id="{F2780C4B-1AED-D212-8B37-16D19BBF147F}"/>
              </a:ext>
            </a:extLst>
          </p:cNvPr>
          <p:cNvSpPr txBox="1">
            <a:spLocks noChangeArrowheads="1"/>
          </p:cNvSpPr>
          <p:nvPr/>
        </p:nvSpPr>
        <p:spPr bwMode="auto">
          <a:xfrm>
            <a:off x="1711531" y="5779008"/>
            <a:ext cx="10287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chemeClr val="bg1"/>
                </a:solidFill>
                <a:latin typeface="Slimbach Medium"/>
              </a:rPr>
              <a:t>7. No es necesario que las bendiciones grandes nos corrompan; es posible vivir virtuosamente en cualquiera situación, sea buena o mala.</a:t>
            </a:r>
            <a:endParaRPr lang="en-US" altLang="en-US" sz="2600" b="1" dirty="0">
              <a:solidFill>
                <a:schemeClr val="bg1"/>
              </a:solidFill>
              <a:latin typeface="Slimbach Medium"/>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withEffect">
                                  <p:stCondLst>
                                    <p:cond delay="0"/>
                                  </p:stCondLst>
                                  <p:childTnLst>
                                    <p:set>
                                      <p:cBhvr>
                                        <p:cTn id="6" dur="1" fill="hold">
                                          <p:stCondLst>
                                            <p:cond delay="0"/>
                                          </p:stCondLst>
                                        </p:cTn>
                                        <p:tgtEl>
                                          <p:spTgt spid="13325"/>
                                        </p:tgtEl>
                                        <p:attrNameLst>
                                          <p:attrName>style.visibility</p:attrName>
                                        </p:attrNameLst>
                                      </p:cBhvr>
                                      <p:to>
                                        <p:strVal val="visible"/>
                                      </p:to>
                                    </p:set>
                                    <p:animEffect transition="in" filter="fade">
                                      <p:cBhvr>
                                        <p:cTn id="7" dur="2000"/>
                                        <p:tgtEl>
                                          <p:spTgt spid="13325"/>
                                        </p:tgtEl>
                                      </p:cBhvr>
                                    </p:animEffect>
                                    <p:anim calcmode="lin" valueType="num">
                                      <p:cBhvr>
                                        <p:cTn id="8" dur="2000" fill="hold"/>
                                        <p:tgtEl>
                                          <p:spTgt spid="13325"/>
                                        </p:tgtEl>
                                        <p:attrNameLst>
                                          <p:attrName>style.rotation</p:attrName>
                                        </p:attrNameLst>
                                      </p:cBhvr>
                                      <p:tavLst>
                                        <p:tav tm="0">
                                          <p:val>
                                            <p:fltVal val="720"/>
                                          </p:val>
                                        </p:tav>
                                        <p:tav tm="100000">
                                          <p:val>
                                            <p:fltVal val="0"/>
                                          </p:val>
                                        </p:tav>
                                      </p:tavLst>
                                    </p:anim>
                                    <p:anim calcmode="lin" valueType="num">
                                      <p:cBhvr>
                                        <p:cTn id="9" dur="2000" fill="hold"/>
                                        <p:tgtEl>
                                          <p:spTgt spid="13325"/>
                                        </p:tgtEl>
                                        <p:attrNameLst>
                                          <p:attrName>ppt_h</p:attrName>
                                        </p:attrNameLst>
                                      </p:cBhvr>
                                      <p:tavLst>
                                        <p:tav tm="0">
                                          <p:val>
                                            <p:fltVal val="0"/>
                                          </p:val>
                                        </p:tav>
                                        <p:tav tm="100000">
                                          <p:val>
                                            <p:strVal val="#ppt_h"/>
                                          </p:val>
                                        </p:tav>
                                      </p:tavLst>
                                    </p:anim>
                                    <p:anim calcmode="lin" valueType="num">
                                      <p:cBhvr>
                                        <p:cTn id="10" dur="2000" fill="hold"/>
                                        <p:tgtEl>
                                          <p:spTgt spid="13325"/>
                                        </p:tgtEl>
                                        <p:attrNameLst>
                                          <p:attrName>ppt_w</p:attrName>
                                        </p:attrNameLst>
                                      </p:cBhvr>
                                      <p:tavLst>
                                        <p:tav tm="0">
                                          <p:val>
                                            <p:fltVal val="0"/>
                                          </p:val>
                                        </p:tav>
                                        <p:tav tm="100000">
                                          <p:val>
                                            <p:strVal val="#ppt_w"/>
                                          </p:val>
                                        </p:tav>
                                      </p:tavLst>
                                    </p:anim>
                                  </p:childTnLst>
                                </p:cTn>
                              </p:par>
                              <p:par>
                                <p:cTn id="11" presetID="12" presetClass="entr" presetSubtype="8" fill="hold" nodeType="withEffect">
                                  <p:stCondLst>
                                    <p:cond delay="0"/>
                                  </p:stCondLst>
                                  <p:childTnLst>
                                    <p:set>
                                      <p:cBhvr>
                                        <p:cTn id="12" dur="1" fill="hold">
                                          <p:stCondLst>
                                            <p:cond delay="0"/>
                                          </p:stCondLst>
                                        </p:cTn>
                                        <p:tgtEl>
                                          <p:spTgt spid="13315"/>
                                        </p:tgtEl>
                                        <p:attrNameLst>
                                          <p:attrName>style.visibility</p:attrName>
                                        </p:attrNameLst>
                                      </p:cBhvr>
                                      <p:to>
                                        <p:strVal val="visible"/>
                                      </p:to>
                                    </p:set>
                                    <p:animEffect transition="in" filter="slide(fromLeft)">
                                      <p:cBhvr>
                                        <p:cTn id="13" dur="2000"/>
                                        <p:tgtEl>
                                          <p:spTgt spid="1331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3316"/>
                                        </p:tgtEl>
                                        <p:attrNameLst>
                                          <p:attrName>style.visibility</p:attrName>
                                        </p:attrNameLst>
                                      </p:cBhvr>
                                      <p:to>
                                        <p:strVal val="visible"/>
                                      </p:to>
                                    </p:set>
                                    <p:animEffect transition="in" filter="checkerboard(across)">
                                      <p:cBhvr>
                                        <p:cTn id="18" dur="1000"/>
                                        <p:tgtEl>
                                          <p:spTgt spid="1331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1" fill="hold" nodeType="clickEffect">
                                  <p:stCondLst>
                                    <p:cond delay="0"/>
                                  </p:stCondLst>
                                  <p:childTnLst>
                                    <p:set>
                                      <p:cBhvr>
                                        <p:cTn id="22" dur="1" fill="hold">
                                          <p:stCondLst>
                                            <p:cond delay="0"/>
                                          </p:stCondLst>
                                        </p:cTn>
                                        <p:tgtEl>
                                          <p:spTgt spid="13318"/>
                                        </p:tgtEl>
                                        <p:attrNameLst>
                                          <p:attrName>style.visibility</p:attrName>
                                        </p:attrNameLst>
                                      </p:cBhvr>
                                      <p:to>
                                        <p:strVal val="visible"/>
                                      </p:to>
                                    </p:set>
                                    <p:animEffect transition="in" filter="slide(fromTop)">
                                      <p:cBhvr>
                                        <p:cTn id="23" dur="1000"/>
                                        <p:tgtEl>
                                          <p:spTgt spid="133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6" fill="hold" nodeType="clickEffect">
                                  <p:stCondLst>
                                    <p:cond delay="0"/>
                                  </p:stCondLst>
                                  <p:childTnLst>
                                    <p:set>
                                      <p:cBhvr>
                                        <p:cTn id="27" dur="1" fill="hold">
                                          <p:stCondLst>
                                            <p:cond delay="0"/>
                                          </p:stCondLst>
                                        </p:cTn>
                                        <p:tgtEl>
                                          <p:spTgt spid="13319"/>
                                        </p:tgtEl>
                                        <p:attrNameLst>
                                          <p:attrName>style.visibility</p:attrName>
                                        </p:attrNameLst>
                                      </p:cBhvr>
                                      <p:to>
                                        <p:strVal val="visible"/>
                                      </p:to>
                                    </p:set>
                                    <p:animEffect transition="in" filter="barn(inHorizontal)">
                                      <p:cBhvr>
                                        <p:cTn id="28" dur="1000"/>
                                        <p:tgtEl>
                                          <p:spTgt spid="1331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10" fill="hold" nodeType="clickEffect">
                                  <p:stCondLst>
                                    <p:cond delay="0"/>
                                  </p:stCondLst>
                                  <p:childTnLst>
                                    <p:set>
                                      <p:cBhvr>
                                        <p:cTn id="32" dur="1" fill="hold">
                                          <p:stCondLst>
                                            <p:cond delay="0"/>
                                          </p:stCondLst>
                                        </p:cTn>
                                        <p:tgtEl>
                                          <p:spTgt spid="13321"/>
                                        </p:tgtEl>
                                        <p:attrNameLst>
                                          <p:attrName>style.visibility</p:attrName>
                                        </p:attrNameLst>
                                      </p:cBhvr>
                                      <p:to>
                                        <p:strVal val="visible"/>
                                      </p:to>
                                    </p:set>
                                    <p:animEffect transition="in" filter="randombar(horizontal)">
                                      <p:cBhvr>
                                        <p:cTn id="33" dur="1000"/>
                                        <p:tgtEl>
                                          <p:spTgt spid="133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13322"/>
                                        </p:tgtEl>
                                        <p:attrNameLst>
                                          <p:attrName>style.visibility</p:attrName>
                                        </p:attrNameLst>
                                      </p:cBhvr>
                                      <p:to>
                                        <p:strVal val="visible"/>
                                      </p:to>
                                    </p:set>
                                    <p:animEffect transition="in" filter="dissolve">
                                      <p:cBhvr>
                                        <p:cTn id="38" dur="1000"/>
                                        <p:tgtEl>
                                          <p:spTgt spid="1332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2" fill="hold" nodeType="clickEffect">
                                  <p:stCondLst>
                                    <p:cond delay="0"/>
                                  </p:stCondLst>
                                  <p:childTnLst>
                                    <p:set>
                                      <p:cBhvr>
                                        <p:cTn id="42" dur="1" fill="hold">
                                          <p:stCondLst>
                                            <p:cond delay="0"/>
                                          </p:stCondLst>
                                        </p:cTn>
                                        <p:tgtEl>
                                          <p:spTgt spid="13323"/>
                                        </p:tgtEl>
                                        <p:attrNameLst>
                                          <p:attrName>style.visibility</p:attrName>
                                        </p:attrNameLst>
                                      </p:cBhvr>
                                      <p:to>
                                        <p:strVal val="visible"/>
                                      </p:to>
                                    </p:set>
                                    <p:animEffect transition="in" filter="wipe(right)">
                                      <p:cBhvr>
                                        <p:cTn id="43" dur="1000"/>
                                        <p:tgtEl>
                                          <p:spTgt spid="1332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 fill="hold" nodeType="clickEffect">
                                  <p:stCondLst>
                                    <p:cond delay="0"/>
                                  </p:stCondLst>
                                  <p:childTnLst>
                                    <p:set>
                                      <p:cBhvr>
                                        <p:cTn id="47" dur="1" fill="hold">
                                          <p:stCondLst>
                                            <p:cond delay="0"/>
                                          </p:stCondLst>
                                        </p:cTn>
                                        <p:tgtEl>
                                          <p:spTgt spid="13324"/>
                                        </p:tgtEl>
                                        <p:attrNameLst>
                                          <p:attrName>style.visibility</p:attrName>
                                        </p:attrNameLst>
                                      </p:cBhvr>
                                      <p:to>
                                        <p:strVal val="visible"/>
                                      </p:to>
                                    </p:set>
                                    <p:anim calcmode="lin" valueType="num">
                                      <p:cBhvr>
                                        <p:cTn id="48" dur="1000" fill="hold"/>
                                        <p:tgtEl>
                                          <p:spTgt spid="13324"/>
                                        </p:tgtEl>
                                        <p:attrNameLst>
                                          <p:attrName>ppt_x</p:attrName>
                                        </p:attrNameLst>
                                      </p:cBhvr>
                                      <p:tavLst>
                                        <p:tav tm="0">
                                          <p:val>
                                            <p:strVal val="#ppt_x"/>
                                          </p:val>
                                        </p:tav>
                                        <p:tav tm="100000">
                                          <p:val>
                                            <p:strVal val="#ppt_x"/>
                                          </p:val>
                                        </p:tav>
                                      </p:tavLst>
                                    </p:anim>
                                    <p:anim calcmode="lin" valueType="num">
                                      <p:cBhvr>
                                        <p:cTn id="49" dur="1000" fill="hold"/>
                                        <p:tgtEl>
                                          <p:spTgt spid="13324"/>
                                        </p:tgtEl>
                                        <p:attrNameLst>
                                          <p:attrName>ppt_y</p:attrName>
                                        </p:attrNameLst>
                                      </p:cBhvr>
                                      <p:tavLst>
                                        <p:tav tm="0">
                                          <p:val>
                                            <p:strVal val="#ppt_y-#ppt_h/2"/>
                                          </p:val>
                                        </p:tav>
                                        <p:tav tm="100000">
                                          <p:val>
                                            <p:strVal val="#ppt_y"/>
                                          </p:val>
                                        </p:tav>
                                      </p:tavLst>
                                    </p:anim>
                                    <p:anim calcmode="lin" valueType="num">
                                      <p:cBhvr>
                                        <p:cTn id="50" dur="1000" fill="hold"/>
                                        <p:tgtEl>
                                          <p:spTgt spid="13324"/>
                                        </p:tgtEl>
                                        <p:attrNameLst>
                                          <p:attrName>ppt_w</p:attrName>
                                        </p:attrNameLst>
                                      </p:cBhvr>
                                      <p:tavLst>
                                        <p:tav tm="0">
                                          <p:val>
                                            <p:strVal val="#ppt_w"/>
                                          </p:val>
                                        </p:tav>
                                        <p:tav tm="100000">
                                          <p:val>
                                            <p:strVal val="#ppt_w"/>
                                          </p:val>
                                        </p:tav>
                                      </p:tavLst>
                                    </p:anim>
                                    <p:anim calcmode="lin" valueType="num">
                                      <p:cBhvr>
                                        <p:cTn id="51" dur="1000" fill="hold"/>
                                        <p:tgtEl>
                                          <p:spTgt spid="133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utoUpdateAnimBg="0"/>
      <p:bldP spid="13316" grpId="0" autoUpdateAnimBg="0"/>
      <p:bldP spid="13318" grpId="0" autoUpdateAnimBg="0"/>
      <p:bldP spid="13319" grpId="0" autoUpdateAnimBg="0"/>
      <p:bldP spid="13321" grpId="0" autoUpdateAnimBg="0"/>
      <p:bldP spid="13322" grpId="0" autoUpdateAnimBg="0"/>
      <p:bldP spid="13323" grpId="0" autoUpdateAnimBg="0"/>
      <p:bldP spid="1332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40" name="Text Box 4">
            <a:extLst>
              <a:ext uri="{FF2B5EF4-FFF2-40B4-BE49-F238E27FC236}">
                <a16:creationId xmlns:a16="http://schemas.microsoft.com/office/drawing/2014/main" id="{A9DF94C4-60D2-EE85-A15C-22FB7E041401}"/>
              </a:ext>
            </a:extLst>
          </p:cNvPr>
          <p:cNvSpPr txBox="1">
            <a:spLocks noChangeArrowheads="1"/>
          </p:cNvSpPr>
          <p:nvPr/>
        </p:nvSpPr>
        <p:spPr bwMode="auto">
          <a:xfrm>
            <a:off x="1682496" y="764738"/>
            <a:ext cx="1043330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dirty="0">
                <a:solidFill>
                  <a:srgbClr val="FFFF00"/>
                </a:solidFill>
                <a:latin typeface="Slimbach Medium"/>
              </a:rPr>
              <a:t>En sus sueños fue exaltado sobre su familia…esos sueños los enojaron a sus hermanos y, en momento de envidia, ellos le echaron en un pozo.</a:t>
            </a:r>
            <a:endParaRPr lang="en-US" altLang="en-US" sz="2600" b="1" dirty="0">
              <a:solidFill>
                <a:srgbClr val="FFFF00"/>
              </a:solidFill>
              <a:latin typeface="Slimbach Medium"/>
            </a:endParaRPr>
          </a:p>
        </p:txBody>
      </p:sp>
      <p:sp>
        <p:nvSpPr>
          <p:cNvPr id="14341" name="Text Box 5">
            <a:extLst>
              <a:ext uri="{FF2B5EF4-FFF2-40B4-BE49-F238E27FC236}">
                <a16:creationId xmlns:a16="http://schemas.microsoft.com/office/drawing/2014/main" id="{29CEEB9C-B195-27F1-F10E-3C612817071A}"/>
              </a:ext>
            </a:extLst>
          </p:cNvPr>
          <p:cNvSpPr txBox="1">
            <a:spLocks noChangeArrowheads="1"/>
          </p:cNvSpPr>
          <p:nvPr/>
        </p:nvSpPr>
        <p:spPr bwMode="auto">
          <a:xfrm>
            <a:off x="1682496" y="1983938"/>
            <a:ext cx="10433304"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a:solidFill>
                  <a:srgbClr val="FFFF00"/>
                </a:solidFill>
                <a:latin typeface="Slimbach Medium"/>
              </a:rPr>
              <a:t>B. Luego, lo vendieron a una caravana de Ismaelitas, y fue llevado a Egipto</a:t>
            </a:r>
            <a:endParaRPr lang="en-US" altLang="en-US" sz="2600" b="1">
              <a:solidFill>
                <a:srgbClr val="FFFF00"/>
              </a:solidFill>
              <a:latin typeface="Slimbach Medium"/>
            </a:endParaRPr>
          </a:p>
        </p:txBody>
      </p:sp>
      <p:sp>
        <p:nvSpPr>
          <p:cNvPr id="14342" name="Text Box 6">
            <a:extLst>
              <a:ext uri="{FF2B5EF4-FFF2-40B4-BE49-F238E27FC236}">
                <a16:creationId xmlns:a16="http://schemas.microsoft.com/office/drawing/2014/main" id="{F9A398C4-58F6-E656-48E8-E8A4F7926147}"/>
              </a:ext>
            </a:extLst>
          </p:cNvPr>
          <p:cNvSpPr txBox="1">
            <a:spLocks noChangeArrowheads="1"/>
          </p:cNvSpPr>
          <p:nvPr/>
        </p:nvSpPr>
        <p:spPr bwMode="auto">
          <a:xfrm>
            <a:off x="1682496" y="2822138"/>
            <a:ext cx="1043330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a:solidFill>
                  <a:srgbClr val="FFFF00"/>
                </a:solidFill>
                <a:latin typeface="Slimbach Medium"/>
              </a:rPr>
              <a:t>C.  En breve:  aquél día empezó como todo otro día en la vida de José, pero pronto, en no más pocos minutos, su vida cambió en extremo—¡y cambió para seimpre!</a:t>
            </a:r>
            <a:endParaRPr lang="en-US" altLang="en-US" sz="2600" b="1">
              <a:solidFill>
                <a:srgbClr val="FFFF00"/>
              </a:solidFill>
              <a:latin typeface="Slimbach Medium"/>
            </a:endParaRPr>
          </a:p>
        </p:txBody>
      </p:sp>
      <p:sp>
        <p:nvSpPr>
          <p:cNvPr id="14343" name="Text Box 7">
            <a:extLst>
              <a:ext uri="{FF2B5EF4-FFF2-40B4-BE49-F238E27FC236}">
                <a16:creationId xmlns:a16="http://schemas.microsoft.com/office/drawing/2014/main" id="{F35DD886-39E4-3174-4AC9-B2A75D41954B}"/>
              </a:ext>
            </a:extLst>
          </p:cNvPr>
          <p:cNvSpPr txBox="1">
            <a:spLocks noChangeArrowheads="1"/>
          </p:cNvSpPr>
          <p:nvPr/>
        </p:nvSpPr>
        <p:spPr bwMode="auto">
          <a:xfrm>
            <a:off x="1715193" y="4267200"/>
            <a:ext cx="10446327"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a:rPr>
              <a:t>D. Aunque José no lo supo, en tal manera áspera y </a:t>
            </a:r>
            <a:r>
              <a:rPr lang="es-CO" altLang="en-US" sz="2600" b="1" dirty="0" err="1">
                <a:solidFill>
                  <a:srgbClr val="FFFF00"/>
                </a:solidFill>
                <a:latin typeface="Slimbach Medium"/>
              </a:rPr>
              <a:t>espantoza</a:t>
            </a:r>
            <a:r>
              <a:rPr lang="es-CO" altLang="en-US" sz="2600" b="1" dirty="0">
                <a:solidFill>
                  <a:srgbClr val="FFFF00"/>
                </a:solidFill>
                <a:latin typeface="Slimbach Medium"/>
              </a:rPr>
              <a:t> él fue introducido a su destino y a la realización de sus sueños.</a:t>
            </a:r>
            <a:endParaRPr lang="en-US" altLang="en-US" sz="2600" b="1" dirty="0">
              <a:solidFill>
                <a:srgbClr val="FFFF00"/>
              </a:solidFill>
              <a:latin typeface="Slimbach Medium"/>
            </a:endParaRPr>
          </a:p>
        </p:txBody>
      </p:sp>
      <p:sp>
        <p:nvSpPr>
          <p:cNvPr id="14344" name="Text Box 8">
            <a:extLst>
              <a:ext uri="{FF2B5EF4-FFF2-40B4-BE49-F238E27FC236}">
                <a16:creationId xmlns:a16="http://schemas.microsoft.com/office/drawing/2014/main" id="{571DDDD4-6BFB-EBB8-D3B5-B3B892AD08F7}"/>
              </a:ext>
            </a:extLst>
          </p:cNvPr>
          <p:cNvSpPr txBox="1">
            <a:spLocks noChangeArrowheads="1"/>
          </p:cNvSpPr>
          <p:nvPr/>
        </p:nvSpPr>
        <p:spPr bwMode="auto">
          <a:xfrm>
            <a:off x="1905000" y="5428565"/>
            <a:ext cx="9442704" cy="1015663"/>
          </a:xfrm>
          <a:prstGeom prst="rect">
            <a:avLst/>
          </a:prstGeom>
          <a:solidFill>
            <a:srgbClr val="990000"/>
          </a:solidFill>
          <a:ln w="9525">
            <a:noFill/>
            <a:miter lim="800000"/>
            <a:headEnd/>
            <a:tailEnd/>
          </a:ln>
          <a:effec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s-CO" altLang="en-US" sz="2800" b="1" dirty="0">
                <a:solidFill>
                  <a:srgbClr val="FFFF00"/>
                </a:solidFill>
                <a:latin typeface="Slimbach Medium"/>
              </a:rPr>
              <a:t>Por medio de la historia de José, quisiera hablar sobre el tema:  </a:t>
            </a:r>
            <a:r>
              <a:rPr lang="es-CO" altLang="en-US" sz="3200" b="1" dirty="0">
                <a:solidFill>
                  <a:schemeClr val="bg1"/>
                </a:solidFill>
                <a:latin typeface="Slimbach Medium"/>
              </a:rPr>
              <a:t>La fe que sobrevive en el pozo.</a:t>
            </a:r>
            <a:endParaRPr lang="en-US" altLang="en-US" sz="2800" b="1" dirty="0">
              <a:solidFill>
                <a:schemeClr val="bg1"/>
              </a:solidFill>
              <a:latin typeface="Slimbach Medium"/>
            </a:endParaRPr>
          </a:p>
        </p:txBody>
      </p:sp>
      <p:pic>
        <p:nvPicPr>
          <p:cNvPr id="5" name="Picture 4" descr="A cartoon character holding an object&#10;&#10;Description automatically generated">
            <a:extLst>
              <a:ext uri="{FF2B5EF4-FFF2-40B4-BE49-F238E27FC236}">
                <a16:creationId xmlns:a16="http://schemas.microsoft.com/office/drawing/2014/main" id="{64A65C94-BA31-6267-74E5-33296C7BCF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
        <p:nvSpPr>
          <p:cNvPr id="6" name="Text Box 3">
            <a:extLst>
              <a:ext uri="{FF2B5EF4-FFF2-40B4-BE49-F238E27FC236}">
                <a16:creationId xmlns:a16="http://schemas.microsoft.com/office/drawing/2014/main" id="{473507C7-F2E3-F6F2-B0A1-100971B66D9F}"/>
              </a:ext>
            </a:extLst>
          </p:cNvPr>
          <p:cNvSpPr txBox="1">
            <a:spLocks noChangeArrowheads="1"/>
          </p:cNvSpPr>
          <p:nvPr/>
        </p:nvSpPr>
        <p:spPr bwMode="auto">
          <a:xfrm>
            <a:off x="2508504" y="91641"/>
            <a:ext cx="854659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2600" b="1" u="sng" dirty="0">
                <a:solidFill>
                  <a:srgbClr val="FFFF00"/>
                </a:solidFill>
                <a:latin typeface="Slimbach Medium"/>
              </a:rPr>
              <a:t>Vale </a:t>
            </a:r>
            <a:r>
              <a:rPr lang="en-US" altLang="en-US" sz="2600" b="1" u="sng" dirty="0" err="1">
                <a:solidFill>
                  <a:srgbClr val="FFFF00"/>
                </a:solidFill>
                <a:latin typeface="Slimbach Medium"/>
              </a:rPr>
              <a:t>mucho</a:t>
            </a:r>
            <a:r>
              <a:rPr lang="en-US" altLang="en-US" sz="2600" b="1" u="sng" dirty="0">
                <a:solidFill>
                  <a:srgbClr val="FFFF00"/>
                </a:solidFill>
                <a:latin typeface="Slimbach Medium"/>
              </a:rPr>
              <a:t> recorder </a:t>
            </a:r>
            <a:r>
              <a:rPr lang="en-US" altLang="en-US" sz="2600" b="1" u="sng" dirty="0" err="1">
                <a:solidFill>
                  <a:srgbClr val="FFFF00"/>
                </a:solidFill>
                <a:latin typeface="Slimbach Medium"/>
              </a:rPr>
              <a:t>el</a:t>
            </a:r>
            <a:r>
              <a:rPr lang="en-US" altLang="en-US" sz="2600" b="1" u="sng" dirty="0">
                <a:solidFill>
                  <a:srgbClr val="FFFF00"/>
                </a:solidFill>
                <a:latin typeface="Slimbach Medium"/>
              </a:rPr>
              <a:t> </a:t>
            </a:r>
            <a:r>
              <a:rPr lang="en-US" altLang="en-US" sz="2600" b="1" u="sng" dirty="0" err="1">
                <a:solidFill>
                  <a:srgbClr val="FFFF00"/>
                </a:solidFill>
                <a:latin typeface="Slimbach Medium"/>
              </a:rPr>
              <a:t>ejemplo</a:t>
            </a:r>
            <a:r>
              <a:rPr lang="en-US" altLang="en-US" sz="2600" b="1" u="sng" dirty="0">
                <a:solidFill>
                  <a:srgbClr val="FFFF00"/>
                </a:solidFill>
                <a:latin typeface="Slimbach Medium"/>
              </a:rPr>
              <a:t> de Jos</a:t>
            </a:r>
            <a:r>
              <a:rPr lang="es-CO" altLang="en-US" sz="2600" b="1" u="sng" dirty="0">
                <a:solidFill>
                  <a:srgbClr val="FFFF00"/>
                </a:solidFill>
                <a:latin typeface="Slimbach Medium"/>
              </a:rPr>
              <a:t>é, </a:t>
            </a:r>
            <a:r>
              <a:rPr lang="es-CO" altLang="en-US" sz="2600" b="1" u="sng" dirty="0" err="1">
                <a:solidFill>
                  <a:srgbClr val="FFFF00"/>
                </a:solidFill>
                <a:latin typeface="Slimbach Medium"/>
              </a:rPr>
              <a:t>Gén</a:t>
            </a:r>
            <a:r>
              <a:rPr lang="es-CO" altLang="en-US" sz="2600" b="1" u="sng" dirty="0">
                <a:solidFill>
                  <a:srgbClr val="FFFF00"/>
                </a:solidFill>
                <a:latin typeface="Slimbach Medium"/>
              </a:rPr>
              <a:t>. 37:14-24</a:t>
            </a:r>
            <a:endParaRPr lang="en-US" altLang="en-US" sz="2600" b="1" u="sng" dirty="0">
              <a:solidFill>
                <a:srgbClr val="FFFF00"/>
              </a:solidFill>
              <a:latin typeface="Slimbach Medium"/>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dissolve">
                                      <p:cBhvr>
                                        <p:cTn id="7" dur="10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randombar(horizontal)">
                                      <p:cBhvr>
                                        <p:cTn id="12" dur="1000"/>
                                        <p:tgtEl>
                                          <p:spTgt spid="143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10" fill="hold" nodeType="clickEffect">
                                  <p:stCondLst>
                                    <p:cond delay="0"/>
                                  </p:stCondLst>
                                  <p:childTnLst>
                                    <p:set>
                                      <p:cBhvr>
                                        <p:cTn id="16" dur="1" fill="hold">
                                          <p:stCondLst>
                                            <p:cond delay="0"/>
                                          </p:stCondLst>
                                        </p:cTn>
                                        <p:tgtEl>
                                          <p:spTgt spid="14342"/>
                                        </p:tgtEl>
                                        <p:attrNameLst>
                                          <p:attrName>style.visibility</p:attrName>
                                        </p:attrNameLst>
                                      </p:cBhvr>
                                      <p:to>
                                        <p:strVal val="visible"/>
                                      </p:to>
                                    </p:set>
                                    <p:anim calcmode="lin" valueType="num">
                                      <p:cBhvr>
                                        <p:cTn id="17" dur="1000" fill="hold"/>
                                        <p:tgtEl>
                                          <p:spTgt spid="14342"/>
                                        </p:tgtEl>
                                        <p:attrNameLst>
                                          <p:attrName>ppt_w</p:attrName>
                                        </p:attrNameLst>
                                      </p:cBhvr>
                                      <p:tavLst>
                                        <p:tav tm="0">
                                          <p:val>
                                            <p:fltVal val="0"/>
                                          </p:val>
                                        </p:tav>
                                        <p:tav tm="100000">
                                          <p:val>
                                            <p:strVal val="#ppt_w"/>
                                          </p:val>
                                        </p:tav>
                                      </p:tavLst>
                                    </p:anim>
                                    <p:anim calcmode="lin" valueType="num">
                                      <p:cBhvr>
                                        <p:cTn id="18" dur="1000" fill="hold"/>
                                        <p:tgtEl>
                                          <p:spTgt spid="14342"/>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2" fill="hold" nodeType="clickEffect">
                                  <p:stCondLst>
                                    <p:cond delay="0"/>
                                  </p:stCondLst>
                                  <p:childTnLst>
                                    <p:set>
                                      <p:cBhvr>
                                        <p:cTn id="22" dur="1" fill="hold">
                                          <p:stCondLst>
                                            <p:cond delay="0"/>
                                          </p:stCondLst>
                                        </p:cTn>
                                        <p:tgtEl>
                                          <p:spTgt spid="14343"/>
                                        </p:tgtEl>
                                        <p:attrNameLst>
                                          <p:attrName>style.visibility</p:attrName>
                                        </p:attrNameLst>
                                      </p:cBhvr>
                                      <p:to>
                                        <p:strVal val="visible"/>
                                      </p:to>
                                    </p:set>
                                    <p:anim calcmode="lin" valueType="num">
                                      <p:cBhvr>
                                        <p:cTn id="23" dur="1000" fill="hold"/>
                                        <p:tgtEl>
                                          <p:spTgt spid="14343"/>
                                        </p:tgtEl>
                                        <p:attrNameLst>
                                          <p:attrName>ppt_x</p:attrName>
                                        </p:attrNameLst>
                                      </p:cBhvr>
                                      <p:tavLst>
                                        <p:tav tm="0">
                                          <p:val>
                                            <p:strVal val="#ppt_x+#ppt_w/2"/>
                                          </p:val>
                                        </p:tav>
                                        <p:tav tm="100000">
                                          <p:val>
                                            <p:strVal val="#ppt_x"/>
                                          </p:val>
                                        </p:tav>
                                      </p:tavLst>
                                    </p:anim>
                                    <p:anim calcmode="lin" valueType="num">
                                      <p:cBhvr>
                                        <p:cTn id="24" dur="1000" fill="hold"/>
                                        <p:tgtEl>
                                          <p:spTgt spid="14343"/>
                                        </p:tgtEl>
                                        <p:attrNameLst>
                                          <p:attrName>ppt_y</p:attrName>
                                        </p:attrNameLst>
                                      </p:cBhvr>
                                      <p:tavLst>
                                        <p:tav tm="0">
                                          <p:val>
                                            <p:strVal val="#ppt_y"/>
                                          </p:val>
                                        </p:tav>
                                        <p:tav tm="100000">
                                          <p:val>
                                            <p:strVal val="#ppt_y"/>
                                          </p:val>
                                        </p:tav>
                                      </p:tavLst>
                                    </p:anim>
                                    <p:anim calcmode="lin" valueType="num">
                                      <p:cBhvr>
                                        <p:cTn id="25" dur="1000" fill="hold"/>
                                        <p:tgtEl>
                                          <p:spTgt spid="14343"/>
                                        </p:tgtEl>
                                        <p:attrNameLst>
                                          <p:attrName>ppt_w</p:attrName>
                                        </p:attrNameLst>
                                      </p:cBhvr>
                                      <p:tavLst>
                                        <p:tav tm="0">
                                          <p:val>
                                            <p:fltVal val="0"/>
                                          </p:val>
                                        </p:tav>
                                        <p:tav tm="100000">
                                          <p:val>
                                            <p:strVal val="#ppt_w"/>
                                          </p:val>
                                        </p:tav>
                                      </p:tavLst>
                                    </p:anim>
                                    <p:anim calcmode="lin" valueType="num">
                                      <p:cBhvr>
                                        <p:cTn id="26" dur="1000" fill="hold"/>
                                        <p:tgtEl>
                                          <p:spTgt spid="14343"/>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37" fill="hold" nodeType="clickEffect">
                                  <p:stCondLst>
                                    <p:cond delay="0"/>
                                  </p:stCondLst>
                                  <p:childTnLst>
                                    <p:set>
                                      <p:cBhvr>
                                        <p:cTn id="30" dur="1" fill="hold">
                                          <p:stCondLst>
                                            <p:cond delay="0"/>
                                          </p:stCondLst>
                                        </p:cTn>
                                        <p:tgtEl>
                                          <p:spTgt spid="14344"/>
                                        </p:tgtEl>
                                        <p:attrNameLst>
                                          <p:attrName>style.visibility</p:attrName>
                                        </p:attrNameLst>
                                      </p:cBhvr>
                                      <p:to>
                                        <p:strVal val="visible"/>
                                      </p:to>
                                    </p:set>
                                    <p:animEffect transition="in" filter="barn(outVertical)">
                                      <p:cBhvr>
                                        <p:cTn id="31" dur="10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P spid="14341" grpId="0" autoUpdateAnimBg="0"/>
      <p:bldP spid="14342" grpId="0" autoUpdateAnimBg="0"/>
      <p:bldP spid="14343" grpId="0" autoUpdateAnimBg="0"/>
      <p:bldP spid="14344" grpId="0" animBg="1" autoUpdateAnimBg="0"/>
      <p:bldP spid="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5" name="Text Box 3">
            <a:extLst>
              <a:ext uri="{FF2B5EF4-FFF2-40B4-BE49-F238E27FC236}">
                <a16:creationId xmlns:a16="http://schemas.microsoft.com/office/drawing/2014/main" id="{58E1AC82-DD53-6E78-D1A1-A86AF118A301}"/>
              </a:ext>
            </a:extLst>
          </p:cNvPr>
          <p:cNvSpPr txBox="1">
            <a:spLocks noChangeArrowheads="1"/>
          </p:cNvSpPr>
          <p:nvPr/>
        </p:nvSpPr>
        <p:spPr bwMode="auto">
          <a:xfrm>
            <a:off x="1295400" y="509559"/>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2800" b="1" u="sng" dirty="0" err="1">
                <a:solidFill>
                  <a:schemeClr val="bg1"/>
                </a:solidFill>
                <a:latin typeface="Slimbach Medium" pitchFamily="18" charset="0"/>
              </a:rPr>
              <a:t>Varios</a:t>
            </a:r>
            <a:r>
              <a:rPr lang="en-US" altLang="en-US" sz="2800" b="1" u="sng" dirty="0">
                <a:solidFill>
                  <a:schemeClr val="bg1"/>
                </a:solidFill>
                <a:latin typeface="Slimbach Medium" pitchFamily="18" charset="0"/>
              </a:rPr>
              <a:t> hombres </a:t>
            </a:r>
            <a:r>
              <a:rPr lang="en-US" altLang="en-US" sz="2800" b="1" u="sng" dirty="0" err="1">
                <a:solidFill>
                  <a:schemeClr val="bg1"/>
                </a:solidFill>
                <a:latin typeface="Slimbach Medium" pitchFamily="18" charset="0"/>
              </a:rPr>
              <a:t>bíblicos</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estaban</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en</a:t>
            </a:r>
            <a:r>
              <a:rPr lang="en-US" altLang="en-US" sz="2800" b="1" u="sng" dirty="0">
                <a:solidFill>
                  <a:schemeClr val="bg1"/>
                </a:solidFill>
                <a:latin typeface="Slimbach Medium" pitchFamily="18" charset="0"/>
              </a:rPr>
              <a:t> un </a:t>
            </a:r>
            <a:r>
              <a:rPr lang="en-US" altLang="en-US" sz="2800" b="1" u="sng" dirty="0" err="1">
                <a:solidFill>
                  <a:schemeClr val="bg1"/>
                </a:solidFill>
                <a:latin typeface="Slimbach Medium" pitchFamily="18" charset="0"/>
              </a:rPr>
              <a:t>pozo</a:t>
            </a:r>
            <a:r>
              <a:rPr lang="es-CO" altLang="en-US" sz="2800" b="1" dirty="0">
                <a:solidFill>
                  <a:schemeClr val="bg1"/>
                </a:solidFill>
                <a:latin typeface="Slimbach Medium" pitchFamily="18" charset="0"/>
              </a:rPr>
              <a:t>:</a:t>
            </a:r>
            <a:endParaRPr lang="en-US" altLang="en-US" sz="2800" b="1" dirty="0">
              <a:solidFill>
                <a:schemeClr val="bg1"/>
              </a:solidFill>
              <a:latin typeface="Slimbach Medium" pitchFamily="18" charset="0"/>
            </a:endParaRPr>
          </a:p>
        </p:txBody>
      </p:sp>
      <p:sp>
        <p:nvSpPr>
          <p:cNvPr id="3076" name="Text Box 4">
            <a:extLst>
              <a:ext uri="{FF2B5EF4-FFF2-40B4-BE49-F238E27FC236}">
                <a16:creationId xmlns:a16="http://schemas.microsoft.com/office/drawing/2014/main" id="{4316711B-B9FF-52F9-692B-89BC3A090137}"/>
              </a:ext>
            </a:extLst>
          </p:cNvPr>
          <p:cNvSpPr txBox="1">
            <a:spLocks noChangeArrowheads="1"/>
          </p:cNvSpPr>
          <p:nvPr/>
        </p:nvSpPr>
        <p:spPr bwMode="auto">
          <a:xfrm>
            <a:off x="1645920" y="1295400"/>
            <a:ext cx="102870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90000"/>
              </a:lnSpc>
            </a:pPr>
            <a:r>
              <a:rPr lang="es-CO" altLang="en-US" sz="2600" b="1" dirty="0">
                <a:solidFill>
                  <a:srgbClr val="FFFF00"/>
                </a:solidFill>
                <a:latin typeface="Slimbach Medium" pitchFamily="18" charset="0"/>
              </a:rPr>
              <a:t>El estar en un pozo no</a:t>
            </a:r>
            <a:r>
              <a:rPr lang="es-CO" altLang="en-US" sz="2600" b="1" dirty="0">
                <a:solidFill>
                  <a:srgbClr val="FFFF00"/>
                </a:solidFill>
                <a:latin typeface="Slimbach Medium"/>
                <a:ea typeface="Tahoma" panose="020B0604030504040204" pitchFamily="34" charset="0"/>
                <a:cs typeface="Tahoma" panose="020B0604030504040204" pitchFamily="34" charset="0"/>
              </a:rPr>
              <a:t> indica que Dios nos castiga ni que Él se enoja contra a nosotros</a:t>
            </a:r>
            <a:r>
              <a:rPr lang="es-CO" altLang="en-US" sz="2600" b="1" dirty="0">
                <a:solidFill>
                  <a:srgbClr val="FFFF00"/>
                </a:solidFill>
                <a:latin typeface="Slimbach Medium" pitchFamily="18" charset="0"/>
              </a:rPr>
              <a:t>...sino puede indicar que Dios nos ama y está haciendo Su voluntad por medio de </a:t>
            </a:r>
            <a:r>
              <a:rPr lang="es-CO" altLang="en-US" sz="2600" b="1" dirty="0">
                <a:solidFill>
                  <a:srgbClr val="FFFF00"/>
                </a:solidFill>
                <a:latin typeface="Slimbach Medium"/>
              </a:rPr>
              <a:t>nuestra vida. Por ejemplo</a:t>
            </a:r>
            <a:r>
              <a:rPr lang="es-CO" altLang="en-US" sz="2600" b="1" dirty="0">
                <a:solidFill>
                  <a:srgbClr val="FFFF00"/>
                </a:solidFill>
                <a:latin typeface="Slimbach Medium" pitchFamily="18" charset="0"/>
              </a:rPr>
              <a:t>:</a:t>
            </a:r>
            <a:endParaRPr lang="en-US" altLang="en-US" sz="2600" b="1" dirty="0">
              <a:solidFill>
                <a:srgbClr val="FFFF00"/>
              </a:solidFill>
              <a:latin typeface="Slimbach Medium" pitchFamily="18" charset="0"/>
            </a:endParaRPr>
          </a:p>
        </p:txBody>
      </p:sp>
      <p:sp>
        <p:nvSpPr>
          <p:cNvPr id="3077" name="Text Box 5">
            <a:extLst>
              <a:ext uri="{FF2B5EF4-FFF2-40B4-BE49-F238E27FC236}">
                <a16:creationId xmlns:a16="http://schemas.microsoft.com/office/drawing/2014/main" id="{F3A54F31-9551-9E84-502B-5C570FB3A820}"/>
              </a:ext>
            </a:extLst>
          </p:cNvPr>
          <p:cNvSpPr txBox="1">
            <a:spLocks noChangeArrowheads="1"/>
          </p:cNvSpPr>
          <p:nvPr/>
        </p:nvSpPr>
        <p:spPr bwMode="auto">
          <a:xfrm>
            <a:off x="1645920" y="2600286"/>
            <a:ext cx="1039063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1. </a:t>
            </a:r>
            <a:r>
              <a:rPr lang="es-CO" altLang="en-US" sz="2600" b="1" dirty="0">
                <a:solidFill>
                  <a:schemeClr val="bg1"/>
                </a:solidFill>
                <a:latin typeface="Slimbach Medium" pitchFamily="18" charset="0"/>
              </a:rPr>
              <a:t>Abram</a:t>
            </a:r>
            <a:r>
              <a:rPr lang="es-CO" altLang="en-US" sz="2600" b="1" dirty="0">
                <a:solidFill>
                  <a:srgbClr val="FFFF00"/>
                </a:solidFill>
                <a:latin typeface="Slimbach Medium" pitchFamily="18" charset="0"/>
              </a:rPr>
              <a:t>:  mientras que servía a Dios con toda corazón, Dios le mandó, </a:t>
            </a:r>
            <a:r>
              <a:rPr lang="es-CO" altLang="en-US" sz="2600" b="1" i="1" dirty="0">
                <a:solidFill>
                  <a:schemeClr val="bg1"/>
                </a:solidFill>
                <a:latin typeface="Slimbach Medium" pitchFamily="18" charset="0"/>
              </a:rPr>
              <a:t>haga de su hijo un sacrificio para mí.</a:t>
            </a:r>
            <a:endParaRPr lang="en-US" altLang="en-US" sz="2600" b="1" dirty="0">
              <a:solidFill>
                <a:srgbClr val="FFFF00"/>
              </a:solidFill>
              <a:latin typeface="Slimbach Medium" pitchFamily="18" charset="0"/>
            </a:endParaRPr>
          </a:p>
        </p:txBody>
      </p:sp>
      <p:sp>
        <p:nvSpPr>
          <p:cNvPr id="3078" name="Text Box 6">
            <a:extLst>
              <a:ext uri="{FF2B5EF4-FFF2-40B4-BE49-F238E27FC236}">
                <a16:creationId xmlns:a16="http://schemas.microsoft.com/office/drawing/2014/main" id="{8912B960-6B99-DCC6-B781-383963209A18}"/>
              </a:ext>
            </a:extLst>
          </p:cNvPr>
          <p:cNvSpPr txBox="1">
            <a:spLocks noChangeArrowheads="1"/>
          </p:cNvSpPr>
          <p:nvPr/>
        </p:nvSpPr>
        <p:spPr bwMode="auto">
          <a:xfrm>
            <a:off x="2052828" y="3733800"/>
            <a:ext cx="957681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a.  Era una prueba que hizo de Abram </a:t>
            </a:r>
            <a:r>
              <a:rPr lang="es-CO" altLang="en-US" sz="2600" b="1" i="1" dirty="0">
                <a:solidFill>
                  <a:srgbClr val="FFFF00"/>
                </a:solidFill>
                <a:latin typeface="Slimbach Medium" pitchFamily="18" charset="0"/>
              </a:rPr>
              <a:t>el padre de todos los que creen, </a:t>
            </a:r>
            <a:r>
              <a:rPr lang="es-CO" altLang="en-US" sz="2600" b="1" dirty="0">
                <a:solidFill>
                  <a:srgbClr val="FFFF00"/>
                </a:solidFill>
                <a:latin typeface="Slimbach Medium" pitchFamily="18" charset="0"/>
              </a:rPr>
              <a:t>Rom. 4:11</a:t>
            </a:r>
            <a:endParaRPr lang="en-US" altLang="en-US" sz="2600" b="1" dirty="0">
              <a:solidFill>
                <a:srgbClr val="FFFF00"/>
              </a:solidFill>
              <a:latin typeface="Slimbach Medium" pitchFamily="18" charset="0"/>
            </a:endParaRPr>
          </a:p>
        </p:txBody>
      </p:sp>
      <p:sp>
        <p:nvSpPr>
          <p:cNvPr id="3081" name="Text Box 9">
            <a:extLst>
              <a:ext uri="{FF2B5EF4-FFF2-40B4-BE49-F238E27FC236}">
                <a16:creationId xmlns:a16="http://schemas.microsoft.com/office/drawing/2014/main" id="{292AF706-36C5-C8D7-7222-D635FEA00C7D}"/>
              </a:ext>
            </a:extLst>
          </p:cNvPr>
          <p:cNvSpPr txBox="1">
            <a:spLocks noChangeArrowheads="1"/>
          </p:cNvSpPr>
          <p:nvPr/>
        </p:nvSpPr>
        <p:spPr bwMode="auto">
          <a:xfrm>
            <a:off x="2052828" y="4855122"/>
            <a:ext cx="998372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b.  El sacrificio de Isaac no fue ningún castigo; en cambio, fue evidencia que Dios trabajaba con el alma de Abram.</a:t>
            </a:r>
            <a:endParaRPr lang="en-US" altLang="en-US" sz="2600" b="1" dirty="0">
              <a:solidFill>
                <a:srgbClr val="FFFF00"/>
              </a:solidFill>
              <a:latin typeface="Slimbach Medium" pitchFamily="18" charset="0"/>
            </a:endParaRPr>
          </a:p>
        </p:txBody>
      </p:sp>
      <p:pic>
        <p:nvPicPr>
          <p:cNvPr id="4" name="Picture 3" descr="A cartoon character holding an object&#10;&#10;Description automatically generated">
            <a:extLst>
              <a:ext uri="{FF2B5EF4-FFF2-40B4-BE49-F238E27FC236}">
                <a16:creationId xmlns:a16="http://schemas.microsoft.com/office/drawing/2014/main" id="{AEAB548C-C561-1994-A812-5E8E86932B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checkerboard(across)">
                                      <p:cBhvr>
                                        <p:cTn id="7" dur="10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slide(fromTop)">
                                      <p:cBhvr>
                                        <p:cTn id="12" dur="1000"/>
                                        <p:tgtEl>
                                          <p:spTgt spid="30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077"/>
                                        </p:tgtEl>
                                        <p:attrNameLst>
                                          <p:attrName>style.visibility</p:attrName>
                                        </p:attrNameLst>
                                      </p:cBhvr>
                                      <p:to>
                                        <p:strVal val="visible"/>
                                      </p:to>
                                    </p:set>
                                    <p:animEffect transition="in" filter="slide(fromBottom)">
                                      <p:cBhvr>
                                        <p:cTn id="17" dur="1000"/>
                                        <p:tgtEl>
                                          <p:spTgt spid="30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3078"/>
                                        </p:tgtEl>
                                        <p:attrNameLst>
                                          <p:attrName>style.visibility</p:attrName>
                                        </p:attrNameLst>
                                      </p:cBhvr>
                                      <p:to>
                                        <p:strVal val="visible"/>
                                      </p:to>
                                    </p:set>
                                    <p:animEffect transition="in" filter="box(out)">
                                      <p:cBhvr>
                                        <p:cTn id="22" dur="1000"/>
                                        <p:tgtEl>
                                          <p:spTgt spid="30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081"/>
                                        </p:tgtEl>
                                        <p:attrNameLst>
                                          <p:attrName>style.visibility</p:attrName>
                                        </p:attrNameLst>
                                      </p:cBhvr>
                                      <p:to>
                                        <p:strVal val="visible"/>
                                      </p:to>
                                    </p:set>
                                    <p:animEffect transition="in" filter="box(in)">
                                      <p:cBhvr>
                                        <p:cTn id="27" dur="1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utoUpdateAnimBg="0"/>
      <p:bldP spid="3076" grpId="0" autoUpdateAnimBg="0"/>
      <p:bldP spid="3077" grpId="0" autoUpdateAnimBg="0"/>
      <p:bldP spid="3078" grpId="0" autoUpdateAnimBg="0"/>
      <p:bldP spid="308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5" name="Text Box 5">
            <a:extLst>
              <a:ext uri="{FF2B5EF4-FFF2-40B4-BE49-F238E27FC236}">
                <a16:creationId xmlns:a16="http://schemas.microsoft.com/office/drawing/2014/main" id="{80C66937-B134-E00E-2BAF-13FC64923CA7}"/>
              </a:ext>
            </a:extLst>
          </p:cNvPr>
          <p:cNvSpPr txBox="1">
            <a:spLocks noChangeArrowheads="1"/>
          </p:cNvSpPr>
          <p:nvPr/>
        </p:nvSpPr>
        <p:spPr bwMode="auto">
          <a:xfrm>
            <a:off x="1664208" y="2509829"/>
            <a:ext cx="1045159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a:t>
            </a:r>
            <a:r>
              <a:rPr lang="es-CO" altLang="en-US" sz="2600" b="1" dirty="0">
                <a:solidFill>
                  <a:schemeClr val="bg1"/>
                </a:solidFill>
                <a:latin typeface="Slimbach Medium" pitchFamily="18" charset="0"/>
              </a:rPr>
              <a:t>Pablo</a:t>
            </a:r>
            <a:r>
              <a:rPr lang="es-CO" altLang="en-US" sz="2600" b="1" dirty="0">
                <a:solidFill>
                  <a:srgbClr val="FFFF00"/>
                </a:solidFill>
                <a:latin typeface="Slimbach Medium" pitchFamily="18" charset="0"/>
              </a:rPr>
              <a:t>:  aun cuando él evangelizaba día y noche, agresivamente extendiendo el evangelio, fue apedreado en </a:t>
            </a:r>
            <a:r>
              <a:rPr lang="es-CO" altLang="en-US" sz="2600" b="1" dirty="0" err="1">
                <a:solidFill>
                  <a:srgbClr val="FFFF00"/>
                </a:solidFill>
                <a:latin typeface="Slimbach Medium" pitchFamily="18" charset="0"/>
              </a:rPr>
              <a:t>Listra</a:t>
            </a:r>
            <a:r>
              <a:rPr lang="es-CO" altLang="en-US" sz="2600" b="1" dirty="0">
                <a:solidFill>
                  <a:srgbClr val="FFFF00"/>
                </a:solidFill>
                <a:latin typeface="Slimbach Medium" pitchFamily="18" charset="0"/>
              </a:rPr>
              <a:t>--¡y casi fue matado!</a:t>
            </a:r>
            <a:endParaRPr lang="en-US" altLang="en-US" sz="2600" b="1" dirty="0">
              <a:solidFill>
                <a:srgbClr val="FFFF00"/>
              </a:solidFill>
              <a:latin typeface="Slimbach Medium" pitchFamily="18" charset="0"/>
            </a:endParaRPr>
          </a:p>
        </p:txBody>
      </p:sp>
      <p:sp>
        <p:nvSpPr>
          <p:cNvPr id="5126" name="Text Box 6">
            <a:extLst>
              <a:ext uri="{FF2B5EF4-FFF2-40B4-BE49-F238E27FC236}">
                <a16:creationId xmlns:a16="http://schemas.microsoft.com/office/drawing/2014/main" id="{D0D0E1DD-2398-FE65-E15A-186251C1990C}"/>
              </a:ext>
            </a:extLst>
          </p:cNvPr>
          <p:cNvSpPr txBox="1">
            <a:spLocks noChangeArrowheads="1"/>
          </p:cNvSpPr>
          <p:nvPr/>
        </p:nvSpPr>
        <p:spPr bwMode="auto">
          <a:xfrm>
            <a:off x="1981200" y="3429000"/>
            <a:ext cx="997000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a.  Luego estaba encarcelado meses y años preciosos, prevenido de viajar para predicar y salvar a muchas almas que estaban listos para recibir el evangelio.</a:t>
            </a:r>
            <a:endParaRPr lang="en-US" altLang="en-US" sz="2600" b="1" dirty="0">
              <a:solidFill>
                <a:srgbClr val="FFFF00"/>
              </a:solidFill>
              <a:latin typeface="Slimbach Medium" pitchFamily="18" charset="0"/>
            </a:endParaRPr>
          </a:p>
        </p:txBody>
      </p:sp>
      <p:sp>
        <p:nvSpPr>
          <p:cNvPr id="5127" name="Text Box 7">
            <a:extLst>
              <a:ext uri="{FF2B5EF4-FFF2-40B4-BE49-F238E27FC236}">
                <a16:creationId xmlns:a16="http://schemas.microsoft.com/office/drawing/2014/main" id="{47705562-3E59-247D-358E-A2304184B4C1}"/>
              </a:ext>
            </a:extLst>
          </p:cNvPr>
          <p:cNvSpPr txBox="1">
            <a:spLocks noChangeArrowheads="1"/>
          </p:cNvSpPr>
          <p:nvPr/>
        </p:nvSpPr>
        <p:spPr bwMode="auto">
          <a:xfrm>
            <a:off x="1981200" y="4790047"/>
            <a:ext cx="7848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b.  Cuando Pablo era prisionero, ¿dónde estaba Dios?</a:t>
            </a:r>
            <a:endParaRPr lang="en-US" altLang="en-US" sz="2600" b="1" dirty="0">
              <a:solidFill>
                <a:srgbClr val="FFFF00"/>
              </a:solidFill>
              <a:latin typeface="Slimbach Medium" pitchFamily="18" charset="0"/>
            </a:endParaRPr>
          </a:p>
        </p:txBody>
      </p:sp>
      <p:sp>
        <p:nvSpPr>
          <p:cNvPr id="5128" name="Text Box 8">
            <a:extLst>
              <a:ext uri="{FF2B5EF4-FFF2-40B4-BE49-F238E27FC236}">
                <a16:creationId xmlns:a16="http://schemas.microsoft.com/office/drawing/2014/main" id="{2C9EFBE5-E14A-F8C7-8E64-399B18A7B29F}"/>
              </a:ext>
            </a:extLst>
          </p:cNvPr>
          <p:cNvSpPr txBox="1">
            <a:spLocks noChangeArrowheads="1"/>
          </p:cNvSpPr>
          <p:nvPr/>
        </p:nvSpPr>
        <p:spPr bwMode="auto">
          <a:xfrm>
            <a:off x="2438400" y="5282490"/>
            <a:ext cx="93726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Estaba cerca de Pablo, usando el pozo de él como tiempo conveniente para escribir algunas de las epístolas del N.T.</a:t>
            </a:r>
            <a:endParaRPr lang="en-US" altLang="en-US" sz="2600" b="1" dirty="0">
              <a:solidFill>
                <a:srgbClr val="FFFF00"/>
              </a:solidFill>
              <a:latin typeface="Slimbach Medium" pitchFamily="18" charset="0"/>
            </a:endParaRPr>
          </a:p>
        </p:txBody>
      </p:sp>
      <p:sp>
        <p:nvSpPr>
          <p:cNvPr id="4" name="Text Box 3">
            <a:extLst>
              <a:ext uri="{FF2B5EF4-FFF2-40B4-BE49-F238E27FC236}">
                <a16:creationId xmlns:a16="http://schemas.microsoft.com/office/drawing/2014/main" id="{D559F51C-EBAD-39DC-9B43-5E6B4A3DDB1F}"/>
              </a:ext>
            </a:extLst>
          </p:cNvPr>
          <p:cNvSpPr txBox="1">
            <a:spLocks noChangeArrowheads="1"/>
          </p:cNvSpPr>
          <p:nvPr/>
        </p:nvSpPr>
        <p:spPr bwMode="auto">
          <a:xfrm>
            <a:off x="1295400" y="509559"/>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2800" b="1" u="sng" dirty="0" err="1">
                <a:solidFill>
                  <a:schemeClr val="bg1"/>
                </a:solidFill>
                <a:latin typeface="Slimbach Medium" pitchFamily="18" charset="0"/>
              </a:rPr>
              <a:t>Varios</a:t>
            </a:r>
            <a:r>
              <a:rPr lang="en-US" altLang="en-US" sz="2800" b="1" u="sng" dirty="0">
                <a:solidFill>
                  <a:schemeClr val="bg1"/>
                </a:solidFill>
                <a:latin typeface="Slimbach Medium" pitchFamily="18" charset="0"/>
              </a:rPr>
              <a:t> hombres </a:t>
            </a:r>
            <a:r>
              <a:rPr lang="en-US" altLang="en-US" sz="2800" b="1" u="sng" dirty="0" err="1">
                <a:solidFill>
                  <a:schemeClr val="bg1"/>
                </a:solidFill>
                <a:latin typeface="Slimbach Medium" pitchFamily="18" charset="0"/>
              </a:rPr>
              <a:t>bíblicos</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estaban</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en</a:t>
            </a:r>
            <a:r>
              <a:rPr lang="en-US" altLang="en-US" sz="2800" b="1" u="sng" dirty="0">
                <a:solidFill>
                  <a:schemeClr val="bg1"/>
                </a:solidFill>
                <a:latin typeface="Slimbach Medium" pitchFamily="18" charset="0"/>
              </a:rPr>
              <a:t> un </a:t>
            </a:r>
            <a:r>
              <a:rPr lang="en-US" altLang="en-US" sz="2800" b="1" u="sng" dirty="0" err="1">
                <a:solidFill>
                  <a:schemeClr val="bg1"/>
                </a:solidFill>
                <a:latin typeface="Slimbach Medium" pitchFamily="18" charset="0"/>
              </a:rPr>
              <a:t>pozo</a:t>
            </a:r>
            <a:r>
              <a:rPr lang="es-CO" altLang="en-US" sz="2800" b="1" dirty="0">
                <a:solidFill>
                  <a:schemeClr val="bg1"/>
                </a:solidFill>
                <a:latin typeface="Slimbach Medium" pitchFamily="18" charset="0"/>
              </a:rPr>
              <a:t>:</a:t>
            </a:r>
            <a:endParaRPr lang="en-US" altLang="en-US" sz="2800" b="1" dirty="0">
              <a:solidFill>
                <a:schemeClr val="bg1"/>
              </a:solidFill>
              <a:latin typeface="Slimbach Medium" pitchFamily="18" charset="0"/>
            </a:endParaRPr>
          </a:p>
        </p:txBody>
      </p:sp>
      <p:sp>
        <p:nvSpPr>
          <p:cNvPr id="5" name="Text Box 4">
            <a:extLst>
              <a:ext uri="{FF2B5EF4-FFF2-40B4-BE49-F238E27FC236}">
                <a16:creationId xmlns:a16="http://schemas.microsoft.com/office/drawing/2014/main" id="{01E43AB8-0459-6C48-70FA-297B0AFEBC3B}"/>
              </a:ext>
            </a:extLst>
          </p:cNvPr>
          <p:cNvSpPr txBox="1">
            <a:spLocks noChangeArrowheads="1"/>
          </p:cNvSpPr>
          <p:nvPr/>
        </p:nvSpPr>
        <p:spPr bwMode="auto">
          <a:xfrm>
            <a:off x="1645920" y="1295400"/>
            <a:ext cx="102870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90000"/>
              </a:lnSpc>
            </a:pPr>
            <a:r>
              <a:rPr lang="es-CO" altLang="en-US" sz="2600" b="1" dirty="0">
                <a:solidFill>
                  <a:srgbClr val="FFFF00"/>
                </a:solidFill>
                <a:latin typeface="Slimbach Medium" pitchFamily="18" charset="0"/>
              </a:rPr>
              <a:t>El estar en un pozo no</a:t>
            </a:r>
            <a:r>
              <a:rPr lang="es-CO" altLang="en-US" sz="2600" b="1" dirty="0">
                <a:solidFill>
                  <a:srgbClr val="FFFF00"/>
                </a:solidFill>
                <a:latin typeface="Slimbach Medium"/>
                <a:ea typeface="Tahoma" panose="020B0604030504040204" pitchFamily="34" charset="0"/>
                <a:cs typeface="Tahoma" panose="020B0604030504040204" pitchFamily="34" charset="0"/>
              </a:rPr>
              <a:t> indica que Dios nos castiga ni que Él se enoja contra a nosotros</a:t>
            </a:r>
            <a:r>
              <a:rPr lang="es-CO" altLang="en-US" sz="2600" b="1" dirty="0">
                <a:solidFill>
                  <a:srgbClr val="FFFF00"/>
                </a:solidFill>
                <a:latin typeface="Slimbach Medium" pitchFamily="18" charset="0"/>
              </a:rPr>
              <a:t>...sino puede indicar que Dios nos ama y está haciendo Su voluntad por medio de </a:t>
            </a:r>
            <a:r>
              <a:rPr lang="es-CO" altLang="en-US" sz="2600" b="1" dirty="0">
                <a:solidFill>
                  <a:srgbClr val="FFFF00"/>
                </a:solidFill>
                <a:latin typeface="Slimbach Medium"/>
              </a:rPr>
              <a:t>nuestra vida. Por ejemplo</a:t>
            </a:r>
            <a:r>
              <a:rPr lang="es-CO" altLang="en-US" sz="2600" b="1" dirty="0">
                <a:solidFill>
                  <a:srgbClr val="FFFF00"/>
                </a:solidFill>
                <a:latin typeface="Slimbach Medium" pitchFamily="18" charset="0"/>
              </a:rPr>
              <a:t>:</a:t>
            </a:r>
            <a:endParaRPr lang="en-US" altLang="en-US" sz="2600" b="1" dirty="0">
              <a:solidFill>
                <a:srgbClr val="FFFF00"/>
              </a:solidFill>
              <a:latin typeface="Slimbach Medium" pitchFamily="18" charset="0"/>
            </a:endParaRPr>
          </a:p>
        </p:txBody>
      </p:sp>
      <p:pic>
        <p:nvPicPr>
          <p:cNvPr id="6" name="Picture 5" descr="A cartoon character holding an object&#10;&#10;Description automatically generated">
            <a:extLst>
              <a:ext uri="{FF2B5EF4-FFF2-40B4-BE49-F238E27FC236}">
                <a16:creationId xmlns:a16="http://schemas.microsoft.com/office/drawing/2014/main" id="{DA525E88-B434-C75E-84CE-8E37465BF2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checkerboard(across)">
                                      <p:cBhvr>
                                        <p:cTn id="7" dur="1000"/>
                                        <p:tgtEl>
                                          <p:spTgt spid="5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wipe(up)">
                                      <p:cBhvr>
                                        <p:cTn id="12" dur="1000"/>
                                        <p:tgtEl>
                                          <p:spTgt spid="51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wipe(right)">
                                      <p:cBhvr>
                                        <p:cTn id="17" dur="1000"/>
                                        <p:tgtEl>
                                          <p:spTgt spid="51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blinds(horizontal)">
                                      <p:cBhvr>
                                        <p:cTn id="22" dur="10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utoUpdateAnimBg="0"/>
      <p:bldP spid="5126" grpId="0" autoUpdateAnimBg="0"/>
      <p:bldP spid="5127" grpId="0" autoUpdateAnimBg="0"/>
      <p:bldP spid="5128" grpId="0" autoUpdateAnimBg="0"/>
      <p:bldP spid="4" grpId="0" autoUpdateAnimBg="0"/>
      <p:bldP spid="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9" name="Text Box 5">
            <a:extLst>
              <a:ext uri="{FF2B5EF4-FFF2-40B4-BE49-F238E27FC236}">
                <a16:creationId xmlns:a16="http://schemas.microsoft.com/office/drawing/2014/main" id="{3BB6B23E-611A-4444-DD1A-5E4AC4AF2705}"/>
              </a:ext>
            </a:extLst>
          </p:cNvPr>
          <p:cNvSpPr txBox="1">
            <a:spLocks noChangeArrowheads="1"/>
          </p:cNvSpPr>
          <p:nvPr/>
        </p:nvSpPr>
        <p:spPr bwMode="auto">
          <a:xfrm>
            <a:off x="1676400" y="2745890"/>
            <a:ext cx="104394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a:t>
            </a:r>
            <a:r>
              <a:rPr lang="es-CO" altLang="en-US" sz="2600" b="1" dirty="0">
                <a:solidFill>
                  <a:schemeClr val="bg1"/>
                </a:solidFill>
                <a:latin typeface="Slimbach Medium" pitchFamily="18" charset="0"/>
              </a:rPr>
              <a:t>José</a:t>
            </a:r>
            <a:r>
              <a:rPr lang="es-CO" altLang="en-US" sz="2600" b="1" dirty="0">
                <a:solidFill>
                  <a:srgbClr val="FFFF00"/>
                </a:solidFill>
                <a:latin typeface="Slimbach Medium" pitchFamily="18" charset="0"/>
              </a:rPr>
              <a:t>:  en la casa de Potifar, viviendo como un modelo de rectitud e integridad, fue acusado por mentiras y estaba encarcelado por muchos años:</a:t>
            </a:r>
            <a:endParaRPr lang="en-US" altLang="en-US" sz="2600" b="1" dirty="0">
              <a:solidFill>
                <a:srgbClr val="FFFF00"/>
              </a:solidFill>
              <a:latin typeface="Slimbach Medium" pitchFamily="18" charset="0"/>
            </a:endParaRPr>
          </a:p>
        </p:txBody>
      </p:sp>
      <p:sp>
        <p:nvSpPr>
          <p:cNvPr id="6150" name="Text Box 6">
            <a:extLst>
              <a:ext uri="{FF2B5EF4-FFF2-40B4-BE49-F238E27FC236}">
                <a16:creationId xmlns:a16="http://schemas.microsoft.com/office/drawing/2014/main" id="{9862F0D0-7BF5-1C2A-6FF1-A58D23990388}"/>
              </a:ext>
            </a:extLst>
          </p:cNvPr>
          <p:cNvSpPr txBox="1">
            <a:spLocks noChangeArrowheads="1"/>
          </p:cNvSpPr>
          <p:nvPr/>
        </p:nvSpPr>
        <p:spPr bwMode="auto">
          <a:xfrm>
            <a:off x="1981200" y="3962400"/>
            <a:ext cx="100584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*inocente...justo...recto...obediente...pero, prisionero.  ¡Se perdían en la prisión casi todos los años de su juventud!</a:t>
            </a:r>
            <a:endParaRPr lang="en-US" altLang="en-US" sz="2600" b="1" dirty="0">
              <a:solidFill>
                <a:srgbClr val="FFFF00"/>
              </a:solidFill>
              <a:latin typeface="Slimbach Medium" pitchFamily="18" charset="0"/>
            </a:endParaRPr>
          </a:p>
        </p:txBody>
      </p:sp>
      <p:sp>
        <p:nvSpPr>
          <p:cNvPr id="4" name="Text Box 3">
            <a:extLst>
              <a:ext uri="{FF2B5EF4-FFF2-40B4-BE49-F238E27FC236}">
                <a16:creationId xmlns:a16="http://schemas.microsoft.com/office/drawing/2014/main" id="{074E23F7-8CAF-110F-C99E-82314594BB51}"/>
              </a:ext>
            </a:extLst>
          </p:cNvPr>
          <p:cNvSpPr txBox="1">
            <a:spLocks noChangeArrowheads="1"/>
          </p:cNvSpPr>
          <p:nvPr/>
        </p:nvSpPr>
        <p:spPr bwMode="auto">
          <a:xfrm>
            <a:off x="1295400" y="509559"/>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2800" b="1" u="sng" dirty="0" err="1">
                <a:solidFill>
                  <a:schemeClr val="bg1"/>
                </a:solidFill>
                <a:latin typeface="Slimbach Medium" pitchFamily="18" charset="0"/>
              </a:rPr>
              <a:t>Varios</a:t>
            </a:r>
            <a:r>
              <a:rPr lang="en-US" altLang="en-US" sz="2800" b="1" u="sng" dirty="0">
                <a:solidFill>
                  <a:schemeClr val="bg1"/>
                </a:solidFill>
                <a:latin typeface="Slimbach Medium" pitchFamily="18" charset="0"/>
              </a:rPr>
              <a:t> hombres </a:t>
            </a:r>
            <a:r>
              <a:rPr lang="en-US" altLang="en-US" sz="2800" b="1" u="sng" dirty="0" err="1">
                <a:solidFill>
                  <a:schemeClr val="bg1"/>
                </a:solidFill>
                <a:latin typeface="Slimbach Medium" pitchFamily="18" charset="0"/>
              </a:rPr>
              <a:t>bíblicos</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estaban</a:t>
            </a:r>
            <a:r>
              <a:rPr lang="en-US" altLang="en-US" sz="2800" b="1" u="sng" dirty="0">
                <a:solidFill>
                  <a:schemeClr val="bg1"/>
                </a:solidFill>
                <a:latin typeface="Slimbach Medium" pitchFamily="18" charset="0"/>
              </a:rPr>
              <a:t> </a:t>
            </a:r>
            <a:r>
              <a:rPr lang="en-US" altLang="en-US" sz="2800" b="1" u="sng" dirty="0" err="1">
                <a:solidFill>
                  <a:schemeClr val="bg1"/>
                </a:solidFill>
                <a:latin typeface="Slimbach Medium" pitchFamily="18" charset="0"/>
              </a:rPr>
              <a:t>en</a:t>
            </a:r>
            <a:r>
              <a:rPr lang="en-US" altLang="en-US" sz="2800" b="1" u="sng" dirty="0">
                <a:solidFill>
                  <a:schemeClr val="bg1"/>
                </a:solidFill>
                <a:latin typeface="Slimbach Medium" pitchFamily="18" charset="0"/>
              </a:rPr>
              <a:t> un </a:t>
            </a:r>
            <a:r>
              <a:rPr lang="en-US" altLang="en-US" sz="2800" b="1" u="sng" dirty="0" err="1">
                <a:solidFill>
                  <a:schemeClr val="bg1"/>
                </a:solidFill>
                <a:latin typeface="Slimbach Medium" pitchFamily="18" charset="0"/>
              </a:rPr>
              <a:t>pozo</a:t>
            </a:r>
            <a:r>
              <a:rPr lang="es-CO" altLang="en-US" sz="2800" b="1" dirty="0">
                <a:solidFill>
                  <a:schemeClr val="bg1"/>
                </a:solidFill>
                <a:latin typeface="Slimbach Medium" pitchFamily="18" charset="0"/>
              </a:rPr>
              <a:t>:</a:t>
            </a:r>
            <a:endParaRPr lang="en-US" altLang="en-US" sz="2800" b="1" dirty="0">
              <a:solidFill>
                <a:schemeClr val="bg1"/>
              </a:solidFill>
              <a:latin typeface="Slimbach Medium" pitchFamily="18" charset="0"/>
            </a:endParaRPr>
          </a:p>
        </p:txBody>
      </p:sp>
      <p:sp>
        <p:nvSpPr>
          <p:cNvPr id="5" name="Text Box 4">
            <a:extLst>
              <a:ext uri="{FF2B5EF4-FFF2-40B4-BE49-F238E27FC236}">
                <a16:creationId xmlns:a16="http://schemas.microsoft.com/office/drawing/2014/main" id="{3E662AA1-102A-6BBF-14B5-83CF1B8F52E3}"/>
              </a:ext>
            </a:extLst>
          </p:cNvPr>
          <p:cNvSpPr txBox="1">
            <a:spLocks noChangeArrowheads="1"/>
          </p:cNvSpPr>
          <p:nvPr/>
        </p:nvSpPr>
        <p:spPr bwMode="auto">
          <a:xfrm>
            <a:off x="1645920" y="1295400"/>
            <a:ext cx="102870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90000"/>
              </a:lnSpc>
            </a:pPr>
            <a:r>
              <a:rPr lang="es-CO" altLang="en-US" sz="2600" b="1" dirty="0">
                <a:solidFill>
                  <a:srgbClr val="FFFF00"/>
                </a:solidFill>
                <a:latin typeface="Slimbach Medium" pitchFamily="18" charset="0"/>
              </a:rPr>
              <a:t>El estar en un pozo no</a:t>
            </a:r>
            <a:r>
              <a:rPr lang="es-CO" altLang="en-US" sz="2600" b="1" dirty="0">
                <a:solidFill>
                  <a:srgbClr val="FFFF00"/>
                </a:solidFill>
                <a:latin typeface="Slimbach Medium"/>
                <a:ea typeface="Tahoma" panose="020B0604030504040204" pitchFamily="34" charset="0"/>
                <a:cs typeface="Tahoma" panose="020B0604030504040204" pitchFamily="34" charset="0"/>
              </a:rPr>
              <a:t> indica que Dios nos castiga ni que Él se enoja contra a nosotros</a:t>
            </a:r>
            <a:r>
              <a:rPr lang="es-CO" altLang="en-US" sz="2600" b="1" dirty="0">
                <a:solidFill>
                  <a:srgbClr val="FFFF00"/>
                </a:solidFill>
                <a:latin typeface="Slimbach Medium" pitchFamily="18" charset="0"/>
              </a:rPr>
              <a:t>...sino puede indicar que Dios nos ama y está haciendo Su voluntad por medio de </a:t>
            </a:r>
            <a:r>
              <a:rPr lang="es-CO" altLang="en-US" sz="2600" b="1" dirty="0">
                <a:solidFill>
                  <a:srgbClr val="FFFF00"/>
                </a:solidFill>
                <a:latin typeface="Slimbach Medium"/>
              </a:rPr>
              <a:t>nuestra vida. Por ejemplo</a:t>
            </a:r>
            <a:r>
              <a:rPr lang="es-CO" altLang="en-US" sz="2600" b="1" dirty="0">
                <a:solidFill>
                  <a:srgbClr val="FFFF00"/>
                </a:solidFill>
                <a:latin typeface="Slimbach Medium" pitchFamily="18" charset="0"/>
              </a:rPr>
              <a:t>:</a:t>
            </a:r>
            <a:endParaRPr lang="en-US" altLang="en-US" sz="2600" b="1" dirty="0">
              <a:solidFill>
                <a:srgbClr val="FFFF00"/>
              </a:solidFill>
              <a:latin typeface="Slimbach Medium" pitchFamily="18" charset="0"/>
            </a:endParaRPr>
          </a:p>
        </p:txBody>
      </p:sp>
      <p:pic>
        <p:nvPicPr>
          <p:cNvPr id="6" name="Picture 5" descr="A cartoon character holding an object&#10;&#10;Description automatically generated">
            <a:extLst>
              <a:ext uri="{FF2B5EF4-FFF2-40B4-BE49-F238E27FC236}">
                <a16:creationId xmlns:a16="http://schemas.microsoft.com/office/drawing/2014/main" id="{25213611-9567-A3A6-387A-97801D1A8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nodeType="with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p:cTn id="7" dur="1000" fill="hold"/>
                                        <p:tgtEl>
                                          <p:spTgt spid="6149"/>
                                        </p:tgtEl>
                                        <p:attrNameLst>
                                          <p:attrName>ppt_x</p:attrName>
                                        </p:attrNameLst>
                                      </p:cBhvr>
                                      <p:tavLst>
                                        <p:tav tm="0">
                                          <p:val>
                                            <p:strVal val="#ppt_x"/>
                                          </p:val>
                                        </p:tav>
                                        <p:tav tm="100000">
                                          <p:val>
                                            <p:strVal val="#ppt_x"/>
                                          </p:val>
                                        </p:tav>
                                      </p:tavLst>
                                    </p:anim>
                                    <p:anim calcmode="lin" valueType="num">
                                      <p:cBhvr>
                                        <p:cTn id="8" dur="1000" fill="hold"/>
                                        <p:tgtEl>
                                          <p:spTgt spid="6149"/>
                                        </p:tgtEl>
                                        <p:attrNameLst>
                                          <p:attrName>ppt_y</p:attrName>
                                        </p:attrNameLst>
                                      </p:cBhvr>
                                      <p:tavLst>
                                        <p:tav tm="0">
                                          <p:val>
                                            <p:strVal val="#ppt_y+#ppt_h/2"/>
                                          </p:val>
                                        </p:tav>
                                        <p:tav tm="100000">
                                          <p:val>
                                            <p:strVal val="#ppt_y"/>
                                          </p:val>
                                        </p:tav>
                                      </p:tavLst>
                                    </p:anim>
                                    <p:anim calcmode="lin" valueType="num">
                                      <p:cBhvr>
                                        <p:cTn id="9" dur="1000" fill="hold"/>
                                        <p:tgtEl>
                                          <p:spTgt spid="6149"/>
                                        </p:tgtEl>
                                        <p:attrNameLst>
                                          <p:attrName>ppt_w</p:attrName>
                                        </p:attrNameLst>
                                      </p:cBhvr>
                                      <p:tavLst>
                                        <p:tav tm="0">
                                          <p:val>
                                            <p:strVal val="#ppt_w"/>
                                          </p:val>
                                        </p:tav>
                                        <p:tav tm="100000">
                                          <p:val>
                                            <p:strVal val="#ppt_w"/>
                                          </p:val>
                                        </p:tav>
                                      </p:tavLst>
                                    </p:anim>
                                    <p:anim calcmode="lin" valueType="num">
                                      <p:cBhvr>
                                        <p:cTn id="10" dur="1000" fill="hold"/>
                                        <p:tgtEl>
                                          <p:spTgt spid="6149"/>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nodeType="clickEffect">
                                  <p:stCondLst>
                                    <p:cond delay="0"/>
                                  </p:stCondLst>
                                  <p:childTnLst>
                                    <p:set>
                                      <p:cBhvr>
                                        <p:cTn id="14" dur="1" fill="hold">
                                          <p:stCondLst>
                                            <p:cond delay="0"/>
                                          </p:stCondLst>
                                        </p:cTn>
                                        <p:tgtEl>
                                          <p:spTgt spid="6150"/>
                                        </p:tgtEl>
                                        <p:attrNameLst>
                                          <p:attrName>style.visibility</p:attrName>
                                        </p:attrNameLst>
                                      </p:cBhvr>
                                      <p:to>
                                        <p:strVal val="visible"/>
                                      </p:to>
                                    </p:set>
                                    <p:anim calcmode="lin" valueType="num">
                                      <p:cBhvr>
                                        <p:cTn id="15" dur="1000" fill="hold"/>
                                        <p:tgtEl>
                                          <p:spTgt spid="6150"/>
                                        </p:tgtEl>
                                        <p:attrNameLst>
                                          <p:attrName>ppt_x</p:attrName>
                                        </p:attrNameLst>
                                      </p:cBhvr>
                                      <p:tavLst>
                                        <p:tav tm="0">
                                          <p:val>
                                            <p:strVal val="#ppt_x+#ppt_w/2"/>
                                          </p:val>
                                        </p:tav>
                                        <p:tav tm="100000">
                                          <p:val>
                                            <p:strVal val="#ppt_x"/>
                                          </p:val>
                                        </p:tav>
                                      </p:tavLst>
                                    </p:anim>
                                    <p:anim calcmode="lin" valueType="num">
                                      <p:cBhvr>
                                        <p:cTn id="16" dur="1000" fill="hold"/>
                                        <p:tgtEl>
                                          <p:spTgt spid="6150"/>
                                        </p:tgtEl>
                                        <p:attrNameLst>
                                          <p:attrName>ppt_y</p:attrName>
                                        </p:attrNameLst>
                                      </p:cBhvr>
                                      <p:tavLst>
                                        <p:tav tm="0">
                                          <p:val>
                                            <p:strVal val="#ppt_y"/>
                                          </p:val>
                                        </p:tav>
                                        <p:tav tm="100000">
                                          <p:val>
                                            <p:strVal val="#ppt_y"/>
                                          </p:val>
                                        </p:tav>
                                      </p:tavLst>
                                    </p:anim>
                                    <p:anim calcmode="lin" valueType="num">
                                      <p:cBhvr>
                                        <p:cTn id="17" dur="1000" fill="hold"/>
                                        <p:tgtEl>
                                          <p:spTgt spid="6150"/>
                                        </p:tgtEl>
                                        <p:attrNameLst>
                                          <p:attrName>ppt_w</p:attrName>
                                        </p:attrNameLst>
                                      </p:cBhvr>
                                      <p:tavLst>
                                        <p:tav tm="0">
                                          <p:val>
                                            <p:fltVal val="0"/>
                                          </p:val>
                                        </p:tav>
                                        <p:tav tm="100000">
                                          <p:val>
                                            <p:strVal val="#ppt_w"/>
                                          </p:val>
                                        </p:tav>
                                      </p:tavLst>
                                    </p:anim>
                                    <p:anim calcmode="lin" valueType="num">
                                      <p:cBhvr>
                                        <p:cTn id="18" dur="1000" fill="hold"/>
                                        <p:tgtEl>
                                          <p:spTgt spid="61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utoUpdateAnimBg="0"/>
      <p:bldP spid="6150" grpId="0" autoUpdateAnimBg="0"/>
      <p:bldP spid="4" grpId="0" autoUpdateAnimBg="0"/>
      <p:bldP spid="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9" name="Text Box 3">
            <a:extLst>
              <a:ext uri="{FF2B5EF4-FFF2-40B4-BE49-F238E27FC236}">
                <a16:creationId xmlns:a16="http://schemas.microsoft.com/office/drawing/2014/main" id="{C3C1328E-17C3-3B6D-AED4-0D6CBE702C69}"/>
              </a:ext>
            </a:extLst>
          </p:cNvPr>
          <p:cNvSpPr txBox="1">
            <a:spLocks noChangeArrowheads="1"/>
          </p:cNvSpPr>
          <p:nvPr/>
        </p:nvSpPr>
        <p:spPr bwMode="auto">
          <a:xfrm>
            <a:off x="1752600" y="193675"/>
            <a:ext cx="8915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chemeClr val="bg1"/>
                </a:solidFill>
                <a:latin typeface="Slimbach Medium" pitchFamily="18" charset="0"/>
              </a:rPr>
              <a:t>Miren al injusto sufrimiento</a:t>
            </a:r>
            <a:r>
              <a:rPr lang="en-US" altLang="en-US" sz="2600" b="1" u="sng" dirty="0">
                <a:solidFill>
                  <a:schemeClr val="bg1"/>
                </a:solidFill>
                <a:latin typeface="Slimbach Medium" pitchFamily="18" charset="0"/>
              </a:rPr>
              <a:t> de Jos</a:t>
            </a:r>
            <a:r>
              <a:rPr lang="es-CO" altLang="en-US" sz="2600" b="1" u="sng" dirty="0">
                <a:solidFill>
                  <a:schemeClr val="bg1"/>
                </a:solidFill>
                <a:latin typeface="Slimbach Medium" pitchFamily="18" charset="0"/>
              </a:rPr>
              <a:t>é</a:t>
            </a:r>
            <a:endParaRPr lang="en-US" altLang="en-US" sz="2600" b="1" dirty="0">
              <a:solidFill>
                <a:schemeClr val="bg1"/>
              </a:solidFill>
              <a:latin typeface="Slimbach Medium" pitchFamily="18" charset="0"/>
            </a:endParaRPr>
          </a:p>
        </p:txBody>
      </p:sp>
      <p:sp>
        <p:nvSpPr>
          <p:cNvPr id="4100" name="Text Box 4">
            <a:extLst>
              <a:ext uri="{FF2B5EF4-FFF2-40B4-BE49-F238E27FC236}">
                <a16:creationId xmlns:a16="http://schemas.microsoft.com/office/drawing/2014/main" id="{D2140A74-8EF9-2BF5-84A3-3B08D26E43DF}"/>
              </a:ext>
            </a:extLst>
          </p:cNvPr>
          <p:cNvSpPr txBox="1">
            <a:spLocks noChangeArrowheads="1"/>
          </p:cNvSpPr>
          <p:nvPr/>
        </p:nvSpPr>
        <p:spPr bwMode="auto">
          <a:xfrm>
            <a:off x="1752600" y="533400"/>
            <a:ext cx="8915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dirty="0">
                <a:solidFill>
                  <a:srgbClr val="FFFF00"/>
                </a:solidFill>
                <a:latin typeface="Slimbach Medium" pitchFamily="18" charset="0"/>
              </a:rPr>
              <a:t>La hostilidad de sus hermanos</a:t>
            </a:r>
            <a:endParaRPr lang="en-US" altLang="en-US" sz="2600" b="1" dirty="0">
              <a:solidFill>
                <a:srgbClr val="FFFF00"/>
              </a:solidFill>
              <a:latin typeface="Slimbach Medium" pitchFamily="18" charset="0"/>
            </a:endParaRPr>
          </a:p>
        </p:txBody>
      </p:sp>
      <p:sp>
        <p:nvSpPr>
          <p:cNvPr id="4101" name="Text Box 5">
            <a:extLst>
              <a:ext uri="{FF2B5EF4-FFF2-40B4-BE49-F238E27FC236}">
                <a16:creationId xmlns:a16="http://schemas.microsoft.com/office/drawing/2014/main" id="{31E5C486-1076-D044-F457-D2BA99428819}"/>
              </a:ext>
            </a:extLst>
          </p:cNvPr>
          <p:cNvSpPr txBox="1">
            <a:spLocks noChangeArrowheads="1"/>
          </p:cNvSpPr>
          <p:nvPr/>
        </p:nvSpPr>
        <p:spPr bwMode="auto">
          <a:xfrm>
            <a:off x="2194560" y="996775"/>
            <a:ext cx="98298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dirty="0">
                <a:solidFill>
                  <a:srgbClr val="FFFF00"/>
                </a:solidFill>
                <a:latin typeface="Slimbach Medium" pitchFamily="18" charset="0"/>
              </a:rPr>
              <a:t>*</a:t>
            </a:r>
            <a:r>
              <a:rPr lang="es-CO" altLang="en-US" sz="2600" b="1" dirty="0">
                <a:solidFill>
                  <a:srgbClr val="FFFF00"/>
                </a:solidFill>
                <a:latin typeface="Slimbach Medium" pitchFamily="18" charset="0"/>
              </a:rPr>
              <a:t>vendido como esclavo y </a:t>
            </a:r>
            <a:r>
              <a:rPr lang="es-CO" altLang="en-US" sz="2600" b="1" dirty="0" err="1">
                <a:solidFill>
                  <a:srgbClr val="FFFF00"/>
                </a:solidFill>
                <a:latin typeface="Slimbach Medium" pitchFamily="18" charset="0"/>
              </a:rPr>
              <a:t>instantaneamente</a:t>
            </a:r>
            <a:r>
              <a:rPr lang="es-CO" altLang="en-US" sz="2600" b="1" dirty="0">
                <a:solidFill>
                  <a:srgbClr val="FFFF00"/>
                </a:solidFill>
                <a:latin typeface="Slimbach Medium" pitchFamily="18" charset="0"/>
              </a:rPr>
              <a:t> fue separado de su padre y de toda su familia</a:t>
            </a:r>
            <a:endParaRPr lang="en-US" altLang="en-US" sz="2600" b="1" dirty="0">
              <a:solidFill>
                <a:srgbClr val="FFFF00"/>
              </a:solidFill>
              <a:latin typeface="Slimbach Medium" pitchFamily="18" charset="0"/>
            </a:endParaRPr>
          </a:p>
        </p:txBody>
      </p:sp>
      <p:sp>
        <p:nvSpPr>
          <p:cNvPr id="4102" name="Text Box 6">
            <a:extLst>
              <a:ext uri="{FF2B5EF4-FFF2-40B4-BE49-F238E27FC236}">
                <a16:creationId xmlns:a16="http://schemas.microsoft.com/office/drawing/2014/main" id="{930DAD5C-4763-2572-09AD-809BD787FE79}"/>
              </a:ext>
            </a:extLst>
          </p:cNvPr>
          <p:cNvSpPr txBox="1">
            <a:spLocks noChangeArrowheads="1"/>
          </p:cNvSpPr>
          <p:nvPr/>
        </p:nvSpPr>
        <p:spPr bwMode="auto">
          <a:xfrm>
            <a:off x="2182368" y="2648845"/>
            <a:ext cx="99822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*Por todos los años en que José </a:t>
            </a:r>
            <a:r>
              <a:rPr lang="es-CO" altLang="en-US" sz="2600" b="1" i="1" dirty="0">
                <a:solidFill>
                  <a:srgbClr val="FFFF00"/>
                </a:solidFill>
                <a:latin typeface="Slimbach Medium" pitchFamily="18" charset="0"/>
              </a:rPr>
              <a:t>estaba en el pozo, </a:t>
            </a:r>
            <a:r>
              <a:rPr lang="es-CO" altLang="en-US" sz="2600" b="1" dirty="0">
                <a:solidFill>
                  <a:srgbClr val="FFFF00"/>
                </a:solidFill>
                <a:latin typeface="Slimbach Medium" pitchFamily="18" charset="0"/>
              </a:rPr>
              <a:t>¿dónde estaba Dios?  ¿Es verdad que los sufrimientos eran pruebas que Dios le había abandonado</a:t>
            </a:r>
            <a:r>
              <a:rPr lang="en-US" altLang="en-US" sz="2600" b="1" dirty="0">
                <a:solidFill>
                  <a:srgbClr val="FFFF00"/>
                </a:solidFill>
                <a:latin typeface="Slimbach Medium" pitchFamily="18" charset="0"/>
              </a:rPr>
              <a:t>?</a:t>
            </a:r>
            <a:r>
              <a:rPr lang="es-CO" altLang="en-US" sz="2600" b="1" dirty="0">
                <a:solidFill>
                  <a:srgbClr val="FFFF00"/>
                </a:solidFill>
                <a:latin typeface="Slimbach Medium" pitchFamily="18" charset="0"/>
              </a:rPr>
              <a:t> </a:t>
            </a:r>
            <a:endParaRPr lang="en-US" altLang="en-US" sz="2600" b="1" dirty="0">
              <a:solidFill>
                <a:srgbClr val="FFFF00"/>
              </a:solidFill>
              <a:latin typeface="Slimbach Medium" pitchFamily="18" charset="0"/>
            </a:endParaRPr>
          </a:p>
        </p:txBody>
      </p:sp>
      <p:sp>
        <p:nvSpPr>
          <p:cNvPr id="4104" name="Text Box 8">
            <a:extLst>
              <a:ext uri="{FF2B5EF4-FFF2-40B4-BE49-F238E27FC236}">
                <a16:creationId xmlns:a16="http://schemas.microsoft.com/office/drawing/2014/main" id="{A42D4E3F-0F95-358C-111F-35412AA6C1FF}"/>
              </a:ext>
            </a:extLst>
          </p:cNvPr>
          <p:cNvSpPr txBox="1">
            <a:spLocks noChangeArrowheads="1"/>
          </p:cNvSpPr>
          <p:nvPr/>
        </p:nvSpPr>
        <p:spPr bwMode="auto">
          <a:xfrm>
            <a:off x="0" y="6248083"/>
            <a:ext cx="12192000" cy="461665"/>
          </a:xfrm>
          <a:prstGeom prst="rect">
            <a:avLst/>
          </a:prstGeom>
          <a:solidFill>
            <a:srgbClr val="990000"/>
          </a:solidFill>
          <a:ln w="9525">
            <a:noFill/>
            <a:miter lim="800000"/>
            <a:headEnd/>
            <a:tailEnd/>
          </a:ln>
          <a:effec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es-CO" altLang="en-US" b="1" dirty="0">
                <a:solidFill>
                  <a:schemeClr val="bg1"/>
                </a:solidFill>
                <a:latin typeface="Slimbach Medium" pitchFamily="18" charset="0"/>
              </a:rPr>
              <a:t>De repente, José fue elevado del </a:t>
            </a:r>
            <a:r>
              <a:rPr lang="es-CO" altLang="en-US" b="1" i="1" dirty="0">
                <a:solidFill>
                  <a:schemeClr val="bg1"/>
                </a:solidFill>
                <a:latin typeface="Slimbach Medium" pitchFamily="18" charset="0"/>
              </a:rPr>
              <a:t>pozo</a:t>
            </a:r>
            <a:r>
              <a:rPr lang="es-CO" altLang="en-US" b="1" dirty="0">
                <a:solidFill>
                  <a:schemeClr val="bg1"/>
                </a:solidFill>
                <a:latin typeface="Slimbach Medium" pitchFamily="18" charset="0"/>
              </a:rPr>
              <a:t> a su destino:  al trono de Egipto.</a:t>
            </a:r>
            <a:endParaRPr lang="en-US" altLang="en-US" b="1" dirty="0">
              <a:solidFill>
                <a:schemeClr val="bg1"/>
              </a:solidFill>
              <a:latin typeface="Slimbach Medium" pitchFamily="18" charset="0"/>
            </a:endParaRPr>
          </a:p>
        </p:txBody>
      </p:sp>
      <p:sp>
        <p:nvSpPr>
          <p:cNvPr id="4105" name="Text Box 9">
            <a:extLst>
              <a:ext uri="{FF2B5EF4-FFF2-40B4-BE49-F238E27FC236}">
                <a16:creationId xmlns:a16="http://schemas.microsoft.com/office/drawing/2014/main" id="{21FF4EC6-76B9-3843-1534-AC927DB05275}"/>
              </a:ext>
            </a:extLst>
          </p:cNvPr>
          <p:cNvSpPr txBox="1">
            <a:spLocks noChangeArrowheads="1"/>
          </p:cNvSpPr>
          <p:nvPr/>
        </p:nvSpPr>
        <p:spPr bwMode="auto">
          <a:xfrm>
            <a:off x="2194560" y="1794810"/>
            <a:ext cx="98298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600" b="1" dirty="0">
                <a:solidFill>
                  <a:srgbClr val="FFFF00"/>
                </a:solidFill>
                <a:latin typeface="Slimbach Medium" pitchFamily="18" charset="0"/>
              </a:rPr>
              <a:t>*</a:t>
            </a:r>
            <a:r>
              <a:rPr lang="es-CO" altLang="en-US" sz="2600" b="1" dirty="0">
                <a:solidFill>
                  <a:srgbClr val="FFFF00"/>
                </a:solidFill>
                <a:latin typeface="Slimbach Medium" pitchFamily="18" charset="0"/>
              </a:rPr>
              <a:t>sufrió las acusaciones falsas de la esposa de Potifar</a:t>
            </a:r>
          </a:p>
          <a:p>
            <a:r>
              <a:rPr lang="en-US" altLang="en-US" sz="2600" b="1" dirty="0">
                <a:solidFill>
                  <a:srgbClr val="FFFF00"/>
                </a:solidFill>
                <a:latin typeface="Slimbach Medium" pitchFamily="18" charset="0"/>
              </a:rPr>
              <a:t>*</a:t>
            </a:r>
            <a:r>
              <a:rPr lang="es-CO" altLang="en-US" sz="2600" b="1" dirty="0">
                <a:solidFill>
                  <a:srgbClr val="FFFF00"/>
                </a:solidFill>
                <a:latin typeface="Slimbach Medium" pitchFamily="18" charset="0"/>
              </a:rPr>
              <a:t>sufrió por tener que estar años en la prisión</a:t>
            </a:r>
            <a:endParaRPr lang="en-US" altLang="en-US" sz="2600" b="1" dirty="0">
              <a:solidFill>
                <a:srgbClr val="FFFF00"/>
              </a:solidFill>
              <a:latin typeface="Slimbach Medium" pitchFamily="18" charset="0"/>
            </a:endParaRPr>
          </a:p>
        </p:txBody>
      </p:sp>
      <p:sp>
        <p:nvSpPr>
          <p:cNvPr id="4106" name="Text Box 10">
            <a:extLst>
              <a:ext uri="{FF2B5EF4-FFF2-40B4-BE49-F238E27FC236}">
                <a16:creationId xmlns:a16="http://schemas.microsoft.com/office/drawing/2014/main" id="{7FAA0B34-C463-BBD8-EC24-2EBEF9711529}"/>
              </a:ext>
            </a:extLst>
          </p:cNvPr>
          <p:cNvSpPr txBox="1">
            <a:spLocks noChangeArrowheads="1"/>
          </p:cNvSpPr>
          <p:nvPr/>
        </p:nvSpPr>
        <p:spPr bwMode="auto">
          <a:xfrm>
            <a:off x="1508760" y="3903085"/>
            <a:ext cx="105156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*Al contrario:  los sufrimientos eran los medios por los cuales Dios preparaba a José para un destino glorioso.</a:t>
            </a:r>
            <a:endParaRPr lang="en-US" altLang="en-US" sz="2600" b="1" dirty="0">
              <a:solidFill>
                <a:srgbClr val="FFFF00"/>
              </a:solidFill>
              <a:latin typeface="Slimbach Medium" pitchFamily="18" charset="0"/>
            </a:endParaRPr>
          </a:p>
        </p:txBody>
      </p:sp>
      <p:sp>
        <p:nvSpPr>
          <p:cNvPr id="4107" name="Text Box 11">
            <a:extLst>
              <a:ext uri="{FF2B5EF4-FFF2-40B4-BE49-F238E27FC236}">
                <a16:creationId xmlns:a16="http://schemas.microsoft.com/office/drawing/2014/main" id="{0607C854-6A2B-5F1A-86D9-C67CE7B1F2D5}"/>
              </a:ext>
            </a:extLst>
          </p:cNvPr>
          <p:cNvSpPr txBox="1">
            <a:spLocks noChangeArrowheads="1"/>
          </p:cNvSpPr>
          <p:nvPr/>
        </p:nvSpPr>
        <p:spPr bwMode="auto">
          <a:xfrm>
            <a:off x="1524000" y="4835262"/>
            <a:ext cx="105156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*Al fin, llegó un día que empezó como todos los otros, pero pronto aquél esclavo y prisionero recibió el mandato de presentarse delante del Faraón.</a:t>
            </a:r>
            <a:endParaRPr lang="en-US" altLang="en-US" sz="2600" b="1" dirty="0">
              <a:solidFill>
                <a:srgbClr val="FFFF00"/>
              </a:solidFill>
              <a:latin typeface="Slimbach Medium" pitchFamily="18" charset="0"/>
            </a:endParaRPr>
          </a:p>
        </p:txBody>
      </p:sp>
      <p:pic>
        <p:nvPicPr>
          <p:cNvPr id="4" name="Picture 3" descr="A cartoon character holding an object&#10;&#10;Description automatically generated">
            <a:extLst>
              <a:ext uri="{FF2B5EF4-FFF2-40B4-BE49-F238E27FC236}">
                <a16:creationId xmlns:a16="http://schemas.microsoft.com/office/drawing/2014/main" id="{D1AABF07-40CD-EA05-3DED-0EDB149896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588008"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slide(fromTop)">
                                      <p:cBhvr>
                                        <p:cTn id="7" dur="10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dissolve">
                                      <p:cBhvr>
                                        <p:cTn id="12" dur="1000"/>
                                        <p:tgtEl>
                                          <p:spTgt spid="41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101"/>
                                        </p:tgtEl>
                                        <p:attrNameLst>
                                          <p:attrName>style.visibility</p:attrName>
                                        </p:attrNameLst>
                                      </p:cBhvr>
                                      <p:to>
                                        <p:strVal val="visible"/>
                                      </p:to>
                                    </p:set>
                                    <p:animEffect transition="in" filter="checkerboard(across)">
                                      <p:cBhvr>
                                        <p:cTn id="17" dur="1000"/>
                                        <p:tgtEl>
                                          <p:spTgt spid="41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childTnLst>
                                    <p:set>
                                      <p:cBhvr>
                                        <p:cTn id="21" dur="1" fill="hold">
                                          <p:stCondLst>
                                            <p:cond delay="0"/>
                                          </p:stCondLst>
                                        </p:cTn>
                                        <p:tgtEl>
                                          <p:spTgt spid="4105">
                                            <p:txEl>
                                              <p:pRg st="0" end="0"/>
                                            </p:txEl>
                                          </p:spTgt>
                                        </p:tgtEl>
                                        <p:attrNameLst>
                                          <p:attrName>style.visibility</p:attrName>
                                        </p:attrNameLst>
                                      </p:cBhvr>
                                      <p:to>
                                        <p:strVal val="visible"/>
                                      </p:to>
                                    </p:set>
                                    <p:animEffect transition="in" filter="barn(outVertical)">
                                      <p:cBhvr>
                                        <p:cTn id="22" dur="1000"/>
                                        <p:tgtEl>
                                          <p:spTgt spid="410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childTnLst>
                                    <p:set>
                                      <p:cBhvr>
                                        <p:cTn id="26" dur="1" fill="hold">
                                          <p:stCondLst>
                                            <p:cond delay="0"/>
                                          </p:stCondLst>
                                        </p:cTn>
                                        <p:tgtEl>
                                          <p:spTgt spid="4105">
                                            <p:txEl>
                                              <p:pRg st="1" end="1"/>
                                            </p:txEl>
                                          </p:spTgt>
                                        </p:tgtEl>
                                        <p:attrNameLst>
                                          <p:attrName>style.visibility</p:attrName>
                                        </p:attrNameLst>
                                      </p:cBhvr>
                                      <p:to>
                                        <p:strVal val="visible"/>
                                      </p:to>
                                    </p:set>
                                    <p:animEffect transition="in" filter="barn(outVertical)">
                                      <p:cBhvr>
                                        <p:cTn id="27" dur="1000"/>
                                        <p:tgtEl>
                                          <p:spTgt spid="410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4102"/>
                                        </p:tgtEl>
                                        <p:attrNameLst>
                                          <p:attrName>style.visibility</p:attrName>
                                        </p:attrNameLst>
                                      </p:cBhvr>
                                      <p:to>
                                        <p:strVal val="visible"/>
                                      </p:to>
                                    </p:set>
                                    <p:animEffect transition="in" filter="barn(inHorizontal)">
                                      <p:cBhvr>
                                        <p:cTn id="32" dur="1000"/>
                                        <p:tgtEl>
                                          <p:spTgt spid="410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106"/>
                                        </p:tgtEl>
                                        <p:attrNameLst>
                                          <p:attrName>style.visibility</p:attrName>
                                        </p:attrNameLst>
                                      </p:cBhvr>
                                      <p:to>
                                        <p:strVal val="visible"/>
                                      </p:to>
                                    </p:set>
                                    <p:animEffect transition="in" filter="dissolve">
                                      <p:cBhvr>
                                        <p:cTn id="37" dur="1000"/>
                                        <p:tgtEl>
                                          <p:spTgt spid="410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107"/>
                                        </p:tgtEl>
                                        <p:attrNameLst>
                                          <p:attrName>style.visibility</p:attrName>
                                        </p:attrNameLst>
                                      </p:cBhvr>
                                      <p:to>
                                        <p:strVal val="visible"/>
                                      </p:to>
                                    </p:set>
                                    <p:animEffect transition="in" filter="wipe(down)">
                                      <p:cBhvr>
                                        <p:cTn id="42" dur="1000"/>
                                        <p:tgtEl>
                                          <p:spTgt spid="4107"/>
                                        </p:tgtEl>
                                      </p:cBhvr>
                                    </p:animEffect>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4104"/>
                                        </p:tgtEl>
                                        <p:attrNameLst>
                                          <p:attrName>style.visibility</p:attrName>
                                        </p:attrNameLst>
                                      </p:cBhvr>
                                      <p:to>
                                        <p:strVal val="visible"/>
                                      </p:to>
                                    </p:set>
                                    <p:anim calcmode="lin" valueType="num">
                                      <p:cBhvr>
                                        <p:cTn id="47" dur="1000" fill="hold"/>
                                        <p:tgtEl>
                                          <p:spTgt spid="4104"/>
                                        </p:tgtEl>
                                        <p:attrNameLst>
                                          <p:attrName>ppt_w</p:attrName>
                                        </p:attrNameLst>
                                      </p:cBhvr>
                                      <p:tavLst>
                                        <p:tav tm="0">
                                          <p:val>
                                            <p:fltVal val="0"/>
                                          </p:val>
                                        </p:tav>
                                        <p:tav tm="100000">
                                          <p:val>
                                            <p:strVal val="#ppt_w"/>
                                          </p:val>
                                        </p:tav>
                                      </p:tavLst>
                                    </p:anim>
                                    <p:anim calcmode="lin" valueType="num">
                                      <p:cBhvr>
                                        <p:cTn id="48" dur="1000" fill="hold"/>
                                        <p:tgtEl>
                                          <p:spTgt spid="41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P spid="4100" grpId="0" autoUpdateAnimBg="0"/>
      <p:bldP spid="4101" grpId="0" autoUpdateAnimBg="0"/>
      <p:bldP spid="4102" grpId="0" autoUpdateAnimBg="0"/>
      <p:bldP spid="4104" grpId="0" animBg="1" autoUpdateAnimBg="0"/>
      <p:bldP spid="4105" grpId="0" autoUpdateAnimBg="0"/>
      <p:bldP spid="4106" grpId="0" autoUpdateAnimBg="0"/>
      <p:bldP spid="410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171" name="Text Box 3">
            <a:extLst>
              <a:ext uri="{FF2B5EF4-FFF2-40B4-BE49-F238E27FC236}">
                <a16:creationId xmlns:a16="http://schemas.microsoft.com/office/drawing/2014/main" id="{413A971C-F6CC-97DC-B894-2E6C0CB70B15}"/>
              </a:ext>
            </a:extLst>
          </p:cNvPr>
          <p:cNvSpPr txBox="1">
            <a:spLocks noChangeArrowheads="1"/>
          </p:cNvSpPr>
          <p:nvPr/>
        </p:nvSpPr>
        <p:spPr bwMode="auto">
          <a:xfrm>
            <a:off x="152400" y="379958"/>
            <a:ext cx="7543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chemeClr val="bg1"/>
                </a:solidFill>
                <a:latin typeface="Slimbach Medium" pitchFamily="18" charset="0"/>
              </a:rPr>
              <a:t>¿Qué aprendemos</a:t>
            </a:r>
            <a:r>
              <a:rPr lang="es-CO" altLang="en-US" sz="2600" b="1" dirty="0">
                <a:solidFill>
                  <a:schemeClr val="bg1"/>
                </a:solidFill>
                <a:latin typeface="Slimbach Medium" pitchFamily="18" charset="0"/>
              </a:rPr>
              <a:t>?</a:t>
            </a:r>
            <a:endParaRPr lang="en-US" altLang="en-US" sz="2600" b="1" dirty="0">
              <a:solidFill>
                <a:schemeClr val="bg1"/>
              </a:solidFill>
              <a:latin typeface="Slimbach Medium" pitchFamily="18" charset="0"/>
            </a:endParaRPr>
          </a:p>
        </p:txBody>
      </p:sp>
      <p:sp>
        <p:nvSpPr>
          <p:cNvPr id="7172" name="Text Box 4">
            <a:extLst>
              <a:ext uri="{FF2B5EF4-FFF2-40B4-BE49-F238E27FC236}">
                <a16:creationId xmlns:a16="http://schemas.microsoft.com/office/drawing/2014/main" id="{E0F09D1F-248E-0670-ABBA-BAEE33D1FD93}"/>
              </a:ext>
            </a:extLst>
          </p:cNvPr>
          <p:cNvSpPr txBox="1">
            <a:spLocks noChangeArrowheads="1"/>
          </p:cNvSpPr>
          <p:nvPr/>
        </p:nvSpPr>
        <p:spPr bwMode="auto">
          <a:xfrm>
            <a:off x="304800" y="760958"/>
            <a:ext cx="7391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a:solidFill>
                  <a:srgbClr val="FFFF00"/>
                </a:solidFill>
                <a:latin typeface="Slimbach Medium" pitchFamily="18" charset="0"/>
              </a:rPr>
              <a:t>El confiar en Dios tiene que ser hecho día por día</a:t>
            </a:r>
            <a:endParaRPr lang="en-US" altLang="en-US" sz="2600" b="1">
              <a:solidFill>
                <a:srgbClr val="FFFF00"/>
              </a:solidFill>
              <a:latin typeface="Slimbach Medium" pitchFamily="18" charset="0"/>
            </a:endParaRPr>
          </a:p>
        </p:txBody>
      </p:sp>
      <p:sp>
        <p:nvSpPr>
          <p:cNvPr id="7173" name="Text Box 5">
            <a:extLst>
              <a:ext uri="{FF2B5EF4-FFF2-40B4-BE49-F238E27FC236}">
                <a16:creationId xmlns:a16="http://schemas.microsoft.com/office/drawing/2014/main" id="{B762E0DE-3152-C2BD-883D-E09C48906D5A}"/>
              </a:ext>
            </a:extLst>
          </p:cNvPr>
          <p:cNvSpPr txBox="1">
            <a:spLocks noChangeArrowheads="1"/>
          </p:cNvSpPr>
          <p:nvPr/>
        </p:nvSpPr>
        <p:spPr bwMode="auto">
          <a:xfrm>
            <a:off x="836676" y="1431233"/>
            <a:ext cx="6934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1. Fue echado en el pozo sin saber lo que pasaría</a:t>
            </a:r>
            <a:endParaRPr lang="en-US" altLang="en-US" sz="2600" b="1" dirty="0">
              <a:solidFill>
                <a:srgbClr val="FFFF00"/>
              </a:solidFill>
              <a:latin typeface="Slimbach Medium" pitchFamily="18" charset="0"/>
            </a:endParaRPr>
          </a:p>
        </p:txBody>
      </p:sp>
      <p:sp>
        <p:nvSpPr>
          <p:cNvPr id="7180" name="Text Box 12">
            <a:extLst>
              <a:ext uri="{FF2B5EF4-FFF2-40B4-BE49-F238E27FC236}">
                <a16:creationId xmlns:a16="http://schemas.microsoft.com/office/drawing/2014/main" id="{4F3072C8-EE1A-0F2C-48BB-77A65737252E}"/>
              </a:ext>
            </a:extLst>
          </p:cNvPr>
          <p:cNvSpPr txBox="1">
            <a:spLocks noChangeArrowheads="1"/>
          </p:cNvSpPr>
          <p:nvPr/>
        </p:nvSpPr>
        <p:spPr bwMode="auto">
          <a:xfrm>
            <a:off x="836676" y="4079555"/>
            <a:ext cx="8686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5. Fue encarcelado sin saber nunca sí estaría libre de nuevo</a:t>
            </a:r>
            <a:endParaRPr lang="en-US" altLang="en-US" sz="2600" b="1" dirty="0">
              <a:solidFill>
                <a:srgbClr val="FFFF00"/>
              </a:solidFill>
              <a:latin typeface="Slimbach Medium" pitchFamily="18" charset="0"/>
            </a:endParaRPr>
          </a:p>
        </p:txBody>
      </p:sp>
      <p:sp>
        <p:nvSpPr>
          <p:cNvPr id="7181" name="Text Box 13">
            <a:extLst>
              <a:ext uri="{FF2B5EF4-FFF2-40B4-BE49-F238E27FC236}">
                <a16:creationId xmlns:a16="http://schemas.microsoft.com/office/drawing/2014/main" id="{1337F24A-0D49-83D5-369D-91FC254BA10C}"/>
              </a:ext>
            </a:extLst>
          </p:cNvPr>
          <p:cNvSpPr txBox="1">
            <a:spLocks noChangeArrowheads="1"/>
          </p:cNvSpPr>
          <p:nvPr/>
        </p:nvSpPr>
        <p:spPr bwMode="auto">
          <a:xfrm>
            <a:off x="836676" y="2719393"/>
            <a:ext cx="8610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3. Fue rasgado de su familia sin saber si los vería  otra vez</a:t>
            </a:r>
            <a:endParaRPr lang="en-US" altLang="en-US" sz="2600" b="1" dirty="0">
              <a:solidFill>
                <a:srgbClr val="FFFF00"/>
              </a:solidFill>
              <a:latin typeface="Slimbach Medium" pitchFamily="18" charset="0"/>
            </a:endParaRPr>
          </a:p>
        </p:txBody>
      </p:sp>
      <p:sp>
        <p:nvSpPr>
          <p:cNvPr id="7182" name="Text Box 14">
            <a:extLst>
              <a:ext uri="{FF2B5EF4-FFF2-40B4-BE49-F238E27FC236}">
                <a16:creationId xmlns:a16="http://schemas.microsoft.com/office/drawing/2014/main" id="{639D561A-A175-E8B0-4340-C2B6E181262D}"/>
              </a:ext>
            </a:extLst>
          </p:cNvPr>
          <p:cNvSpPr txBox="1">
            <a:spLocks noChangeArrowheads="1"/>
          </p:cNvSpPr>
          <p:nvPr/>
        </p:nvSpPr>
        <p:spPr bwMode="auto">
          <a:xfrm>
            <a:off x="836676" y="3434714"/>
            <a:ext cx="7772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4. Fue comprado por Potifar sin saber lo que vendría</a:t>
            </a:r>
            <a:endParaRPr lang="en-US" altLang="en-US" sz="2600" b="1" dirty="0">
              <a:solidFill>
                <a:srgbClr val="FFFF00"/>
              </a:solidFill>
              <a:latin typeface="Slimbach Medium" pitchFamily="18" charset="0"/>
            </a:endParaRPr>
          </a:p>
        </p:txBody>
      </p:sp>
      <p:sp>
        <p:nvSpPr>
          <p:cNvPr id="7183" name="Text Box 15">
            <a:extLst>
              <a:ext uri="{FF2B5EF4-FFF2-40B4-BE49-F238E27FC236}">
                <a16:creationId xmlns:a16="http://schemas.microsoft.com/office/drawing/2014/main" id="{ABFBA30E-5655-C040-B2B9-D4557380B8B8}"/>
              </a:ext>
            </a:extLst>
          </p:cNvPr>
          <p:cNvSpPr txBox="1">
            <a:spLocks noChangeArrowheads="1"/>
          </p:cNvSpPr>
          <p:nvPr/>
        </p:nvSpPr>
        <p:spPr bwMode="auto">
          <a:xfrm>
            <a:off x="836676" y="2058455"/>
            <a:ext cx="6934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2. Fue vendido como esclavo sin saber el futuro</a:t>
            </a:r>
            <a:endParaRPr lang="en-US" altLang="en-US" sz="2600" b="1" dirty="0">
              <a:solidFill>
                <a:srgbClr val="FFFF00"/>
              </a:solidFill>
              <a:latin typeface="Slimbach Medium" pitchFamily="18" charset="0"/>
            </a:endParaRPr>
          </a:p>
        </p:txBody>
      </p:sp>
      <p:sp>
        <p:nvSpPr>
          <p:cNvPr id="7184" name="Text Box 16">
            <a:extLst>
              <a:ext uri="{FF2B5EF4-FFF2-40B4-BE49-F238E27FC236}">
                <a16:creationId xmlns:a16="http://schemas.microsoft.com/office/drawing/2014/main" id="{21E6298C-4734-3A66-7AD6-0ABF6D6A3703}"/>
              </a:ext>
            </a:extLst>
          </p:cNvPr>
          <p:cNvSpPr txBox="1">
            <a:spLocks noChangeArrowheads="1"/>
          </p:cNvSpPr>
          <p:nvPr/>
        </p:nvSpPr>
        <p:spPr bwMode="auto">
          <a:xfrm>
            <a:off x="836676" y="4724400"/>
            <a:ext cx="10518648"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6. Sea posible que tuvo que estar en la </a:t>
            </a:r>
            <a:r>
              <a:rPr lang="es-CO" altLang="en-US" sz="2600" b="1" dirty="0" err="1">
                <a:solidFill>
                  <a:srgbClr val="FFFF00"/>
                </a:solidFill>
                <a:latin typeface="Slimbach Medium" pitchFamily="18" charset="0"/>
              </a:rPr>
              <a:t>prision</a:t>
            </a:r>
            <a:r>
              <a:rPr lang="es-CO" altLang="en-US" sz="2600" b="1" dirty="0">
                <a:solidFill>
                  <a:srgbClr val="FFFF00"/>
                </a:solidFill>
                <a:latin typeface="Slimbach Medium" pitchFamily="18" charset="0"/>
              </a:rPr>
              <a:t> por algunos 10 años o más, antes de que su vida cambiaría para lo mejor.</a:t>
            </a:r>
            <a:endParaRPr lang="en-US" altLang="en-US" sz="2600" b="1" dirty="0">
              <a:solidFill>
                <a:srgbClr val="FFFF00"/>
              </a:solidFill>
              <a:latin typeface="Slimbach Medium" pitchFamily="18" charset="0"/>
            </a:endParaRPr>
          </a:p>
        </p:txBody>
      </p:sp>
      <p:pic>
        <p:nvPicPr>
          <p:cNvPr id="5" name="Picture 4" descr="A cartoon of a person writing on a clipboard&#10;&#10;Description automatically generated">
            <a:extLst>
              <a:ext uri="{FF2B5EF4-FFF2-40B4-BE49-F238E27FC236}">
                <a16:creationId xmlns:a16="http://schemas.microsoft.com/office/drawing/2014/main" id="{4CACE7DD-1243-35DB-94CE-5FD51C711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5400" y="116236"/>
            <a:ext cx="3190316" cy="28789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nodeType="with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p:cTn id="7" dur="1500" fill="hold"/>
                                        <p:tgtEl>
                                          <p:spTgt spid="7171"/>
                                        </p:tgtEl>
                                        <p:attrNameLst>
                                          <p:attrName>ppt_w</p:attrName>
                                        </p:attrNameLst>
                                      </p:cBhvr>
                                      <p:tavLst>
                                        <p:tav tm="0">
                                          <p:val>
                                            <p:fltVal val="0"/>
                                          </p:val>
                                        </p:tav>
                                        <p:tav tm="100000">
                                          <p:val>
                                            <p:strVal val="#ppt_w"/>
                                          </p:val>
                                        </p:tav>
                                      </p:tavLst>
                                    </p:anim>
                                    <p:anim calcmode="lin" valueType="num">
                                      <p:cBhvr>
                                        <p:cTn id="8" dur="1500" fill="hold"/>
                                        <p:tgtEl>
                                          <p:spTgt spid="7171"/>
                                        </p:tgtEl>
                                        <p:attrNameLst>
                                          <p:attrName>ppt_h</p:attrName>
                                        </p:attrNameLst>
                                      </p:cBhvr>
                                      <p:tavLst>
                                        <p:tav tm="0">
                                          <p:val>
                                            <p:fltVal val="0"/>
                                          </p:val>
                                        </p:tav>
                                        <p:tav tm="100000">
                                          <p:val>
                                            <p:strVal val="#ppt_h"/>
                                          </p:val>
                                        </p:tav>
                                      </p:tavLst>
                                    </p:anim>
                                    <p:anim calcmode="lin" valueType="num">
                                      <p:cBhvr>
                                        <p:cTn id="9" dur="1500" fill="hold"/>
                                        <p:tgtEl>
                                          <p:spTgt spid="7171"/>
                                        </p:tgtEl>
                                        <p:attrNameLst>
                                          <p:attrName>ppt_x</p:attrName>
                                        </p:attrNameLst>
                                      </p:cBhvr>
                                      <p:tavLst>
                                        <p:tav tm="0">
                                          <p:val>
                                            <p:fltVal val="0.5"/>
                                          </p:val>
                                        </p:tav>
                                        <p:tav tm="100000">
                                          <p:val>
                                            <p:strVal val="#ppt_x"/>
                                          </p:val>
                                        </p:tav>
                                      </p:tavLst>
                                    </p:anim>
                                    <p:anim calcmode="lin" valueType="num">
                                      <p:cBhvr>
                                        <p:cTn id="10" dur="1500" fill="hold"/>
                                        <p:tgtEl>
                                          <p:spTgt spid="7171"/>
                                        </p:tgtEl>
                                        <p:attrNameLst>
                                          <p:attrName>ppt_y</p:attrName>
                                        </p:attrNameLst>
                                      </p:cBhvr>
                                      <p:tavLst>
                                        <p:tav tm="0">
                                          <p:val>
                                            <p:fltVal val="0.5"/>
                                          </p:val>
                                        </p:tav>
                                        <p:tav tm="100000">
                                          <p:val>
                                            <p:strVal val="#ppt_y"/>
                                          </p:val>
                                        </p:tav>
                                      </p:tavLst>
                                    </p:anim>
                                  </p:childTnLst>
                                </p:cTn>
                              </p:par>
                              <p:par>
                                <p:cTn id="11" presetID="14"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1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7172"/>
                                        </p:tgtEl>
                                        <p:attrNameLst>
                                          <p:attrName>style.visibility</p:attrName>
                                        </p:attrNameLst>
                                      </p:cBhvr>
                                      <p:to>
                                        <p:strVal val="visible"/>
                                      </p:to>
                                    </p:set>
                                    <p:animEffect transition="in" filter="dissolve">
                                      <p:cBhvr>
                                        <p:cTn id="18" dur="1000"/>
                                        <p:tgtEl>
                                          <p:spTgt spid="717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1" fill="hold" nodeType="clickEffect">
                                  <p:stCondLst>
                                    <p:cond delay="0"/>
                                  </p:stCondLst>
                                  <p:childTnLst>
                                    <p:set>
                                      <p:cBhvr>
                                        <p:cTn id="22" dur="1" fill="hold">
                                          <p:stCondLst>
                                            <p:cond delay="0"/>
                                          </p:stCondLst>
                                        </p:cTn>
                                        <p:tgtEl>
                                          <p:spTgt spid="7173"/>
                                        </p:tgtEl>
                                        <p:attrNameLst>
                                          <p:attrName>style.visibility</p:attrName>
                                        </p:attrNameLst>
                                      </p:cBhvr>
                                      <p:to>
                                        <p:strVal val="visible"/>
                                      </p:to>
                                    </p:set>
                                    <p:animEffect transition="in" filter="slide(fromTop)">
                                      <p:cBhvr>
                                        <p:cTn id="23" dur="1000"/>
                                        <p:tgtEl>
                                          <p:spTgt spid="71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37" fill="hold" nodeType="clickEffect">
                                  <p:stCondLst>
                                    <p:cond delay="0"/>
                                  </p:stCondLst>
                                  <p:childTnLst>
                                    <p:set>
                                      <p:cBhvr>
                                        <p:cTn id="27" dur="1" fill="hold">
                                          <p:stCondLst>
                                            <p:cond delay="0"/>
                                          </p:stCondLst>
                                        </p:cTn>
                                        <p:tgtEl>
                                          <p:spTgt spid="7183"/>
                                        </p:tgtEl>
                                        <p:attrNameLst>
                                          <p:attrName>style.visibility</p:attrName>
                                        </p:attrNameLst>
                                      </p:cBhvr>
                                      <p:to>
                                        <p:strVal val="visible"/>
                                      </p:to>
                                    </p:set>
                                    <p:animEffect transition="in" filter="barn(outVertical)">
                                      <p:cBhvr>
                                        <p:cTn id="28" dur="1000"/>
                                        <p:tgtEl>
                                          <p:spTgt spid="718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8" fill="hold" nodeType="clickEffect">
                                  <p:stCondLst>
                                    <p:cond delay="0"/>
                                  </p:stCondLst>
                                  <p:childTnLst>
                                    <p:set>
                                      <p:cBhvr>
                                        <p:cTn id="32" dur="1" fill="hold">
                                          <p:stCondLst>
                                            <p:cond delay="0"/>
                                          </p:stCondLst>
                                        </p:cTn>
                                        <p:tgtEl>
                                          <p:spTgt spid="7181"/>
                                        </p:tgtEl>
                                        <p:attrNameLst>
                                          <p:attrName>style.visibility</p:attrName>
                                        </p:attrNameLst>
                                      </p:cBhvr>
                                      <p:to>
                                        <p:strVal val="visible"/>
                                      </p:to>
                                    </p:set>
                                    <p:animEffect transition="in" filter="slide(fromLeft)">
                                      <p:cBhvr>
                                        <p:cTn id="33" dur="1000"/>
                                        <p:tgtEl>
                                          <p:spTgt spid="718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nodeType="clickEffect">
                                  <p:stCondLst>
                                    <p:cond delay="0"/>
                                  </p:stCondLst>
                                  <p:childTnLst>
                                    <p:set>
                                      <p:cBhvr>
                                        <p:cTn id="37" dur="1" fill="hold">
                                          <p:stCondLst>
                                            <p:cond delay="0"/>
                                          </p:stCondLst>
                                        </p:cTn>
                                        <p:tgtEl>
                                          <p:spTgt spid="7182"/>
                                        </p:tgtEl>
                                        <p:attrNameLst>
                                          <p:attrName>style.visibility</p:attrName>
                                        </p:attrNameLst>
                                      </p:cBhvr>
                                      <p:to>
                                        <p:strVal val="visible"/>
                                      </p:to>
                                    </p:set>
                                    <p:animEffect transition="in" filter="randombar(horizontal)">
                                      <p:cBhvr>
                                        <p:cTn id="38" dur="1000"/>
                                        <p:tgtEl>
                                          <p:spTgt spid="718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2" fill="hold" nodeType="clickEffect">
                                  <p:stCondLst>
                                    <p:cond delay="0"/>
                                  </p:stCondLst>
                                  <p:childTnLst>
                                    <p:set>
                                      <p:cBhvr>
                                        <p:cTn id="42" dur="1" fill="hold">
                                          <p:stCondLst>
                                            <p:cond delay="0"/>
                                          </p:stCondLst>
                                        </p:cTn>
                                        <p:tgtEl>
                                          <p:spTgt spid="7180"/>
                                        </p:tgtEl>
                                        <p:attrNameLst>
                                          <p:attrName>style.visibility</p:attrName>
                                        </p:attrNameLst>
                                      </p:cBhvr>
                                      <p:to>
                                        <p:strVal val="visible"/>
                                      </p:to>
                                    </p:set>
                                    <p:animEffect transition="in" filter="slide(fromRight)">
                                      <p:cBhvr>
                                        <p:cTn id="43" dur="1000"/>
                                        <p:tgtEl>
                                          <p:spTgt spid="718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nodeType="clickEffect">
                                  <p:stCondLst>
                                    <p:cond delay="0"/>
                                  </p:stCondLst>
                                  <p:childTnLst>
                                    <p:set>
                                      <p:cBhvr>
                                        <p:cTn id="47" dur="1" fill="hold">
                                          <p:stCondLst>
                                            <p:cond delay="0"/>
                                          </p:stCondLst>
                                        </p:cTn>
                                        <p:tgtEl>
                                          <p:spTgt spid="7184"/>
                                        </p:tgtEl>
                                        <p:attrNameLst>
                                          <p:attrName>style.visibility</p:attrName>
                                        </p:attrNameLst>
                                      </p:cBhvr>
                                      <p:to>
                                        <p:strVal val="visible"/>
                                      </p:to>
                                    </p:set>
                                    <p:animEffect transition="in" filter="box(in)">
                                      <p:cBhvr>
                                        <p:cTn id="48" dur="1000"/>
                                        <p:tgtEl>
                                          <p:spTgt spid="7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P spid="7172" grpId="0" autoUpdateAnimBg="0"/>
      <p:bldP spid="7173" grpId="0" autoUpdateAnimBg="0"/>
      <p:bldP spid="7180" grpId="0" autoUpdateAnimBg="0"/>
      <p:bldP spid="7181" grpId="0" autoUpdateAnimBg="0"/>
      <p:bldP spid="7182" grpId="0" autoUpdateAnimBg="0"/>
      <p:bldP spid="7183" grpId="0" autoUpdateAnimBg="0"/>
      <p:bldP spid="718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205" name="Text Box 13">
            <a:extLst>
              <a:ext uri="{FF2B5EF4-FFF2-40B4-BE49-F238E27FC236}">
                <a16:creationId xmlns:a16="http://schemas.microsoft.com/office/drawing/2014/main" id="{623BE408-CF5B-684D-795F-B1D892635036}"/>
              </a:ext>
            </a:extLst>
          </p:cNvPr>
          <p:cNvSpPr txBox="1">
            <a:spLocks noChangeArrowheads="1"/>
          </p:cNvSpPr>
          <p:nvPr/>
        </p:nvSpPr>
        <p:spPr bwMode="auto">
          <a:xfrm>
            <a:off x="323088" y="1302369"/>
            <a:ext cx="889711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dirty="0">
                <a:solidFill>
                  <a:srgbClr val="FFFF00"/>
                </a:solidFill>
                <a:latin typeface="Slimbach Medium" pitchFamily="18" charset="0"/>
              </a:rPr>
              <a:t>B. Estando en el pozo puede ser un entrenamiento para</a:t>
            </a:r>
          </a:p>
          <a:p>
            <a:r>
              <a:rPr lang="es-CO" altLang="en-US" sz="2600" b="1" dirty="0">
                <a:solidFill>
                  <a:srgbClr val="FFFF00"/>
                </a:solidFill>
                <a:latin typeface="Slimbach Medium" pitchFamily="18" charset="0"/>
              </a:rPr>
              <a:t>	oportunidades inesperadas. Un día, después de mucho tiempo en el pozo, a José lo despertó otro cambio extremo en su vida, un cambio súbito y sorprendente (</a:t>
            </a:r>
            <a:r>
              <a:rPr lang="es-CO" altLang="en-US" sz="2600" b="1" dirty="0" err="1">
                <a:solidFill>
                  <a:srgbClr val="FFFF00"/>
                </a:solidFill>
                <a:latin typeface="Slimbach Medium" pitchFamily="18" charset="0"/>
              </a:rPr>
              <a:t>Gén</a:t>
            </a:r>
            <a:r>
              <a:rPr lang="es-CO" altLang="en-US" sz="2600" b="1" dirty="0">
                <a:solidFill>
                  <a:srgbClr val="FFFF00"/>
                </a:solidFill>
                <a:latin typeface="Slimbach Medium" pitchFamily="18" charset="0"/>
              </a:rPr>
              <a:t> 41:41-57)</a:t>
            </a:r>
            <a:endParaRPr lang="en-US" altLang="en-US" sz="2600" b="1" dirty="0">
              <a:solidFill>
                <a:srgbClr val="FFFF00"/>
              </a:solidFill>
              <a:latin typeface="Slimbach Medium" pitchFamily="18" charset="0"/>
            </a:endParaRPr>
          </a:p>
        </p:txBody>
      </p:sp>
      <p:sp>
        <p:nvSpPr>
          <p:cNvPr id="8208" name="Rectangle 16">
            <a:extLst>
              <a:ext uri="{FF2B5EF4-FFF2-40B4-BE49-F238E27FC236}">
                <a16:creationId xmlns:a16="http://schemas.microsoft.com/office/drawing/2014/main" id="{34A32F4A-EE8B-F304-0013-BA4D17B4DAEF}"/>
              </a:ext>
            </a:extLst>
          </p:cNvPr>
          <p:cNvSpPr>
            <a:spLocks noChangeArrowheads="1"/>
          </p:cNvSpPr>
          <p:nvPr/>
        </p:nvSpPr>
        <p:spPr bwMode="auto">
          <a:xfrm>
            <a:off x="152400" y="3384440"/>
            <a:ext cx="117348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Slimbach Medium"/>
              </a:rPr>
              <a:t>Dijo además Faraón a José: He aquí yo te he puesto sobre toda la tierra de Egipto. Entonces Faraón quitó su anillo de su mano, y lo puso en la mano de José, y lo hizo vestir de ropas de lino finísimo, y puso un collar de oro en su cuello; y lo hizo subir en su segundo carro, y pregonaron delante de él: ¡Doblad la rodilla!; y lo puso sobre toda la tierra de Egipto. Y dijo Faraón a José: Yo soy Faraón; y sin ti ninguno alzará su mano ni su pie en toda la tierra de Egipto. Y llamó Faraón el nombre de José, </a:t>
            </a:r>
            <a:r>
              <a:rPr lang="es-ES" altLang="en-US" sz="2600" b="1" dirty="0" err="1">
                <a:solidFill>
                  <a:schemeClr val="bg1"/>
                </a:solidFill>
                <a:latin typeface="Slimbach Medium"/>
              </a:rPr>
              <a:t>Zafnat</a:t>
            </a:r>
            <a:r>
              <a:rPr lang="es-ES" altLang="en-US" sz="2600" b="1" dirty="0">
                <a:solidFill>
                  <a:schemeClr val="bg1"/>
                </a:solidFill>
                <a:latin typeface="Slimbach Medium"/>
              </a:rPr>
              <a:t>-panea; y le dio por mujer a </a:t>
            </a:r>
            <a:r>
              <a:rPr lang="es-ES" altLang="en-US" sz="2600" b="1" dirty="0" err="1">
                <a:solidFill>
                  <a:schemeClr val="bg1"/>
                </a:solidFill>
                <a:latin typeface="Slimbach Medium"/>
              </a:rPr>
              <a:t>Asenat</a:t>
            </a:r>
            <a:r>
              <a:rPr lang="es-ES" altLang="en-US" sz="2600" b="1" dirty="0">
                <a:solidFill>
                  <a:schemeClr val="bg1"/>
                </a:solidFill>
                <a:latin typeface="Slimbach Medium"/>
              </a:rPr>
              <a:t>, hija de </a:t>
            </a:r>
            <a:r>
              <a:rPr lang="es-ES" altLang="en-US" sz="2600" b="1" dirty="0" err="1">
                <a:solidFill>
                  <a:schemeClr val="bg1"/>
                </a:solidFill>
                <a:latin typeface="Slimbach Medium"/>
              </a:rPr>
              <a:t>Potifera</a:t>
            </a:r>
            <a:r>
              <a:rPr lang="es-ES" altLang="en-US" sz="2600" b="1" dirty="0">
                <a:solidFill>
                  <a:schemeClr val="bg1"/>
                </a:solidFill>
                <a:latin typeface="Slimbach Medium"/>
              </a:rPr>
              <a:t> sacerdote de </a:t>
            </a:r>
            <a:r>
              <a:rPr lang="es-ES" altLang="en-US" sz="2600" b="1" dirty="0" err="1">
                <a:solidFill>
                  <a:schemeClr val="bg1"/>
                </a:solidFill>
                <a:latin typeface="Slimbach Medium"/>
              </a:rPr>
              <a:t>On</a:t>
            </a:r>
            <a:r>
              <a:rPr lang="es-ES" altLang="en-US" sz="2600" b="1" dirty="0">
                <a:solidFill>
                  <a:schemeClr val="bg1"/>
                </a:solidFill>
                <a:latin typeface="Slimbach Medium"/>
              </a:rPr>
              <a:t>. Y salió José por toda la tierra de Egipto.</a:t>
            </a:r>
          </a:p>
        </p:txBody>
      </p:sp>
      <p:pic>
        <p:nvPicPr>
          <p:cNvPr id="6" name="Picture 5" descr="A cartoon of a person writing on a clipboard&#10;&#10;Description automatically generated">
            <a:extLst>
              <a:ext uri="{FF2B5EF4-FFF2-40B4-BE49-F238E27FC236}">
                <a16:creationId xmlns:a16="http://schemas.microsoft.com/office/drawing/2014/main" id="{09FF3B56-412B-2890-64E2-1092957D98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5400" y="116236"/>
            <a:ext cx="3190316" cy="2878904"/>
          </a:xfrm>
          <a:prstGeom prst="rect">
            <a:avLst/>
          </a:prstGeom>
        </p:spPr>
      </p:pic>
      <p:sp>
        <p:nvSpPr>
          <p:cNvPr id="7" name="Text Box 3">
            <a:extLst>
              <a:ext uri="{FF2B5EF4-FFF2-40B4-BE49-F238E27FC236}">
                <a16:creationId xmlns:a16="http://schemas.microsoft.com/office/drawing/2014/main" id="{02E427E2-978B-7FB3-6309-71A4F594BA1D}"/>
              </a:ext>
            </a:extLst>
          </p:cNvPr>
          <p:cNvSpPr txBox="1">
            <a:spLocks noChangeArrowheads="1"/>
          </p:cNvSpPr>
          <p:nvPr/>
        </p:nvSpPr>
        <p:spPr bwMode="auto">
          <a:xfrm>
            <a:off x="152400" y="379958"/>
            <a:ext cx="7543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s-CO" altLang="en-US" sz="2600" b="1" u="sng" dirty="0">
                <a:solidFill>
                  <a:schemeClr val="bg1"/>
                </a:solidFill>
                <a:latin typeface="Slimbach Medium" pitchFamily="18" charset="0"/>
              </a:rPr>
              <a:t>¿Qué aprendemos</a:t>
            </a:r>
            <a:r>
              <a:rPr lang="es-CO" altLang="en-US" sz="2600" b="1" dirty="0">
                <a:solidFill>
                  <a:schemeClr val="bg1"/>
                </a:solidFill>
                <a:latin typeface="Slimbach Medium" pitchFamily="18" charset="0"/>
              </a:rPr>
              <a:t>?</a:t>
            </a:r>
            <a:endParaRPr lang="en-US" altLang="en-US" sz="2600" b="1" dirty="0">
              <a:solidFill>
                <a:schemeClr val="bg1"/>
              </a:solidFill>
              <a:latin typeface="Slimbach Medium" pitchFamily="18" charset="0"/>
            </a:endParaRPr>
          </a:p>
        </p:txBody>
      </p:sp>
      <p:sp>
        <p:nvSpPr>
          <p:cNvPr id="8" name="Text Box 4">
            <a:extLst>
              <a:ext uri="{FF2B5EF4-FFF2-40B4-BE49-F238E27FC236}">
                <a16:creationId xmlns:a16="http://schemas.microsoft.com/office/drawing/2014/main" id="{164C90DA-4BDB-8AA7-54C6-58DD3A05B7CC}"/>
              </a:ext>
            </a:extLst>
          </p:cNvPr>
          <p:cNvSpPr txBox="1">
            <a:spLocks noChangeArrowheads="1"/>
          </p:cNvSpPr>
          <p:nvPr/>
        </p:nvSpPr>
        <p:spPr bwMode="auto">
          <a:xfrm>
            <a:off x="304800" y="760958"/>
            <a:ext cx="7391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lphaUcPeriod"/>
            </a:pPr>
            <a:r>
              <a:rPr lang="es-CO" altLang="en-US" sz="2600" b="1">
                <a:solidFill>
                  <a:srgbClr val="FFFF00"/>
                </a:solidFill>
                <a:latin typeface="Slimbach Medium" pitchFamily="18" charset="0"/>
              </a:rPr>
              <a:t>El confiar en Dios tiene que ser hecho día por día</a:t>
            </a:r>
            <a:endParaRPr lang="en-US" altLang="en-US" sz="2600" b="1">
              <a:solidFill>
                <a:srgbClr val="FFFF00"/>
              </a:solidFill>
              <a:latin typeface="Slimbach Medium"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withEffect">
                                  <p:stCondLst>
                                    <p:cond delay="0"/>
                                  </p:stCondLst>
                                  <p:childTnLst>
                                    <p:set>
                                      <p:cBhvr>
                                        <p:cTn id="6" dur="1" fill="hold">
                                          <p:stCondLst>
                                            <p:cond delay="0"/>
                                          </p:stCondLst>
                                        </p:cTn>
                                        <p:tgtEl>
                                          <p:spTgt spid="8205"/>
                                        </p:tgtEl>
                                        <p:attrNameLst>
                                          <p:attrName>style.visibility</p:attrName>
                                        </p:attrNameLst>
                                      </p:cBhvr>
                                      <p:to>
                                        <p:strVal val="visible"/>
                                      </p:to>
                                    </p:set>
                                    <p:animEffect transition="in" filter="blinds(vertical)">
                                      <p:cBhvr>
                                        <p:cTn id="7" dur="1000"/>
                                        <p:tgtEl>
                                          <p:spTgt spid="82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8208"/>
                                        </p:tgtEl>
                                        <p:attrNameLst>
                                          <p:attrName>style.visibility</p:attrName>
                                        </p:attrNameLst>
                                      </p:cBhvr>
                                      <p:to>
                                        <p:strVal val="visible"/>
                                      </p:to>
                                    </p:set>
                                    <p:animEffect transition="in" filter="wedge">
                                      <p:cBhvr>
                                        <p:cTn id="12" dur="1000"/>
                                        <p:tgtEl>
                                          <p:spTgt spid="8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5" grpId="0" autoUpdateAnimBg="0"/>
      <p:bldP spid="8208" grpId="0"/>
      <p:bldP spid="7" grpId="0" autoUpdateAnimBg="0"/>
      <p:bldP spid="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2" name="Rectangle 4">
            <a:extLst>
              <a:ext uri="{FF2B5EF4-FFF2-40B4-BE49-F238E27FC236}">
                <a16:creationId xmlns:a16="http://schemas.microsoft.com/office/drawing/2014/main" id="{E5B074C0-9939-C38F-6853-F79E322DB15C}"/>
              </a:ext>
            </a:extLst>
          </p:cNvPr>
          <p:cNvSpPr>
            <a:spLocks noChangeArrowheads="1"/>
          </p:cNvSpPr>
          <p:nvPr/>
        </p:nvSpPr>
        <p:spPr bwMode="auto">
          <a:xfrm>
            <a:off x="76200" y="1"/>
            <a:ext cx="1196340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Slimbach Medium"/>
              </a:rPr>
              <a:t>Era José de edad de treinta años cuando fue presentado delante de Faraón rey de Egipto; y salió José de delante de Faraón, y recorrió toda la tierra de Egipto. En aquellos siete años de abundancia la tierra produjo a montones. Y él reunió todo el alimento de los siete años de abundancia que hubo en la tierra de Egipto, y guardó alimento en las ciudades, poniendo en cada ciudad el alimento del campo de sus alrededores. Recogió José trigo como arena del mar, mucho en extremo, hasta no poderse contar, porque no tenía número.  Y nacieron a José dos hijos antes que viniese el primer año del hambre, los cuales le dio a luz </a:t>
            </a:r>
            <a:r>
              <a:rPr lang="es-ES" altLang="en-US" sz="2600" b="1" dirty="0" err="1">
                <a:solidFill>
                  <a:schemeClr val="bg1"/>
                </a:solidFill>
                <a:latin typeface="Slimbach Medium"/>
              </a:rPr>
              <a:t>Asenat</a:t>
            </a:r>
            <a:r>
              <a:rPr lang="es-ES" altLang="en-US" sz="2600" b="1" dirty="0">
                <a:solidFill>
                  <a:schemeClr val="bg1"/>
                </a:solidFill>
                <a:latin typeface="Slimbach Medium"/>
              </a:rPr>
              <a:t>, hija de </a:t>
            </a:r>
            <a:r>
              <a:rPr lang="es-ES" altLang="en-US" sz="2600" b="1" dirty="0" err="1">
                <a:solidFill>
                  <a:schemeClr val="bg1"/>
                </a:solidFill>
                <a:latin typeface="Slimbach Medium"/>
              </a:rPr>
              <a:t>Potifera</a:t>
            </a:r>
            <a:r>
              <a:rPr lang="es-ES" altLang="en-US" sz="2600" b="1" dirty="0">
                <a:solidFill>
                  <a:schemeClr val="bg1"/>
                </a:solidFill>
                <a:latin typeface="Slimbach Medium"/>
              </a:rPr>
              <a:t> sacerdote de </a:t>
            </a:r>
            <a:r>
              <a:rPr lang="es-ES" altLang="en-US" sz="2600" b="1" dirty="0" err="1">
                <a:solidFill>
                  <a:schemeClr val="bg1"/>
                </a:solidFill>
                <a:latin typeface="Slimbach Medium"/>
              </a:rPr>
              <a:t>On</a:t>
            </a:r>
            <a:r>
              <a:rPr lang="es-ES" altLang="en-US" sz="2600" b="1" dirty="0">
                <a:solidFill>
                  <a:schemeClr val="bg1"/>
                </a:solidFill>
                <a:latin typeface="Slimbach Medium"/>
              </a:rPr>
              <a:t>.  Y llamó José el nombre del primogénito, Manasés; porque dijo: Dios me hizo olvidar todo mi trabajo, y toda la casa de mi padre.  Y llamó el nombre del segundo, Efraín; porque dijo: Dios me hizo fructificar en la tierra de mi aflicción.</a:t>
            </a:r>
          </a:p>
        </p:txBody>
      </p:sp>
      <p:sp>
        <p:nvSpPr>
          <p:cNvPr id="17413" name="Rectangle 5">
            <a:extLst>
              <a:ext uri="{FF2B5EF4-FFF2-40B4-BE49-F238E27FC236}">
                <a16:creationId xmlns:a16="http://schemas.microsoft.com/office/drawing/2014/main" id="{81C1F6C2-FCA8-A87E-3C89-8ED5DC741243}"/>
              </a:ext>
            </a:extLst>
          </p:cNvPr>
          <p:cNvSpPr>
            <a:spLocks noChangeArrowheads="1"/>
          </p:cNvSpPr>
          <p:nvPr/>
        </p:nvSpPr>
        <p:spPr bwMode="auto">
          <a:xfrm>
            <a:off x="76200" y="3048000"/>
            <a:ext cx="120396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Slimbach Medium"/>
              </a:rPr>
              <a:t>Así se cumplieron los siete años de abundancia que hubo en la tierra de Egipto. Y comenzaron a venir los siete años del hambre, como José había dicho; y hubo hambre en todos los países, mas en toda la tierra de Egipto había pan.  Cuando se sintió el hambre en toda la tierra de Egipto, el pueblo clamó a Faraón por pan. Y dijo Faraón a todos los egipcios: Id a José, y haced lo que él os dijere.  Y el hambre estaba por toda la extensión del país. Entonces abrió José todo granero donde había, y vendía a los egipcios; porque había crecido el hambre en la tierra de Egipto. Y de toda la tierra venían a Egipto para comprar de José, porque por toda la tierra había crecido el hambre.</a:t>
            </a: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xit" presetSubtype="8" fill="hold" nodeType="clickEffect">
                                  <p:stCondLst>
                                    <p:cond delay="0"/>
                                  </p:stCondLst>
                                  <p:childTnLst>
                                    <p:anim calcmode="lin" valueType="num">
                                      <p:cBhvr>
                                        <p:cTn id="6" dur="1000"/>
                                        <p:tgtEl>
                                          <p:spTgt spid="17412"/>
                                        </p:tgtEl>
                                        <p:attrNameLst>
                                          <p:attrName>ppt_x</p:attrName>
                                        </p:attrNameLst>
                                      </p:cBhvr>
                                      <p:tavLst>
                                        <p:tav tm="0">
                                          <p:val>
                                            <p:strVal val="ppt_x"/>
                                          </p:val>
                                        </p:tav>
                                        <p:tav tm="100000">
                                          <p:val>
                                            <p:strVal val="ppt_x-ppt_w/2"/>
                                          </p:val>
                                        </p:tav>
                                      </p:tavLst>
                                    </p:anim>
                                    <p:anim calcmode="lin" valueType="num">
                                      <p:cBhvr>
                                        <p:cTn id="7" dur="1000"/>
                                        <p:tgtEl>
                                          <p:spTgt spid="17412"/>
                                        </p:tgtEl>
                                        <p:attrNameLst>
                                          <p:attrName>ppt_y</p:attrName>
                                        </p:attrNameLst>
                                      </p:cBhvr>
                                      <p:tavLst>
                                        <p:tav tm="0">
                                          <p:val>
                                            <p:strVal val="ppt_y"/>
                                          </p:val>
                                        </p:tav>
                                        <p:tav tm="100000">
                                          <p:val>
                                            <p:strVal val="ppt_y"/>
                                          </p:val>
                                        </p:tav>
                                      </p:tavLst>
                                    </p:anim>
                                    <p:anim calcmode="lin" valueType="num">
                                      <p:cBhvr>
                                        <p:cTn id="8" dur="1000"/>
                                        <p:tgtEl>
                                          <p:spTgt spid="17412"/>
                                        </p:tgtEl>
                                        <p:attrNameLst>
                                          <p:attrName>ppt_w</p:attrName>
                                        </p:attrNameLst>
                                      </p:cBhvr>
                                      <p:tavLst>
                                        <p:tav tm="0">
                                          <p:val>
                                            <p:strVal val="ppt_w"/>
                                          </p:val>
                                        </p:tav>
                                        <p:tav tm="100000">
                                          <p:val>
                                            <p:fltVal val="0"/>
                                          </p:val>
                                        </p:tav>
                                      </p:tavLst>
                                    </p:anim>
                                    <p:anim calcmode="lin" valueType="num">
                                      <p:cBhvr>
                                        <p:cTn id="9" dur="1000"/>
                                        <p:tgtEl>
                                          <p:spTgt spid="17412"/>
                                        </p:tgtEl>
                                        <p:attrNameLst>
                                          <p:attrName>ppt_h</p:attrName>
                                        </p:attrNameLst>
                                      </p:cBhvr>
                                      <p:tavLst>
                                        <p:tav tm="0">
                                          <p:val>
                                            <p:strVal val="ppt_h"/>
                                          </p:val>
                                        </p:tav>
                                        <p:tav tm="100000">
                                          <p:val>
                                            <p:strVal val="ppt_h"/>
                                          </p:val>
                                        </p:tav>
                                      </p:tavLst>
                                    </p:anim>
                                    <p:set>
                                      <p:cBhvr>
                                        <p:cTn id="10" dur="1" fill="hold">
                                          <p:stCondLst>
                                            <p:cond delay="999"/>
                                          </p:stCondLst>
                                        </p:cTn>
                                        <p:tgtEl>
                                          <p:spTgt spid="17412"/>
                                        </p:tgtEl>
                                        <p:attrNameLst>
                                          <p:attrName>style.visibility</p:attrName>
                                        </p:attrNameLst>
                                      </p:cBhvr>
                                      <p:to>
                                        <p:strVal val="hidden"/>
                                      </p:to>
                                    </p:set>
                                  </p:childTnLst>
                                </p:cTn>
                              </p:par>
                              <p:par>
                                <p:cTn id="11" presetID="17" presetClass="entr" presetSubtype="2" fill="hold" nodeType="withEffect">
                                  <p:stCondLst>
                                    <p:cond delay="0"/>
                                  </p:stCondLst>
                                  <p:childTnLst>
                                    <p:set>
                                      <p:cBhvr>
                                        <p:cTn id="12" dur="1" fill="hold">
                                          <p:stCondLst>
                                            <p:cond delay="0"/>
                                          </p:stCondLst>
                                        </p:cTn>
                                        <p:tgtEl>
                                          <p:spTgt spid="17413"/>
                                        </p:tgtEl>
                                        <p:attrNameLst>
                                          <p:attrName>style.visibility</p:attrName>
                                        </p:attrNameLst>
                                      </p:cBhvr>
                                      <p:to>
                                        <p:strVal val="visible"/>
                                      </p:to>
                                    </p:set>
                                    <p:anim calcmode="lin" valueType="num">
                                      <p:cBhvr>
                                        <p:cTn id="13" dur="1000" fill="hold"/>
                                        <p:tgtEl>
                                          <p:spTgt spid="17413"/>
                                        </p:tgtEl>
                                        <p:attrNameLst>
                                          <p:attrName>ppt_x</p:attrName>
                                        </p:attrNameLst>
                                      </p:cBhvr>
                                      <p:tavLst>
                                        <p:tav tm="0">
                                          <p:val>
                                            <p:strVal val="#ppt_x+#ppt_w/2"/>
                                          </p:val>
                                        </p:tav>
                                        <p:tav tm="100000">
                                          <p:val>
                                            <p:strVal val="#ppt_x"/>
                                          </p:val>
                                        </p:tav>
                                      </p:tavLst>
                                    </p:anim>
                                    <p:anim calcmode="lin" valueType="num">
                                      <p:cBhvr>
                                        <p:cTn id="14" dur="1000" fill="hold"/>
                                        <p:tgtEl>
                                          <p:spTgt spid="17413"/>
                                        </p:tgtEl>
                                        <p:attrNameLst>
                                          <p:attrName>ppt_y</p:attrName>
                                        </p:attrNameLst>
                                      </p:cBhvr>
                                      <p:tavLst>
                                        <p:tav tm="0">
                                          <p:val>
                                            <p:strVal val="#ppt_y"/>
                                          </p:val>
                                        </p:tav>
                                        <p:tav tm="100000">
                                          <p:val>
                                            <p:strVal val="#ppt_y"/>
                                          </p:val>
                                        </p:tav>
                                      </p:tavLst>
                                    </p:anim>
                                    <p:anim calcmode="lin" valueType="num">
                                      <p:cBhvr>
                                        <p:cTn id="15" dur="1000" fill="hold"/>
                                        <p:tgtEl>
                                          <p:spTgt spid="17413"/>
                                        </p:tgtEl>
                                        <p:attrNameLst>
                                          <p:attrName>ppt_w</p:attrName>
                                        </p:attrNameLst>
                                      </p:cBhvr>
                                      <p:tavLst>
                                        <p:tav tm="0">
                                          <p:val>
                                            <p:fltVal val="0"/>
                                          </p:val>
                                        </p:tav>
                                        <p:tav tm="100000">
                                          <p:val>
                                            <p:strVal val="#ppt_w"/>
                                          </p:val>
                                        </p:tav>
                                      </p:tavLst>
                                    </p:anim>
                                    <p:anim calcmode="lin" valueType="num">
                                      <p:cBhvr>
                                        <p:cTn id="16" dur="1000" fill="hold"/>
                                        <p:tgtEl>
                                          <p:spTgt spid="174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495</TotalTime>
  <Words>2340</Words>
  <Application>Microsoft Office PowerPoint</Application>
  <PresentationFormat>Widescreen</PresentationFormat>
  <Paragraphs>96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Times New Roman</vt:lpstr>
      <vt:lpstr>Slimbach Medium</vt:lpstr>
      <vt:lpstr>Tempus Sans ITC</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 Camp</dc:creator>
  <cp:lastModifiedBy>ROYCE CHANDLER</cp:lastModifiedBy>
  <cp:revision>127</cp:revision>
  <dcterms:created xsi:type="dcterms:W3CDTF">2003-06-18T16:42:59Z</dcterms:created>
  <dcterms:modified xsi:type="dcterms:W3CDTF">2023-08-10T16:12:35Z</dcterms:modified>
</cp:coreProperties>
</file>