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8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D9D3-C9C8-7FCC-0F8A-B2E70D62C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A5000-2E5A-74F2-9F95-FD0BA5FFB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0FB9E-C86E-2C2E-3388-03AD0333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13086-B582-814F-AD70-D27E6805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82EB-CA77-7C59-5384-6AC41439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9367-3C48-D62F-CC0D-B9468976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7E36E-E205-6DF6-F338-46BB7FBAE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03C-E00D-9A2A-3A9C-68EF9C90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12B66-E811-C763-6805-9C22351D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A0EA6-9356-B181-161D-DA662E4A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19A0A-4119-19A6-0077-598E7AB65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98AC-02A3-8090-D868-E8A33EEE5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59189-F2B2-B42C-6EEB-94342D10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7BDA-4010-17C3-F872-8F1E5C02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F794-CC6A-780D-5FBF-2B2D1559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E67C-F6B9-1232-29D4-B23B2A74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EF816-5D03-2D13-B167-10F4BCEE8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4302D-634A-4FC8-9BC3-92A7E4098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4F8D-3B1A-813D-636B-D1B77F6A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19DB-4381-EE49-647A-7401578B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1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43CA-5DD6-C4F4-E11D-1545A989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B8D2B-0A66-8066-A40C-33030B1C8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2ABE3-40CA-C4B0-F618-896BDB8E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8E4A-E521-B208-9470-781623AF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B3189-CD7C-97C5-2C78-EA2069BC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37AF-02B3-F1EE-4741-4245B27D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D5D2-7219-D150-8434-56553BEA4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6C2BB-5EB1-EBDC-D03A-FF2CF18F1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32675-CD81-14BB-C5C8-71CCDFB8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A2598-0FCA-B380-7CDE-4C515A91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A555E-ACF3-93DC-DBDF-E497B03B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1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6C5E-DF90-813C-A2D0-DC4331EE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E761E-7D05-6035-E0BF-87C019E63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66D0D-426B-20AC-1ACE-C18BAA46A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9FC5A-93B3-887A-1470-507578497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62393-33AA-F1E0-3DC7-809A1608F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2877A-0D5E-315F-FD3B-6484BC25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81A94-B912-7BD0-9AF0-439C8D4B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0C48B-6495-538F-8DA2-DA4965FC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2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9A88-F096-176D-7C1E-F40EB103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39834-32EB-4A3B-93DA-7D34790B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A1527-73B8-887C-18D2-05FE3723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88528-F8FD-B497-996A-6222A033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8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DCAE4-0104-F8FC-A115-4353BC14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0FF77-EC3F-7C37-2625-114EFCE2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CC194-DE87-A038-B374-EC434F30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B0C5-DCE3-F742-60FA-5350E94D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8305-4EC5-D785-83D5-F4E30CA2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3FD3D-0BCA-0374-C96A-B05A6B43E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DC854-8DF3-FA30-FAEC-D2281A48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5469F-6051-9218-D2D6-40C703D9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3EED-01A4-A312-2FC4-1F7C65C6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0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EA24-EFFF-E88B-D7B5-9F6FC73B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9D3E7-5159-0876-4852-5416B5DD8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CEDBF-D9B9-08F4-57BB-4EE675D54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38EAE-3654-C407-F0C1-7881126E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2FA30-1D39-B853-345E-ECC97D5F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7F3EA-C9B4-B0FB-3D51-E169E0B3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01557-9FE7-EEEA-6EF4-B3EA9E7B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2FE5C-1169-3B36-4E1D-5A15BBC1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11F31-7679-9A7D-C757-D08B871E9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A8E7-036F-4975-B0A7-BDF0A3A3ED76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0C800-FCA2-2030-E7E0-DED14B34B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648A5-BD73-C08C-B5AB-26CE35AEE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21EF-0651-4A81-8BFF-CD6F4578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1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3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1199071" y="3579517"/>
            <a:ext cx="946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andaba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ciudades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mercados. 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presencia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incómodos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invitados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…no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disminuyó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alegría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6E6C7-5205-9A0E-EDCB-90A232B1A35C}"/>
              </a:ext>
            </a:extLst>
          </p:cNvPr>
          <p:cNvSpPr txBox="1"/>
          <p:nvPr/>
        </p:nvSpPr>
        <p:spPr>
          <a:xfrm>
            <a:off x="1199071" y="5134851"/>
            <a:ext cx="906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mentira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Satanás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Jesús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buenos…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era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asceta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monje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solitario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…no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buenos de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diaria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participaba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1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1587260" y="3705046"/>
            <a:ext cx="840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podía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renunciar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sociedad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retirarse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desierto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decidió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ser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vencido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6E6C7-5205-9A0E-EDCB-90A232B1A35C}"/>
              </a:ext>
            </a:extLst>
          </p:cNvPr>
          <p:cNvSpPr txBox="1"/>
          <p:nvPr/>
        </p:nvSpPr>
        <p:spPr>
          <a:xfrm>
            <a:off x="1587260" y="5471700"/>
            <a:ext cx="825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fácil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rehusar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invitación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incómodos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invitación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comportarse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Jesús se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comportaba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4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EC5DD-E95B-6768-1FBE-9E72A8F6BF70}"/>
              </a:ext>
            </a:extLst>
          </p:cNvPr>
          <p:cNvSpPr txBox="1"/>
          <p:nvPr/>
        </p:nvSpPr>
        <p:spPr>
          <a:xfrm>
            <a:off x="1371599" y="2303600"/>
            <a:ext cx="8885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instintos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naturales no son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Dios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virilidad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varones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vibrantes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modo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personas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verdaderas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santos al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FCCAD-2622-7562-117D-AC38D75177C8}"/>
              </a:ext>
            </a:extLst>
          </p:cNvPr>
          <p:cNvSpPr txBox="1"/>
          <p:nvPr/>
        </p:nvSpPr>
        <p:spPr>
          <a:xfrm>
            <a:off x="1371599" y="4367227"/>
            <a:ext cx="865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Cristo “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purifica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limpia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varones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CA442-3FEC-E475-E1F9-F0405FF6D5C5}"/>
              </a:ext>
            </a:extLst>
          </p:cNvPr>
          <p:cNvSpPr txBox="1"/>
          <p:nvPr/>
        </p:nvSpPr>
        <p:spPr>
          <a:xfrm>
            <a:off x="1371600" y="5498097"/>
            <a:ext cx="888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lleguemos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a…un hombre maduro, a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estatura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plenitude de Cristo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(Ef 4:13).</a:t>
            </a:r>
          </a:p>
        </p:txBody>
      </p:sp>
    </p:spTree>
    <p:extLst>
      <p:ext uri="{BB962C8B-B14F-4D97-AF65-F5344CB8AC3E}">
        <p14:creationId xmlns:p14="http://schemas.microsoft.com/office/powerpoint/2010/main" val="25258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EC5DD-E95B-6768-1FBE-9E72A8F6BF70}"/>
              </a:ext>
            </a:extLst>
          </p:cNvPr>
          <p:cNvSpPr txBox="1"/>
          <p:nvPr/>
        </p:nvSpPr>
        <p:spPr>
          <a:xfrm>
            <a:off x="1595886" y="3153044"/>
            <a:ext cx="8428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Sus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dicípulos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Jerusalén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Samaria,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ciudades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llenas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reuniones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casas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privadas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a sus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diarias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FCCAD-2622-7562-117D-AC38D75177C8}"/>
              </a:ext>
            </a:extLst>
          </p:cNvPr>
          <p:cNvSpPr txBox="1"/>
          <p:nvPr/>
        </p:nvSpPr>
        <p:spPr>
          <a:xfrm>
            <a:off x="1595886" y="4648244"/>
            <a:ext cx="842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donde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evangelio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producir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buenos, o no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40204-BCCB-0097-9CC6-C9BA0FD2B7AC}"/>
              </a:ext>
            </a:extLst>
          </p:cNvPr>
          <p:cNvSpPr txBox="1"/>
          <p:nvPr/>
        </p:nvSpPr>
        <p:spPr>
          <a:xfrm>
            <a:off x="1388852" y="5866583"/>
            <a:ext cx="917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Cor 10:31 –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sea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comáis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bebáis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hagáis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hacedlo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la gloria de Dios.</a:t>
            </a:r>
          </a:p>
        </p:txBody>
      </p:sp>
    </p:spTree>
    <p:extLst>
      <p:ext uri="{BB962C8B-B14F-4D97-AF65-F5344CB8AC3E}">
        <p14:creationId xmlns:p14="http://schemas.microsoft.com/office/powerpoint/2010/main" val="39759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EC5DD-E95B-6768-1FBE-9E72A8F6BF70}"/>
              </a:ext>
            </a:extLst>
          </p:cNvPr>
          <p:cNvSpPr txBox="1"/>
          <p:nvPr/>
        </p:nvSpPr>
        <p:spPr>
          <a:xfrm>
            <a:off x="672860" y="423683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 2:6 –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había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seis tinajas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piedra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puestas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ser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usadas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purificación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judíos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cabían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cántaros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That's a LOT of wine! |">
            <a:extLst>
              <a:ext uri="{FF2B5EF4-FFF2-40B4-BE49-F238E27FC236}">
                <a16:creationId xmlns:a16="http://schemas.microsoft.com/office/drawing/2014/main" id="{02374B84-BAB0-B005-691F-8BB64E183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14546" r="9950" b="4730"/>
          <a:stretch/>
        </p:blipFill>
        <p:spPr bwMode="auto">
          <a:xfrm>
            <a:off x="5814980" y="379562"/>
            <a:ext cx="6377020" cy="64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EC5DD-E95B-6768-1FBE-9E72A8F6BF70}"/>
              </a:ext>
            </a:extLst>
          </p:cNvPr>
          <p:cNvSpPr txBox="1"/>
          <p:nvPr/>
        </p:nvSpPr>
        <p:spPr>
          <a:xfrm>
            <a:off x="696911" y="4231496"/>
            <a:ext cx="4547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judíos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siempre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lavaban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se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limpiaban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…era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religión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ceremonia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lavaron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sus manos</a:t>
            </a: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sus pies</a:t>
            </a:r>
          </a:p>
        </p:txBody>
      </p:sp>
      <p:pic>
        <p:nvPicPr>
          <p:cNvPr id="8" name="Picture 2" descr="That's a LOT of wine! |">
            <a:extLst>
              <a:ext uri="{FF2B5EF4-FFF2-40B4-BE49-F238E27FC236}">
                <a16:creationId xmlns:a16="http://schemas.microsoft.com/office/drawing/2014/main" id="{236AED3A-DC10-14C2-BE3F-9A4A12C65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14546" r="9950" b="4730"/>
          <a:stretch/>
        </p:blipFill>
        <p:spPr bwMode="auto">
          <a:xfrm>
            <a:off x="5814980" y="379562"/>
            <a:ext cx="6377020" cy="64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50BB1F-B0B1-BF6C-FC57-DC83D487B825}"/>
              </a:ext>
            </a:extLst>
          </p:cNvPr>
          <p:cNvSpPr txBox="1"/>
          <p:nvPr/>
        </p:nvSpPr>
        <p:spPr>
          <a:xfrm>
            <a:off x="626329" y="2631056"/>
            <a:ext cx="48135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ellos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necesitaron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limpieza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interior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del exterior.</a:t>
            </a:r>
          </a:p>
          <a:p>
            <a:pPr algn="ctr"/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Se require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un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rito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vivir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sobrevivir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espiritualmente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61987-817C-C739-48A2-8FF5CFCF4B6D}"/>
              </a:ext>
            </a:extLst>
          </p:cNvPr>
          <p:cNvSpPr txBox="1"/>
          <p:nvPr/>
        </p:nvSpPr>
        <p:spPr>
          <a:xfrm>
            <a:off x="626329" y="5241874"/>
            <a:ext cx="47678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necesitamos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profunda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limpieza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corazón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del </a:t>
            </a:r>
            <a:r>
              <a:rPr lang="en-US" sz="2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espíritu</a:t>
            </a:r>
            <a:r>
              <a:rPr lang="en-US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That's a LOT of wine! |">
            <a:extLst>
              <a:ext uri="{FF2B5EF4-FFF2-40B4-BE49-F238E27FC236}">
                <a16:creationId xmlns:a16="http://schemas.microsoft.com/office/drawing/2014/main" id="{3872864C-7000-B82A-B809-90C7C5FB9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14546" r="9950" b="4730"/>
          <a:stretch/>
        </p:blipFill>
        <p:spPr bwMode="auto">
          <a:xfrm>
            <a:off x="5801126" y="379562"/>
            <a:ext cx="6377020" cy="64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EC5DD-E95B-6768-1FBE-9E72A8F6BF70}"/>
              </a:ext>
            </a:extLst>
          </p:cNvPr>
          <p:cNvSpPr txBox="1"/>
          <p:nvPr/>
        </p:nvSpPr>
        <p:spPr>
          <a:xfrm>
            <a:off x="1303882" y="2454103"/>
            <a:ext cx="9523561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Punto: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días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ceremonias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terminados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rutina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limpiezas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ritualmente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lavándose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impureza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dejada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vine para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enseñarnos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nuevo,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cambiado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interior…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cambiado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simple, para ser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vino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A3C94-BDD2-6B07-3495-3E699E16B8EF}"/>
              </a:ext>
            </a:extLst>
          </p:cNvPr>
          <p:cNvSpPr txBox="1"/>
          <p:nvPr/>
        </p:nvSpPr>
        <p:spPr>
          <a:xfrm>
            <a:off x="1130061" y="5902060"/>
            <a:ext cx="969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que Jesús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tan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verdadero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6 tinajas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piedra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44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EC5DD-E95B-6768-1FBE-9E72A8F6BF70}"/>
              </a:ext>
            </a:extLst>
          </p:cNvPr>
          <p:cNvSpPr txBox="1"/>
          <p:nvPr/>
        </p:nvSpPr>
        <p:spPr>
          <a:xfrm>
            <a:off x="483079" y="4053786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comprimido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solo un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viñas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verano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transformando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recío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lluvia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llenan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maduran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A3C94-BDD2-6B07-3495-3E699E16B8EF}"/>
              </a:ext>
            </a:extLst>
          </p:cNvPr>
          <p:cNvSpPr txBox="1"/>
          <p:nvPr/>
        </p:nvSpPr>
        <p:spPr>
          <a:xfrm>
            <a:off x="483079" y="5466305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lo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supuesto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…es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naturaleza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 hay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Alguien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gande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poderoso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naturaleza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Dios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naturaleza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4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EC5DD-E95B-6768-1FBE-9E72A8F6BF70}"/>
              </a:ext>
            </a:extLst>
          </p:cNvPr>
          <p:cNvSpPr txBox="1"/>
          <p:nvPr/>
        </p:nvSpPr>
        <p:spPr>
          <a:xfrm>
            <a:off x="983411" y="3429000"/>
            <a:ext cx="10688128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mientras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maduramos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Lo que Jesús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permitimos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enseñe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dirija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A3C94-BDD2-6B07-3495-3E699E16B8EF}"/>
              </a:ext>
            </a:extLst>
          </p:cNvPr>
          <p:cNvSpPr txBox="1"/>
          <p:nvPr/>
        </p:nvSpPr>
        <p:spPr>
          <a:xfrm>
            <a:off x="919438" y="5508864"/>
            <a:ext cx="1035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transformer,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madurar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siempre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proporciona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algo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lo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naturaleza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proporciona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solo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7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1785667" y="3601768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 2: 1-11 - </a:t>
            </a:r>
            <a:r>
              <a:rPr lang="es-ES" sz="2400" b="1" i="0" dirty="0">
                <a:solidFill>
                  <a:srgbClr val="3B3D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tercer día se celebró una boda en Caná de Galilea, y estaba allí la madre de Jesús; y también Jesús fue invitado, con sus discípulos, a la boda. Cuando se acabó el vino, la madre de Jesús le dijo: No tienen vino. Y Jesús le dijo: Mujer, ¿qué nos va a ti y a mí en esto ? Todavía no ha llegado mi hora. Su madre dijo a los que servían: Haced todo lo que El os diga.</a:t>
            </a:r>
            <a:endParaRPr lang="en-US" sz="2400" b="1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93385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4EC5DD-E95B-6768-1FBE-9E72A8F6BF70}"/>
              </a:ext>
            </a:extLst>
          </p:cNvPr>
          <p:cNvSpPr txBox="1"/>
          <p:nvPr/>
        </p:nvSpPr>
        <p:spPr>
          <a:xfrm>
            <a:off x="323245" y="3204713"/>
            <a:ext cx="5253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m</a:t>
            </a:r>
            <a:r>
              <a:rPr lang="es-CO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ás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largo que bebemos de la vida que Él nos da, lo mejor crece nuestra vida en calidad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2CF50-8915-6333-E053-D70A8364A4D4}"/>
              </a:ext>
            </a:extLst>
          </p:cNvPr>
          <p:cNvSpPr txBox="1"/>
          <p:nvPr/>
        </p:nvSpPr>
        <p:spPr>
          <a:xfrm>
            <a:off x="224285" y="4694721"/>
            <a:ext cx="5352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Jesús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no es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emociones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momentáneas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Es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dulce,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lleno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mientras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4595C4-6621-7786-4867-2A13F7C0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61" y="2498982"/>
            <a:ext cx="5901439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EA2CC9-523E-411A-D550-69ED7D4288C2}"/>
              </a:ext>
            </a:extLst>
          </p:cNvPr>
          <p:cNvSpPr txBox="1"/>
          <p:nvPr/>
        </p:nvSpPr>
        <p:spPr>
          <a:xfrm>
            <a:off x="206493" y="2333685"/>
            <a:ext cx="5694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largo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crecemos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dicho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acerca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calidad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…que El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transformarnos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corriente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dulce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vinos</a:t>
            </a: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-o-</a:t>
            </a: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</a:t>
            </a:r>
            <a:r>
              <a:rPr lang="es-CO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el mejor y más dulce de Sus siervos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…y que sea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verdad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uno de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1F592-223F-10C2-60BF-06302A48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61" y="2498982"/>
            <a:ext cx="5901439" cy="4359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1B7317-8956-A91D-96DF-3CFB48F783E2}"/>
              </a:ext>
            </a:extLst>
          </p:cNvPr>
          <p:cNvSpPr txBox="1"/>
          <p:nvPr/>
        </p:nvSpPr>
        <p:spPr>
          <a:xfrm>
            <a:off x="983411" y="151353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‘Tú has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guardado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hasta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ahora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vino bueno.’</a:t>
            </a:r>
          </a:p>
        </p:txBody>
      </p:sp>
    </p:spTree>
    <p:extLst>
      <p:ext uri="{BB962C8B-B14F-4D97-AF65-F5344CB8AC3E}">
        <p14:creationId xmlns:p14="http://schemas.microsoft.com/office/powerpoint/2010/main" val="5656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1816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370935" y="3718287"/>
            <a:ext cx="48825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0" dirty="0">
                <a:solidFill>
                  <a:srgbClr val="3B3D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había allí seis tinajas de piedra, puestas para ser usadas en el rito de la purificación de los judíos; en cada una cabían dos o tres cántaros. Jesús les dijo: ‘Llenad de agua las tinajas.’ Y las llenaron hasta el borde.</a:t>
            </a:r>
          </a:p>
          <a:p>
            <a:pPr algn="ctr"/>
            <a:endParaRPr lang="en-US" sz="2400" b="1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Obedience to God's Revealed Will">
            <a:extLst>
              <a:ext uri="{FF2B5EF4-FFF2-40B4-BE49-F238E27FC236}">
                <a16:creationId xmlns:a16="http://schemas.microsoft.com/office/drawing/2014/main" id="{95587062-C776-9A0F-F7E3-F68214D35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t="20256"/>
          <a:stretch/>
        </p:blipFill>
        <p:spPr bwMode="auto">
          <a:xfrm>
            <a:off x="5775136" y="2225615"/>
            <a:ext cx="6416864" cy="46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596358" y="3730558"/>
            <a:ext cx="5166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Jn 2: 1-11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s-ES" sz="2400" b="1" i="0" dirty="0">
                <a:solidFill>
                  <a:srgbClr val="3B3D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Entonces les dijo: Sacad ahora un poco y llevadlo al maestresala. Y se lo llevaron.  Cuando el maestresala probó el agua convertida en vino, y como no sabía de dónde era (pero los que servían, que habían sacado el agua, lo sabían)</a:t>
            </a:r>
          </a:p>
        </p:txBody>
      </p:sp>
      <p:pic>
        <p:nvPicPr>
          <p:cNvPr id="3074" name="Picture 2" descr="Bible Pictures: Jesus First Miracle in Cana">
            <a:extLst>
              <a:ext uri="{FF2B5EF4-FFF2-40B4-BE49-F238E27FC236}">
                <a16:creationId xmlns:a16="http://schemas.microsoft.com/office/drawing/2014/main" id="{AE182D80-0E66-F3C0-9310-0B2E9D45D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6425" r="2412" b="2829"/>
          <a:stretch/>
        </p:blipFill>
        <p:spPr bwMode="auto">
          <a:xfrm>
            <a:off x="6291532" y="2501660"/>
            <a:ext cx="5900468" cy="43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01649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120768" y="3429000"/>
            <a:ext cx="584008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i="0" dirty="0">
                <a:solidFill>
                  <a:srgbClr val="3B3D4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maestresala llamó al novio, y le dijo: Todo hombre sirve primero el vino bueno, y cuando ya han tomado bastante, entonces el inferior; pero tú has guardado hasta ahora el vino bueno.  Este principio de sus señales hizo Jesús en Caná de Galilea, y manifestó su gloria, y sus discípulos creyeron en El.</a:t>
            </a:r>
          </a:p>
        </p:txBody>
      </p:sp>
      <p:pic>
        <p:nvPicPr>
          <p:cNvPr id="4" name="Picture 2" descr="Bible Pictures: Jesus First Miracle in Cana">
            <a:extLst>
              <a:ext uri="{FF2B5EF4-FFF2-40B4-BE49-F238E27FC236}">
                <a16:creationId xmlns:a16="http://schemas.microsoft.com/office/drawing/2014/main" id="{91F2647D-7CCF-0B58-3176-79A25B69B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6425" r="2412" b="2829"/>
          <a:stretch/>
        </p:blipFill>
        <p:spPr bwMode="auto">
          <a:xfrm>
            <a:off x="6291532" y="2501660"/>
            <a:ext cx="5900468" cy="43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ythology of Wine VII: The Wine Miracles of Dionysus and Jesus Compared  | Mythology Matters">
            <a:extLst>
              <a:ext uri="{FF2B5EF4-FFF2-40B4-BE49-F238E27FC236}">
                <a16:creationId xmlns:a16="http://schemas.microsoft.com/office/drawing/2014/main" id="{FBC70735-8BB3-98D2-33B6-8EA85191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11"/>
            <a:ext cx="8143336" cy="67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8098766" y="1371599"/>
            <a:ext cx="4048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milagro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un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pequeño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pocos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 sab</a:t>
            </a:r>
            <a:r>
              <a:rPr lang="es-CO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ían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privado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no era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ninguna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revelación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B8EC5-2B15-0294-5101-2AD32084CB89}"/>
              </a:ext>
            </a:extLst>
          </p:cNvPr>
          <p:cNvSpPr txBox="1"/>
          <p:nvPr/>
        </p:nvSpPr>
        <p:spPr>
          <a:xfrm>
            <a:off x="8098766" y="3618890"/>
            <a:ext cx="40932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Sus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mayores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milagros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podríamos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pasar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alto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éste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no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alimentar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5,000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no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andar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no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curar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leprosos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no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levanter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Lázaro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2130724" y="3429000"/>
            <a:ext cx="6599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demostraci</a:t>
            </a:r>
            <a:r>
              <a:rPr lang="es-CO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ón</a:t>
            </a:r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fuerte que el camino que El nos enseña a seguir es coherente y compatible, con la vida ordinaria..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diárias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B8EC5-2B15-0294-5101-2AD32084CB89}"/>
              </a:ext>
            </a:extLst>
          </p:cNvPr>
          <p:cNvSpPr txBox="1"/>
          <p:nvPr/>
        </p:nvSpPr>
        <p:spPr>
          <a:xfrm>
            <a:off x="2130724" y="5182113"/>
            <a:ext cx="6891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Jesús no require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estricta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áspera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abnegación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requiere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encima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experiencias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común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53958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1173192" y="3429000"/>
            <a:ext cx="9523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 no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pareció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Juan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bautista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La mayor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Su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gastada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desierto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ciudades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pueblos, y las casas de la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gente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 aceptó invitaciones de comer, se mezcló con familias, se vestía con túnica, no con el pelo de camello… </a:t>
            </a:r>
            <a:r>
              <a:rPr lang="es-CO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ungido con óleo de alegría más que a tus compañeros </a:t>
            </a:r>
            <a:r>
              <a:rPr lang="es-CO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(Sal 45:7</a:t>
            </a:r>
            <a:r>
              <a:rPr lang="es-CO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).</a:t>
            </a:r>
          </a:p>
          <a:p>
            <a:pPr algn="ctr"/>
            <a:endParaRPr lang="es-C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 era un hombre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feliz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ordinario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demás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9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CA1B4-A079-AB10-2877-42915A273972}"/>
              </a:ext>
            </a:extLst>
          </p:cNvPr>
          <p:cNvSpPr txBox="1"/>
          <p:nvPr/>
        </p:nvSpPr>
        <p:spPr>
          <a:xfrm>
            <a:off x="1269521" y="2712878"/>
            <a:ext cx="9652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criticaron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vino Juan que no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comía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bebía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dicen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‘Tiene un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demonio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.’ Vino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Hijo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Hombre, que come y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dicen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‘</a:t>
            </a:r>
            <a:r>
              <a:rPr lang="en-US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Mirad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 hombre glut</a:t>
            </a:r>
            <a:r>
              <a:rPr lang="es-CO" sz="2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ón</a:t>
            </a:r>
            <a:r>
              <a:rPr lang="es-CO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bebedor de vino, amigo de recaudadores de impuestos y de pecadores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(Mt 11:18-19)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6E6C7-5205-9A0E-EDCB-90A232B1A35C}"/>
              </a:ext>
            </a:extLst>
          </p:cNvPr>
          <p:cNvSpPr txBox="1"/>
          <p:nvPr/>
        </p:nvSpPr>
        <p:spPr>
          <a:xfrm>
            <a:off x="1388851" y="5275559"/>
            <a:ext cx="92434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 vivía como persona ordinaria, no como un monje estricto, austero, y abnegado.  </a:t>
            </a:r>
          </a:p>
          <a:p>
            <a:pPr algn="ctr"/>
            <a:endParaRPr lang="es-CO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común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que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vivimos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4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1360</Words>
  <Application>Microsoft Office PowerPoint</Application>
  <PresentationFormat>Widescreen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ROYCE CHANDLER</dc:creator>
  <cp:lastModifiedBy>ROYCE CHANDLER</cp:lastModifiedBy>
  <cp:revision>121</cp:revision>
  <dcterms:created xsi:type="dcterms:W3CDTF">2022-05-26T19:49:12Z</dcterms:created>
  <dcterms:modified xsi:type="dcterms:W3CDTF">2023-08-01T22:08:32Z</dcterms:modified>
</cp:coreProperties>
</file>