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80" r:id="rId2"/>
    <p:sldId id="263" r:id="rId3"/>
    <p:sldId id="270" r:id="rId4"/>
    <p:sldId id="264" r:id="rId5"/>
    <p:sldId id="265" r:id="rId6"/>
    <p:sldId id="277" r:id="rId7"/>
    <p:sldId id="272" r:id="rId8"/>
    <p:sldId id="278" r:id="rId9"/>
    <p:sldId id="267" r:id="rId10"/>
    <p:sldId id="273" r:id="rId11"/>
  </p:sldIdLst>
  <p:sldSz cx="12192000" cy="6858000"/>
  <p:notesSz cx="6858000" cy="90773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0066FF"/>
    <a:srgbClr val="F9F5ED"/>
    <a:srgbClr val="FFCC66"/>
    <a:srgbClr val="0000FF"/>
    <a:srgbClr val="3333FF"/>
    <a:srgbClr val="3366FF"/>
    <a:srgbClr val="996600"/>
    <a:srgbClr val="0033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05" d="100"/>
          <a:sy n="105" d="100"/>
        </p:scale>
        <p:origin x="798" y="90"/>
      </p:cViewPr>
      <p:guideLst>
        <p:guide orient="horz" pos="2160"/>
        <p:guide pos="3840"/>
      </p:guideLst>
    </p:cSldViewPr>
  </p:slideViewPr>
  <p:outlineViewPr>
    <p:cViewPr>
      <p:scale>
        <a:sx n="33" d="100"/>
        <a:sy n="33" d="100"/>
      </p:scale>
      <p:origin x="0" y="0"/>
    </p:cViewPr>
    <p:sldLst>
      <p:sld r:id="rId1" collapse="1"/>
    </p:sldLst>
  </p:outlineViewPr>
  <p:notesTextViewPr>
    <p:cViewPr>
      <p:scale>
        <a:sx n="50" d="100"/>
        <a:sy n="5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147" name="Rectangle 3"/>
          <p:cNvSpPr>
            <a:spLocks noGrp="1" noChangeArrowheads="1"/>
          </p:cNvSpPr>
          <p:nvPr>
            <p:ph type="dt" sz="quarter" idx="1"/>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148" name="Rectangle 4"/>
          <p:cNvSpPr>
            <a:spLocks noGrp="1" noChangeArrowheads="1"/>
          </p:cNvSpPr>
          <p:nvPr>
            <p:ph type="ftr" sz="quarter" idx="2"/>
          </p:nvPr>
        </p:nvSpPr>
        <p:spPr bwMode="auto">
          <a:xfrm>
            <a:off x="0" y="862330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149" name="Rectangle 5"/>
          <p:cNvSpPr>
            <a:spLocks noGrp="1" noChangeArrowheads="1"/>
          </p:cNvSpPr>
          <p:nvPr>
            <p:ph type="sldNum" sz="quarter" idx="3"/>
          </p:nvPr>
        </p:nvSpPr>
        <p:spPr bwMode="auto">
          <a:xfrm>
            <a:off x="3886200" y="862330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46EB82F-B7E2-4DE3-BC3C-4BF8433B54C5}" type="slidenum">
              <a:rPr lang="en-US" altLang="en-US"/>
              <a:pPr/>
              <a:t>‹#›</a:t>
            </a:fld>
            <a:endParaRPr lang="en-US" altLang="en-US"/>
          </a:p>
        </p:txBody>
      </p:sp>
    </p:spTree>
    <p:extLst>
      <p:ext uri="{BB962C8B-B14F-4D97-AF65-F5344CB8AC3E}">
        <p14:creationId xmlns:p14="http://schemas.microsoft.com/office/powerpoint/2010/main" val="80312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5613"/>
          </a:xfrm>
          <a:prstGeom prst="rect">
            <a:avLst/>
          </a:prstGeom>
        </p:spPr>
        <p:txBody>
          <a:bodyPr vert="horz" lIns="91440" tIns="45720" rIns="91440" bIns="45720" rtlCol="0"/>
          <a:lstStyle>
            <a:lvl1pPr algn="r">
              <a:defRPr sz="1200"/>
            </a:lvl1pPr>
          </a:lstStyle>
          <a:p>
            <a:fld id="{A317C24D-C9C2-40A2-AAA2-E6CD4B17DF51}" type="datetimeFigureOut">
              <a:rPr lang="en-US" smtClean="0"/>
              <a:t>8/11/2023</a:t>
            </a:fld>
            <a:endParaRPr lang="en-US"/>
          </a:p>
        </p:txBody>
      </p:sp>
      <p:sp>
        <p:nvSpPr>
          <p:cNvPr id="4" name="Slide Image Placeholder 3"/>
          <p:cNvSpPr>
            <a:spLocks noGrp="1" noRot="1" noChangeAspect="1"/>
          </p:cNvSpPr>
          <p:nvPr>
            <p:ph type="sldImg" idx="2"/>
          </p:nvPr>
        </p:nvSpPr>
        <p:spPr>
          <a:xfrm>
            <a:off x="704850" y="1135063"/>
            <a:ext cx="5448300" cy="30638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68800"/>
            <a:ext cx="5486400" cy="35734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21713"/>
            <a:ext cx="2971800" cy="4556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21713"/>
            <a:ext cx="2971800" cy="455612"/>
          </a:xfrm>
          <a:prstGeom prst="rect">
            <a:avLst/>
          </a:prstGeom>
        </p:spPr>
        <p:txBody>
          <a:bodyPr vert="horz" lIns="91440" tIns="45720" rIns="91440" bIns="45720" rtlCol="0" anchor="b"/>
          <a:lstStyle>
            <a:lvl1pPr algn="r">
              <a:defRPr sz="1200"/>
            </a:lvl1pPr>
          </a:lstStyle>
          <a:p>
            <a:fld id="{678D0831-A4E3-4173-B463-BC75020F24B3}" type="slidenum">
              <a:rPr lang="en-US" smtClean="0"/>
              <a:t>‹#›</a:t>
            </a:fld>
            <a:endParaRPr lang="en-US"/>
          </a:p>
        </p:txBody>
      </p:sp>
    </p:spTree>
    <p:extLst>
      <p:ext uri="{BB962C8B-B14F-4D97-AF65-F5344CB8AC3E}">
        <p14:creationId xmlns:p14="http://schemas.microsoft.com/office/powerpoint/2010/main" val="1482433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D0831-A4E3-4173-B463-BC75020F24B3}" type="slidenum">
              <a:rPr lang="en-US" smtClean="0"/>
              <a:t>10</a:t>
            </a:fld>
            <a:endParaRPr lang="en-US"/>
          </a:p>
        </p:txBody>
      </p:sp>
    </p:spTree>
    <p:extLst>
      <p:ext uri="{BB962C8B-B14F-4D97-AF65-F5344CB8AC3E}">
        <p14:creationId xmlns:p14="http://schemas.microsoft.com/office/powerpoint/2010/main" val="1300337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7EEC4FB-7453-46A1-B85A-890682B85C90}" type="slidenum">
              <a:rPr lang="en-US" altLang="en-US" smtClean="0"/>
              <a:pPr/>
              <a:t>‹#›</a:t>
            </a:fld>
            <a:endParaRPr lang="en-US" altLang="en-US"/>
          </a:p>
        </p:txBody>
      </p:sp>
    </p:spTree>
    <p:extLst>
      <p:ext uri="{BB962C8B-B14F-4D97-AF65-F5344CB8AC3E}">
        <p14:creationId xmlns:p14="http://schemas.microsoft.com/office/powerpoint/2010/main" val="2574991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3E028D3-F5EB-4AC5-85F5-5EF79C29ED11}" type="slidenum">
              <a:rPr lang="en-US" altLang="en-US" smtClean="0"/>
              <a:pPr/>
              <a:t>‹#›</a:t>
            </a:fld>
            <a:endParaRPr lang="en-US" altLang="en-US"/>
          </a:p>
        </p:txBody>
      </p:sp>
    </p:spTree>
    <p:extLst>
      <p:ext uri="{BB962C8B-B14F-4D97-AF65-F5344CB8AC3E}">
        <p14:creationId xmlns:p14="http://schemas.microsoft.com/office/powerpoint/2010/main" val="2155769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87972DB-F18D-4E57-834A-AE1C43AA88BF}" type="slidenum">
              <a:rPr lang="en-US" altLang="en-US" smtClean="0"/>
              <a:pPr/>
              <a:t>‹#›</a:t>
            </a:fld>
            <a:endParaRPr lang="en-US" altLang="en-US"/>
          </a:p>
        </p:txBody>
      </p:sp>
    </p:spTree>
    <p:extLst>
      <p:ext uri="{BB962C8B-B14F-4D97-AF65-F5344CB8AC3E}">
        <p14:creationId xmlns:p14="http://schemas.microsoft.com/office/powerpoint/2010/main" val="46600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7C439CD-AE4F-4F95-B33D-20042877C99B}" type="slidenum">
              <a:rPr lang="en-US" altLang="en-US" smtClean="0"/>
              <a:pPr/>
              <a:t>‹#›</a:t>
            </a:fld>
            <a:endParaRPr lang="en-US" altLang="en-US"/>
          </a:p>
        </p:txBody>
      </p:sp>
    </p:spTree>
    <p:extLst>
      <p:ext uri="{BB962C8B-B14F-4D97-AF65-F5344CB8AC3E}">
        <p14:creationId xmlns:p14="http://schemas.microsoft.com/office/powerpoint/2010/main" val="51797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F0246BD-C2E0-4286-B450-50490E0C363D}" type="slidenum">
              <a:rPr lang="en-US" altLang="en-US" smtClean="0"/>
              <a:pPr/>
              <a:t>‹#›</a:t>
            </a:fld>
            <a:endParaRPr lang="en-US" altLang="en-US"/>
          </a:p>
        </p:txBody>
      </p:sp>
    </p:spTree>
    <p:extLst>
      <p:ext uri="{BB962C8B-B14F-4D97-AF65-F5344CB8AC3E}">
        <p14:creationId xmlns:p14="http://schemas.microsoft.com/office/powerpoint/2010/main" val="71579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077BC8E-36C3-406F-A83D-247C54D05D7C}" type="slidenum">
              <a:rPr lang="en-US" altLang="en-US" smtClean="0"/>
              <a:pPr/>
              <a:t>‹#›</a:t>
            </a:fld>
            <a:endParaRPr lang="en-US" altLang="en-US"/>
          </a:p>
        </p:txBody>
      </p:sp>
    </p:spTree>
    <p:extLst>
      <p:ext uri="{BB962C8B-B14F-4D97-AF65-F5344CB8AC3E}">
        <p14:creationId xmlns:p14="http://schemas.microsoft.com/office/powerpoint/2010/main" val="4038070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1B012273-AF4F-4C8A-B998-CD5BF44FBCBF}" type="slidenum">
              <a:rPr lang="en-US" altLang="en-US" smtClean="0"/>
              <a:pPr/>
              <a:t>‹#›</a:t>
            </a:fld>
            <a:endParaRPr lang="en-US" altLang="en-US"/>
          </a:p>
        </p:txBody>
      </p:sp>
    </p:spTree>
    <p:extLst>
      <p:ext uri="{BB962C8B-B14F-4D97-AF65-F5344CB8AC3E}">
        <p14:creationId xmlns:p14="http://schemas.microsoft.com/office/powerpoint/2010/main" val="408034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806F5B26-4295-400D-83A9-364182EBC191}" type="slidenum">
              <a:rPr lang="en-US" altLang="en-US" smtClean="0"/>
              <a:pPr/>
              <a:t>‹#›</a:t>
            </a:fld>
            <a:endParaRPr lang="en-US" altLang="en-US"/>
          </a:p>
        </p:txBody>
      </p:sp>
    </p:spTree>
    <p:extLst>
      <p:ext uri="{BB962C8B-B14F-4D97-AF65-F5344CB8AC3E}">
        <p14:creationId xmlns:p14="http://schemas.microsoft.com/office/powerpoint/2010/main" val="2394709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5CCF9F01-0492-4826-AE0D-D184A5E0BEA8}" type="slidenum">
              <a:rPr lang="en-US" altLang="en-US" smtClean="0"/>
              <a:pPr/>
              <a:t>‹#›</a:t>
            </a:fld>
            <a:endParaRPr lang="en-US" altLang="en-US"/>
          </a:p>
        </p:txBody>
      </p:sp>
    </p:spTree>
    <p:extLst>
      <p:ext uri="{BB962C8B-B14F-4D97-AF65-F5344CB8AC3E}">
        <p14:creationId xmlns:p14="http://schemas.microsoft.com/office/powerpoint/2010/main" val="1279181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888959A-4332-441A-A659-A9F2EAADB700}" type="slidenum">
              <a:rPr lang="en-US" altLang="en-US" smtClean="0"/>
              <a:pPr/>
              <a:t>‹#›</a:t>
            </a:fld>
            <a:endParaRPr lang="en-US" altLang="en-US"/>
          </a:p>
        </p:txBody>
      </p:sp>
    </p:spTree>
    <p:extLst>
      <p:ext uri="{BB962C8B-B14F-4D97-AF65-F5344CB8AC3E}">
        <p14:creationId xmlns:p14="http://schemas.microsoft.com/office/powerpoint/2010/main" val="282795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43CF37E-3155-42F9-B8EF-59EA9DEED8A6}" type="slidenum">
              <a:rPr lang="en-US" altLang="en-US" smtClean="0"/>
              <a:pPr/>
              <a:t>‹#›</a:t>
            </a:fld>
            <a:endParaRPr lang="en-US" altLang="en-US"/>
          </a:p>
        </p:txBody>
      </p:sp>
    </p:spTree>
    <p:extLst>
      <p:ext uri="{BB962C8B-B14F-4D97-AF65-F5344CB8AC3E}">
        <p14:creationId xmlns:p14="http://schemas.microsoft.com/office/powerpoint/2010/main" val="3610253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1B056-DC1D-4C4A-BFB8-A5B2ABD9D43B}" type="slidenum">
              <a:rPr lang="en-US" altLang="en-US" smtClean="0"/>
              <a:pPr/>
              <a:t>‹#›</a:t>
            </a:fld>
            <a:endParaRPr lang="en-US" altLang="en-US"/>
          </a:p>
        </p:txBody>
      </p:sp>
    </p:spTree>
    <p:extLst>
      <p:ext uri="{BB962C8B-B14F-4D97-AF65-F5344CB8AC3E}">
        <p14:creationId xmlns:p14="http://schemas.microsoft.com/office/powerpoint/2010/main" val="3934719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228600"/>
            <a:ext cx="11759184"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i="1" dirty="0">
                <a:solidFill>
                  <a:srgbClr val="C00000"/>
                </a:solidFill>
                <a:latin typeface="Arial" panose="020B0604020202020204" pitchFamily="34" charset="0"/>
                <a:cs typeface="Arial" panose="020B0604020202020204" pitchFamily="34" charset="0"/>
              </a:rPr>
              <a:t>Col 1:15-22 - </a:t>
            </a:r>
            <a:r>
              <a:rPr lang="es-ES" sz="2800" b="1" dirty="0">
                <a:latin typeface="Arial" panose="020B0604020202020204" pitchFamily="34" charset="0"/>
                <a:cs typeface="Arial" panose="020B0604020202020204" pitchFamily="34" charset="0"/>
              </a:rPr>
              <a:t>Él es la imagen del Dios invisible, el primogénito de toda creación. </a:t>
            </a:r>
            <a:r>
              <a:rPr lang="es-ES" sz="2800" b="1" baseline="30000"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Porque en Él fueron creadas todas las cosas, </a:t>
            </a:r>
            <a:r>
              <a:rPr lang="es-ES" sz="2800" b="1" i="1" dirty="0">
                <a:latin typeface="Arial" panose="020B0604020202020204" pitchFamily="34" charset="0"/>
                <a:cs typeface="Arial" panose="020B0604020202020204" pitchFamily="34" charset="0"/>
              </a:rPr>
              <a:t>tanto</a:t>
            </a:r>
            <a:r>
              <a:rPr lang="es-ES" sz="2800" b="1" dirty="0">
                <a:latin typeface="Arial" panose="020B0604020202020204" pitchFamily="34" charset="0"/>
                <a:cs typeface="Arial" panose="020B0604020202020204" pitchFamily="34" charset="0"/>
              </a:rPr>
              <a:t> en los cielos </a:t>
            </a:r>
            <a:r>
              <a:rPr lang="es-ES" sz="2800" b="1" i="1" dirty="0">
                <a:latin typeface="Arial" panose="020B0604020202020204" pitchFamily="34" charset="0"/>
                <a:cs typeface="Arial" panose="020B0604020202020204" pitchFamily="34" charset="0"/>
              </a:rPr>
              <a:t>como</a:t>
            </a:r>
            <a:r>
              <a:rPr lang="es-ES" sz="2800" b="1" dirty="0">
                <a:latin typeface="Arial" panose="020B0604020202020204" pitchFamily="34" charset="0"/>
                <a:cs typeface="Arial" panose="020B0604020202020204" pitchFamily="34" charset="0"/>
              </a:rPr>
              <a:t> en la tierra, visibles e invisibles; ya sean tronos o dominios o poderes o autoridades; todo ha sido creado por medio de Él y para Él. </a:t>
            </a:r>
            <a:r>
              <a:rPr lang="es-ES" sz="2800" b="1" baseline="30000"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Y Él es antes de todas las cosas, y en Él todas las cosas permanecen. </a:t>
            </a:r>
            <a:r>
              <a:rPr lang="es-ES" sz="2800" b="1" baseline="30000"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Él es también la cabeza del cuerpo </a:t>
            </a:r>
            <a:r>
              <a:rPr lang="es-ES" sz="2800" b="1" i="1" dirty="0">
                <a:latin typeface="Arial" panose="020B0604020202020204" pitchFamily="34" charset="0"/>
                <a:cs typeface="Arial" panose="020B0604020202020204" pitchFamily="34" charset="0"/>
              </a:rPr>
              <a:t>que es</a:t>
            </a:r>
            <a:r>
              <a:rPr lang="es-ES" sz="2800" b="1" dirty="0">
                <a:latin typeface="Arial" panose="020B0604020202020204" pitchFamily="34" charset="0"/>
                <a:cs typeface="Arial" panose="020B0604020202020204" pitchFamily="34" charset="0"/>
              </a:rPr>
              <a:t> la iglesia; y Él es el principio, el primogénito de entre los muertos, a fin de que Él tenga en todo la primacía. </a:t>
            </a:r>
            <a:r>
              <a:rPr lang="es-ES" sz="2800" b="1" baseline="30000"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Porque agradó </a:t>
            </a:r>
            <a:r>
              <a:rPr lang="es-ES" sz="2800" b="1" i="1" dirty="0">
                <a:latin typeface="Arial" panose="020B0604020202020204" pitchFamily="34" charset="0"/>
                <a:cs typeface="Arial" panose="020B0604020202020204" pitchFamily="34" charset="0"/>
              </a:rPr>
              <a:t>al Padre</a:t>
            </a:r>
            <a:r>
              <a:rPr lang="es-ES" sz="2800" b="1" dirty="0">
                <a:latin typeface="Arial" panose="020B0604020202020204" pitchFamily="34" charset="0"/>
                <a:cs typeface="Arial" panose="020B0604020202020204" pitchFamily="34" charset="0"/>
              </a:rPr>
              <a:t> que en Él habitara toda la plenitud, </a:t>
            </a:r>
            <a:r>
              <a:rPr lang="es-ES" sz="2800" b="1" baseline="30000"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y por medio de Él reconciliar todas las cosas consigo, habiendo hecho la paz por medio de la sangre de su cruz, por medio de Él, </a:t>
            </a:r>
            <a:r>
              <a:rPr lang="es-ES" sz="2800" b="1" i="1" dirty="0">
                <a:latin typeface="Arial" panose="020B0604020202020204" pitchFamily="34" charset="0"/>
                <a:cs typeface="Arial" panose="020B0604020202020204" pitchFamily="34" charset="0"/>
              </a:rPr>
              <a:t>repito</a:t>
            </a:r>
            <a:r>
              <a:rPr lang="es-ES" sz="2800" b="1" dirty="0">
                <a:latin typeface="Arial" panose="020B0604020202020204" pitchFamily="34" charset="0"/>
                <a:cs typeface="Arial" panose="020B0604020202020204" pitchFamily="34" charset="0"/>
              </a:rPr>
              <a:t>, ya sean las que están en la tierra o las que están en los cielos. </a:t>
            </a:r>
            <a:r>
              <a:rPr lang="es-ES" sz="2800" b="1" baseline="30000"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Y aunque vosotros antes estabais alejados y </a:t>
            </a:r>
            <a:r>
              <a:rPr lang="es-ES" sz="2800" b="1" i="1" dirty="0">
                <a:latin typeface="Arial" panose="020B0604020202020204" pitchFamily="34" charset="0"/>
                <a:cs typeface="Arial" panose="020B0604020202020204" pitchFamily="34" charset="0"/>
              </a:rPr>
              <a:t>erais</a:t>
            </a:r>
            <a:r>
              <a:rPr lang="es-ES" sz="2800" b="1" dirty="0">
                <a:latin typeface="Arial" panose="020B0604020202020204" pitchFamily="34" charset="0"/>
                <a:cs typeface="Arial" panose="020B0604020202020204" pitchFamily="34" charset="0"/>
              </a:rPr>
              <a:t> de ánimo hostil, </a:t>
            </a:r>
            <a:r>
              <a:rPr lang="es-ES" sz="2800" b="1" i="1" dirty="0">
                <a:latin typeface="Arial" panose="020B0604020202020204" pitchFamily="34" charset="0"/>
                <a:cs typeface="Arial" panose="020B0604020202020204" pitchFamily="34" charset="0"/>
              </a:rPr>
              <a:t>ocupados</a:t>
            </a:r>
            <a:r>
              <a:rPr lang="es-ES" sz="2800" b="1" dirty="0">
                <a:latin typeface="Arial" panose="020B0604020202020204" pitchFamily="34" charset="0"/>
                <a:cs typeface="Arial" panose="020B0604020202020204" pitchFamily="34" charset="0"/>
              </a:rPr>
              <a:t> en malas obras, sin embargo, ahora Él os ha reconciliado en su cuerpo de carne, mediante su muerte….</a:t>
            </a:r>
            <a:endParaRPr lang="en-US" altLang="en-US" sz="28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8892902"/>
      </p:ext>
    </p:extLst>
  </p:cSld>
  <p:clrMapOvr>
    <a:masterClrMapping/>
  </p:clrMapOvr>
  <p:transition spd="slow">
    <p:split orient="vert"/>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1778" name="Text Box 34"/>
          <p:cNvSpPr txBox="1">
            <a:spLocks noChangeArrowheads="1"/>
          </p:cNvSpPr>
          <p:nvPr/>
        </p:nvSpPr>
        <p:spPr bwMode="auto">
          <a:xfrm>
            <a:off x="7696199" y="762001"/>
            <a:ext cx="445044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2000" dirty="0" err="1">
                <a:latin typeface="Arial" panose="020B0604020202020204" pitchFamily="34" charset="0"/>
                <a:cs typeface="Arial" panose="020B0604020202020204" pitchFamily="34" charset="0"/>
              </a:rPr>
              <a:t>Revelada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en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Su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cuerpo</a:t>
            </a:r>
            <a:r>
              <a:rPr lang="en-US" altLang="en-US" sz="2000" dirty="0">
                <a:latin typeface="Arial" panose="020B0604020202020204" pitchFamily="34" charset="0"/>
                <a:cs typeface="Arial" panose="020B0604020202020204" pitchFamily="34" charset="0"/>
              </a:rPr>
              <a:t>, la </a:t>
            </a:r>
            <a:r>
              <a:rPr lang="en-US" altLang="en-US" sz="2000" dirty="0" err="1">
                <a:latin typeface="Arial" panose="020B0604020202020204" pitchFamily="34" charset="0"/>
                <a:cs typeface="Arial" panose="020B0604020202020204" pitchFamily="34" charset="0"/>
              </a:rPr>
              <a:t>iglesia</a:t>
            </a:r>
            <a:endParaRPr lang="en-US" altLang="en-US" sz="2000" dirty="0">
              <a:latin typeface="Arial" panose="020B0604020202020204" pitchFamily="34" charset="0"/>
              <a:cs typeface="Arial" panose="020B0604020202020204" pitchFamily="34" charset="0"/>
            </a:endParaRPr>
          </a:p>
          <a:p>
            <a:pPr algn="ctr" eaLnBrk="1" hangingPunct="1"/>
            <a:r>
              <a:rPr lang="en-US" altLang="en-US" sz="2000" dirty="0">
                <a:latin typeface="Arial" panose="020B0604020202020204" pitchFamily="34" charset="0"/>
                <a:cs typeface="Arial" panose="020B0604020202020204" pitchFamily="34" charset="0"/>
              </a:rPr>
              <a:t>2:11-22; 3:10-11; </a:t>
            </a:r>
            <a:r>
              <a:rPr lang="es-CO" altLang="en-US" sz="2000" dirty="0">
                <a:latin typeface="Arial" panose="020B0604020202020204" pitchFamily="34" charset="0"/>
                <a:cs typeface="Arial" panose="020B0604020202020204" pitchFamily="34" charset="0"/>
              </a:rPr>
              <a:t>Col. 1:27</a:t>
            </a:r>
            <a:endParaRPr lang="en-US" altLang="en-US" sz="2000" dirty="0">
              <a:latin typeface="Arial" panose="020B0604020202020204" pitchFamily="34" charset="0"/>
              <a:cs typeface="Arial" panose="020B0604020202020204" pitchFamily="34" charset="0"/>
            </a:endParaRPr>
          </a:p>
          <a:p>
            <a:pPr algn="ctr" eaLnBrk="1" hangingPunct="1"/>
            <a:r>
              <a:rPr lang="en-US" altLang="en-US" sz="2000" dirty="0">
                <a:solidFill>
                  <a:srgbClr val="C00000"/>
                </a:solidFill>
                <a:latin typeface="Arial" panose="020B0604020202020204" pitchFamily="34" charset="0"/>
                <a:cs typeface="Arial" panose="020B0604020202020204" pitchFamily="34" charset="0"/>
              </a:rPr>
              <a:t>Cristo </a:t>
            </a:r>
            <a:r>
              <a:rPr lang="en-US" altLang="en-US" sz="2000" dirty="0" err="1">
                <a:solidFill>
                  <a:srgbClr val="C00000"/>
                </a:solidFill>
                <a:latin typeface="Arial" panose="020B0604020202020204" pitchFamily="34" charset="0"/>
                <a:cs typeface="Arial" panose="020B0604020202020204" pitchFamily="34" charset="0"/>
              </a:rPr>
              <a:t>en</a:t>
            </a:r>
            <a:r>
              <a:rPr lang="en-US" altLang="en-US" sz="2000" dirty="0">
                <a:solidFill>
                  <a:srgbClr val="C00000"/>
                </a:solidFill>
                <a:latin typeface="Arial" panose="020B0604020202020204" pitchFamily="34" charset="0"/>
                <a:cs typeface="Arial" panose="020B0604020202020204" pitchFamily="34" charset="0"/>
              </a:rPr>
              <a:t> </a:t>
            </a:r>
            <a:r>
              <a:rPr lang="en-US" altLang="en-US" sz="2000" dirty="0" err="1">
                <a:solidFill>
                  <a:srgbClr val="C00000"/>
                </a:solidFill>
                <a:latin typeface="Arial" panose="020B0604020202020204" pitchFamily="34" charset="0"/>
                <a:cs typeface="Arial" panose="020B0604020202020204" pitchFamily="34" charset="0"/>
              </a:rPr>
              <a:t>vosotros</a:t>
            </a:r>
            <a:r>
              <a:rPr lang="en-US" altLang="en-US" sz="2000" dirty="0">
                <a:solidFill>
                  <a:srgbClr val="C00000"/>
                </a:solidFill>
                <a:latin typeface="Arial" panose="020B0604020202020204" pitchFamily="34" charset="0"/>
                <a:cs typeface="Arial" panose="020B0604020202020204" pitchFamily="34" charset="0"/>
              </a:rPr>
              <a:t>!</a:t>
            </a:r>
          </a:p>
        </p:txBody>
      </p:sp>
      <p:sp>
        <p:nvSpPr>
          <p:cNvPr id="31746" name="Rectangle 2"/>
          <p:cNvSpPr>
            <a:spLocks noGrp="1" noChangeArrowheads="1"/>
          </p:cNvSpPr>
          <p:nvPr>
            <p:ph type="title"/>
          </p:nvPr>
        </p:nvSpPr>
        <p:spPr>
          <a:xfrm>
            <a:off x="0" y="0"/>
            <a:ext cx="12192000" cy="685800"/>
          </a:xfrm>
          <a:solidFill>
            <a:srgbClr val="F9F5ED"/>
          </a:solidFill>
        </p:spPr>
        <p:txBody>
          <a:bodyPr>
            <a:normAutofit/>
          </a:bodyPr>
          <a:lstStyle/>
          <a:p>
            <a:pPr algn="ctr"/>
            <a:r>
              <a:rPr lang="es-ES" altLang="en-US" sz="2000" b="1" i="1" dirty="0">
                <a:latin typeface="Arial" panose="020B0604020202020204" pitchFamily="34" charset="0"/>
                <a:cs typeface="Arial" panose="020B0604020202020204" pitchFamily="34" charset="0"/>
              </a:rPr>
              <a:t>Toda bendición espiritual en los lugares celestiales en Cristo:  1:3</a:t>
            </a:r>
            <a:endParaRPr lang="en-US" altLang="en-US" sz="2000" b="1" dirty="0">
              <a:latin typeface="Arial" panose="020B0604020202020204" pitchFamily="34" charset="0"/>
              <a:cs typeface="Arial" panose="020B0604020202020204" pitchFamily="34" charset="0"/>
            </a:endParaRPr>
          </a:p>
        </p:txBody>
      </p:sp>
      <p:sp>
        <p:nvSpPr>
          <p:cNvPr id="31748" name="Rectangle 4"/>
          <p:cNvSpPr>
            <a:spLocks noChangeArrowheads="1"/>
          </p:cNvSpPr>
          <p:nvPr/>
        </p:nvSpPr>
        <p:spPr bwMode="auto">
          <a:xfrm>
            <a:off x="1504754" y="3078902"/>
            <a:ext cx="3200400" cy="742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spcBef>
                <a:spcPct val="20000"/>
              </a:spcBef>
              <a:buClr>
                <a:schemeClr val="hlink"/>
              </a:buClr>
              <a:buSzPct val="60000"/>
            </a:pPr>
            <a:r>
              <a:rPr lang="en-US" altLang="en-US" sz="2000" dirty="0" err="1">
                <a:latin typeface="Arial" panose="020B0604020202020204" pitchFamily="34" charset="0"/>
                <a:cs typeface="Arial" panose="020B0604020202020204" pitchFamily="34" charset="0"/>
              </a:rPr>
              <a:t>Patriarcas</a:t>
            </a:r>
            <a:r>
              <a:rPr lang="en-US" altLang="en-US" sz="2000" dirty="0">
                <a:latin typeface="Arial" panose="020B0604020202020204" pitchFamily="34" charset="0"/>
                <a:cs typeface="Arial" panose="020B0604020202020204" pitchFamily="34" charset="0"/>
              </a:rPr>
              <a:t>…Israel…Ley</a:t>
            </a:r>
          </a:p>
          <a:p>
            <a:pPr eaLnBrk="1" hangingPunct="1">
              <a:spcBef>
                <a:spcPct val="20000"/>
              </a:spcBef>
              <a:buClr>
                <a:schemeClr val="hlink"/>
              </a:buClr>
              <a:buSzPct val="60000"/>
              <a:buFont typeface="Wingdings" panose="05000000000000000000" pitchFamily="2" charset="2"/>
              <a:buNone/>
            </a:pPr>
            <a:endParaRPr lang="en-US" altLang="en-US" sz="2000" dirty="0">
              <a:latin typeface="Arial" panose="020B0604020202020204" pitchFamily="34" charset="0"/>
              <a:cs typeface="Arial" panose="020B0604020202020204" pitchFamily="34" charset="0"/>
            </a:endParaRPr>
          </a:p>
        </p:txBody>
      </p:sp>
      <p:sp>
        <p:nvSpPr>
          <p:cNvPr id="31750" name="AutoShape 6"/>
          <p:cNvSpPr>
            <a:spLocks/>
          </p:cNvSpPr>
          <p:nvPr/>
        </p:nvSpPr>
        <p:spPr bwMode="auto">
          <a:xfrm>
            <a:off x="38100" y="2126398"/>
            <a:ext cx="1447800" cy="4045802"/>
          </a:xfrm>
          <a:prstGeom prst="rightBracket">
            <a:avLst>
              <a:gd name="adj" fmla="val 21491"/>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endParaRPr lang="en-US" altLang="en-US" sz="2000">
              <a:latin typeface="Arial" panose="020B0604020202020204" pitchFamily="34" charset="0"/>
              <a:cs typeface="Arial" panose="020B0604020202020204" pitchFamily="34" charset="0"/>
            </a:endParaRPr>
          </a:p>
        </p:txBody>
      </p:sp>
      <p:sp>
        <p:nvSpPr>
          <p:cNvPr id="31751" name="AutoShape 7"/>
          <p:cNvSpPr>
            <a:spLocks/>
          </p:cNvSpPr>
          <p:nvPr/>
        </p:nvSpPr>
        <p:spPr bwMode="auto">
          <a:xfrm rot="10800000">
            <a:off x="10527484" y="2286000"/>
            <a:ext cx="1626416" cy="3809999"/>
          </a:xfrm>
          <a:prstGeom prst="rightBracket">
            <a:avLst>
              <a:gd name="adj" fmla="val 20417"/>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endParaRPr lang="en-US" altLang="en-US" sz="2000">
              <a:latin typeface="Arial" panose="020B0604020202020204" pitchFamily="34" charset="0"/>
              <a:cs typeface="Arial" panose="020B0604020202020204" pitchFamily="34" charset="0"/>
            </a:endParaRPr>
          </a:p>
        </p:txBody>
      </p:sp>
      <p:sp>
        <p:nvSpPr>
          <p:cNvPr id="31752" name="Rectangle 8"/>
          <p:cNvSpPr>
            <a:spLocks noChangeArrowheads="1"/>
          </p:cNvSpPr>
          <p:nvPr/>
        </p:nvSpPr>
        <p:spPr bwMode="auto">
          <a:xfrm>
            <a:off x="10515600" y="2505573"/>
            <a:ext cx="1638300" cy="3733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marL="0" indent="0" algn="ctr" eaLnBrk="1" hangingPunct="1">
              <a:buClr>
                <a:schemeClr val="hlink"/>
              </a:buClr>
              <a:buSzPct val="60000"/>
              <a:buFont typeface="Wingdings" panose="05000000000000000000" pitchFamily="2" charset="2"/>
              <a:buNone/>
            </a:pPr>
            <a:r>
              <a:rPr lang="en-US" altLang="en-US" sz="2000" dirty="0" err="1">
                <a:solidFill>
                  <a:srgbClr val="C00000"/>
                </a:solidFill>
                <a:latin typeface="Arial" panose="020B0604020202020204" pitchFamily="34" charset="0"/>
                <a:cs typeface="Arial" panose="020B0604020202020204" pitchFamily="34" charset="0"/>
              </a:rPr>
              <a:t>Realizado</a:t>
            </a:r>
            <a:r>
              <a:rPr lang="en-US" altLang="en-US" sz="2000" dirty="0">
                <a:solidFill>
                  <a:srgbClr val="C00000"/>
                </a:solidFill>
                <a:latin typeface="Arial" panose="020B0604020202020204" pitchFamily="34" charset="0"/>
                <a:cs typeface="Arial" panose="020B0604020202020204" pitchFamily="34" charset="0"/>
              </a:rPr>
              <a:t> </a:t>
            </a:r>
          </a:p>
          <a:p>
            <a:pPr marL="0" indent="0" algn="ctr" eaLnBrk="1" hangingPunct="1">
              <a:buClr>
                <a:schemeClr val="hlink"/>
              </a:buClr>
              <a:buSzPct val="60000"/>
              <a:buFont typeface="Wingdings" panose="05000000000000000000" pitchFamily="2" charset="2"/>
              <a:buNone/>
            </a:pPr>
            <a:r>
              <a:rPr lang="en-US" altLang="en-US" sz="2000" dirty="0">
                <a:solidFill>
                  <a:srgbClr val="C00000"/>
                </a:solidFill>
                <a:latin typeface="Arial" panose="020B0604020202020204" pitchFamily="34" charset="0"/>
                <a:cs typeface="Arial" panose="020B0604020202020204" pitchFamily="34" charset="0"/>
              </a:rPr>
              <a:t>al </a:t>
            </a:r>
            <a:r>
              <a:rPr lang="en-US" altLang="en-US" sz="2000" dirty="0" err="1">
                <a:solidFill>
                  <a:srgbClr val="C00000"/>
                </a:solidFill>
                <a:latin typeface="Arial" panose="020B0604020202020204" pitchFamily="34" charset="0"/>
                <a:cs typeface="Arial" panose="020B0604020202020204" pitchFamily="34" charset="0"/>
              </a:rPr>
              <a:t>juicio</a:t>
            </a:r>
            <a:r>
              <a:rPr lang="en-US" altLang="en-US" sz="2000" dirty="0">
                <a:solidFill>
                  <a:srgbClr val="C00000"/>
                </a:solidFill>
                <a:latin typeface="Arial" panose="020B0604020202020204" pitchFamily="34" charset="0"/>
                <a:cs typeface="Arial" panose="020B0604020202020204" pitchFamily="34" charset="0"/>
              </a:rPr>
              <a:t> </a:t>
            </a:r>
          </a:p>
          <a:p>
            <a:pPr marL="0" indent="0" algn="ctr" eaLnBrk="1" hangingPunct="1">
              <a:buClr>
                <a:schemeClr val="hlink"/>
              </a:buClr>
              <a:buSzPct val="60000"/>
              <a:buFont typeface="Wingdings" panose="05000000000000000000" pitchFamily="2" charset="2"/>
              <a:buNone/>
            </a:pPr>
            <a:r>
              <a:rPr lang="en-US" altLang="en-US" sz="2000" dirty="0">
                <a:solidFill>
                  <a:srgbClr val="C00000"/>
                </a:solidFill>
                <a:latin typeface="Arial" panose="020B0604020202020204" pitchFamily="34" charset="0"/>
                <a:cs typeface="Arial" panose="020B0604020202020204" pitchFamily="34" charset="0"/>
              </a:rPr>
              <a:t>final</a:t>
            </a:r>
            <a:endParaRPr lang="en-US" altLang="en-US" sz="1200" dirty="0">
              <a:solidFill>
                <a:srgbClr val="C00000"/>
              </a:solidFill>
              <a:latin typeface="Arial" panose="020B0604020202020204" pitchFamily="34" charset="0"/>
              <a:cs typeface="Arial" panose="020B0604020202020204" pitchFamily="34" charset="0"/>
            </a:endParaRPr>
          </a:p>
          <a:p>
            <a:pPr marL="0" indent="0" algn="ctr" eaLnBrk="1" hangingPunct="1">
              <a:buClr>
                <a:schemeClr val="hlink"/>
              </a:buClr>
              <a:buSzPct val="60000"/>
              <a:buFont typeface="Wingdings" panose="05000000000000000000" pitchFamily="2" charset="2"/>
              <a:buNone/>
            </a:pPr>
            <a:r>
              <a:rPr lang="en-US" altLang="en-US" sz="1200" dirty="0">
                <a:solidFill>
                  <a:srgbClr val="C00000"/>
                </a:solidFill>
                <a:latin typeface="Arial" panose="020B0604020202020204" pitchFamily="34" charset="0"/>
                <a:cs typeface="Arial" panose="020B0604020202020204" pitchFamily="34" charset="0"/>
              </a:rPr>
              <a:t> </a:t>
            </a:r>
          </a:p>
          <a:p>
            <a:pPr marL="0" indent="0" algn="ctr" eaLnBrk="1" hangingPunct="1">
              <a:buClr>
                <a:schemeClr val="hlink"/>
              </a:buClr>
              <a:buSzPct val="60000"/>
              <a:buFont typeface="Wingdings" panose="05000000000000000000" pitchFamily="2" charset="2"/>
              <a:buNone/>
            </a:pPr>
            <a:r>
              <a:rPr lang="en-US" altLang="en-US" sz="2000" dirty="0">
                <a:solidFill>
                  <a:srgbClr val="C00000"/>
                </a:solidFill>
                <a:latin typeface="Arial" panose="020B0604020202020204" pitchFamily="34" charset="0"/>
                <a:cs typeface="Arial" panose="020B0604020202020204" pitchFamily="34" charset="0"/>
              </a:rPr>
              <a:t>La </a:t>
            </a:r>
            <a:r>
              <a:rPr lang="en-US" altLang="en-US" sz="2000" dirty="0" err="1">
                <a:solidFill>
                  <a:srgbClr val="C00000"/>
                </a:solidFill>
                <a:latin typeface="Arial" panose="020B0604020202020204" pitchFamily="34" charset="0"/>
                <a:cs typeface="Arial" panose="020B0604020202020204" pitchFamily="34" charset="0"/>
              </a:rPr>
              <a:t>posesión</a:t>
            </a:r>
            <a:r>
              <a:rPr lang="en-US" altLang="en-US" sz="2000" dirty="0">
                <a:solidFill>
                  <a:srgbClr val="C00000"/>
                </a:solidFill>
                <a:latin typeface="Arial" panose="020B0604020202020204" pitchFamily="34" charset="0"/>
                <a:cs typeface="Arial" panose="020B0604020202020204" pitchFamily="34" charset="0"/>
              </a:rPr>
              <a:t> de Dios </a:t>
            </a:r>
            <a:r>
              <a:rPr lang="en-US" altLang="en-US" sz="2000" dirty="0" err="1">
                <a:solidFill>
                  <a:srgbClr val="C00000"/>
                </a:solidFill>
                <a:latin typeface="Arial" panose="020B0604020202020204" pitchFamily="34" charset="0"/>
                <a:cs typeface="Arial" panose="020B0604020202020204" pitchFamily="34" charset="0"/>
              </a:rPr>
              <a:t>redimodo</a:t>
            </a:r>
            <a:endParaRPr lang="en-US" altLang="en-US" sz="2000" dirty="0">
              <a:solidFill>
                <a:srgbClr val="C00000"/>
              </a:solidFill>
              <a:latin typeface="Arial" panose="020B0604020202020204" pitchFamily="34" charset="0"/>
              <a:cs typeface="Arial" panose="020B0604020202020204" pitchFamily="34" charset="0"/>
            </a:endParaRPr>
          </a:p>
          <a:p>
            <a:pPr marL="0" indent="0" algn="ctr" eaLnBrk="1" hangingPunct="1">
              <a:buClr>
                <a:schemeClr val="hlink"/>
              </a:buClr>
              <a:buSzPct val="60000"/>
              <a:buFont typeface="Wingdings" panose="05000000000000000000" pitchFamily="2" charset="2"/>
              <a:buNone/>
            </a:pPr>
            <a:r>
              <a:rPr lang="en-US" altLang="en-US" sz="2000" dirty="0">
                <a:solidFill>
                  <a:srgbClr val="C00000"/>
                </a:solidFill>
                <a:latin typeface="Arial" panose="020B0604020202020204" pitchFamily="34" charset="0"/>
                <a:cs typeface="Arial" panose="020B0604020202020204" pitchFamily="34" charset="0"/>
              </a:rPr>
              <a:t>1:14</a:t>
            </a:r>
          </a:p>
        </p:txBody>
      </p:sp>
      <p:sp>
        <p:nvSpPr>
          <p:cNvPr id="31753" name="Line 9"/>
          <p:cNvSpPr>
            <a:spLocks noChangeShapeType="1"/>
          </p:cNvSpPr>
          <p:nvPr/>
        </p:nvSpPr>
        <p:spPr bwMode="auto">
          <a:xfrm>
            <a:off x="1485899" y="3055201"/>
            <a:ext cx="9029701" cy="5656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dirty="0">
              <a:ln>
                <a:solidFill>
                  <a:srgbClr val="C00000"/>
                </a:solidFill>
              </a:ln>
              <a:highlight>
                <a:srgbClr val="FF0000"/>
              </a:highlight>
              <a:latin typeface="Arial" panose="020B0604020202020204" pitchFamily="34" charset="0"/>
              <a:cs typeface="Arial" panose="020B0604020202020204" pitchFamily="34" charset="0"/>
            </a:endParaRPr>
          </a:p>
        </p:txBody>
      </p:sp>
      <p:sp>
        <p:nvSpPr>
          <p:cNvPr id="31754" name="Rectangle 10"/>
          <p:cNvSpPr>
            <a:spLocks noChangeArrowheads="1"/>
          </p:cNvSpPr>
          <p:nvPr/>
        </p:nvSpPr>
        <p:spPr bwMode="auto">
          <a:xfrm>
            <a:off x="1714500" y="2611046"/>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spcBef>
                <a:spcPct val="20000"/>
              </a:spcBef>
              <a:buClr>
                <a:schemeClr val="hlink"/>
              </a:buClr>
              <a:buSzPct val="60000"/>
              <a:buFont typeface="Wingdings" panose="05000000000000000000" pitchFamily="2" charset="2"/>
              <a:buNone/>
            </a:pPr>
            <a:r>
              <a:rPr lang="en-US" altLang="en-US" sz="2000" dirty="0">
                <a:latin typeface="Arial" panose="020B0604020202020204" pitchFamily="34" charset="0"/>
                <a:cs typeface="Arial" panose="020B0604020202020204" pitchFamily="34" charset="0"/>
              </a:rPr>
              <a:t>OC/AP PERIOD</a:t>
            </a:r>
          </a:p>
        </p:txBody>
      </p:sp>
      <p:sp>
        <p:nvSpPr>
          <p:cNvPr id="31755" name="Line 11"/>
          <p:cNvSpPr>
            <a:spLocks noChangeShapeType="1"/>
          </p:cNvSpPr>
          <p:nvPr/>
        </p:nvSpPr>
        <p:spPr bwMode="auto">
          <a:xfrm flipH="1">
            <a:off x="6781795" y="2090075"/>
            <a:ext cx="3" cy="830997"/>
          </a:xfrm>
          <a:prstGeom prst="line">
            <a:avLst/>
          </a:prstGeom>
          <a:noFill/>
          <a:ln w="1778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Arial" panose="020B0604020202020204" pitchFamily="34" charset="0"/>
              <a:cs typeface="Arial" panose="020B0604020202020204" pitchFamily="34" charset="0"/>
            </a:endParaRPr>
          </a:p>
        </p:txBody>
      </p:sp>
      <p:sp>
        <p:nvSpPr>
          <p:cNvPr id="31756" name="Line 12"/>
          <p:cNvSpPr>
            <a:spLocks noChangeShapeType="1"/>
          </p:cNvSpPr>
          <p:nvPr/>
        </p:nvSpPr>
        <p:spPr bwMode="auto">
          <a:xfrm>
            <a:off x="6553198" y="2394875"/>
            <a:ext cx="457200" cy="0"/>
          </a:xfrm>
          <a:prstGeom prst="line">
            <a:avLst/>
          </a:prstGeom>
          <a:noFill/>
          <a:ln w="1778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Arial" panose="020B0604020202020204" pitchFamily="34" charset="0"/>
              <a:cs typeface="Arial" panose="020B0604020202020204" pitchFamily="34" charset="0"/>
            </a:endParaRPr>
          </a:p>
        </p:txBody>
      </p:sp>
      <p:sp>
        <p:nvSpPr>
          <p:cNvPr id="31757" name="Text Box 13"/>
          <p:cNvSpPr txBox="1">
            <a:spLocks noChangeArrowheads="1"/>
          </p:cNvSpPr>
          <p:nvPr/>
        </p:nvSpPr>
        <p:spPr bwMode="auto">
          <a:xfrm>
            <a:off x="-109599" y="2338999"/>
            <a:ext cx="1695449"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5000"/>
              </a:lnSpc>
            </a:pPr>
            <a:r>
              <a:rPr lang="en-US" altLang="en-US" sz="2000" dirty="0">
                <a:solidFill>
                  <a:srgbClr val="C00000"/>
                </a:solidFill>
                <a:latin typeface="Arial" panose="020B0604020202020204" pitchFamily="34" charset="0"/>
                <a:cs typeface="Arial" panose="020B0604020202020204" pitchFamily="34" charset="0"/>
              </a:rPr>
              <a:t>El plan de Dios antes de la</a:t>
            </a:r>
          </a:p>
          <a:p>
            <a:pPr algn="ctr" eaLnBrk="1" hangingPunct="1">
              <a:lnSpc>
                <a:spcPct val="95000"/>
              </a:lnSpc>
            </a:pPr>
            <a:r>
              <a:rPr lang="en-US" altLang="en-US" sz="2000" dirty="0" err="1">
                <a:solidFill>
                  <a:srgbClr val="C00000"/>
                </a:solidFill>
                <a:latin typeface="Arial" panose="020B0604020202020204" pitchFamily="34" charset="0"/>
                <a:cs typeface="Arial" panose="020B0604020202020204" pitchFamily="34" charset="0"/>
              </a:rPr>
              <a:t>creación</a:t>
            </a:r>
            <a:endParaRPr lang="en-US" altLang="en-US" sz="2000" dirty="0">
              <a:solidFill>
                <a:srgbClr val="C00000"/>
              </a:solidFill>
              <a:latin typeface="Arial" panose="020B0604020202020204" pitchFamily="34" charset="0"/>
              <a:cs typeface="Arial" panose="020B0604020202020204" pitchFamily="34" charset="0"/>
            </a:endParaRPr>
          </a:p>
          <a:p>
            <a:pPr algn="ctr" eaLnBrk="1" hangingPunct="1">
              <a:lnSpc>
                <a:spcPct val="95000"/>
              </a:lnSpc>
            </a:pPr>
            <a:r>
              <a:rPr lang="en-US" altLang="en-US" sz="2000" dirty="0">
                <a:solidFill>
                  <a:srgbClr val="C00000"/>
                </a:solidFill>
                <a:latin typeface="Arial" panose="020B0604020202020204" pitchFamily="34" charset="0"/>
                <a:cs typeface="Arial" panose="020B0604020202020204" pitchFamily="34" charset="0"/>
              </a:rPr>
              <a:t>1:3-14</a:t>
            </a:r>
          </a:p>
          <a:p>
            <a:pPr algn="ctr" eaLnBrk="1" hangingPunct="1">
              <a:lnSpc>
                <a:spcPct val="95000"/>
              </a:lnSpc>
            </a:pPr>
            <a:r>
              <a:rPr lang="en-US" altLang="en-US" sz="2000" dirty="0">
                <a:solidFill>
                  <a:srgbClr val="C00000"/>
                </a:solidFill>
                <a:latin typeface="Arial" panose="020B0604020202020204" pitchFamily="34" charset="0"/>
                <a:cs typeface="Arial" panose="020B0604020202020204" pitchFamily="34" charset="0"/>
              </a:rPr>
              <a:t>3:1-11</a:t>
            </a:r>
          </a:p>
        </p:txBody>
      </p:sp>
      <p:sp>
        <p:nvSpPr>
          <p:cNvPr id="31758" name="Text Box 14"/>
          <p:cNvSpPr txBox="1">
            <a:spLocks noChangeArrowheads="1"/>
          </p:cNvSpPr>
          <p:nvPr/>
        </p:nvSpPr>
        <p:spPr bwMode="auto">
          <a:xfrm>
            <a:off x="5817756" y="1136547"/>
            <a:ext cx="190499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80000"/>
              </a:lnSpc>
            </a:pPr>
            <a:r>
              <a:rPr lang="en-US" altLang="en-US" sz="2000" i="1" dirty="0">
                <a:solidFill>
                  <a:srgbClr val="C00000"/>
                </a:solidFill>
                <a:latin typeface="Arial" panose="020B0604020202020204" pitchFamily="34" charset="0"/>
                <a:cs typeface="Arial" panose="020B0604020202020204" pitchFamily="34" charset="0"/>
              </a:rPr>
              <a:t>la</a:t>
            </a:r>
          </a:p>
          <a:p>
            <a:pPr algn="ctr" eaLnBrk="1" hangingPunct="1">
              <a:lnSpc>
                <a:spcPct val="80000"/>
              </a:lnSpc>
            </a:pPr>
            <a:r>
              <a:rPr lang="en-US" altLang="en-US" sz="2000" i="1" dirty="0" err="1">
                <a:solidFill>
                  <a:srgbClr val="C00000"/>
                </a:solidFill>
                <a:latin typeface="Arial" panose="020B0604020202020204" pitchFamily="34" charset="0"/>
                <a:cs typeface="Arial" panose="020B0604020202020204" pitchFamily="34" charset="0"/>
              </a:rPr>
              <a:t>Salvación</a:t>
            </a:r>
            <a:endParaRPr lang="en-US" altLang="en-US" sz="2000" i="1" dirty="0">
              <a:solidFill>
                <a:srgbClr val="C00000"/>
              </a:solidFill>
              <a:latin typeface="Arial" panose="020B0604020202020204" pitchFamily="34" charset="0"/>
              <a:cs typeface="Arial" panose="020B0604020202020204" pitchFamily="34" charset="0"/>
            </a:endParaRPr>
          </a:p>
          <a:p>
            <a:pPr algn="ctr" eaLnBrk="1" hangingPunct="1">
              <a:lnSpc>
                <a:spcPct val="80000"/>
              </a:lnSpc>
            </a:pPr>
            <a:r>
              <a:rPr lang="en-US" altLang="en-US" sz="2000" i="1" dirty="0" err="1">
                <a:solidFill>
                  <a:srgbClr val="C00000"/>
                </a:solidFill>
                <a:latin typeface="Arial" panose="020B0604020202020204" pitchFamily="34" charset="0"/>
                <a:cs typeface="Arial" panose="020B0604020202020204" pitchFamily="34" charset="0"/>
              </a:rPr>
              <a:t>est</a:t>
            </a:r>
            <a:r>
              <a:rPr lang="es-CO" altLang="en-US" sz="2000" i="1" dirty="0">
                <a:solidFill>
                  <a:srgbClr val="C00000"/>
                </a:solidFill>
                <a:latin typeface="Arial" panose="020B0604020202020204" pitchFamily="34" charset="0"/>
                <a:cs typeface="Arial" panose="020B0604020202020204" pitchFamily="34" charset="0"/>
              </a:rPr>
              <a:t>á</a:t>
            </a:r>
            <a:r>
              <a:rPr lang="en-US" altLang="en-US" sz="2000" i="1" dirty="0">
                <a:solidFill>
                  <a:srgbClr val="C00000"/>
                </a:solidFill>
                <a:latin typeface="Arial" panose="020B0604020202020204" pitchFamily="34" charset="0"/>
                <a:cs typeface="Arial" panose="020B0604020202020204" pitchFamily="34" charset="0"/>
              </a:rPr>
              <a:t> </a:t>
            </a:r>
            <a:r>
              <a:rPr lang="en-US" altLang="en-US" sz="2000" i="1" dirty="0" err="1">
                <a:solidFill>
                  <a:srgbClr val="C00000"/>
                </a:solidFill>
                <a:latin typeface="Arial" panose="020B0604020202020204" pitchFamily="34" charset="0"/>
                <a:cs typeface="Arial" panose="020B0604020202020204" pitchFamily="34" charset="0"/>
              </a:rPr>
              <a:t>en</a:t>
            </a:r>
            <a:endParaRPr lang="en-US" altLang="en-US" sz="2000" i="1" dirty="0">
              <a:solidFill>
                <a:srgbClr val="C00000"/>
              </a:solidFill>
              <a:latin typeface="Arial" panose="020B0604020202020204" pitchFamily="34" charset="0"/>
              <a:cs typeface="Arial" panose="020B0604020202020204" pitchFamily="34" charset="0"/>
            </a:endParaRPr>
          </a:p>
          <a:p>
            <a:pPr algn="ctr" eaLnBrk="1" hangingPunct="1">
              <a:lnSpc>
                <a:spcPct val="80000"/>
              </a:lnSpc>
            </a:pPr>
            <a:r>
              <a:rPr lang="en-US" altLang="en-US" sz="2000" i="1" dirty="0">
                <a:solidFill>
                  <a:srgbClr val="C00000"/>
                </a:solidFill>
                <a:latin typeface="Arial" panose="020B0604020202020204" pitchFamily="34" charset="0"/>
                <a:cs typeface="Arial" panose="020B0604020202020204" pitchFamily="34" charset="0"/>
              </a:rPr>
              <a:t>Cristo</a:t>
            </a:r>
          </a:p>
        </p:txBody>
      </p:sp>
      <p:sp>
        <p:nvSpPr>
          <p:cNvPr id="31760" name="Line 16"/>
          <p:cNvSpPr>
            <a:spLocks noChangeShapeType="1"/>
          </p:cNvSpPr>
          <p:nvPr/>
        </p:nvSpPr>
        <p:spPr bwMode="auto">
          <a:xfrm flipH="1">
            <a:off x="7467600" y="1017744"/>
            <a:ext cx="228600" cy="1524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61" name="Line 17"/>
          <p:cNvSpPr>
            <a:spLocks noChangeShapeType="1"/>
          </p:cNvSpPr>
          <p:nvPr/>
        </p:nvSpPr>
        <p:spPr bwMode="auto">
          <a:xfrm flipH="1">
            <a:off x="7239000" y="838200"/>
            <a:ext cx="152400" cy="228600"/>
          </a:xfrm>
          <a:prstGeom prst="line">
            <a:avLst/>
          </a:prstGeom>
          <a:ln w="38100">
            <a:headEnd/>
            <a:tailEnd/>
          </a:ln>
        </p:spPr>
        <p:style>
          <a:lnRef idx="3">
            <a:schemeClr val="accent6"/>
          </a:lnRef>
          <a:fillRef idx="0">
            <a:schemeClr val="accent6"/>
          </a:fillRef>
          <a:effectRef idx="2">
            <a:schemeClr val="accent6"/>
          </a:effectRef>
          <a:fontRef idx="minor">
            <a:schemeClr val="tx1"/>
          </a:fontRef>
        </p:style>
        <p:txBody>
          <a:bodyPr/>
          <a:lstStyle/>
          <a:p>
            <a:endParaRPr lang="en-US" sz="2000">
              <a:ln>
                <a:solidFill>
                  <a:srgbClr val="009999"/>
                </a:solidFill>
              </a:ln>
              <a:latin typeface="Arial" panose="020B0604020202020204" pitchFamily="34" charset="0"/>
              <a:cs typeface="Arial" panose="020B0604020202020204" pitchFamily="34" charset="0"/>
            </a:endParaRPr>
          </a:p>
        </p:txBody>
      </p:sp>
      <p:sp>
        <p:nvSpPr>
          <p:cNvPr id="31762" name="Line 18"/>
          <p:cNvSpPr>
            <a:spLocks noChangeShapeType="1"/>
          </p:cNvSpPr>
          <p:nvPr/>
        </p:nvSpPr>
        <p:spPr bwMode="auto">
          <a:xfrm flipH="1">
            <a:off x="7010400" y="789144"/>
            <a:ext cx="76200" cy="3048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63" name="Line 19"/>
          <p:cNvSpPr>
            <a:spLocks noChangeShapeType="1"/>
          </p:cNvSpPr>
          <p:nvPr/>
        </p:nvSpPr>
        <p:spPr bwMode="auto">
          <a:xfrm>
            <a:off x="6705600" y="762000"/>
            <a:ext cx="76200" cy="304800"/>
          </a:xfrm>
          <a:prstGeom prst="line">
            <a:avLst/>
          </a:prstGeom>
          <a:ln w="38100">
            <a:headEnd/>
            <a:tailEnd/>
          </a:ln>
        </p:spPr>
        <p:style>
          <a:lnRef idx="3">
            <a:schemeClr val="accent6"/>
          </a:lnRef>
          <a:fillRef idx="0">
            <a:schemeClr val="accent6"/>
          </a:fillRef>
          <a:effectRef idx="2">
            <a:schemeClr val="accent6"/>
          </a:effectRef>
          <a:fontRef idx="minor">
            <a:schemeClr val="tx1"/>
          </a:fontRef>
        </p:style>
        <p:txBody>
          <a:bodyPr/>
          <a:lstStyle/>
          <a:p>
            <a:endParaRPr lang="en-US" sz="2000">
              <a:ln>
                <a:solidFill>
                  <a:srgbClr val="009999"/>
                </a:solidFill>
              </a:ln>
              <a:latin typeface="Arial" panose="020B0604020202020204" pitchFamily="34" charset="0"/>
              <a:cs typeface="Arial" panose="020B0604020202020204" pitchFamily="34" charset="0"/>
            </a:endParaRPr>
          </a:p>
        </p:txBody>
      </p:sp>
      <p:sp>
        <p:nvSpPr>
          <p:cNvPr id="31764" name="Line 20"/>
          <p:cNvSpPr>
            <a:spLocks noChangeShapeType="1"/>
          </p:cNvSpPr>
          <p:nvPr/>
        </p:nvSpPr>
        <p:spPr bwMode="auto">
          <a:xfrm>
            <a:off x="6400800" y="789144"/>
            <a:ext cx="152400" cy="3048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65" name="Line 21"/>
          <p:cNvSpPr>
            <a:spLocks noChangeShapeType="1"/>
          </p:cNvSpPr>
          <p:nvPr/>
        </p:nvSpPr>
        <p:spPr bwMode="auto">
          <a:xfrm>
            <a:off x="6059394" y="853763"/>
            <a:ext cx="228600" cy="228600"/>
          </a:xfrm>
          <a:prstGeom prst="line">
            <a:avLst/>
          </a:prstGeom>
          <a:ln w="38100">
            <a:headEnd/>
            <a:tailEnd/>
          </a:ln>
        </p:spPr>
        <p:style>
          <a:lnRef idx="3">
            <a:schemeClr val="accent6"/>
          </a:lnRef>
          <a:fillRef idx="0">
            <a:schemeClr val="accent6"/>
          </a:fillRef>
          <a:effectRef idx="2">
            <a:schemeClr val="accent6"/>
          </a:effectRef>
          <a:fontRef idx="minor">
            <a:schemeClr val="tx1"/>
          </a:fontRef>
        </p:style>
        <p:txBody>
          <a:bodyPr/>
          <a:lstStyle/>
          <a:p>
            <a:endParaRPr lang="en-US" sz="2000">
              <a:ln>
                <a:solidFill>
                  <a:srgbClr val="009999"/>
                </a:solidFill>
              </a:ln>
              <a:latin typeface="Arial" panose="020B0604020202020204" pitchFamily="34" charset="0"/>
              <a:cs typeface="Arial" panose="020B0604020202020204" pitchFamily="34" charset="0"/>
            </a:endParaRPr>
          </a:p>
        </p:txBody>
      </p:sp>
      <p:sp>
        <p:nvSpPr>
          <p:cNvPr id="31766" name="Line 22"/>
          <p:cNvSpPr>
            <a:spLocks noChangeShapeType="1"/>
          </p:cNvSpPr>
          <p:nvPr/>
        </p:nvSpPr>
        <p:spPr bwMode="auto">
          <a:xfrm>
            <a:off x="5881932" y="1105744"/>
            <a:ext cx="228600" cy="1524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67" name="Line 23"/>
          <p:cNvSpPr>
            <a:spLocks noChangeShapeType="1"/>
          </p:cNvSpPr>
          <p:nvPr/>
        </p:nvSpPr>
        <p:spPr bwMode="auto">
          <a:xfrm>
            <a:off x="5715000" y="1333500"/>
            <a:ext cx="304800" cy="1524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Arial" panose="020B0604020202020204" pitchFamily="34" charset="0"/>
              <a:cs typeface="Arial" panose="020B0604020202020204" pitchFamily="34" charset="0"/>
            </a:endParaRPr>
          </a:p>
        </p:txBody>
      </p:sp>
      <p:sp>
        <p:nvSpPr>
          <p:cNvPr id="31768" name="Line 24"/>
          <p:cNvSpPr>
            <a:spLocks noChangeShapeType="1"/>
          </p:cNvSpPr>
          <p:nvPr/>
        </p:nvSpPr>
        <p:spPr bwMode="auto">
          <a:xfrm>
            <a:off x="5611292" y="1676400"/>
            <a:ext cx="304800" cy="762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69" name="Line 25"/>
          <p:cNvSpPr>
            <a:spLocks noChangeShapeType="1"/>
          </p:cNvSpPr>
          <p:nvPr/>
        </p:nvSpPr>
        <p:spPr bwMode="auto">
          <a:xfrm flipV="1">
            <a:off x="5663142" y="2018267"/>
            <a:ext cx="228600" cy="762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Arial" panose="020B0604020202020204" pitchFamily="34" charset="0"/>
              <a:cs typeface="Arial" panose="020B0604020202020204" pitchFamily="34" charset="0"/>
            </a:endParaRPr>
          </a:p>
        </p:txBody>
      </p:sp>
      <p:sp>
        <p:nvSpPr>
          <p:cNvPr id="31770" name="Line 26"/>
          <p:cNvSpPr>
            <a:spLocks noChangeShapeType="1"/>
          </p:cNvSpPr>
          <p:nvPr/>
        </p:nvSpPr>
        <p:spPr bwMode="auto">
          <a:xfrm flipV="1">
            <a:off x="5795799" y="2197013"/>
            <a:ext cx="228600" cy="2286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71" name="Line 27"/>
          <p:cNvSpPr>
            <a:spLocks noChangeShapeType="1"/>
          </p:cNvSpPr>
          <p:nvPr/>
        </p:nvSpPr>
        <p:spPr bwMode="auto">
          <a:xfrm flipH="1">
            <a:off x="6061703" y="2349739"/>
            <a:ext cx="152400" cy="2286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Arial" panose="020B0604020202020204" pitchFamily="34" charset="0"/>
              <a:cs typeface="Arial" panose="020B0604020202020204" pitchFamily="34" charset="0"/>
            </a:endParaRPr>
          </a:p>
        </p:txBody>
      </p:sp>
      <p:sp>
        <p:nvSpPr>
          <p:cNvPr id="31772" name="Line 28"/>
          <p:cNvSpPr>
            <a:spLocks noChangeShapeType="1"/>
          </p:cNvSpPr>
          <p:nvPr/>
        </p:nvSpPr>
        <p:spPr bwMode="auto">
          <a:xfrm flipV="1">
            <a:off x="7543800" y="1219200"/>
            <a:ext cx="304800" cy="152400"/>
          </a:xfrm>
          <a:prstGeom prst="line">
            <a:avLst/>
          </a:prstGeom>
          <a:ln w="38100">
            <a:headEnd/>
            <a:tailEnd/>
          </a:ln>
        </p:spPr>
        <p:style>
          <a:lnRef idx="3">
            <a:schemeClr val="accent6"/>
          </a:lnRef>
          <a:fillRef idx="0">
            <a:schemeClr val="accent6"/>
          </a:fillRef>
          <a:effectRef idx="2">
            <a:schemeClr val="accent6"/>
          </a:effectRef>
          <a:fontRef idx="minor">
            <a:schemeClr val="tx1"/>
          </a:fontRef>
        </p:style>
        <p:txBody>
          <a:bodyPr/>
          <a:lstStyle/>
          <a:p>
            <a:endParaRPr lang="en-US" sz="2000">
              <a:ln>
                <a:solidFill>
                  <a:srgbClr val="009999"/>
                </a:solidFill>
              </a:ln>
              <a:latin typeface="Arial" panose="020B0604020202020204" pitchFamily="34" charset="0"/>
              <a:cs typeface="Arial" panose="020B0604020202020204" pitchFamily="34" charset="0"/>
            </a:endParaRPr>
          </a:p>
        </p:txBody>
      </p:sp>
      <p:sp>
        <p:nvSpPr>
          <p:cNvPr id="31773" name="Line 29"/>
          <p:cNvSpPr>
            <a:spLocks noChangeShapeType="1"/>
          </p:cNvSpPr>
          <p:nvPr/>
        </p:nvSpPr>
        <p:spPr bwMode="auto">
          <a:xfrm flipV="1">
            <a:off x="7543800" y="1551144"/>
            <a:ext cx="381000" cy="1524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74" name="Line 30"/>
          <p:cNvSpPr>
            <a:spLocks noChangeShapeType="1"/>
          </p:cNvSpPr>
          <p:nvPr/>
        </p:nvSpPr>
        <p:spPr bwMode="auto">
          <a:xfrm>
            <a:off x="7543800" y="1905000"/>
            <a:ext cx="381000" cy="76200"/>
          </a:xfrm>
          <a:prstGeom prst="line">
            <a:avLst/>
          </a:prstGeom>
          <a:ln w="38100">
            <a:headEnd/>
            <a:tailEnd/>
          </a:ln>
        </p:spPr>
        <p:style>
          <a:lnRef idx="3">
            <a:schemeClr val="accent6"/>
          </a:lnRef>
          <a:fillRef idx="0">
            <a:schemeClr val="accent6"/>
          </a:fillRef>
          <a:effectRef idx="2">
            <a:schemeClr val="accent6"/>
          </a:effectRef>
          <a:fontRef idx="minor">
            <a:schemeClr val="tx1"/>
          </a:fontRef>
        </p:style>
        <p:txBody>
          <a:bodyPr/>
          <a:lstStyle/>
          <a:p>
            <a:endParaRPr lang="en-US" sz="2000">
              <a:ln>
                <a:solidFill>
                  <a:srgbClr val="009999"/>
                </a:solidFill>
              </a:ln>
              <a:latin typeface="Arial" panose="020B0604020202020204" pitchFamily="34" charset="0"/>
              <a:cs typeface="Arial" panose="020B0604020202020204" pitchFamily="34" charset="0"/>
            </a:endParaRPr>
          </a:p>
        </p:txBody>
      </p:sp>
      <p:sp>
        <p:nvSpPr>
          <p:cNvPr id="31775" name="Line 31"/>
          <p:cNvSpPr>
            <a:spLocks noChangeShapeType="1"/>
          </p:cNvSpPr>
          <p:nvPr/>
        </p:nvSpPr>
        <p:spPr bwMode="auto">
          <a:xfrm>
            <a:off x="7467600" y="2133600"/>
            <a:ext cx="304800" cy="1524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n>
                <a:solidFill>
                  <a:srgbClr val="00B050"/>
                </a:solidFill>
              </a:ln>
              <a:latin typeface="Arial" panose="020B0604020202020204" pitchFamily="34" charset="0"/>
              <a:cs typeface="Arial" panose="020B0604020202020204" pitchFamily="34" charset="0"/>
            </a:endParaRPr>
          </a:p>
        </p:txBody>
      </p:sp>
      <p:sp>
        <p:nvSpPr>
          <p:cNvPr id="31776" name="Line 32"/>
          <p:cNvSpPr>
            <a:spLocks noChangeShapeType="1"/>
          </p:cNvSpPr>
          <p:nvPr/>
        </p:nvSpPr>
        <p:spPr bwMode="auto">
          <a:xfrm>
            <a:off x="7391400" y="2286000"/>
            <a:ext cx="228600" cy="228600"/>
          </a:xfrm>
          <a:prstGeom prst="line">
            <a:avLst/>
          </a:prstGeom>
          <a:ln w="38100">
            <a:headEnd/>
            <a:tailEnd/>
          </a:ln>
        </p:spPr>
        <p:style>
          <a:lnRef idx="3">
            <a:schemeClr val="accent6"/>
          </a:lnRef>
          <a:fillRef idx="0">
            <a:schemeClr val="accent6"/>
          </a:fillRef>
          <a:effectRef idx="2">
            <a:schemeClr val="accent6"/>
          </a:effectRef>
          <a:fontRef idx="minor">
            <a:schemeClr val="tx1"/>
          </a:fontRef>
        </p:style>
        <p:txBody>
          <a:bodyPr/>
          <a:lstStyle/>
          <a:p>
            <a:endParaRPr lang="en-US" sz="2000">
              <a:ln>
                <a:solidFill>
                  <a:srgbClr val="009999"/>
                </a:solidFill>
              </a:ln>
              <a:latin typeface="Arial" panose="020B0604020202020204" pitchFamily="34" charset="0"/>
              <a:cs typeface="Arial" panose="020B0604020202020204" pitchFamily="34" charset="0"/>
            </a:endParaRPr>
          </a:p>
        </p:txBody>
      </p:sp>
      <p:sp>
        <p:nvSpPr>
          <p:cNvPr id="31777" name="Line 33"/>
          <p:cNvSpPr>
            <a:spLocks noChangeShapeType="1"/>
          </p:cNvSpPr>
          <p:nvPr/>
        </p:nvSpPr>
        <p:spPr bwMode="auto">
          <a:xfrm>
            <a:off x="7239000" y="2389344"/>
            <a:ext cx="76200" cy="228600"/>
          </a:xfrm>
          <a:prstGeom prst="line">
            <a:avLst/>
          </a:prstGeom>
          <a:ln w="38100">
            <a:headEnd/>
            <a:tailEnd/>
          </a:ln>
        </p:spPr>
        <p:style>
          <a:lnRef idx="2">
            <a:schemeClr val="accent6"/>
          </a:lnRef>
          <a:fillRef idx="0">
            <a:schemeClr val="accent6"/>
          </a:fillRef>
          <a:effectRef idx="1">
            <a:schemeClr val="accent6"/>
          </a:effectRef>
          <a:fontRef idx="minor">
            <a:schemeClr val="tx1"/>
          </a:fontRef>
        </p:style>
        <p:txBody>
          <a:bodyPr/>
          <a:lstStyle/>
          <a:p>
            <a:endParaRPr lang="en-US" sz="2000">
              <a:latin typeface="Arial" panose="020B0604020202020204" pitchFamily="34" charset="0"/>
              <a:cs typeface="Arial" panose="020B0604020202020204" pitchFamily="34" charset="0"/>
            </a:endParaRPr>
          </a:p>
        </p:txBody>
      </p:sp>
      <p:sp>
        <p:nvSpPr>
          <p:cNvPr id="31779" name="Text Box 35"/>
          <p:cNvSpPr txBox="1">
            <a:spLocks noChangeArrowheads="1"/>
          </p:cNvSpPr>
          <p:nvPr/>
        </p:nvSpPr>
        <p:spPr bwMode="auto">
          <a:xfrm>
            <a:off x="1545936" y="3821034"/>
            <a:ext cx="2769342" cy="11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2000" dirty="0">
                <a:latin typeface="Arial" panose="020B0604020202020204" pitchFamily="34" charset="0"/>
                <a:cs typeface="Arial" panose="020B0604020202020204" pitchFamily="34" charset="0"/>
              </a:rPr>
              <a:t>-</a:t>
            </a:r>
            <a:r>
              <a:rPr lang="en-US" altLang="en-US" sz="2000" dirty="0" err="1">
                <a:latin typeface="Arial" panose="020B0604020202020204" pitchFamily="34" charset="0"/>
                <a:cs typeface="Arial" panose="020B0604020202020204" pitchFamily="34" charset="0"/>
              </a:rPr>
              <a:t>el</a:t>
            </a:r>
            <a:r>
              <a:rPr lang="en-US" altLang="en-US" sz="2000" dirty="0">
                <a:latin typeface="Arial" panose="020B0604020202020204" pitchFamily="34" charset="0"/>
                <a:cs typeface="Arial" panose="020B0604020202020204" pitchFamily="34" charset="0"/>
              </a:rPr>
              <a:t> plan de Dios-</a:t>
            </a:r>
            <a:endParaRPr lang="en-US" altLang="en-US" sz="1000" dirty="0">
              <a:latin typeface="Arial" panose="020B0604020202020204" pitchFamily="34" charset="0"/>
              <a:cs typeface="Arial" panose="020B0604020202020204" pitchFamily="34" charset="0"/>
            </a:endParaRPr>
          </a:p>
          <a:p>
            <a:pPr algn="ctr" eaLnBrk="1" hangingPunct="1"/>
            <a:endParaRPr lang="en-US" altLang="en-US" sz="900" dirty="0">
              <a:latin typeface="Arial" panose="020B0604020202020204" pitchFamily="34" charset="0"/>
              <a:cs typeface="Arial" panose="020B0604020202020204" pitchFamily="34" charset="0"/>
            </a:endParaRPr>
          </a:p>
          <a:p>
            <a:pPr algn="ctr" eaLnBrk="1" hangingPunct="1"/>
            <a:r>
              <a:rPr lang="en-US" altLang="en-US" sz="2000" dirty="0">
                <a:latin typeface="Arial" panose="020B0604020202020204" pitchFamily="34" charset="0"/>
                <a:cs typeface="Arial" panose="020B0604020202020204" pitchFamily="34" charset="0"/>
              </a:rPr>
              <a:t>(</a:t>
            </a:r>
            <a:r>
              <a:rPr lang="en-US" altLang="en-US" sz="2000" dirty="0" err="1">
                <a:latin typeface="Arial" panose="020B0604020202020204" pitchFamily="34" charset="0"/>
                <a:cs typeface="Arial" panose="020B0604020202020204" pitchFamily="34" charset="0"/>
              </a:rPr>
              <a:t>misterio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escondido</a:t>
            </a:r>
            <a:r>
              <a:rPr lang="en-US" altLang="en-US" sz="2000" dirty="0">
                <a:latin typeface="Arial" panose="020B0604020202020204" pitchFamily="34" charset="0"/>
                <a:cs typeface="Arial" panose="020B0604020202020204" pitchFamily="34" charset="0"/>
              </a:rPr>
              <a:t>)</a:t>
            </a:r>
          </a:p>
          <a:p>
            <a:pPr algn="ctr" eaLnBrk="1" hangingPunct="1"/>
            <a:r>
              <a:rPr lang="en-US" altLang="en-US" sz="2000" dirty="0">
                <a:latin typeface="Arial" panose="020B0604020202020204" pitchFamily="34" charset="0"/>
                <a:cs typeface="Arial" panose="020B0604020202020204" pitchFamily="34" charset="0"/>
              </a:rPr>
              <a:t>(no </a:t>
            </a:r>
            <a:r>
              <a:rPr lang="en-US" altLang="en-US" sz="2000" dirty="0" err="1">
                <a:latin typeface="Arial" panose="020B0604020202020204" pitchFamily="34" charset="0"/>
                <a:cs typeface="Arial" panose="020B0604020202020204" pitchFamily="34" charset="0"/>
              </a:rPr>
              <a:t>entendido</a:t>
            </a:r>
            <a:r>
              <a:rPr lang="en-US" altLang="en-US" sz="2000" dirty="0">
                <a:latin typeface="Arial" panose="020B0604020202020204" pitchFamily="34" charset="0"/>
                <a:cs typeface="Arial" panose="020B0604020202020204" pitchFamily="34" charset="0"/>
              </a:rPr>
              <a:t>)</a:t>
            </a:r>
          </a:p>
        </p:txBody>
      </p:sp>
      <p:sp>
        <p:nvSpPr>
          <p:cNvPr id="31781" name="Freeform 37"/>
          <p:cNvSpPr>
            <a:spLocks/>
          </p:cNvSpPr>
          <p:nvPr/>
        </p:nvSpPr>
        <p:spPr bwMode="auto">
          <a:xfrm>
            <a:off x="762001" y="2438400"/>
            <a:ext cx="6038764" cy="4005310"/>
          </a:xfrm>
          <a:custGeom>
            <a:avLst/>
            <a:gdLst>
              <a:gd name="T0" fmla="*/ 0 w 2592"/>
              <a:gd name="T1" fmla="*/ 2687638 h 2023"/>
              <a:gd name="T2" fmla="*/ 369888 w 2592"/>
              <a:gd name="T3" fmla="*/ 2903538 h 2023"/>
              <a:gd name="T4" fmla="*/ 939800 w 2592"/>
              <a:gd name="T5" fmla="*/ 3124200 h 2023"/>
              <a:gd name="T6" fmla="*/ 1712913 w 2592"/>
              <a:gd name="T7" fmla="*/ 3211513 h 2023"/>
              <a:gd name="T8" fmla="*/ 2409825 w 2592"/>
              <a:gd name="T9" fmla="*/ 3065463 h 2023"/>
              <a:gd name="T10" fmla="*/ 3121025 w 2592"/>
              <a:gd name="T11" fmla="*/ 2703513 h 2023"/>
              <a:gd name="T12" fmla="*/ 3556000 w 2592"/>
              <a:gd name="T13" fmla="*/ 2268538 h 2023"/>
              <a:gd name="T14" fmla="*/ 3933825 w 2592"/>
              <a:gd name="T15" fmla="*/ 1628775 h 2023"/>
              <a:gd name="T16" fmla="*/ 4078288 w 2592"/>
              <a:gd name="T17" fmla="*/ 1252538 h 2023"/>
              <a:gd name="T18" fmla="*/ 4092575 w 2592"/>
              <a:gd name="T19" fmla="*/ 801688 h 2023"/>
              <a:gd name="T20" fmla="*/ 4114800 w 2592"/>
              <a:gd name="T21" fmla="*/ 0 h 20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92" h="2023">
                <a:moveTo>
                  <a:pt x="0" y="1693"/>
                </a:moveTo>
                <a:lnTo>
                  <a:pt x="233" y="1829"/>
                </a:lnTo>
                <a:lnTo>
                  <a:pt x="592" y="1968"/>
                </a:lnTo>
                <a:lnTo>
                  <a:pt x="1079" y="2023"/>
                </a:lnTo>
                <a:lnTo>
                  <a:pt x="1518" y="1931"/>
                </a:lnTo>
                <a:lnTo>
                  <a:pt x="1966" y="1703"/>
                </a:lnTo>
                <a:lnTo>
                  <a:pt x="2240" y="1429"/>
                </a:lnTo>
                <a:lnTo>
                  <a:pt x="2478" y="1026"/>
                </a:lnTo>
                <a:lnTo>
                  <a:pt x="2569" y="789"/>
                </a:lnTo>
                <a:lnTo>
                  <a:pt x="2578" y="505"/>
                </a:lnTo>
                <a:lnTo>
                  <a:pt x="2592" y="0"/>
                </a:lnTo>
              </a:path>
            </a:pathLst>
          </a:custGeom>
          <a:noFill/>
          <a:ln w="127000" cmpd="sng">
            <a:solidFill>
              <a:srgbClr val="009999"/>
            </a:solidFill>
            <a:round/>
            <a:headEnd type="none" w="med" len="med"/>
            <a:tailEnd type="triangle" w="med" len="med"/>
          </a:ln>
          <a:effectLst/>
        </p:spPr>
        <p:txBody>
          <a:bodyPr/>
          <a:lstStyle/>
          <a:p>
            <a:endParaRPr lang="en-US" sz="2000">
              <a:solidFill>
                <a:srgbClr val="FFFF00"/>
              </a:solidFill>
              <a:latin typeface="Arial" panose="020B0604020202020204" pitchFamily="34" charset="0"/>
              <a:cs typeface="Arial" panose="020B0604020202020204" pitchFamily="34" charset="0"/>
            </a:endParaRPr>
          </a:p>
        </p:txBody>
      </p:sp>
      <p:sp>
        <p:nvSpPr>
          <p:cNvPr id="31783" name="Line 39"/>
          <p:cNvSpPr>
            <a:spLocks noChangeShapeType="1"/>
          </p:cNvSpPr>
          <p:nvPr/>
        </p:nvSpPr>
        <p:spPr bwMode="auto">
          <a:xfrm flipV="1">
            <a:off x="6914452" y="2063704"/>
            <a:ext cx="1645920" cy="640080"/>
          </a:xfrm>
          <a:prstGeom prst="line">
            <a:avLst/>
          </a:prstGeom>
          <a:ln w="120650">
            <a:headEnd/>
            <a:tailEnd type="triangle" w="med" len="med"/>
          </a:ln>
        </p:spPr>
        <p:style>
          <a:lnRef idx="3">
            <a:schemeClr val="accent1"/>
          </a:lnRef>
          <a:fillRef idx="0">
            <a:schemeClr val="accent1"/>
          </a:fillRef>
          <a:effectRef idx="2">
            <a:schemeClr val="accent1"/>
          </a:effectRef>
          <a:fontRef idx="minor">
            <a:schemeClr val="tx1"/>
          </a:fontRef>
        </p:style>
        <p:txBody>
          <a:bodyPr/>
          <a:lstStyle/>
          <a:p>
            <a:endParaRPr 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masis MT Pro Black" panose="020B0604020202020204" pitchFamily="18" charset="0"/>
              <a:cs typeface="Arial" panose="020B0604020202020204" pitchFamily="34" charset="0"/>
            </a:endParaRPr>
          </a:p>
        </p:txBody>
      </p:sp>
      <p:sp>
        <p:nvSpPr>
          <p:cNvPr id="31749" name="Text Box 5"/>
          <p:cNvSpPr txBox="1">
            <a:spLocks noChangeArrowheads="1"/>
          </p:cNvSpPr>
          <p:nvPr/>
        </p:nvSpPr>
        <p:spPr bwMode="auto">
          <a:xfrm>
            <a:off x="4634627" y="3185300"/>
            <a:ext cx="6038764"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n-US" altLang="en-US" sz="2000" u="sng" dirty="0">
                <a:solidFill>
                  <a:srgbClr val="C00000"/>
                </a:solidFill>
                <a:latin typeface="Arial" panose="020B0604020202020204" pitchFamily="34" charset="0"/>
                <a:cs typeface="Arial" panose="020B0604020202020204" pitchFamily="34" charset="0"/>
              </a:rPr>
              <a:t>Toda </a:t>
            </a:r>
            <a:r>
              <a:rPr lang="en-US" altLang="en-US" sz="2000" u="sng" dirty="0" err="1">
                <a:solidFill>
                  <a:srgbClr val="C00000"/>
                </a:solidFill>
                <a:latin typeface="Arial" panose="020B0604020202020204" pitchFamily="34" charset="0"/>
                <a:cs typeface="Arial" panose="020B0604020202020204" pitchFamily="34" charset="0"/>
              </a:rPr>
              <a:t>bendicion</a:t>
            </a:r>
            <a:r>
              <a:rPr lang="en-US" altLang="en-US" sz="2000" u="sng" dirty="0">
                <a:solidFill>
                  <a:srgbClr val="C00000"/>
                </a:solidFill>
                <a:latin typeface="Arial" panose="020B0604020202020204" pitchFamily="34" charset="0"/>
                <a:cs typeface="Arial" panose="020B0604020202020204" pitchFamily="34" charset="0"/>
              </a:rPr>
              <a:t> </a:t>
            </a:r>
            <a:r>
              <a:rPr lang="en-US" altLang="en-US" sz="2000" u="sng" dirty="0" err="1">
                <a:solidFill>
                  <a:srgbClr val="C00000"/>
                </a:solidFill>
                <a:latin typeface="Arial" panose="020B0604020202020204" pitchFamily="34" charset="0"/>
                <a:cs typeface="Arial" panose="020B0604020202020204" pitchFamily="34" charset="0"/>
              </a:rPr>
              <a:t>espiritual</a:t>
            </a:r>
            <a:r>
              <a:rPr lang="en-US" altLang="en-US" sz="2000" dirty="0">
                <a:solidFill>
                  <a:srgbClr val="C00000"/>
                </a:solidFill>
                <a:latin typeface="Arial" panose="020B0604020202020204" pitchFamily="34" charset="0"/>
                <a:cs typeface="Arial" panose="020B0604020202020204" pitchFamily="34" charset="0"/>
              </a:rPr>
              <a:t>:</a:t>
            </a:r>
          </a:p>
          <a:p>
            <a:pPr eaLnBrk="1" hangingPunct="1"/>
            <a:r>
              <a:rPr lang="en-US" altLang="en-US" sz="2000" dirty="0">
                <a:latin typeface="Arial" panose="020B0604020202020204" pitchFamily="34" charset="0"/>
                <a:cs typeface="Arial" panose="020B0604020202020204" pitchFamily="34" charset="0"/>
              </a:rPr>
              <a:t>1:4     - </a:t>
            </a:r>
            <a:r>
              <a:rPr lang="en-US" altLang="en-US" sz="2000" dirty="0" err="1">
                <a:latin typeface="Arial" panose="020B0604020202020204" pitchFamily="34" charset="0"/>
                <a:cs typeface="Arial" panose="020B0604020202020204" pitchFamily="34" charset="0"/>
              </a:rPr>
              <a:t>escogidos</a:t>
            </a:r>
            <a:r>
              <a:rPr lang="en-US" altLang="en-US" sz="2000" dirty="0">
                <a:latin typeface="Arial" panose="020B0604020202020204" pitchFamily="34" charset="0"/>
                <a:cs typeface="Arial" panose="020B0604020202020204" pitchFamily="34" charset="0"/>
              </a:rPr>
              <a:t> a ser santos</a:t>
            </a:r>
          </a:p>
          <a:p>
            <a:pPr eaLnBrk="1" hangingPunct="1"/>
            <a:r>
              <a:rPr lang="en-US" altLang="en-US" sz="2000" dirty="0">
                <a:latin typeface="Arial" panose="020B0604020202020204" pitchFamily="34" charset="0"/>
                <a:cs typeface="Arial" panose="020B0604020202020204" pitchFamily="34" charset="0"/>
              </a:rPr>
              <a:t>1:5     - </a:t>
            </a:r>
            <a:r>
              <a:rPr lang="en-US" altLang="en-US" sz="2000" dirty="0" err="1">
                <a:latin typeface="Arial" panose="020B0604020202020204" pitchFamily="34" charset="0"/>
                <a:cs typeface="Arial" panose="020B0604020202020204" pitchFamily="34" charset="0"/>
              </a:rPr>
              <a:t>adoptados</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como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hijos</a:t>
            </a:r>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1:6     - </a:t>
            </a:r>
            <a:r>
              <a:rPr lang="en-US" altLang="en-US" sz="2000" dirty="0" err="1">
                <a:latin typeface="Arial" panose="020B0604020202020204" pitchFamily="34" charset="0"/>
                <a:cs typeface="Arial" panose="020B0604020202020204" pitchFamily="34" charset="0"/>
              </a:rPr>
              <a:t>recibimos</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gracia</a:t>
            </a:r>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1:7     - la </a:t>
            </a:r>
            <a:r>
              <a:rPr lang="en-US" altLang="en-US" sz="2000" dirty="0" err="1">
                <a:latin typeface="Arial" panose="020B0604020202020204" pitchFamily="34" charset="0"/>
                <a:cs typeface="Arial" panose="020B0604020202020204" pitchFamily="34" charset="0"/>
              </a:rPr>
              <a:t>redenci</a:t>
            </a:r>
            <a:r>
              <a:rPr lang="es-CO" altLang="en-US" sz="2000" dirty="0" err="1">
                <a:latin typeface="Arial" panose="020B0604020202020204" pitchFamily="34" charset="0"/>
                <a:cs typeface="Arial" panose="020B0604020202020204" pitchFamily="34" charset="0"/>
              </a:rPr>
              <a:t>ón</a:t>
            </a:r>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1:7     - </a:t>
            </a:r>
            <a:r>
              <a:rPr lang="en-US" altLang="en-US" sz="2000" dirty="0" err="1">
                <a:latin typeface="Arial" panose="020B0604020202020204" pitchFamily="34" charset="0"/>
                <a:cs typeface="Arial" panose="020B0604020202020204" pitchFamily="34" charset="0"/>
              </a:rPr>
              <a:t>el</a:t>
            </a:r>
            <a:r>
              <a:rPr lang="en-US" altLang="en-US" sz="2000" dirty="0">
                <a:latin typeface="Arial" panose="020B0604020202020204" pitchFamily="34" charset="0"/>
                <a:cs typeface="Arial" panose="020B0604020202020204" pitchFamily="34" charset="0"/>
              </a:rPr>
              <a:t> </a:t>
            </a:r>
            <a:r>
              <a:rPr lang="es-CO" altLang="en-US" sz="2000" dirty="0">
                <a:latin typeface="Arial" panose="020B0604020202020204" pitchFamily="34" charset="0"/>
                <a:cs typeface="Arial" panose="020B0604020202020204" pitchFamily="34" charset="0"/>
              </a:rPr>
              <a:t>perdón</a:t>
            </a:r>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1:9     - </a:t>
            </a:r>
            <a:r>
              <a:rPr lang="en-US" altLang="en-US" sz="2000" dirty="0" err="1">
                <a:latin typeface="Arial" panose="020B0604020202020204" pitchFamily="34" charset="0"/>
                <a:cs typeface="Arial" panose="020B0604020202020204" pitchFamily="34" charset="0"/>
              </a:rPr>
              <a:t>misterio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revelado</a:t>
            </a:r>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1:13   - </a:t>
            </a:r>
            <a:r>
              <a:rPr lang="en-US" altLang="en-US" sz="2000" dirty="0" err="1">
                <a:latin typeface="Arial" panose="020B0604020202020204" pitchFamily="34" charset="0"/>
                <a:cs typeface="Arial" panose="020B0604020202020204" pitchFamily="34" charset="0"/>
              </a:rPr>
              <a:t>sellado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por</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el</a:t>
            </a:r>
            <a:r>
              <a:rPr lang="en-US" altLang="en-US" sz="2000" dirty="0">
                <a:latin typeface="Arial" panose="020B0604020202020204" pitchFamily="34" charset="0"/>
                <a:cs typeface="Arial" panose="020B0604020202020204" pitchFamily="34" charset="0"/>
              </a:rPr>
              <a:t> E.S.</a:t>
            </a:r>
          </a:p>
          <a:p>
            <a:pPr eaLnBrk="1" hangingPunct="1"/>
            <a:r>
              <a:rPr lang="en-US" altLang="en-US" sz="2000" dirty="0">
                <a:latin typeface="Arial" panose="020B0604020202020204" pitchFamily="34" charset="0"/>
                <a:cs typeface="Arial" panose="020B0604020202020204" pitchFamily="34" charset="0"/>
              </a:rPr>
              <a:t>2:1+   - </a:t>
            </a:r>
            <a:r>
              <a:rPr lang="en-US" altLang="en-US" sz="2000" dirty="0" err="1">
                <a:latin typeface="Arial" panose="020B0604020202020204" pitchFamily="34" charset="0"/>
                <a:cs typeface="Arial" panose="020B0604020202020204" pitchFamily="34" charset="0"/>
              </a:rPr>
              <a:t>hicimos</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vivos</a:t>
            </a:r>
            <a:endParaRPr lang="en-US" altLang="en-US" sz="2000" dirty="0">
              <a:latin typeface="Arial" panose="020B0604020202020204" pitchFamily="34" charset="0"/>
              <a:cs typeface="Arial" panose="020B0604020202020204" pitchFamily="34" charset="0"/>
            </a:endParaRPr>
          </a:p>
          <a:p>
            <a:pPr eaLnBrk="1" hangingPunct="1"/>
            <a:r>
              <a:rPr lang="en-US" altLang="en-US" sz="2000" dirty="0">
                <a:latin typeface="Arial" panose="020B0604020202020204" pitchFamily="34" charset="0"/>
                <a:cs typeface="Arial" panose="020B0604020202020204" pitchFamily="34" charset="0"/>
              </a:rPr>
              <a:t>2:11+ - </a:t>
            </a:r>
            <a:r>
              <a:rPr lang="en-US" altLang="en-US" sz="2000" dirty="0" err="1">
                <a:latin typeface="Arial" panose="020B0604020202020204" pitchFamily="34" charset="0"/>
                <a:cs typeface="Arial" panose="020B0604020202020204" pitchFamily="34" charset="0"/>
              </a:rPr>
              <a:t>reconciliados</a:t>
            </a:r>
            <a:r>
              <a:rPr lang="en-US" altLang="en-US" sz="2000" dirty="0">
                <a:latin typeface="Arial" panose="020B0604020202020204" pitchFamily="34" charset="0"/>
                <a:cs typeface="Arial" panose="020B0604020202020204" pitchFamily="34" charset="0"/>
              </a:rPr>
              <a:t> a Dios</a:t>
            </a:r>
          </a:p>
          <a:p>
            <a:pPr eaLnBrk="1" hangingPunct="1"/>
            <a:r>
              <a:rPr lang="en-US" altLang="en-US" sz="2000" dirty="0">
                <a:latin typeface="Arial" panose="020B0604020202020204" pitchFamily="34" charset="0"/>
                <a:cs typeface="Arial" panose="020B0604020202020204" pitchFamily="34" charset="0"/>
              </a:rPr>
              <a:t>4:11+ - </a:t>
            </a:r>
            <a:r>
              <a:rPr lang="en-US" altLang="en-US" sz="2000" dirty="0" err="1">
                <a:latin typeface="Arial" panose="020B0604020202020204" pitchFamily="34" charset="0"/>
                <a:cs typeface="Arial" panose="020B0604020202020204" pitchFamily="34" charset="0"/>
              </a:rPr>
              <a:t>conocimiento</a:t>
            </a:r>
            <a:r>
              <a:rPr lang="en-US" altLang="en-US" sz="2000" dirty="0">
                <a:latin typeface="Arial" panose="020B0604020202020204" pitchFamily="34" charset="0"/>
                <a:cs typeface="Arial" panose="020B0604020202020204" pitchFamily="34" charset="0"/>
              </a:rPr>
              <a:t> maduro</a:t>
            </a:r>
          </a:p>
        </p:txBody>
      </p:sp>
      <p:sp>
        <p:nvSpPr>
          <p:cNvPr id="37" name="Text Box 34">
            <a:extLst>
              <a:ext uri="{FF2B5EF4-FFF2-40B4-BE49-F238E27FC236}">
                <a16:creationId xmlns:a16="http://schemas.microsoft.com/office/drawing/2014/main" id="{74E66902-9E1B-5727-8BC8-C4FEE2FCE6FD}"/>
              </a:ext>
            </a:extLst>
          </p:cNvPr>
          <p:cNvSpPr txBox="1">
            <a:spLocks noChangeArrowheads="1"/>
          </p:cNvSpPr>
          <p:nvPr/>
        </p:nvSpPr>
        <p:spPr bwMode="auto">
          <a:xfrm>
            <a:off x="429172" y="685800"/>
            <a:ext cx="47187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s-CO" altLang="en-US" sz="2000" dirty="0">
                <a:solidFill>
                  <a:srgbClr val="C00000"/>
                </a:solidFill>
                <a:latin typeface="Arial" panose="020B0604020202020204" pitchFamily="34" charset="0"/>
                <a:cs typeface="Arial" panose="020B0604020202020204" pitchFamily="34" charset="0"/>
              </a:rPr>
              <a:t>Col. 1:27 - </a:t>
            </a:r>
            <a:r>
              <a:rPr lang="es-CO" altLang="en-US" sz="2000" dirty="0">
                <a:latin typeface="Arial" panose="020B0604020202020204" pitchFamily="34" charset="0"/>
                <a:cs typeface="Arial" panose="020B0604020202020204" pitchFamily="34" charset="0"/>
              </a:rPr>
              <a:t>…</a:t>
            </a:r>
            <a:r>
              <a:rPr lang="es-ES" sz="2000" dirty="0">
                <a:latin typeface="Arial" panose="020B0604020202020204" pitchFamily="34" charset="0"/>
                <a:cs typeface="Arial" panose="020B0604020202020204" pitchFamily="34" charset="0"/>
              </a:rPr>
              <a:t>este misterio que es Cristo en vosotros, la esperanza de la gloria</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50038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barn(outVertical)">
                                      <p:cBhvr>
                                        <p:cTn id="7" dur="10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2" fill="hold" grpId="0" nodeType="clickEffect">
                                  <p:stCondLst>
                                    <p:cond delay="0"/>
                                  </p:stCondLst>
                                  <p:childTnLst>
                                    <p:set>
                                      <p:cBhvr>
                                        <p:cTn id="11" dur="1" fill="hold">
                                          <p:stCondLst>
                                            <p:cond delay="0"/>
                                          </p:stCondLst>
                                        </p:cTn>
                                        <p:tgtEl>
                                          <p:spTgt spid="31750"/>
                                        </p:tgtEl>
                                        <p:attrNameLst>
                                          <p:attrName>style.visibility</p:attrName>
                                        </p:attrNameLst>
                                      </p:cBhvr>
                                      <p:to>
                                        <p:strVal val="visible"/>
                                      </p:to>
                                    </p:set>
                                    <p:anim calcmode="lin" valueType="num">
                                      <p:cBhvr>
                                        <p:cTn id="12" dur="1000" fill="hold"/>
                                        <p:tgtEl>
                                          <p:spTgt spid="31750"/>
                                        </p:tgtEl>
                                        <p:attrNameLst>
                                          <p:attrName>ppt_x</p:attrName>
                                        </p:attrNameLst>
                                      </p:cBhvr>
                                      <p:tavLst>
                                        <p:tav tm="0">
                                          <p:val>
                                            <p:strVal val="#ppt_x+#ppt_w/2"/>
                                          </p:val>
                                        </p:tav>
                                        <p:tav tm="100000">
                                          <p:val>
                                            <p:strVal val="#ppt_x"/>
                                          </p:val>
                                        </p:tav>
                                      </p:tavLst>
                                    </p:anim>
                                    <p:anim calcmode="lin" valueType="num">
                                      <p:cBhvr>
                                        <p:cTn id="13" dur="1000" fill="hold"/>
                                        <p:tgtEl>
                                          <p:spTgt spid="31750"/>
                                        </p:tgtEl>
                                        <p:attrNameLst>
                                          <p:attrName>ppt_y</p:attrName>
                                        </p:attrNameLst>
                                      </p:cBhvr>
                                      <p:tavLst>
                                        <p:tav tm="0">
                                          <p:val>
                                            <p:strVal val="#ppt_y"/>
                                          </p:val>
                                        </p:tav>
                                        <p:tav tm="100000">
                                          <p:val>
                                            <p:strVal val="#ppt_y"/>
                                          </p:val>
                                        </p:tav>
                                      </p:tavLst>
                                    </p:anim>
                                    <p:anim calcmode="lin" valueType="num">
                                      <p:cBhvr>
                                        <p:cTn id="14" dur="1000" fill="hold"/>
                                        <p:tgtEl>
                                          <p:spTgt spid="31750"/>
                                        </p:tgtEl>
                                        <p:attrNameLst>
                                          <p:attrName>ppt_w</p:attrName>
                                        </p:attrNameLst>
                                      </p:cBhvr>
                                      <p:tavLst>
                                        <p:tav tm="0">
                                          <p:val>
                                            <p:fltVal val="0"/>
                                          </p:val>
                                        </p:tav>
                                        <p:tav tm="100000">
                                          <p:val>
                                            <p:strVal val="#ppt_w"/>
                                          </p:val>
                                        </p:tav>
                                      </p:tavLst>
                                    </p:anim>
                                    <p:anim calcmode="lin" valueType="num">
                                      <p:cBhvr>
                                        <p:cTn id="15" dur="1000" fill="hold"/>
                                        <p:tgtEl>
                                          <p:spTgt spid="31750"/>
                                        </p:tgtEl>
                                        <p:attrNameLst>
                                          <p:attrName>ppt_h</p:attrName>
                                        </p:attrNameLst>
                                      </p:cBhvr>
                                      <p:tavLst>
                                        <p:tav tm="0">
                                          <p:val>
                                            <p:strVal val="#ppt_h"/>
                                          </p:val>
                                        </p:tav>
                                        <p:tav tm="100000">
                                          <p:val>
                                            <p:strVal val="#ppt_h"/>
                                          </p:val>
                                        </p:tav>
                                      </p:tavLst>
                                    </p:anim>
                                  </p:childTnLst>
                                </p:cTn>
                              </p:par>
                              <p:par>
                                <p:cTn id="16" presetID="17" presetClass="entr" presetSubtype="8" fill="hold" grpId="0" nodeType="withEffect">
                                  <p:stCondLst>
                                    <p:cond delay="0"/>
                                  </p:stCondLst>
                                  <p:childTnLst>
                                    <p:set>
                                      <p:cBhvr>
                                        <p:cTn id="17" dur="1" fill="hold">
                                          <p:stCondLst>
                                            <p:cond delay="0"/>
                                          </p:stCondLst>
                                        </p:cTn>
                                        <p:tgtEl>
                                          <p:spTgt spid="31751"/>
                                        </p:tgtEl>
                                        <p:attrNameLst>
                                          <p:attrName>style.visibility</p:attrName>
                                        </p:attrNameLst>
                                      </p:cBhvr>
                                      <p:to>
                                        <p:strVal val="visible"/>
                                      </p:to>
                                    </p:set>
                                    <p:anim calcmode="lin" valueType="num">
                                      <p:cBhvr>
                                        <p:cTn id="18" dur="1000" fill="hold"/>
                                        <p:tgtEl>
                                          <p:spTgt spid="31751"/>
                                        </p:tgtEl>
                                        <p:attrNameLst>
                                          <p:attrName>ppt_x</p:attrName>
                                        </p:attrNameLst>
                                      </p:cBhvr>
                                      <p:tavLst>
                                        <p:tav tm="0">
                                          <p:val>
                                            <p:strVal val="#ppt_x-#ppt_w/2"/>
                                          </p:val>
                                        </p:tav>
                                        <p:tav tm="100000">
                                          <p:val>
                                            <p:strVal val="#ppt_x"/>
                                          </p:val>
                                        </p:tav>
                                      </p:tavLst>
                                    </p:anim>
                                    <p:anim calcmode="lin" valueType="num">
                                      <p:cBhvr>
                                        <p:cTn id="19" dur="1000" fill="hold"/>
                                        <p:tgtEl>
                                          <p:spTgt spid="31751"/>
                                        </p:tgtEl>
                                        <p:attrNameLst>
                                          <p:attrName>ppt_y</p:attrName>
                                        </p:attrNameLst>
                                      </p:cBhvr>
                                      <p:tavLst>
                                        <p:tav tm="0">
                                          <p:val>
                                            <p:strVal val="#ppt_y"/>
                                          </p:val>
                                        </p:tav>
                                        <p:tav tm="100000">
                                          <p:val>
                                            <p:strVal val="#ppt_y"/>
                                          </p:val>
                                        </p:tav>
                                      </p:tavLst>
                                    </p:anim>
                                    <p:anim calcmode="lin" valueType="num">
                                      <p:cBhvr>
                                        <p:cTn id="20" dur="1000" fill="hold"/>
                                        <p:tgtEl>
                                          <p:spTgt spid="31751"/>
                                        </p:tgtEl>
                                        <p:attrNameLst>
                                          <p:attrName>ppt_w</p:attrName>
                                        </p:attrNameLst>
                                      </p:cBhvr>
                                      <p:tavLst>
                                        <p:tav tm="0">
                                          <p:val>
                                            <p:fltVal val="0"/>
                                          </p:val>
                                        </p:tav>
                                        <p:tav tm="100000">
                                          <p:val>
                                            <p:strVal val="#ppt_w"/>
                                          </p:val>
                                        </p:tav>
                                      </p:tavLst>
                                    </p:anim>
                                    <p:anim calcmode="lin" valueType="num">
                                      <p:cBhvr>
                                        <p:cTn id="21" dur="1000" fill="hold"/>
                                        <p:tgtEl>
                                          <p:spTgt spid="31751"/>
                                        </p:tgtEl>
                                        <p:attrNameLst>
                                          <p:attrName>ppt_h</p:attrName>
                                        </p:attrNameLst>
                                      </p:cBhvr>
                                      <p:tavLst>
                                        <p:tav tm="0">
                                          <p:val>
                                            <p:strVal val="#ppt_h"/>
                                          </p:val>
                                        </p:tav>
                                        <p:tav tm="100000">
                                          <p:val>
                                            <p:strVal val="#ppt_h"/>
                                          </p:val>
                                        </p:tav>
                                      </p:tavLst>
                                    </p:anim>
                                  </p:childTnLst>
                                </p:cTn>
                              </p:par>
                            </p:childTnLst>
                          </p:cTn>
                        </p:par>
                        <p:par>
                          <p:cTn id="22" fill="hold" nodeType="afterGroup">
                            <p:stCondLst>
                              <p:cond delay="1000"/>
                            </p:stCondLst>
                            <p:childTnLst>
                              <p:par>
                                <p:cTn id="23" presetID="51" presetClass="entr" presetSubtype="0" fill="hold" grpId="0" nodeType="afterEffect">
                                  <p:stCondLst>
                                    <p:cond delay="0"/>
                                  </p:stCondLst>
                                  <p:iterate type="lt">
                                    <p:tmPct val="1000"/>
                                  </p:iterate>
                                  <p:childTnLst>
                                    <p:set>
                                      <p:cBhvr>
                                        <p:cTn id="24" dur="1" fill="hold">
                                          <p:stCondLst>
                                            <p:cond delay="0"/>
                                          </p:stCondLst>
                                        </p:cTn>
                                        <p:tgtEl>
                                          <p:spTgt spid="31757"/>
                                        </p:tgtEl>
                                        <p:attrNameLst>
                                          <p:attrName>style.visibility</p:attrName>
                                        </p:attrNameLst>
                                      </p:cBhvr>
                                      <p:to>
                                        <p:strVal val="visible"/>
                                      </p:to>
                                    </p:set>
                                    <p:animEffect transition="in" filter="fade">
                                      <p:cBhvr>
                                        <p:cTn id="25" dur="578" decel="100000"/>
                                        <p:tgtEl>
                                          <p:spTgt spid="31757"/>
                                        </p:tgtEl>
                                      </p:cBhvr>
                                    </p:animEffect>
                                    <p:animScale>
                                      <p:cBhvr>
                                        <p:cTn id="26" dur="578" decel="100000"/>
                                        <p:tgtEl>
                                          <p:spTgt spid="31757"/>
                                        </p:tgtEl>
                                      </p:cBhvr>
                                      <p:from x="10000" y="10000"/>
                                      <p:to x="200000" y="450000"/>
                                    </p:animScale>
                                    <p:animScale>
                                      <p:cBhvr>
                                        <p:cTn id="27" dur="922" accel="100000" fill="hold">
                                          <p:stCondLst>
                                            <p:cond delay="578"/>
                                          </p:stCondLst>
                                        </p:cTn>
                                        <p:tgtEl>
                                          <p:spTgt spid="31757"/>
                                        </p:tgtEl>
                                      </p:cBhvr>
                                      <p:from x="200000" y="450000"/>
                                      <p:to x="100000" y="100000"/>
                                    </p:animScale>
                                    <p:set>
                                      <p:cBhvr>
                                        <p:cTn id="28" dur="578" fill="hold"/>
                                        <p:tgtEl>
                                          <p:spTgt spid="31757"/>
                                        </p:tgtEl>
                                        <p:attrNameLst>
                                          <p:attrName>ppt_x</p:attrName>
                                        </p:attrNameLst>
                                      </p:cBhvr>
                                      <p:to>
                                        <p:strVal val="(0.5)"/>
                                      </p:to>
                                    </p:set>
                                    <p:anim from="(0.5)" to="(#ppt_x)" calcmode="lin" valueType="num">
                                      <p:cBhvr>
                                        <p:cTn id="29" dur="922" accel="100000" fill="hold">
                                          <p:stCondLst>
                                            <p:cond delay="578"/>
                                          </p:stCondLst>
                                        </p:cTn>
                                        <p:tgtEl>
                                          <p:spTgt spid="31757"/>
                                        </p:tgtEl>
                                        <p:attrNameLst>
                                          <p:attrName>ppt_x</p:attrName>
                                        </p:attrNameLst>
                                      </p:cBhvr>
                                    </p:anim>
                                    <p:set>
                                      <p:cBhvr>
                                        <p:cTn id="30" dur="578" fill="hold"/>
                                        <p:tgtEl>
                                          <p:spTgt spid="31757"/>
                                        </p:tgtEl>
                                        <p:attrNameLst>
                                          <p:attrName>ppt_y</p:attrName>
                                        </p:attrNameLst>
                                      </p:cBhvr>
                                      <p:to>
                                        <p:strVal val="(#ppt_y+0.4)"/>
                                      </p:to>
                                    </p:set>
                                    <p:anim from="(#ppt_y+0.4)" to="(#ppt_y)" calcmode="lin" valueType="num">
                                      <p:cBhvr>
                                        <p:cTn id="31" dur="922" accel="100000" fill="hold">
                                          <p:stCondLst>
                                            <p:cond delay="578"/>
                                          </p:stCondLst>
                                        </p:cTn>
                                        <p:tgtEl>
                                          <p:spTgt spid="31757"/>
                                        </p:tgtEl>
                                        <p:attrNameLst>
                                          <p:attrName>ppt_y</p:attrName>
                                        </p:attrNameLst>
                                      </p:cBhvr>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51" presetClass="entr" presetSubtype="0" fill="hold" grpId="0" nodeType="clickEffect">
                                  <p:stCondLst>
                                    <p:cond delay="0"/>
                                  </p:stCondLst>
                                  <p:iterate type="lt">
                                    <p:tmPct val="1000"/>
                                  </p:iterate>
                                  <p:childTnLst>
                                    <p:set>
                                      <p:cBhvr>
                                        <p:cTn id="35" dur="1" fill="hold">
                                          <p:stCondLst>
                                            <p:cond delay="0"/>
                                          </p:stCondLst>
                                        </p:cTn>
                                        <p:tgtEl>
                                          <p:spTgt spid="31752"/>
                                        </p:tgtEl>
                                        <p:attrNameLst>
                                          <p:attrName>style.visibility</p:attrName>
                                        </p:attrNameLst>
                                      </p:cBhvr>
                                      <p:to>
                                        <p:strVal val="visible"/>
                                      </p:to>
                                    </p:set>
                                    <p:animEffect transition="in" filter="fade">
                                      <p:cBhvr>
                                        <p:cTn id="36" dur="578" decel="100000"/>
                                        <p:tgtEl>
                                          <p:spTgt spid="31752"/>
                                        </p:tgtEl>
                                      </p:cBhvr>
                                    </p:animEffect>
                                    <p:animScale>
                                      <p:cBhvr>
                                        <p:cTn id="37" dur="578" decel="100000"/>
                                        <p:tgtEl>
                                          <p:spTgt spid="31752"/>
                                        </p:tgtEl>
                                      </p:cBhvr>
                                      <p:from x="10000" y="10000"/>
                                      <p:to x="200000" y="450000"/>
                                    </p:animScale>
                                    <p:animScale>
                                      <p:cBhvr>
                                        <p:cTn id="38" dur="922" accel="100000" fill="hold">
                                          <p:stCondLst>
                                            <p:cond delay="578"/>
                                          </p:stCondLst>
                                        </p:cTn>
                                        <p:tgtEl>
                                          <p:spTgt spid="31752"/>
                                        </p:tgtEl>
                                      </p:cBhvr>
                                      <p:from x="200000" y="450000"/>
                                      <p:to x="100000" y="100000"/>
                                    </p:animScale>
                                    <p:set>
                                      <p:cBhvr>
                                        <p:cTn id="39" dur="578" fill="hold"/>
                                        <p:tgtEl>
                                          <p:spTgt spid="31752"/>
                                        </p:tgtEl>
                                        <p:attrNameLst>
                                          <p:attrName>ppt_x</p:attrName>
                                        </p:attrNameLst>
                                      </p:cBhvr>
                                      <p:to>
                                        <p:strVal val="(0.5)"/>
                                      </p:to>
                                    </p:set>
                                    <p:anim from="(0.5)" to="(#ppt_x)" calcmode="lin" valueType="num">
                                      <p:cBhvr>
                                        <p:cTn id="40" dur="922" accel="100000" fill="hold">
                                          <p:stCondLst>
                                            <p:cond delay="578"/>
                                          </p:stCondLst>
                                        </p:cTn>
                                        <p:tgtEl>
                                          <p:spTgt spid="31752"/>
                                        </p:tgtEl>
                                        <p:attrNameLst>
                                          <p:attrName>ppt_x</p:attrName>
                                        </p:attrNameLst>
                                      </p:cBhvr>
                                    </p:anim>
                                    <p:set>
                                      <p:cBhvr>
                                        <p:cTn id="41" dur="578" fill="hold"/>
                                        <p:tgtEl>
                                          <p:spTgt spid="31752"/>
                                        </p:tgtEl>
                                        <p:attrNameLst>
                                          <p:attrName>ppt_y</p:attrName>
                                        </p:attrNameLst>
                                      </p:cBhvr>
                                      <p:to>
                                        <p:strVal val="(#ppt_y+0.4)"/>
                                      </p:to>
                                    </p:set>
                                    <p:anim from="(#ppt_y+0.4)" to="(#ppt_y)" calcmode="lin" valueType="num">
                                      <p:cBhvr>
                                        <p:cTn id="42" dur="922" accel="100000" fill="hold">
                                          <p:stCondLst>
                                            <p:cond delay="578"/>
                                          </p:stCondLst>
                                        </p:cTn>
                                        <p:tgtEl>
                                          <p:spTgt spid="31752"/>
                                        </p:tgtEl>
                                        <p:attrNameLst>
                                          <p:attrName>ppt_y</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31753"/>
                                        </p:tgtEl>
                                        <p:attrNameLst>
                                          <p:attrName>style.visibility</p:attrName>
                                        </p:attrNameLst>
                                      </p:cBhvr>
                                      <p:to>
                                        <p:strVal val="visible"/>
                                      </p:to>
                                    </p:set>
                                    <p:animEffect transition="in" filter="barn(outVertical)">
                                      <p:cBhvr>
                                        <p:cTn id="47" dur="2000"/>
                                        <p:tgtEl>
                                          <p:spTgt spid="31753"/>
                                        </p:tgtEl>
                                      </p:cBhvr>
                                    </p:animEffect>
                                  </p:childTnLst>
                                </p:cTn>
                              </p:par>
                            </p:childTnLst>
                          </p:cTn>
                        </p:par>
                      </p:childTnLst>
                    </p:cTn>
                  </p:par>
                  <p:par>
                    <p:cTn id="48" fill="hold">
                      <p:stCondLst>
                        <p:cond delay="indefinite"/>
                      </p:stCondLst>
                      <p:childTnLst>
                        <p:par>
                          <p:cTn id="49" fill="hold" nodeType="afterGroup">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1754"/>
                                        </p:tgtEl>
                                        <p:attrNameLst>
                                          <p:attrName>style.visibility</p:attrName>
                                        </p:attrNameLst>
                                      </p:cBhvr>
                                      <p:to>
                                        <p:strVal val="visible"/>
                                      </p:to>
                                    </p:set>
                                    <p:animEffect transition="in" filter="randombar(horizontal)">
                                      <p:cBhvr>
                                        <p:cTn id="52" dur="1000"/>
                                        <p:tgtEl>
                                          <p:spTgt spid="3175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12" fill="hold" grpId="0" nodeType="clickEffect">
                                  <p:stCondLst>
                                    <p:cond delay="0"/>
                                  </p:stCondLst>
                                  <p:childTnLst>
                                    <p:set>
                                      <p:cBhvr>
                                        <p:cTn id="56" dur="1" fill="hold">
                                          <p:stCondLst>
                                            <p:cond delay="0"/>
                                          </p:stCondLst>
                                        </p:cTn>
                                        <p:tgtEl>
                                          <p:spTgt spid="31748"/>
                                        </p:tgtEl>
                                        <p:attrNameLst>
                                          <p:attrName>style.visibility</p:attrName>
                                        </p:attrNameLst>
                                      </p:cBhvr>
                                      <p:to>
                                        <p:strVal val="visible"/>
                                      </p:to>
                                    </p:set>
                                    <p:animEffect transition="in" filter="strips(downLeft)">
                                      <p:cBhvr>
                                        <p:cTn id="57" dur="1000"/>
                                        <p:tgtEl>
                                          <p:spTgt spid="3174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9" presetClass="entr" presetSubtype="0" fill="hold" grpId="0" nodeType="clickEffect">
                                  <p:stCondLst>
                                    <p:cond delay="0"/>
                                  </p:stCondLst>
                                  <p:iterate type="lt">
                                    <p:tmPct val="2000"/>
                                  </p:iterate>
                                  <p:childTnLst>
                                    <p:set>
                                      <p:cBhvr>
                                        <p:cTn id="61" dur="1" fill="hold">
                                          <p:stCondLst>
                                            <p:cond delay="0"/>
                                          </p:stCondLst>
                                        </p:cTn>
                                        <p:tgtEl>
                                          <p:spTgt spid="31779"/>
                                        </p:tgtEl>
                                        <p:attrNameLst>
                                          <p:attrName>style.visibility</p:attrName>
                                        </p:attrNameLst>
                                      </p:cBhvr>
                                      <p:to>
                                        <p:strVal val="visible"/>
                                      </p:to>
                                    </p:set>
                                    <p:anim calcmode="lin" valueType="num">
                                      <p:cBhvr>
                                        <p:cTn id="62" dur="1250" fill="hold"/>
                                        <p:tgtEl>
                                          <p:spTgt spid="31779"/>
                                        </p:tgtEl>
                                        <p:attrNameLst>
                                          <p:attrName>ppt_x</p:attrName>
                                        </p:attrNameLst>
                                      </p:cBhvr>
                                      <p:tavLst>
                                        <p:tav tm="0">
                                          <p:val>
                                            <p:strVal val="#ppt_x-.2"/>
                                          </p:val>
                                        </p:tav>
                                        <p:tav tm="100000">
                                          <p:val>
                                            <p:strVal val="#ppt_x"/>
                                          </p:val>
                                        </p:tav>
                                      </p:tavLst>
                                    </p:anim>
                                    <p:anim calcmode="lin" valueType="num">
                                      <p:cBhvr>
                                        <p:cTn id="63" dur="1250" fill="hold"/>
                                        <p:tgtEl>
                                          <p:spTgt spid="31779"/>
                                        </p:tgtEl>
                                        <p:attrNameLst>
                                          <p:attrName>ppt_y</p:attrName>
                                        </p:attrNameLst>
                                      </p:cBhvr>
                                      <p:tavLst>
                                        <p:tav tm="0">
                                          <p:val>
                                            <p:strVal val="#ppt_y"/>
                                          </p:val>
                                        </p:tav>
                                        <p:tav tm="100000">
                                          <p:val>
                                            <p:strVal val="#ppt_y"/>
                                          </p:val>
                                        </p:tav>
                                      </p:tavLst>
                                    </p:anim>
                                    <p:animEffect transition="in" filter="wipe(right)" prLst="gradientSize: 0.1">
                                      <p:cBhvr>
                                        <p:cTn id="64" dur="1250"/>
                                        <p:tgtEl>
                                          <p:spTgt spid="31779"/>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31749">
                                            <p:txEl>
                                              <p:pRg st="0" end="0"/>
                                            </p:txEl>
                                          </p:spTgt>
                                        </p:tgtEl>
                                        <p:attrNameLst>
                                          <p:attrName>style.visibility</p:attrName>
                                        </p:attrNameLst>
                                      </p:cBhvr>
                                      <p:to>
                                        <p:strVal val="visible"/>
                                      </p:to>
                                    </p:set>
                                    <p:animEffect transition="in" filter="dissolve">
                                      <p:cBhvr>
                                        <p:cTn id="69" dur="1000"/>
                                        <p:tgtEl>
                                          <p:spTgt spid="31749">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nodeType="clickEffect">
                                  <p:stCondLst>
                                    <p:cond delay="0"/>
                                  </p:stCondLst>
                                  <p:childTnLst>
                                    <p:set>
                                      <p:cBhvr>
                                        <p:cTn id="73" dur="1" fill="hold">
                                          <p:stCondLst>
                                            <p:cond delay="0"/>
                                          </p:stCondLst>
                                        </p:cTn>
                                        <p:tgtEl>
                                          <p:spTgt spid="31749">
                                            <p:txEl>
                                              <p:pRg st="1" end="1"/>
                                            </p:txEl>
                                          </p:spTgt>
                                        </p:tgtEl>
                                        <p:attrNameLst>
                                          <p:attrName>style.visibility</p:attrName>
                                        </p:attrNameLst>
                                      </p:cBhvr>
                                      <p:to>
                                        <p:strVal val="visible"/>
                                      </p:to>
                                    </p:set>
                                    <p:animEffect transition="in" filter="dissolve">
                                      <p:cBhvr>
                                        <p:cTn id="74" dur="1000"/>
                                        <p:tgtEl>
                                          <p:spTgt spid="31749">
                                            <p:txEl>
                                              <p:pRg st="1" end="1"/>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31749">
                                            <p:txEl>
                                              <p:pRg st="2" end="2"/>
                                            </p:txEl>
                                          </p:spTgt>
                                        </p:tgtEl>
                                        <p:attrNameLst>
                                          <p:attrName>style.visibility</p:attrName>
                                        </p:attrNameLst>
                                      </p:cBhvr>
                                      <p:to>
                                        <p:strVal val="visible"/>
                                      </p:to>
                                    </p:set>
                                    <p:animEffect transition="in" filter="dissolve">
                                      <p:cBhvr>
                                        <p:cTn id="79" dur="1000"/>
                                        <p:tgtEl>
                                          <p:spTgt spid="31749">
                                            <p:txEl>
                                              <p:pRg st="2" end="2"/>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nodeType="clickEffect">
                                  <p:stCondLst>
                                    <p:cond delay="0"/>
                                  </p:stCondLst>
                                  <p:childTnLst>
                                    <p:set>
                                      <p:cBhvr>
                                        <p:cTn id="83" dur="1" fill="hold">
                                          <p:stCondLst>
                                            <p:cond delay="0"/>
                                          </p:stCondLst>
                                        </p:cTn>
                                        <p:tgtEl>
                                          <p:spTgt spid="31749">
                                            <p:txEl>
                                              <p:pRg st="3" end="3"/>
                                            </p:txEl>
                                          </p:spTgt>
                                        </p:tgtEl>
                                        <p:attrNameLst>
                                          <p:attrName>style.visibility</p:attrName>
                                        </p:attrNameLst>
                                      </p:cBhvr>
                                      <p:to>
                                        <p:strVal val="visible"/>
                                      </p:to>
                                    </p:set>
                                    <p:animEffect transition="in" filter="dissolve">
                                      <p:cBhvr>
                                        <p:cTn id="84" dur="1000"/>
                                        <p:tgtEl>
                                          <p:spTgt spid="31749">
                                            <p:txEl>
                                              <p:pRg st="3" end="3"/>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ntr" presetSubtype="0" fill="hold" nodeType="clickEffect">
                                  <p:stCondLst>
                                    <p:cond delay="0"/>
                                  </p:stCondLst>
                                  <p:childTnLst>
                                    <p:set>
                                      <p:cBhvr>
                                        <p:cTn id="88" dur="1" fill="hold">
                                          <p:stCondLst>
                                            <p:cond delay="0"/>
                                          </p:stCondLst>
                                        </p:cTn>
                                        <p:tgtEl>
                                          <p:spTgt spid="31749">
                                            <p:txEl>
                                              <p:pRg st="4" end="4"/>
                                            </p:txEl>
                                          </p:spTgt>
                                        </p:tgtEl>
                                        <p:attrNameLst>
                                          <p:attrName>style.visibility</p:attrName>
                                        </p:attrNameLst>
                                      </p:cBhvr>
                                      <p:to>
                                        <p:strVal val="visible"/>
                                      </p:to>
                                    </p:set>
                                    <p:animEffect transition="in" filter="dissolve">
                                      <p:cBhvr>
                                        <p:cTn id="89" dur="1000"/>
                                        <p:tgtEl>
                                          <p:spTgt spid="31749">
                                            <p:txEl>
                                              <p:pRg st="4" end="4"/>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nodeType="clickEffect">
                                  <p:stCondLst>
                                    <p:cond delay="0"/>
                                  </p:stCondLst>
                                  <p:childTnLst>
                                    <p:set>
                                      <p:cBhvr>
                                        <p:cTn id="93" dur="1" fill="hold">
                                          <p:stCondLst>
                                            <p:cond delay="0"/>
                                          </p:stCondLst>
                                        </p:cTn>
                                        <p:tgtEl>
                                          <p:spTgt spid="31749">
                                            <p:txEl>
                                              <p:pRg st="5" end="5"/>
                                            </p:txEl>
                                          </p:spTgt>
                                        </p:tgtEl>
                                        <p:attrNameLst>
                                          <p:attrName>style.visibility</p:attrName>
                                        </p:attrNameLst>
                                      </p:cBhvr>
                                      <p:to>
                                        <p:strVal val="visible"/>
                                      </p:to>
                                    </p:set>
                                    <p:animEffect transition="in" filter="dissolve">
                                      <p:cBhvr>
                                        <p:cTn id="94" dur="1000"/>
                                        <p:tgtEl>
                                          <p:spTgt spid="31749">
                                            <p:txEl>
                                              <p:pRg st="5" end="5"/>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nodeType="clickEffect">
                                  <p:stCondLst>
                                    <p:cond delay="0"/>
                                  </p:stCondLst>
                                  <p:childTnLst>
                                    <p:set>
                                      <p:cBhvr>
                                        <p:cTn id="98" dur="1" fill="hold">
                                          <p:stCondLst>
                                            <p:cond delay="0"/>
                                          </p:stCondLst>
                                        </p:cTn>
                                        <p:tgtEl>
                                          <p:spTgt spid="31749">
                                            <p:txEl>
                                              <p:pRg st="6" end="6"/>
                                            </p:txEl>
                                          </p:spTgt>
                                        </p:tgtEl>
                                        <p:attrNameLst>
                                          <p:attrName>style.visibility</p:attrName>
                                        </p:attrNameLst>
                                      </p:cBhvr>
                                      <p:to>
                                        <p:strVal val="visible"/>
                                      </p:to>
                                    </p:set>
                                    <p:animEffect transition="in" filter="dissolve">
                                      <p:cBhvr>
                                        <p:cTn id="99" dur="1000"/>
                                        <p:tgtEl>
                                          <p:spTgt spid="31749">
                                            <p:txEl>
                                              <p:pRg st="6" end="6"/>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nodeType="clickEffect">
                                  <p:stCondLst>
                                    <p:cond delay="0"/>
                                  </p:stCondLst>
                                  <p:childTnLst>
                                    <p:set>
                                      <p:cBhvr>
                                        <p:cTn id="103" dur="1" fill="hold">
                                          <p:stCondLst>
                                            <p:cond delay="0"/>
                                          </p:stCondLst>
                                        </p:cTn>
                                        <p:tgtEl>
                                          <p:spTgt spid="31749">
                                            <p:txEl>
                                              <p:pRg st="7" end="7"/>
                                            </p:txEl>
                                          </p:spTgt>
                                        </p:tgtEl>
                                        <p:attrNameLst>
                                          <p:attrName>style.visibility</p:attrName>
                                        </p:attrNameLst>
                                      </p:cBhvr>
                                      <p:to>
                                        <p:strVal val="visible"/>
                                      </p:to>
                                    </p:set>
                                    <p:animEffect transition="in" filter="dissolve">
                                      <p:cBhvr>
                                        <p:cTn id="104" dur="1000"/>
                                        <p:tgtEl>
                                          <p:spTgt spid="31749">
                                            <p:txEl>
                                              <p:pRg st="7" end="7"/>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presetSubtype="0" fill="hold" nodeType="clickEffect">
                                  <p:stCondLst>
                                    <p:cond delay="0"/>
                                  </p:stCondLst>
                                  <p:childTnLst>
                                    <p:set>
                                      <p:cBhvr>
                                        <p:cTn id="108" dur="1" fill="hold">
                                          <p:stCondLst>
                                            <p:cond delay="0"/>
                                          </p:stCondLst>
                                        </p:cTn>
                                        <p:tgtEl>
                                          <p:spTgt spid="31749">
                                            <p:txEl>
                                              <p:pRg st="8" end="8"/>
                                            </p:txEl>
                                          </p:spTgt>
                                        </p:tgtEl>
                                        <p:attrNameLst>
                                          <p:attrName>style.visibility</p:attrName>
                                        </p:attrNameLst>
                                      </p:cBhvr>
                                      <p:to>
                                        <p:strVal val="visible"/>
                                      </p:to>
                                    </p:set>
                                    <p:animEffect transition="in" filter="dissolve">
                                      <p:cBhvr>
                                        <p:cTn id="109" dur="1000"/>
                                        <p:tgtEl>
                                          <p:spTgt spid="31749">
                                            <p:txEl>
                                              <p:pRg st="8" end="8"/>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9" presetClass="entr" presetSubtype="0" fill="hold" nodeType="clickEffect">
                                  <p:stCondLst>
                                    <p:cond delay="0"/>
                                  </p:stCondLst>
                                  <p:childTnLst>
                                    <p:set>
                                      <p:cBhvr>
                                        <p:cTn id="113" dur="1" fill="hold">
                                          <p:stCondLst>
                                            <p:cond delay="0"/>
                                          </p:stCondLst>
                                        </p:cTn>
                                        <p:tgtEl>
                                          <p:spTgt spid="31749">
                                            <p:txEl>
                                              <p:pRg st="9" end="9"/>
                                            </p:txEl>
                                          </p:spTgt>
                                        </p:tgtEl>
                                        <p:attrNameLst>
                                          <p:attrName>style.visibility</p:attrName>
                                        </p:attrNameLst>
                                      </p:cBhvr>
                                      <p:to>
                                        <p:strVal val="visible"/>
                                      </p:to>
                                    </p:set>
                                    <p:animEffect transition="in" filter="dissolve">
                                      <p:cBhvr>
                                        <p:cTn id="114" dur="1000"/>
                                        <p:tgtEl>
                                          <p:spTgt spid="31749">
                                            <p:txEl>
                                              <p:pRg st="9" end="9"/>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nodeType="clickEffect">
                                  <p:stCondLst>
                                    <p:cond delay="0"/>
                                  </p:stCondLst>
                                  <p:childTnLst>
                                    <p:set>
                                      <p:cBhvr>
                                        <p:cTn id="118" dur="1" fill="hold">
                                          <p:stCondLst>
                                            <p:cond delay="0"/>
                                          </p:stCondLst>
                                        </p:cTn>
                                        <p:tgtEl>
                                          <p:spTgt spid="31749">
                                            <p:txEl>
                                              <p:pRg st="10" end="10"/>
                                            </p:txEl>
                                          </p:spTgt>
                                        </p:tgtEl>
                                        <p:attrNameLst>
                                          <p:attrName>style.visibility</p:attrName>
                                        </p:attrNameLst>
                                      </p:cBhvr>
                                      <p:to>
                                        <p:strVal val="visible"/>
                                      </p:to>
                                    </p:set>
                                    <p:animEffect transition="in" filter="dissolve">
                                      <p:cBhvr>
                                        <p:cTn id="119" dur="1000"/>
                                        <p:tgtEl>
                                          <p:spTgt spid="31749">
                                            <p:txEl>
                                              <p:pRg st="10" end="10"/>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23" presetClass="entr" presetSubtype="32" fill="hold" grpId="0" nodeType="clickEffect">
                                  <p:stCondLst>
                                    <p:cond delay="0"/>
                                  </p:stCondLst>
                                  <p:childTnLst>
                                    <p:set>
                                      <p:cBhvr>
                                        <p:cTn id="123" dur="1" fill="hold">
                                          <p:stCondLst>
                                            <p:cond delay="0"/>
                                          </p:stCondLst>
                                        </p:cTn>
                                        <p:tgtEl>
                                          <p:spTgt spid="31755"/>
                                        </p:tgtEl>
                                        <p:attrNameLst>
                                          <p:attrName>style.visibility</p:attrName>
                                        </p:attrNameLst>
                                      </p:cBhvr>
                                      <p:to>
                                        <p:strVal val="visible"/>
                                      </p:to>
                                    </p:set>
                                    <p:anim calcmode="lin" valueType="num">
                                      <p:cBhvr>
                                        <p:cTn id="124" dur="2000" fill="hold"/>
                                        <p:tgtEl>
                                          <p:spTgt spid="31755"/>
                                        </p:tgtEl>
                                        <p:attrNameLst>
                                          <p:attrName>ppt_w</p:attrName>
                                        </p:attrNameLst>
                                      </p:cBhvr>
                                      <p:tavLst>
                                        <p:tav tm="0">
                                          <p:val>
                                            <p:strVal val="4*#ppt_w"/>
                                          </p:val>
                                        </p:tav>
                                        <p:tav tm="100000">
                                          <p:val>
                                            <p:strVal val="#ppt_w"/>
                                          </p:val>
                                        </p:tav>
                                      </p:tavLst>
                                    </p:anim>
                                    <p:anim calcmode="lin" valueType="num">
                                      <p:cBhvr>
                                        <p:cTn id="125" dur="2000" fill="hold"/>
                                        <p:tgtEl>
                                          <p:spTgt spid="31755"/>
                                        </p:tgtEl>
                                        <p:attrNameLst>
                                          <p:attrName>ppt_h</p:attrName>
                                        </p:attrNameLst>
                                      </p:cBhvr>
                                      <p:tavLst>
                                        <p:tav tm="0">
                                          <p:val>
                                            <p:strVal val="4*#ppt_h"/>
                                          </p:val>
                                        </p:tav>
                                        <p:tav tm="100000">
                                          <p:val>
                                            <p:strVal val="#ppt_h"/>
                                          </p:val>
                                        </p:tav>
                                      </p:tavLst>
                                    </p:anim>
                                  </p:childTnLst>
                                </p:cTn>
                              </p:par>
                              <p:par>
                                <p:cTn id="126" presetID="23" presetClass="entr" presetSubtype="32" fill="hold" grpId="0" nodeType="withEffect">
                                  <p:stCondLst>
                                    <p:cond delay="0"/>
                                  </p:stCondLst>
                                  <p:childTnLst>
                                    <p:set>
                                      <p:cBhvr>
                                        <p:cTn id="127" dur="1" fill="hold">
                                          <p:stCondLst>
                                            <p:cond delay="0"/>
                                          </p:stCondLst>
                                        </p:cTn>
                                        <p:tgtEl>
                                          <p:spTgt spid="31756"/>
                                        </p:tgtEl>
                                        <p:attrNameLst>
                                          <p:attrName>style.visibility</p:attrName>
                                        </p:attrNameLst>
                                      </p:cBhvr>
                                      <p:to>
                                        <p:strVal val="visible"/>
                                      </p:to>
                                    </p:set>
                                    <p:anim calcmode="lin" valueType="num">
                                      <p:cBhvr>
                                        <p:cTn id="128" dur="2000" fill="hold"/>
                                        <p:tgtEl>
                                          <p:spTgt spid="31756"/>
                                        </p:tgtEl>
                                        <p:attrNameLst>
                                          <p:attrName>ppt_w</p:attrName>
                                        </p:attrNameLst>
                                      </p:cBhvr>
                                      <p:tavLst>
                                        <p:tav tm="0">
                                          <p:val>
                                            <p:strVal val="4*#ppt_w"/>
                                          </p:val>
                                        </p:tav>
                                        <p:tav tm="100000">
                                          <p:val>
                                            <p:strVal val="#ppt_w"/>
                                          </p:val>
                                        </p:tav>
                                      </p:tavLst>
                                    </p:anim>
                                    <p:anim calcmode="lin" valueType="num">
                                      <p:cBhvr>
                                        <p:cTn id="129" dur="2000" fill="hold"/>
                                        <p:tgtEl>
                                          <p:spTgt spid="31756"/>
                                        </p:tgtEl>
                                        <p:attrNameLst>
                                          <p:attrName>ppt_h</p:attrName>
                                        </p:attrNameLst>
                                      </p:cBhvr>
                                      <p:tavLst>
                                        <p:tav tm="0">
                                          <p:val>
                                            <p:strVal val="4*#ppt_h"/>
                                          </p:val>
                                        </p:tav>
                                        <p:tav tm="100000">
                                          <p:val>
                                            <p:strVal val="#ppt_h"/>
                                          </p:val>
                                        </p:tav>
                                      </p:tavLst>
                                    </p:anim>
                                  </p:childTnLst>
                                </p:cTn>
                              </p:par>
                            </p:childTnLst>
                          </p:cTn>
                        </p:par>
                        <p:par>
                          <p:cTn id="130" fill="hold" nodeType="afterGroup">
                            <p:stCondLst>
                              <p:cond delay="2000"/>
                            </p:stCondLst>
                            <p:childTnLst>
                              <p:par>
                                <p:cTn id="131" presetID="19" presetClass="entr" presetSubtype="10" fill="hold" grpId="0" nodeType="afterEffect">
                                  <p:stCondLst>
                                    <p:cond delay="0"/>
                                  </p:stCondLst>
                                  <p:iterate type="wd">
                                    <p:tmPct val="4000"/>
                                  </p:iterate>
                                  <p:childTnLst>
                                    <p:set>
                                      <p:cBhvr>
                                        <p:cTn id="132" dur="1" fill="hold">
                                          <p:stCondLst>
                                            <p:cond delay="0"/>
                                          </p:stCondLst>
                                        </p:cTn>
                                        <p:tgtEl>
                                          <p:spTgt spid="31758"/>
                                        </p:tgtEl>
                                        <p:attrNameLst>
                                          <p:attrName>style.visibility</p:attrName>
                                        </p:attrNameLst>
                                      </p:cBhvr>
                                      <p:to>
                                        <p:strVal val="visible"/>
                                      </p:to>
                                    </p:set>
                                    <p:anim calcmode="lin" valueType="num">
                                      <p:cBhvr>
                                        <p:cTn id="133" dur="3000" fill="hold"/>
                                        <p:tgtEl>
                                          <p:spTgt spid="31758"/>
                                        </p:tgtEl>
                                        <p:attrNameLst>
                                          <p:attrName>ppt_w</p:attrName>
                                        </p:attrNameLst>
                                      </p:cBhvr>
                                      <p:tavLst>
                                        <p:tav tm="0" fmla="#ppt_w*sin(2.5*pi*$)">
                                          <p:val>
                                            <p:fltVal val="0"/>
                                          </p:val>
                                        </p:tav>
                                        <p:tav tm="100000">
                                          <p:val>
                                            <p:fltVal val="1"/>
                                          </p:val>
                                        </p:tav>
                                      </p:tavLst>
                                    </p:anim>
                                    <p:anim calcmode="lin" valueType="num">
                                      <p:cBhvr>
                                        <p:cTn id="134" dur="3000" fill="hold"/>
                                        <p:tgtEl>
                                          <p:spTgt spid="31758"/>
                                        </p:tgtEl>
                                        <p:attrNameLst>
                                          <p:attrName>ppt_h</p:attrName>
                                        </p:attrNameLst>
                                      </p:cBhvr>
                                      <p:tavLst>
                                        <p:tav tm="0">
                                          <p:val>
                                            <p:strVal val="#ppt_h"/>
                                          </p:val>
                                        </p:tav>
                                        <p:tav tm="100000">
                                          <p:val>
                                            <p:strVal val="#ppt_h"/>
                                          </p:val>
                                        </p:tav>
                                      </p:tavLst>
                                    </p:anim>
                                  </p:childTnLst>
                                </p:cTn>
                              </p:par>
                              <p:par>
                                <p:cTn id="135" presetID="9" presetClass="entr" presetSubtype="0" fill="hold" grpId="0" nodeType="withEffect">
                                  <p:stCondLst>
                                    <p:cond delay="0"/>
                                  </p:stCondLst>
                                  <p:childTnLst>
                                    <p:set>
                                      <p:cBhvr>
                                        <p:cTn id="136" dur="1" fill="hold">
                                          <p:stCondLst>
                                            <p:cond delay="0"/>
                                          </p:stCondLst>
                                        </p:cTn>
                                        <p:tgtEl>
                                          <p:spTgt spid="31777"/>
                                        </p:tgtEl>
                                        <p:attrNameLst>
                                          <p:attrName>style.visibility</p:attrName>
                                        </p:attrNameLst>
                                      </p:cBhvr>
                                      <p:to>
                                        <p:strVal val="visible"/>
                                      </p:to>
                                    </p:set>
                                    <p:animEffect transition="in" filter="dissolve">
                                      <p:cBhvr>
                                        <p:cTn id="137" dur="1000"/>
                                        <p:tgtEl>
                                          <p:spTgt spid="31777"/>
                                        </p:tgtEl>
                                      </p:cBhvr>
                                    </p:animEffect>
                                  </p:childTnLst>
                                </p:cTn>
                              </p:par>
                              <p:par>
                                <p:cTn id="138" presetID="9" presetClass="entr" presetSubtype="0" fill="hold" grpId="0" nodeType="withEffect">
                                  <p:stCondLst>
                                    <p:cond delay="0"/>
                                  </p:stCondLst>
                                  <p:childTnLst>
                                    <p:set>
                                      <p:cBhvr>
                                        <p:cTn id="139" dur="1" fill="hold">
                                          <p:stCondLst>
                                            <p:cond delay="0"/>
                                          </p:stCondLst>
                                        </p:cTn>
                                        <p:tgtEl>
                                          <p:spTgt spid="31771"/>
                                        </p:tgtEl>
                                        <p:attrNameLst>
                                          <p:attrName>style.visibility</p:attrName>
                                        </p:attrNameLst>
                                      </p:cBhvr>
                                      <p:to>
                                        <p:strVal val="visible"/>
                                      </p:to>
                                    </p:set>
                                    <p:animEffect transition="in" filter="dissolve">
                                      <p:cBhvr>
                                        <p:cTn id="140" dur="1000"/>
                                        <p:tgtEl>
                                          <p:spTgt spid="31771"/>
                                        </p:tgtEl>
                                      </p:cBhvr>
                                    </p:animEffect>
                                  </p:childTnLst>
                                </p:cTn>
                              </p:par>
                              <p:par>
                                <p:cTn id="141" presetID="9" presetClass="entr" presetSubtype="0" fill="hold" grpId="0" nodeType="withEffect">
                                  <p:stCondLst>
                                    <p:cond delay="0"/>
                                  </p:stCondLst>
                                  <p:childTnLst>
                                    <p:set>
                                      <p:cBhvr>
                                        <p:cTn id="142" dur="1" fill="hold">
                                          <p:stCondLst>
                                            <p:cond delay="0"/>
                                          </p:stCondLst>
                                        </p:cTn>
                                        <p:tgtEl>
                                          <p:spTgt spid="31773"/>
                                        </p:tgtEl>
                                        <p:attrNameLst>
                                          <p:attrName>style.visibility</p:attrName>
                                        </p:attrNameLst>
                                      </p:cBhvr>
                                      <p:to>
                                        <p:strVal val="visible"/>
                                      </p:to>
                                    </p:set>
                                    <p:animEffect transition="in" filter="dissolve">
                                      <p:cBhvr>
                                        <p:cTn id="143" dur="1000"/>
                                        <p:tgtEl>
                                          <p:spTgt spid="31773"/>
                                        </p:tgtEl>
                                      </p:cBhvr>
                                    </p:animEffect>
                                  </p:childTnLst>
                                </p:cTn>
                              </p:par>
                              <p:par>
                                <p:cTn id="144" presetID="9" presetClass="entr" presetSubtype="0" fill="hold" grpId="0" nodeType="withEffect">
                                  <p:stCondLst>
                                    <p:cond delay="0"/>
                                  </p:stCondLst>
                                  <p:childTnLst>
                                    <p:set>
                                      <p:cBhvr>
                                        <p:cTn id="145" dur="1" fill="hold">
                                          <p:stCondLst>
                                            <p:cond delay="0"/>
                                          </p:stCondLst>
                                        </p:cTn>
                                        <p:tgtEl>
                                          <p:spTgt spid="31764"/>
                                        </p:tgtEl>
                                        <p:attrNameLst>
                                          <p:attrName>style.visibility</p:attrName>
                                        </p:attrNameLst>
                                      </p:cBhvr>
                                      <p:to>
                                        <p:strVal val="visible"/>
                                      </p:to>
                                    </p:set>
                                    <p:animEffect transition="in" filter="dissolve">
                                      <p:cBhvr>
                                        <p:cTn id="146" dur="1000"/>
                                        <p:tgtEl>
                                          <p:spTgt spid="31764"/>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31767"/>
                                        </p:tgtEl>
                                        <p:attrNameLst>
                                          <p:attrName>style.visibility</p:attrName>
                                        </p:attrNameLst>
                                      </p:cBhvr>
                                      <p:to>
                                        <p:strVal val="visible"/>
                                      </p:to>
                                    </p:set>
                                    <p:animEffect transition="in" filter="dissolve">
                                      <p:cBhvr>
                                        <p:cTn id="149" dur="1000"/>
                                        <p:tgtEl>
                                          <p:spTgt spid="31767"/>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31775"/>
                                        </p:tgtEl>
                                        <p:attrNameLst>
                                          <p:attrName>style.visibility</p:attrName>
                                        </p:attrNameLst>
                                      </p:cBhvr>
                                      <p:to>
                                        <p:strVal val="visible"/>
                                      </p:to>
                                    </p:set>
                                    <p:animEffect transition="in" filter="dissolve">
                                      <p:cBhvr>
                                        <p:cTn id="152" dur="1000"/>
                                        <p:tgtEl>
                                          <p:spTgt spid="31775"/>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31772"/>
                                        </p:tgtEl>
                                        <p:attrNameLst>
                                          <p:attrName>style.visibility</p:attrName>
                                        </p:attrNameLst>
                                      </p:cBhvr>
                                      <p:to>
                                        <p:strVal val="visible"/>
                                      </p:to>
                                    </p:set>
                                    <p:animEffect transition="in" filter="dissolve">
                                      <p:cBhvr>
                                        <p:cTn id="155" dur="1000"/>
                                        <p:tgtEl>
                                          <p:spTgt spid="31772"/>
                                        </p:tgtEl>
                                      </p:cBhvr>
                                    </p:animEffect>
                                  </p:childTnLst>
                                </p:cTn>
                              </p:par>
                              <p:par>
                                <p:cTn id="156" presetID="9" presetClass="entr" presetSubtype="0" fill="hold" grpId="0" nodeType="withEffect">
                                  <p:stCondLst>
                                    <p:cond delay="0"/>
                                  </p:stCondLst>
                                  <p:childTnLst>
                                    <p:set>
                                      <p:cBhvr>
                                        <p:cTn id="157" dur="1" fill="hold">
                                          <p:stCondLst>
                                            <p:cond delay="0"/>
                                          </p:stCondLst>
                                        </p:cTn>
                                        <p:tgtEl>
                                          <p:spTgt spid="31762"/>
                                        </p:tgtEl>
                                        <p:attrNameLst>
                                          <p:attrName>style.visibility</p:attrName>
                                        </p:attrNameLst>
                                      </p:cBhvr>
                                      <p:to>
                                        <p:strVal val="visible"/>
                                      </p:to>
                                    </p:set>
                                    <p:animEffect transition="in" filter="dissolve">
                                      <p:cBhvr>
                                        <p:cTn id="158" dur="1000"/>
                                        <p:tgtEl>
                                          <p:spTgt spid="31762"/>
                                        </p:tgtEl>
                                      </p:cBhvr>
                                    </p:animEffect>
                                  </p:childTnLst>
                                </p:cTn>
                              </p:par>
                              <p:par>
                                <p:cTn id="159" presetID="9" presetClass="entr" presetSubtype="0" fill="hold" grpId="0" nodeType="withEffect">
                                  <p:stCondLst>
                                    <p:cond delay="0"/>
                                  </p:stCondLst>
                                  <p:childTnLst>
                                    <p:set>
                                      <p:cBhvr>
                                        <p:cTn id="160" dur="1" fill="hold">
                                          <p:stCondLst>
                                            <p:cond delay="0"/>
                                          </p:stCondLst>
                                        </p:cTn>
                                        <p:tgtEl>
                                          <p:spTgt spid="31765"/>
                                        </p:tgtEl>
                                        <p:attrNameLst>
                                          <p:attrName>style.visibility</p:attrName>
                                        </p:attrNameLst>
                                      </p:cBhvr>
                                      <p:to>
                                        <p:strVal val="visible"/>
                                      </p:to>
                                    </p:set>
                                    <p:animEffect transition="in" filter="dissolve">
                                      <p:cBhvr>
                                        <p:cTn id="161" dur="1000"/>
                                        <p:tgtEl>
                                          <p:spTgt spid="31765"/>
                                        </p:tgtEl>
                                      </p:cBhvr>
                                    </p:animEffect>
                                  </p:childTnLst>
                                </p:cTn>
                              </p:par>
                              <p:par>
                                <p:cTn id="162" presetID="9" presetClass="entr" presetSubtype="0" fill="hold" grpId="0" nodeType="withEffect">
                                  <p:stCondLst>
                                    <p:cond delay="0"/>
                                  </p:stCondLst>
                                  <p:childTnLst>
                                    <p:set>
                                      <p:cBhvr>
                                        <p:cTn id="163" dur="1" fill="hold">
                                          <p:stCondLst>
                                            <p:cond delay="0"/>
                                          </p:stCondLst>
                                        </p:cTn>
                                        <p:tgtEl>
                                          <p:spTgt spid="31768"/>
                                        </p:tgtEl>
                                        <p:attrNameLst>
                                          <p:attrName>style.visibility</p:attrName>
                                        </p:attrNameLst>
                                      </p:cBhvr>
                                      <p:to>
                                        <p:strVal val="visible"/>
                                      </p:to>
                                    </p:set>
                                    <p:animEffect transition="in" filter="dissolve">
                                      <p:cBhvr>
                                        <p:cTn id="164" dur="1000"/>
                                        <p:tgtEl>
                                          <p:spTgt spid="31768"/>
                                        </p:tgtEl>
                                      </p:cBhvr>
                                    </p:animEffect>
                                  </p:childTnLst>
                                </p:cTn>
                              </p:par>
                              <p:par>
                                <p:cTn id="165" presetID="9" presetClass="entr" presetSubtype="0" fill="hold" grpId="0" nodeType="withEffect">
                                  <p:stCondLst>
                                    <p:cond delay="0"/>
                                  </p:stCondLst>
                                  <p:childTnLst>
                                    <p:set>
                                      <p:cBhvr>
                                        <p:cTn id="166" dur="1" fill="hold">
                                          <p:stCondLst>
                                            <p:cond delay="0"/>
                                          </p:stCondLst>
                                        </p:cTn>
                                        <p:tgtEl>
                                          <p:spTgt spid="31770"/>
                                        </p:tgtEl>
                                        <p:attrNameLst>
                                          <p:attrName>style.visibility</p:attrName>
                                        </p:attrNameLst>
                                      </p:cBhvr>
                                      <p:to>
                                        <p:strVal val="visible"/>
                                      </p:to>
                                    </p:set>
                                    <p:animEffect transition="in" filter="dissolve">
                                      <p:cBhvr>
                                        <p:cTn id="167" dur="1000"/>
                                        <p:tgtEl>
                                          <p:spTgt spid="31770"/>
                                        </p:tgtEl>
                                      </p:cBhvr>
                                    </p:animEffect>
                                  </p:childTnLst>
                                </p:cTn>
                              </p:par>
                              <p:par>
                                <p:cTn id="168" presetID="9" presetClass="entr" presetSubtype="0" fill="hold" grpId="0" nodeType="withEffect">
                                  <p:stCondLst>
                                    <p:cond delay="0"/>
                                  </p:stCondLst>
                                  <p:childTnLst>
                                    <p:set>
                                      <p:cBhvr>
                                        <p:cTn id="169" dur="1" fill="hold">
                                          <p:stCondLst>
                                            <p:cond delay="0"/>
                                          </p:stCondLst>
                                        </p:cTn>
                                        <p:tgtEl>
                                          <p:spTgt spid="31776"/>
                                        </p:tgtEl>
                                        <p:attrNameLst>
                                          <p:attrName>style.visibility</p:attrName>
                                        </p:attrNameLst>
                                      </p:cBhvr>
                                      <p:to>
                                        <p:strVal val="visible"/>
                                      </p:to>
                                    </p:set>
                                    <p:animEffect transition="in" filter="dissolve">
                                      <p:cBhvr>
                                        <p:cTn id="170" dur="1000"/>
                                        <p:tgtEl>
                                          <p:spTgt spid="31776"/>
                                        </p:tgtEl>
                                      </p:cBhvr>
                                    </p:animEffect>
                                  </p:childTnLst>
                                </p:cTn>
                              </p:par>
                              <p:par>
                                <p:cTn id="171" presetID="9" presetClass="entr" presetSubtype="0" fill="hold" grpId="0" nodeType="withEffect">
                                  <p:stCondLst>
                                    <p:cond delay="0"/>
                                  </p:stCondLst>
                                  <p:childTnLst>
                                    <p:set>
                                      <p:cBhvr>
                                        <p:cTn id="172" dur="1" fill="hold">
                                          <p:stCondLst>
                                            <p:cond delay="0"/>
                                          </p:stCondLst>
                                        </p:cTn>
                                        <p:tgtEl>
                                          <p:spTgt spid="31774"/>
                                        </p:tgtEl>
                                        <p:attrNameLst>
                                          <p:attrName>style.visibility</p:attrName>
                                        </p:attrNameLst>
                                      </p:cBhvr>
                                      <p:to>
                                        <p:strVal val="visible"/>
                                      </p:to>
                                    </p:set>
                                    <p:animEffect transition="in" filter="dissolve">
                                      <p:cBhvr>
                                        <p:cTn id="173" dur="1000"/>
                                        <p:tgtEl>
                                          <p:spTgt spid="31774"/>
                                        </p:tgtEl>
                                      </p:cBhvr>
                                    </p:animEffect>
                                  </p:childTnLst>
                                </p:cTn>
                              </p:par>
                              <p:par>
                                <p:cTn id="174" presetID="9" presetClass="entr" presetSubtype="0" fill="hold" grpId="0" nodeType="withEffect">
                                  <p:stCondLst>
                                    <p:cond delay="0"/>
                                  </p:stCondLst>
                                  <p:childTnLst>
                                    <p:set>
                                      <p:cBhvr>
                                        <p:cTn id="175" dur="1" fill="hold">
                                          <p:stCondLst>
                                            <p:cond delay="0"/>
                                          </p:stCondLst>
                                        </p:cTn>
                                        <p:tgtEl>
                                          <p:spTgt spid="31760"/>
                                        </p:tgtEl>
                                        <p:attrNameLst>
                                          <p:attrName>style.visibility</p:attrName>
                                        </p:attrNameLst>
                                      </p:cBhvr>
                                      <p:to>
                                        <p:strVal val="visible"/>
                                      </p:to>
                                    </p:set>
                                    <p:animEffect transition="in" filter="dissolve">
                                      <p:cBhvr>
                                        <p:cTn id="176" dur="1000"/>
                                        <p:tgtEl>
                                          <p:spTgt spid="31760"/>
                                        </p:tgtEl>
                                      </p:cBhvr>
                                    </p:animEffect>
                                  </p:childTnLst>
                                </p:cTn>
                              </p:par>
                              <p:par>
                                <p:cTn id="177" presetID="9" presetClass="entr" presetSubtype="0" fill="hold" grpId="0" nodeType="withEffect">
                                  <p:stCondLst>
                                    <p:cond delay="0"/>
                                  </p:stCondLst>
                                  <p:childTnLst>
                                    <p:set>
                                      <p:cBhvr>
                                        <p:cTn id="178" dur="1" fill="hold">
                                          <p:stCondLst>
                                            <p:cond delay="0"/>
                                          </p:stCondLst>
                                        </p:cTn>
                                        <p:tgtEl>
                                          <p:spTgt spid="31763"/>
                                        </p:tgtEl>
                                        <p:attrNameLst>
                                          <p:attrName>style.visibility</p:attrName>
                                        </p:attrNameLst>
                                      </p:cBhvr>
                                      <p:to>
                                        <p:strVal val="visible"/>
                                      </p:to>
                                    </p:set>
                                    <p:animEffect transition="in" filter="dissolve">
                                      <p:cBhvr>
                                        <p:cTn id="179" dur="1000"/>
                                        <p:tgtEl>
                                          <p:spTgt spid="31763"/>
                                        </p:tgtEl>
                                      </p:cBhvr>
                                    </p:animEffect>
                                  </p:childTnLst>
                                </p:cTn>
                              </p:par>
                              <p:par>
                                <p:cTn id="180" presetID="9" presetClass="entr" presetSubtype="0" fill="hold" grpId="0" nodeType="withEffect">
                                  <p:stCondLst>
                                    <p:cond delay="0"/>
                                  </p:stCondLst>
                                  <p:childTnLst>
                                    <p:set>
                                      <p:cBhvr>
                                        <p:cTn id="181" dur="1" fill="hold">
                                          <p:stCondLst>
                                            <p:cond delay="0"/>
                                          </p:stCondLst>
                                        </p:cTn>
                                        <p:tgtEl>
                                          <p:spTgt spid="31766"/>
                                        </p:tgtEl>
                                        <p:attrNameLst>
                                          <p:attrName>style.visibility</p:attrName>
                                        </p:attrNameLst>
                                      </p:cBhvr>
                                      <p:to>
                                        <p:strVal val="visible"/>
                                      </p:to>
                                    </p:set>
                                    <p:animEffect transition="in" filter="dissolve">
                                      <p:cBhvr>
                                        <p:cTn id="182" dur="1000"/>
                                        <p:tgtEl>
                                          <p:spTgt spid="31766"/>
                                        </p:tgtEl>
                                      </p:cBhvr>
                                    </p:animEffect>
                                  </p:childTnLst>
                                </p:cTn>
                              </p:par>
                              <p:par>
                                <p:cTn id="183" presetID="9" presetClass="entr" presetSubtype="0" fill="hold" grpId="0" nodeType="withEffect">
                                  <p:stCondLst>
                                    <p:cond delay="0"/>
                                  </p:stCondLst>
                                  <p:childTnLst>
                                    <p:set>
                                      <p:cBhvr>
                                        <p:cTn id="184" dur="1" fill="hold">
                                          <p:stCondLst>
                                            <p:cond delay="0"/>
                                          </p:stCondLst>
                                        </p:cTn>
                                        <p:tgtEl>
                                          <p:spTgt spid="31769"/>
                                        </p:tgtEl>
                                        <p:attrNameLst>
                                          <p:attrName>style.visibility</p:attrName>
                                        </p:attrNameLst>
                                      </p:cBhvr>
                                      <p:to>
                                        <p:strVal val="visible"/>
                                      </p:to>
                                    </p:set>
                                    <p:animEffect transition="in" filter="dissolve">
                                      <p:cBhvr>
                                        <p:cTn id="185" dur="1000"/>
                                        <p:tgtEl>
                                          <p:spTgt spid="31769"/>
                                        </p:tgtEl>
                                      </p:cBhvr>
                                    </p:animEffect>
                                  </p:childTnLst>
                                </p:cTn>
                              </p:par>
                              <p:par>
                                <p:cTn id="186" presetID="9" presetClass="entr" presetSubtype="0" fill="hold" grpId="0" nodeType="withEffect">
                                  <p:stCondLst>
                                    <p:cond delay="0"/>
                                  </p:stCondLst>
                                  <p:childTnLst>
                                    <p:set>
                                      <p:cBhvr>
                                        <p:cTn id="187" dur="1" fill="hold">
                                          <p:stCondLst>
                                            <p:cond delay="0"/>
                                          </p:stCondLst>
                                        </p:cTn>
                                        <p:tgtEl>
                                          <p:spTgt spid="31761"/>
                                        </p:tgtEl>
                                        <p:attrNameLst>
                                          <p:attrName>style.visibility</p:attrName>
                                        </p:attrNameLst>
                                      </p:cBhvr>
                                      <p:to>
                                        <p:strVal val="visible"/>
                                      </p:to>
                                    </p:set>
                                    <p:animEffect transition="in" filter="dissolve">
                                      <p:cBhvr>
                                        <p:cTn id="188" dur="1000"/>
                                        <p:tgtEl>
                                          <p:spTgt spid="31761"/>
                                        </p:tgtEl>
                                      </p:cBhvr>
                                    </p:animEffect>
                                  </p:childTnLst>
                                </p:cTn>
                              </p:par>
                              <p:par>
                                <p:cTn id="189" presetID="32" presetClass="emph" presetSubtype="0" repeatCount="indefinite" fill="hold" grpId="1" nodeType="withEffect">
                                  <p:stCondLst>
                                    <p:cond delay="0"/>
                                  </p:stCondLst>
                                  <p:childTnLst>
                                    <p:animClr clrSpc="rgb" dir="cw">
                                      <p:cBhvr override="childStyle">
                                        <p:cTn id="190" dur="100" fill="hold"/>
                                        <p:tgtEl>
                                          <p:spTgt spid="31777"/>
                                        </p:tgtEl>
                                        <p:attrNameLst>
                                          <p:attrName>style.color</p:attrName>
                                        </p:attrNameLst>
                                      </p:cBhvr>
                                      <p:to>
                                        <a:schemeClr val="accent2"/>
                                      </p:to>
                                    </p:animClr>
                                    <p:animClr clrSpc="rgb" dir="cw">
                                      <p:cBhvr>
                                        <p:cTn id="191" dur="100" fill="hold"/>
                                        <p:tgtEl>
                                          <p:spTgt spid="31777"/>
                                        </p:tgtEl>
                                        <p:attrNameLst>
                                          <p:attrName>fillcolor</p:attrName>
                                        </p:attrNameLst>
                                      </p:cBhvr>
                                      <p:to>
                                        <a:schemeClr val="accent2"/>
                                      </p:to>
                                    </p:animClr>
                                    <p:set>
                                      <p:cBhvr>
                                        <p:cTn id="192" dur="100" fill="hold"/>
                                        <p:tgtEl>
                                          <p:spTgt spid="31777"/>
                                        </p:tgtEl>
                                        <p:attrNameLst>
                                          <p:attrName>fill.type</p:attrName>
                                        </p:attrNameLst>
                                      </p:cBhvr>
                                      <p:to>
                                        <p:strVal val="solid"/>
                                      </p:to>
                                    </p:set>
                                    <p:set>
                                      <p:cBhvr>
                                        <p:cTn id="193" dur="100" fill="hold"/>
                                        <p:tgtEl>
                                          <p:spTgt spid="31777"/>
                                        </p:tgtEl>
                                        <p:attrNameLst>
                                          <p:attrName>fill.on</p:attrName>
                                        </p:attrNameLst>
                                      </p:cBhvr>
                                      <p:to>
                                        <p:strVal val="true"/>
                                      </p:to>
                                    </p:set>
                                    <p:animRot by="120000">
                                      <p:cBhvr>
                                        <p:cTn id="194" dur="100" fill="hold">
                                          <p:stCondLst>
                                            <p:cond delay="0"/>
                                          </p:stCondLst>
                                        </p:cTn>
                                        <p:tgtEl>
                                          <p:spTgt spid="31777"/>
                                        </p:tgtEl>
                                        <p:attrNameLst>
                                          <p:attrName>r</p:attrName>
                                        </p:attrNameLst>
                                      </p:cBhvr>
                                    </p:animRot>
                                    <p:animRot by="-240000">
                                      <p:cBhvr>
                                        <p:cTn id="195" dur="200" fill="hold">
                                          <p:stCondLst>
                                            <p:cond delay="200"/>
                                          </p:stCondLst>
                                        </p:cTn>
                                        <p:tgtEl>
                                          <p:spTgt spid="31777"/>
                                        </p:tgtEl>
                                        <p:attrNameLst>
                                          <p:attrName>r</p:attrName>
                                        </p:attrNameLst>
                                      </p:cBhvr>
                                    </p:animRot>
                                    <p:animRot by="240000">
                                      <p:cBhvr>
                                        <p:cTn id="196" dur="200" fill="hold">
                                          <p:stCondLst>
                                            <p:cond delay="400"/>
                                          </p:stCondLst>
                                        </p:cTn>
                                        <p:tgtEl>
                                          <p:spTgt spid="31777"/>
                                        </p:tgtEl>
                                        <p:attrNameLst>
                                          <p:attrName>r</p:attrName>
                                        </p:attrNameLst>
                                      </p:cBhvr>
                                    </p:animRot>
                                    <p:animRot by="-240000">
                                      <p:cBhvr>
                                        <p:cTn id="197" dur="200" fill="hold">
                                          <p:stCondLst>
                                            <p:cond delay="600"/>
                                          </p:stCondLst>
                                        </p:cTn>
                                        <p:tgtEl>
                                          <p:spTgt spid="31777"/>
                                        </p:tgtEl>
                                        <p:attrNameLst>
                                          <p:attrName>r</p:attrName>
                                        </p:attrNameLst>
                                      </p:cBhvr>
                                    </p:animRot>
                                    <p:animRot by="120000">
                                      <p:cBhvr>
                                        <p:cTn id="198" dur="200" fill="hold">
                                          <p:stCondLst>
                                            <p:cond delay="800"/>
                                          </p:stCondLst>
                                        </p:cTn>
                                        <p:tgtEl>
                                          <p:spTgt spid="31777"/>
                                        </p:tgtEl>
                                        <p:attrNameLst>
                                          <p:attrName>r</p:attrName>
                                        </p:attrNameLst>
                                      </p:cBhvr>
                                    </p:animRot>
                                  </p:childTnLst>
                                </p:cTn>
                              </p:par>
                              <p:par>
                                <p:cTn id="199" presetID="32" presetClass="emph" presetSubtype="0" repeatCount="indefinite" fill="hold" grpId="1" nodeType="withEffect">
                                  <p:stCondLst>
                                    <p:cond delay="0"/>
                                  </p:stCondLst>
                                  <p:childTnLst>
                                    <p:animClr clrSpc="rgb" dir="cw">
                                      <p:cBhvr override="childStyle">
                                        <p:cTn id="200" dur="100" fill="hold"/>
                                        <p:tgtEl>
                                          <p:spTgt spid="31771"/>
                                        </p:tgtEl>
                                        <p:attrNameLst>
                                          <p:attrName>style.color</p:attrName>
                                        </p:attrNameLst>
                                      </p:cBhvr>
                                      <p:to>
                                        <a:schemeClr val="accent2"/>
                                      </p:to>
                                    </p:animClr>
                                    <p:animClr clrSpc="rgb" dir="cw">
                                      <p:cBhvr>
                                        <p:cTn id="201" dur="100" fill="hold"/>
                                        <p:tgtEl>
                                          <p:spTgt spid="31771"/>
                                        </p:tgtEl>
                                        <p:attrNameLst>
                                          <p:attrName>fillcolor</p:attrName>
                                        </p:attrNameLst>
                                      </p:cBhvr>
                                      <p:to>
                                        <a:schemeClr val="accent2"/>
                                      </p:to>
                                    </p:animClr>
                                    <p:set>
                                      <p:cBhvr>
                                        <p:cTn id="202" dur="100" fill="hold"/>
                                        <p:tgtEl>
                                          <p:spTgt spid="31771"/>
                                        </p:tgtEl>
                                        <p:attrNameLst>
                                          <p:attrName>fill.type</p:attrName>
                                        </p:attrNameLst>
                                      </p:cBhvr>
                                      <p:to>
                                        <p:strVal val="solid"/>
                                      </p:to>
                                    </p:set>
                                    <p:set>
                                      <p:cBhvr>
                                        <p:cTn id="203" dur="100" fill="hold"/>
                                        <p:tgtEl>
                                          <p:spTgt spid="31771"/>
                                        </p:tgtEl>
                                        <p:attrNameLst>
                                          <p:attrName>fill.on</p:attrName>
                                        </p:attrNameLst>
                                      </p:cBhvr>
                                      <p:to>
                                        <p:strVal val="true"/>
                                      </p:to>
                                    </p:set>
                                    <p:animRot by="120000">
                                      <p:cBhvr>
                                        <p:cTn id="204" dur="100" fill="hold">
                                          <p:stCondLst>
                                            <p:cond delay="0"/>
                                          </p:stCondLst>
                                        </p:cTn>
                                        <p:tgtEl>
                                          <p:spTgt spid="31771"/>
                                        </p:tgtEl>
                                        <p:attrNameLst>
                                          <p:attrName>r</p:attrName>
                                        </p:attrNameLst>
                                      </p:cBhvr>
                                    </p:animRot>
                                    <p:animRot by="-240000">
                                      <p:cBhvr>
                                        <p:cTn id="205" dur="200" fill="hold">
                                          <p:stCondLst>
                                            <p:cond delay="200"/>
                                          </p:stCondLst>
                                        </p:cTn>
                                        <p:tgtEl>
                                          <p:spTgt spid="31771"/>
                                        </p:tgtEl>
                                        <p:attrNameLst>
                                          <p:attrName>r</p:attrName>
                                        </p:attrNameLst>
                                      </p:cBhvr>
                                    </p:animRot>
                                    <p:animRot by="240000">
                                      <p:cBhvr>
                                        <p:cTn id="206" dur="200" fill="hold">
                                          <p:stCondLst>
                                            <p:cond delay="400"/>
                                          </p:stCondLst>
                                        </p:cTn>
                                        <p:tgtEl>
                                          <p:spTgt spid="31771"/>
                                        </p:tgtEl>
                                        <p:attrNameLst>
                                          <p:attrName>r</p:attrName>
                                        </p:attrNameLst>
                                      </p:cBhvr>
                                    </p:animRot>
                                    <p:animRot by="-240000">
                                      <p:cBhvr>
                                        <p:cTn id="207" dur="200" fill="hold">
                                          <p:stCondLst>
                                            <p:cond delay="600"/>
                                          </p:stCondLst>
                                        </p:cTn>
                                        <p:tgtEl>
                                          <p:spTgt spid="31771"/>
                                        </p:tgtEl>
                                        <p:attrNameLst>
                                          <p:attrName>r</p:attrName>
                                        </p:attrNameLst>
                                      </p:cBhvr>
                                    </p:animRot>
                                    <p:animRot by="120000">
                                      <p:cBhvr>
                                        <p:cTn id="208" dur="200" fill="hold">
                                          <p:stCondLst>
                                            <p:cond delay="800"/>
                                          </p:stCondLst>
                                        </p:cTn>
                                        <p:tgtEl>
                                          <p:spTgt spid="31771"/>
                                        </p:tgtEl>
                                        <p:attrNameLst>
                                          <p:attrName>r</p:attrName>
                                        </p:attrNameLst>
                                      </p:cBhvr>
                                    </p:animRot>
                                  </p:childTnLst>
                                </p:cTn>
                              </p:par>
                              <p:par>
                                <p:cTn id="209" presetID="32" presetClass="emph" presetSubtype="0" repeatCount="indefinite" fill="hold" grpId="1" nodeType="withEffect">
                                  <p:stCondLst>
                                    <p:cond delay="0"/>
                                  </p:stCondLst>
                                  <p:childTnLst>
                                    <p:animClr clrSpc="rgb" dir="cw">
                                      <p:cBhvr override="childStyle">
                                        <p:cTn id="210" dur="100" fill="hold"/>
                                        <p:tgtEl>
                                          <p:spTgt spid="31773"/>
                                        </p:tgtEl>
                                        <p:attrNameLst>
                                          <p:attrName>style.color</p:attrName>
                                        </p:attrNameLst>
                                      </p:cBhvr>
                                      <p:to>
                                        <a:schemeClr val="accent2"/>
                                      </p:to>
                                    </p:animClr>
                                    <p:animClr clrSpc="rgb" dir="cw">
                                      <p:cBhvr>
                                        <p:cTn id="211" dur="100" fill="hold"/>
                                        <p:tgtEl>
                                          <p:spTgt spid="31773"/>
                                        </p:tgtEl>
                                        <p:attrNameLst>
                                          <p:attrName>fillcolor</p:attrName>
                                        </p:attrNameLst>
                                      </p:cBhvr>
                                      <p:to>
                                        <a:schemeClr val="accent2"/>
                                      </p:to>
                                    </p:animClr>
                                    <p:set>
                                      <p:cBhvr>
                                        <p:cTn id="212" dur="100" fill="hold"/>
                                        <p:tgtEl>
                                          <p:spTgt spid="31773"/>
                                        </p:tgtEl>
                                        <p:attrNameLst>
                                          <p:attrName>fill.type</p:attrName>
                                        </p:attrNameLst>
                                      </p:cBhvr>
                                      <p:to>
                                        <p:strVal val="solid"/>
                                      </p:to>
                                    </p:set>
                                    <p:set>
                                      <p:cBhvr>
                                        <p:cTn id="213" dur="100" fill="hold"/>
                                        <p:tgtEl>
                                          <p:spTgt spid="31773"/>
                                        </p:tgtEl>
                                        <p:attrNameLst>
                                          <p:attrName>fill.on</p:attrName>
                                        </p:attrNameLst>
                                      </p:cBhvr>
                                      <p:to>
                                        <p:strVal val="true"/>
                                      </p:to>
                                    </p:set>
                                    <p:animRot by="120000">
                                      <p:cBhvr>
                                        <p:cTn id="214" dur="100" fill="hold">
                                          <p:stCondLst>
                                            <p:cond delay="0"/>
                                          </p:stCondLst>
                                        </p:cTn>
                                        <p:tgtEl>
                                          <p:spTgt spid="31773"/>
                                        </p:tgtEl>
                                        <p:attrNameLst>
                                          <p:attrName>r</p:attrName>
                                        </p:attrNameLst>
                                      </p:cBhvr>
                                    </p:animRot>
                                    <p:animRot by="-240000">
                                      <p:cBhvr>
                                        <p:cTn id="215" dur="200" fill="hold">
                                          <p:stCondLst>
                                            <p:cond delay="200"/>
                                          </p:stCondLst>
                                        </p:cTn>
                                        <p:tgtEl>
                                          <p:spTgt spid="31773"/>
                                        </p:tgtEl>
                                        <p:attrNameLst>
                                          <p:attrName>r</p:attrName>
                                        </p:attrNameLst>
                                      </p:cBhvr>
                                    </p:animRot>
                                    <p:animRot by="240000">
                                      <p:cBhvr>
                                        <p:cTn id="216" dur="200" fill="hold">
                                          <p:stCondLst>
                                            <p:cond delay="400"/>
                                          </p:stCondLst>
                                        </p:cTn>
                                        <p:tgtEl>
                                          <p:spTgt spid="31773"/>
                                        </p:tgtEl>
                                        <p:attrNameLst>
                                          <p:attrName>r</p:attrName>
                                        </p:attrNameLst>
                                      </p:cBhvr>
                                    </p:animRot>
                                    <p:animRot by="-240000">
                                      <p:cBhvr>
                                        <p:cTn id="217" dur="200" fill="hold">
                                          <p:stCondLst>
                                            <p:cond delay="600"/>
                                          </p:stCondLst>
                                        </p:cTn>
                                        <p:tgtEl>
                                          <p:spTgt spid="31773"/>
                                        </p:tgtEl>
                                        <p:attrNameLst>
                                          <p:attrName>r</p:attrName>
                                        </p:attrNameLst>
                                      </p:cBhvr>
                                    </p:animRot>
                                    <p:animRot by="120000">
                                      <p:cBhvr>
                                        <p:cTn id="218" dur="200" fill="hold">
                                          <p:stCondLst>
                                            <p:cond delay="800"/>
                                          </p:stCondLst>
                                        </p:cTn>
                                        <p:tgtEl>
                                          <p:spTgt spid="31773"/>
                                        </p:tgtEl>
                                        <p:attrNameLst>
                                          <p:attrName>r</p:attrName>
                                        </p:attrNameLst>
                                      </p:cBhvr>
                                    </p:animRot>
                                  </p:childTnLst>
                                </p:cTn>
                              </p:par>
                              <p:par>
                                <p:cTn id="219" presetID="32" presetClass="emph" presetSubtype="0" repeatCount="indefinite" fill="hold" grpId="1" nodeType="withEffect">
                                  <p:stCondLst>
                                    <p:cond delay="0"/>
                                  </p:stCondLst>
                                  <p:childTnLst>
                                    <p:animClr clrSpc="rgb" dir="cw">
                                      <p:cBhvr override="childStyle">
                                        <p:cTn id="220" dur="100" fill="hold"/>
                                        <p:tgtEl>
                                          <p:spTgt spid="31764"/>
                                        </p:tgtEl>
                                        <p:attrNameLst>
                                          <p:attrName>style.color</p:attrName>
                                        </p:attrNameLst>
                                      </p:cBhvr>
                                      <p:to>
                                        <a:schemeClr val="accent2"/>
                                      </p:to>
                                    </p:animClr>
                                    <p:animClr clrSpc="rgb" dir="cw">
                                      <p:cBhvr>
                                        <p:cTn id="221" dur="100" fill="hold"/>
                                        <p:tgtEl>
                                          <p:spTgt spid="31764"/>
                                        </p:tgtEl>
                                        <p:attrNameLst>
                                          <p:attrName>fillcolor</p:attrName>
                                        </p:attrNameLst>
                                      </p:cBhvr>
                                      <p:to>
                                        <a:schemeClr val="accent2"/>
                                      </p:to>
                                    </p:animClr>
                                    <p:set>
                                      <p:cBhvr>
                                        <p:cTn id="222" dur="100" fill="hold"/>
                                        <p:tgtEl>
                                          <p:spTgt spid="31764"/>
                                        </p:tgtEl>
                                        <p:attrNameLst>
                                          <p:attrName>fill.type</p:attrName>
                                        </p:attrNameLst>
                                      </p:cBhvr>
                                      <p:to>
                                        <p:strVal val="solid"/>
                                      </p:to>
                                    </p:set>
                                    <p:set>
                                      <p:cBhvr>
                                        <p:cTn id="223" dur="100" fill="hold"/>
                                        <p:tgtEl>
                                          <p:spTgt spid="31764"/>
                                        </p:tgtEl>
                                        <p:attrNameLst>
                                          <p:attrName>fill.on</p:attrName>
                                        </p:attrNameLst>
                                      </p:cBhvr>
                                      <p:to>
                                        <p:strVal val="true"/>
                                      </p:to>
                                    </p:set>
                                    <p:animRot by="120000">
                                      <p:cBhvr>
                                        <p:cTn id="224" dur="100" fill="hold">
                                          <p:stCondLst>
                                            <p:cond delay="0"/>
                                          </p:stCondLst>
                                        </p:cTn>
                                        <p:tgtEl>
                                          <p:spTgt spid="31764"/>
                                        </p:tgtEl>
                                        <p:attrNameLst>
                                          <p:attrName>r</p:attrName>
                                        </p:attrNameLst>
                                      </p:cBhvr>
                                    </p:animRot>
                                    <p:animRot by="-240000">
                                      <p:cBhvr>
                                        <p:cTn id="225" dur="200" fill="hold">
                                          <p:stCondLst>
                                            <p:cond delay="200"/>
                                          </p:stCondLst>
                                        </p:cTn>
                                        <p:tgtEl>
                                          <p:spTgt spid="31764"/>
                                        </p:tgtEl>
                                        <p:attrNameLst>
                                          <p:attrName>r</p:attrName>
                                        </p:attrNameLst>
                                      </p:cBhvr>
                                    </p:animRot>
                                    <p:animRot by="240000">
                                      <p:cBhvr>
                                        <p:cTn id="226" dur="200" fill="hold">
                                          <p:stCondLst>
                                            <p:cond delay="400"/>
                                          </p:stCondLst>
                                        </p:cTn>
                                        <p:tgtEl>
                                          <p:spTgt spid="31764"/>
                                        </p:tgtEl>
                                        <p:attrNameLst>
                                          <p:attrName>r</p:attrName>
                                        </p:attrNameLst>
                                      </p:cBhvr>
                                    </p:animRot>
                                    <p:animRot by="-240000">
                                      <p:cBhvr>
                                        <p:cTn id="227" dur="200" fill="hold">
                                          <p:stCondLst>
                                            <p:cond delay="600"/>
                                          </p:stCondLst>
                                        </p:cTn>
                                        <p:tgtEl>
                                          <p:spTgt spid="31764"/>
                                        </p:tgtEl>
                                        <p:attrNameLst>
                                          <p:attrName>r</p:attrName>
                                        </p:attrNameLst>
                                      </p:cBhvr>
                                    </p:animRot>
                                    <p:animRot by="120000">
                                      <p:cBhvr>
                                        <p:cTn id="228" dur="200" fill="hold">
                                          <p:stCondLst>
                                            <p:cond delay="800"/>
                                          </p:stCondLst>
                                        </p:cTn>
                                        <p:tgtEl>
                                          <p:spTgt spid="31764"/>
                                        </p:tgtEl>
                                        <p:attrNameLst>
                                          <p:attrName>r</p:attrName>
                                        </p:attrNameLst>
                                      </p:cBhvr>
                                    </p:animRot>
                                  </p:childTnLst>
                                </p:cTn>
                              </p:par>
                              <p:par>
                                <p:cTn id="229" presetID="32" presetClass="emph" presetSubtype="0" repeatCount="indefinite" fill="hold" grpId="1" nodeType="withEffect">
                                  <p:stCondLst>
                                    <p:cond delay="0"/>
                                  </p:stCondLst>
                                  <p:childTnLst>
                                    <p:animClr clrSpc="rgb" dir="cw">
                                      <p:cBhvr override="childStyle">
                                        <p:cTn id="230" dur="100" fill="hold"/>
                                        <p:tgtEl>
                                          <p:spTgt spid="31767"/>
                                        </p:tgtEl>
                                        <p:attrNameLst>
                                          <p:attrName>style.color</p:attrName>
                                        </p:attrNameLst>
                                      </p:cBhvr>
                                      <p:to>
                                        <a:schemeClr val="accent2"/>
                                      </p:to>
                                    </p:animClr>
                                    <p:animClr clrSpc="rgb" dir="cw">
                                      <p:cBhvr>
                                        <p:cTn id="231" dur="100" fill="hold"/>
                                        <p:tgtEl>
                                          <p:spTgt spid="31767"/>
                                        </p:tgtEl>
                                        <p:attrNameLst>
                                          <p:attrName>fillcolor</p:attrName>
                                        </p:attrNameLst>
                                      </p:cBhvr>
                                      <p:to>
                                        <a:schemeClr val="accent2"/>
                                      </p:to>
                                    </p:animClr>
                                    <p:set>
                                      <p:cBhvr>
                                        <p:cTn id="232" dur="100" fill="hold"/>
                                        <p:tgtEl>
                                          <p:spTgt spid="31767"/>
                                        </p:tgtEl>
                                        <p:attrNameLst>
                                          <p:attrName>fill.type</p:attrName>
                                        </p:attrNameLst>
                                      </p:cBhvr>
                                      <p:to>
                                        <p:strVal val="solid"/>
                                      </p:to>
                                    </p:set>
                                    <p:set>
                                      <p:cBhvr>
                                        <p:cTn id="233" dur="100" fill="hold"/>
                                        <p:tgtEl>
                                          <p:spTgt spid="31767"/>
                                        </p:tgtEl>
                                        <p:attrNameLst>
                                          <p:attrName>fill.on</p:attrName>
                                        </p:attrNameLst>
                                      </p:cBhvr>
                                      <p:to>
                                        <p:strVal val="true"/>
                                      </p:to>
                                    </p:set>
                                    <p:animRot by="120000">
                                      <p:cBhvr>
                                        <p:cTn id="234" dur="100" fill="hold">
                                          <p:stCondLst>
                                            <p:cond delay="0"/>
                                          </p:stCondLst>
                                        </p:cTn>
                                        <p:tgtEl>
                                          <p:spTgt spid="31767"/>
                                        </p:tgtEl>
                                        <p:attrNameLst>
                                          <p:attrName>r</p:attrName>
                                        </p:attrNameLst>
                                      </p:cBhvr>
                                    </p:animRot>
                                    <p:animRot by="-240000">
                                      <p:cBhvr>
                                        <p:cTn id="235" dur="200" fill="hold">
                                          <p:stCondLst>
                                            <p:cond delay="200"/>
                                          </p:stCondLst>
                                        </p:cTn>
                                        <p:tgtEl>
                                          <p:spTgt spid="31767"/>
                                        </p:tgtEl>
                                        <p:attrNameLst>
                                          <p:attrName>r</p:attrName>
                                        </p:attrNameLst>
                                      </p:cBhvr>
                                    </p:animRot>
                                    <p:animRot by="240000">
                                      <p:cBhvr>
                                        <p:cTn id="236" dur="200" fill="hold">
                                          <p:stCondLst>
                                            <p:cond delay="400"/>
                                          </p:stCondLst>
                                        </p:cTn>
                                        <p:tgtEl>
                                          <p:spTgt spid="31767"/>
                                        </p:tgtEl>
                                        <p:attrNameLst>
                                          <p:attrName>r</p:attrName>
                                        </p:attrNameLst>
                                      </p:cBhvr>
                                    </p:animRot>
                                    <p:animRot by="-240000">
                                      <p:cBhvr>
                                        <p:cTn id="237" dur="200" fill="hold">
                                          <p:stCondLst>
                                            <p:cond delay="600"/>
                                          </p:stCondLst>
                                        </p:cTn>
                                        <p:tgtEl>
                                          <p:spTgt spid="31767"/>
                                        </p:tgtEl>
                                        <p:attrNameLst>
                                          <p:attrName>r</p:attrName>
                                        </p:attrNameLst>
                                      </p:cBhvr>
                                    </p:animRot>
                                    <p:animRot by="120000">
                                      <p:cBhvr>
                                        <p:cTn id="238" dur="200" fill="hold">
                                          <p:stCondLst>
                                            <p:cond delay="800"/>
                                          </p:stCondLst>
                                        </p:cTn>
                                        <p:tgtEl>
                                          <p:spTgt spid="31767"/>
                                        </p:tgtEl>
                                        <p:attrNameLst>
                                          <p:attrName>r</p:attrName>
                                        </p:attrNameLst>
                                      </p:cBhvr>
                                    </p:animRot>
                                  </p:childTnLst>
                                </p:cTn>
                              </p:par>
                              <p:par>
                                <p:cTn id="239" presetID="32" presetClass="emph" presetSubtype="0" repeatCount="indefinite" fill="hold" grpId="1" nodeType="withEffect">
                                  <p:stCondLst>
                                    <p:cond delay="0"/>
                                  </p:stCondLst>
                                  <p:childTnLst>
                                    <p:animClr clrSpc="rgb" dir="cw">
                                      <p:cBhvr override="childStyle">
                                        <p:cTn id="240" dur="100" fill="hold"/>
                                        <p:tgtEl>
                                          <p:spTgt spid="31775"/>
                                        </p:tgtEl>
                                        <p:attrNameLst>
                                          <p:attrName>style.color</p:attrName>
                                        </p:attrNameLst>
                                      </p:cBhvr>
                                      <p:to>
                                        <a:schemeClr val="accent2"/>
                                      </p:to>
                                    </p:animClr>
                                    <p:animClr clrSpc="rgb" dir="cw">
                                      <p:cBhvr>
                                        <p:cTn id="241" dur="100" fill="hold"/>
                                        <p:tgtEl>
                                          <p:spTgt spid="31775"/>
                                        </p:tgtEl>
                                        <p:attrNameLst>
                                          <p:attrName>fillcolor</p:attrName>
                                        </p:attrNameLst>
                                      </p:cBhvr>
                                      <p:to>
                                        <a:schemeClr val="accent2"/>
                                      </p:to>
                                    </p:animClr>
                                    <p:set>
                                      <p:cBhvr>
                                        <p:cTn id="242" dur="100" fill="hold"/>
                                        <p:tgtEl>
                                          <p:spTgt spid="31775"/>
                                        </p:tgtEl>
                                        <p:attrNameLst>
                                          <p:attrName>fill.type</p:attrName>
                                        </p:attrNameLst>
                                      </p:cBhvr>
                                      <p:to>
                                        <p:strVal val="solid"/>
                                      </p:to>
                                    </p:set>
                                    <p:set>
                                      <p:cBhvr>
                                        <p:cTn id="243" dur="100" fill="hold"/>
                                        <p:tgtEl>
                                          <p:spTgt spid="31775"/>
                                        </p:tgtEl>
                                        <p:attrNameLst>
                                          <p:attrName>fill.on</p:attrName>
                                        </p:attrNameLst>
                                      </p:cBhvr>
                                      <p:to>
                                        <p:strVal val="true"/>
                                      </p:to>
                                    </p:set>
                                    <p:animRot by="120000">
                                      <p:cBhvr>
                                        <p:cTn id="244" dur="100" fill="hold">
                                          <p:stCondLst>
                                            <p:cond delay="0"/>
                                          </p:stCondLst>
                                        </p:cTn>
                                        <p:tgtEl>
                                          <p:spTgt spid="31775"/>
                                        </p:tgtEl>
                                        <p:attrNameLst>
                                          <p:attrName>r</p:attrName>
                                        </p:attrNameLst>
                                      </p:cBhvr>
                                    </p:animRot>
                                    <p:animRot by="-240000">
                                      <p:cBhvr>
                                        <p:cTn id="245" dur="200" fill="hold">
                                          <p:stCondLst>
                                            <p:cond delay="200"/>
                                          </p:stCondLst>
                                        </p:cTn>
                                        <p:tgtEl>
                                          <p:spTgt spid="31775"/>
                                        </p:tgtEl>
                                        <p:attrNameLst>
                                          <p:attrName>r</p:attrName>
                                        </p:attrNameLst>
                                      </p:cBhvr>
                                    </p:animRot>
                                    <p:animRot by="240000">
                                      <p:cBhvr>
                                        <p:cTn id="246" dur="200" fill="hold">
                                          <p:stCondLst>
                                            <p:cond delay="400"/>
                                          </p:stCondLst>
                                        </p:cTn>
                                        <p:tgtEl>
                                          <p:spTgt spid="31775"/>
                                        </p:tgtEl>
                                        <p:attrNameLst>
                                          <p:attrName>r</p:attrName>
                                        </p:attrNameLst>
                                      </p:cBhvr>
                                    </p:animRot>
                                    <p:animRot by="-240000">
                                      <p:cBhvr>
                                        <p:cTn id="247" dur="200" fill="hold">
                                          <p:stCondLst>
                                            <p:cond delay="600"/>
                                          </p:stCondLst>
                                        </p:cTn>
                                        <p:tgtEl>
                                          <p:spTgt spid="31775"/>
                                        </p:tgtEl>
                                        <p:attrNameLst>
                                          <p:attrName>r</p:attrName>
                                        </p:attrNameLst>
                                      </p:cBhvr>
                                    </p:animRot>
                                    <p:animRot by="120000">
                                      <p:cBhvr>
                                        <p:cTn id="248" dur="200" fill="hold">
                                          <p:stCondLst>
                                            <p:cond delay="800"/>
                                          </p:stCondLst>
                                        </p:cTn>
                                        <p:tgtEl>
                                          <p:spTgt spid="31775"/>
                                        </p:tgtEl>
                                        <p:attrNameLst>
                                          <p:attrName>r</p:attrName>
                                        </p:attrNameLst>
                                      </p:cBhvr>
                                    </p:animRot>
                                  </p:childTnLst>
                                </p:cTn>
                              </p:par>
                              <p:par>
                                <p:cTn id="249" presetID="32" presetClass="emph" presetSubtype="0" repeatCount="indefinite" fill="hold" grpId="1" nodeType="withEffect">
                                  <p:stCondLst>
                                    <p:cond delay="0"/>
                                  </p:stCondLst>
                                  <p:childTnLst>
                                    <p:animClr clrSpc="rgb" dir="cw">
                                      <p:cBhvr override="childStyle">
                                        <p:cTn id="250" dur="100" fill="hold"/>
                                        <p:tgtEl>
                                          <p:spTgt spid="31772"/>
                                        </p:tgtEl>
                                        <p:attrNameLst>
                                          <p:attrName>style.color</p:attrName>
                                        </p:attrNameLst>
                                      </p:cBhvr>
                                      <p:to>
                                        <a:schemeClr val="accent2"/>
                                      </p:to>
                                    </p:animClr>
                                    <p:animClr clrSpc="rgb" dir="cw">
                                      <p:cBhvr>
                                        <p:cTn id="251" dur="100" fill="hold"/>
                                        <p:tgtEl>
                                          <p:spTgt spid="31772"/>
                                        </p:tgtEl>
                                        <p:attrNameLst>
                                          <p:attrName>fillcolor</p:attrName>
                                        </p:attrNameLst>
                                      </p:cBhvr>
                                      <p:to>
                                        <a:schemeClr val="accent2"/>
                                      </p:to>
                                    </p:animClr>
                                    <p:set>
                                      <p:cBhvr>
                                        <p:cTn id="252" dur="100" fill="hold"/>
                                        <p:tgtEl>
                                          <p:spTgt spid="31772"/>
                                        </p:tgtEl>
                                        <p:attrNameLst>
                                          <p:attrName>fill.type</p:attrName>
                                        </p:attrNameLst>
                                      </p:cBhvr>
                                      <p:to>
                                        <p:strVal val="solid"/>
                                      </p:to>
                                    </p:set>
                                    <p:set>
                                      <p:cBhvr>
                                        <p:cTn id="253" dur="100" fill="hold"/>
                                        <p:tgtEl>
                                          <p:spTgt spid="31772"/>
                                        </p:tgtEl>
                                        <p:attrNameLst>
                                          <p:attrName>fill.on</p:attrName>
                                        </p:attrNameLst>
                                      </p:cBhvr>
                                      <p:to>
                                        <p:strVal val="true"/>
                                      </p:to>
                                    </p:set>
                                    <p:animRot by="120000">
                                      <p:cBhvr>
                                        <p:cTn id="254" dur="100" fill="hold">
                                          <p:stCondLst>
                                            <p:cond delay="0"/>
                                          </p:stCondLst>
                                        </p:cTn>
                                        <p:tgtEl>
                                          <p:spTgt spid="31772"/>
                                        </p:tgtEl>
                                        <p:attrNameLst>
                                          <p:attrName>r</p:attrName>
                                        </p:attrNameLst>
                                      </p:cBhvr>
                                    </p:animRot>
                                    <p:animRot by="-240000">
                                      <p:cBhvr>
                                        <p:cTn id="255" dur="200" fill="hold">
                                          <p:stCondLst>
                                            <p:cond delay="200"/>
                                          </p:stCondLst>
                                        </p:cTn>
                                        <p:tgtEl>
                                          <p:spTgt spid="31772"/>
                                        </p:tgtEl>
                                        <p:attrNameLst>
                                          <p:attrName>r</p:attrName>
                                        </p:attrNameLst>
                                      </p:cBhvr>
                                    </p:animRot>
                                    <p:animRot by="240000">
                                      <p:cBhvr>
                                        <p:cTn id="256" dur="200" fill="hold">
                                          <p:stCondLst>
                                            <p:cond delay="400"/>
                                          </p:stCondLst>
                                        </p:cTn>
                                        <p:tgtEl>
                                          <p:spTgt spid="31772"/>
                                        </p:tgtEl>
                                        <p:attrNameLst>
                                          <p:attrName>r</p:attrName>
                                        </p:attrNameLst>
                                      </p:cBhvr>
                                    </p:animRot>
                                    <p:animRot by="-240000">
                                      <p:cBhvr>
                                        <p:cTn id="257" dur="200" fill="hold">
                                          <p:stCondLst>
                                            <p:cond delay="600"/>
                                          </p:stCondLst>
                                        </p:cTn>
                                        <p:tgtEl>
                                          <p:spTgt spid="31772"/>
                                        </p:tgtEl>
                                        <p:attrNameLst>
                                          <p:attrName>r</p:attrName>
                                        </p:attrNameLst>
                                      </p:cBhvr>
                                    </p:animRot>
                                    <p:animRot by="120000">
                                      <p:cBhvr>
                                        <p:cTn id="258" dur="200" fill="hold">
                                          <p:stCondLst>
                                            <p:cond delay="800"/>
                                          </p:stCondLst>
                                        </p:cTn>
                                        <p:tgtEl>
                                          <p:spTgt spid="31772"/>
                                        </p:tgtEl>
                                        <p:attrNameLst>
                                          <p:attrName>r</p:attrName>
                                        </p:attrNameLst>
                                      </p:cBhvr>
                                    </p:animRot>
                                  </p:childTnLst>
                                </p:cTn>
                              </p:par>
                              <p:par>
                                <p:cTn id="259" presetID="32" presetClass="emph" presetSubtype="0" repeatCount="indefinite" fill="hold" grpId="1" nodeType="withEffect">
                                  <p:stCondLst>
                                    <p:cond delay="0"/>
                                  </p:stCondLst>
                                  <p:childTnLst>
                                    <p:animClr clrSpc="rgb" dir="cw">
                                      <p:cBhvr override="childStyle">
                                        <p:cTn id="260" dur="100" fill="hold"/>
                                        <p:tgtEl>
                                          <p:spTgt spid="31762"/>
                                        </p:tgtEl>
                                        <p:attrNameLst>
                                          <p:attrName>style.color</p:attrName>
                                        </p:attrNameLst>
                                      </p:cBhvr>
                                      <p:to>
                                        <a:schemeClr val="accent2"/>
                                      </p:to>
                                    </p:animClr>
                                    <p:animClr clrSpc="rgb" dir="cw">
                                      <p:cBhvr>
                                        <p:cTn id="261" dur="100" fill="hold"/>
                                        <p:tgtEl>
                                          <p:spTgt spid="31762"/>
                                        </p:tgtEl>
                                        <p:attrNameLst>
                                          <p:attrName>fillcolor</p:attrName>
                                        </p:attrNameLst>
                                      </p:cBhvr>
                                      <p:to>
                                        <a:schemeClr val="accent2"/>
                                      </p:to>
                                    </p:animClr>
                                    <p:set>
                                      <p:cBhvr>
                                        <p:cTn id="262" dur="100" fill="hold"/>
                                        <p:tgtEl>
                                          <p:spTgt spid="31762"/>
                                        </p:tgtEl>
                                        <p:attrNameLst>
                                          <p:attrName>fill.type</p:attrName>
                                        </p:attrNameLst>
                                      </p:cBhvr>
                                      <p:to>
                                        <p:strVal val="solid"/>
                                      </p:to>
                                    </p:set>
                                    <p:set>
                                      <p:cBhvr>
                                        <p:cTn id="263" dur="100" fill="hold"/>
                                        <p:tgtEl>
                                          <p:spTgt spid="31762"/>
                                        </p:tgtEl>
                                        <p:attrNameLst>
                                          <p:attrName>fill.on</p:attrName>
                                        </p:attrNameLst>
                                      </p:cBhvr>
                                      <p:to>
                                        <p:strVal val="true"/>
                                      </p:to>
                                    </p:set>
                                    <p:animRot by="120000">
                                      <p:cBhvr>
                                        <p:cTn id="264" dur="100" fill="hold">
                                          <p:stCondLst>
                                            <p:cond delay="0"/>
                                          </p:stCondLst>
                                        </p:cTn>
                                        <p:tgtEl>
                                          <p:spTgt spid="31762"/>
                                        </p:tgtEl>
                                        <p:attrNameLst>
                                          <p:attrName>r</p:attrName>
                                        </p:attrNameLst>
                                      </p:cBhvr>
                                    </p:animRot>
                                    <p:animRot by="-240000">
                                      <p:cBhvr>
                                        <p:cTn id="265" dur="200" fill="hold">
                                          <p:stCondLst>
                                            <p:cond delay="200"/>
                                          </p:stCondLst>
                                        </p:cTn>
                                        <p:tgtEl>
                                          <p:spTgt spid="31762"/>
                                        </p:tgtEl>
                                        <p:attrNameLst>
                                          <p:attrName>r</p:attrName>
                                        </p:attrNameLst>
                                      </p:cBhvr>
                                    </p:animRot>
                                    <p:animRot by="240000">
                                      <p:cBhvr>
                                        <p:cTn id="266" dur="200" fill="hold">
                                          <p:stCondLst>
                                            <p:cond delay="400"/>
                                          </p:stCondLst>
                                        </p:cTn>
                                        <p:tgtEl>
                                          <p:spTgt spid="31762"/>
                                        </p:tgtEl>
                                        <p:attrNameLst>
                                          <p:attrName>r</p:attrName>
                                        </p:attrNameLst>
                                      </p:cBhvr>
                                    </p:animRot>
                                    <p:animRot by="-240000">
                                      <p:cBhvr>
                                        <p:cTn id="267" dur="200" fill="hold">
                                          <p:stCondLst>
                                            <p:cond delay="600"/>
                                          </p:stCondLst>
                                        </p:cTn>
                                        <p:tgtEl>
                                          <p:spTgt spid="31762"/>
                                        </p:tgtEl>
                                        <p:attrNameLst>
                                          <p:attrName>r</p:attrName>
                                        </p:attrNameLst>
                                      </p:cBhvr>
                                    </p:animRot>
                                    <p:animRot by="120000">
                                      <p:cBhvr>
                                        <p:cTn id="268" dur="200" fill="hold">
                                          <p:stCondLst>
                                            <p:cond delay="800"/>
                                          </p:stCondLst>
                                        </p:cTn>
                                        <p:tgtEl>
                                          <p:spTgt spid="31762"/>
                                        </p:tgtEl>
                                        <p:attrNameLst>
                                          <p:attrName>r</p:attrName>
                                        </p:attrNameLst>
                                      </p:cBhvr>
                                    </p:animRot>
                                  </p:childTnLst>
                                </p:cTn>
                              </p:par>
                              <p:par>
                                <p:cTn id="269" presetID="32" presetClass="emph" presetSubtype="0" repeatCount="indefinite" fill="hold" grpId="1" nodeType="withEffect">
                                  <p:stCondLst>
                                    <p:cond delay="0"/>
                                  </p:stCondLst>
                                  <p:childTnLst>
                                    <p:animClr clrSpc="rgb" dir="cw">
                                      <p:cBhvr override="childStyle">
                                        <p:cTn id="270" dur="100" fill="hold"/>
                                        <p:tgtEl>
                                          <p:spTgt spid="31765"/>
                                        </p:tgtEl>
                                        <p:attrNameLst>
                                          <p:attrName>style.color</p:attrName>
                                        </p:attrNameLst>
                                      </p:cBhvr>
                                      <p:to>
                                        <a:schemeClr val="accent2"/>
                                      </p:to>
                                    </p:animClr>
                                    <p:animClr clrSpc="rgb" dir="cw">
                                      <p:cBhvr>
                                        <p:cTn id="271" dur="100" fill="hold"/>
                                        <p:tgtEl>
                                          <p:spTgt spid="31765"/>
                                        </p:tgtEl>
                                        <p:attrNameLst>
                                          <p:attrName>fillcolor</p:attrName>
                                        </p:attrNameLst>
                                      </p:cBhvr>
                                      <p:to>
                                        <a:schemeClr val="accent2"/>
                                      </p:to>
                                    </p:animClr>
                                    <p:set>
                                      <p:cBhvr>
                                        <p:cTn id="272" dur="100" fill="hold"/>
                                        <p:tgtEl>
                                          <p:spTgt spid="31765"/>
                                        </p:tgtEl>
                                        <p:attrNameLst>
                                          <p:attrName>fill.type</p:attrName>
                                        </p:attrNameLst>
                                      </p:cBhvr>
                                      <p:to>
                                        <p:strVal val="solid"/>
                                      </p:to>
                                    </p:set>
                                    <p:set>
                                      <p:cBhvr>
                                        <p:cTn id="273" dur="100" fill="hold"/>
                                        <p:tgtEl>
                                          <p:spTgt spid="31765"/>
                                        </p:tgtEl>
                                        <p:attrNameLst>
                                          <p:attrName>fill.on</p:attrName>
                                        </p:attrNameLst>
                                      </p:cBhvr>
                                      <p:to>
                                        <p:strVal val="true"/>
                                      </p:to>
                                    </p:set>
                                    <p:animRot by="120000">
                                      <p:cBhvr>
                                        <p:cTn id="274" dur="100" fill="hold">
                                          <p:stCondLst>
                                            <p:cond delay="0"/>
                                          </p:stCondLst>
                                        </p:cTn>
                                        <p:tgtEl>
                                          <p:spTgt spid="31765"/>
                                        </p:tgtEl>
                                        <p:attrNameLst>
                                          <p:attrName>r</p:attrName>
                                        </p:attrNameLst>
                                      </p:cBhvr>
                                    </p:animRot>
                                    <p:animRot by="-240000">
                                      <p:cBhvr>
                                        <p:cTn id="275" dur="200" fill="hold">
                                          <p:stCondLst>
                                            <p:cond delay="200"/>
                                          </p:stCondLst>
                                        </p:cTn>
                                        <p:tgtEl>
                                          <p:spTgt spid="31765"/>
                                        </p:tgtEl>
                                        <p:attrNameLst>
                                          <p:attrName>r</p:attrName>
                                        </p:attrNameLst>
                                      </p:cBhvr>
                                    </p:animRot>
                                    <p:animRot by="240000">
                                      <p:cBhvr>
                                        <p:cTn id="276" dur="200" fill="hold">
                                          <p:stCondLst>
                                            <p:cond delay="400"/>
                                          </p:stCondLst>
                                        </p:cTn>
                                        <p:tgtEl>
                                          <p:spTgt spid="31765"/>
                                        </p:tgtEl>
                                        <p:attrNameLst>
                                          <p:attrName>r</p:attrName>
                                        </p:attrNameLst>
                                      </p:cBhvr>
                                    </p:animRot>
                                    <p:animRot by="-240000">
                                      <p:cBhvr>
                                        <p:cTn id="277" dur="200" fill="hold">
                                          <p:stCondLst>
                                            <p:cond delay="600"/>
                                          </p:stCondLst>
                                        </p:cTn>
                                        <p:tgtEl>
                                          <p:spTgt spid="31765"/>
                                        </p:tgtEl>
                                        <p:attrNameLst>
                                          <p:attrName>r</p:attrName>
                                        </p:attrNameLst>
                                      </p:cBhvr>
                                    </p:animRot>
                                    <p:animRot by="120000">
                                      <p:cBhvr>
                                        <p:cTn id="278" dur="200" fill="hold">
                                          <p:stCondLst>
                                            <p:cond delay="800"/>
                                          </p:stCondLst>
                                        </p:cTn>
                                        <p:tgtEl>
                                          <p:spTgt spid="31765"/>
                                        </p:tgtEl>
                                        <p:attrNameLst>
                                          <p:attrName>r</p:attrName>
                                        </p:attrNameLst>
                                      </p:cBhvr>
                                    </p:animRot>
                                  </p:childTnLst>
                                </p:cTn>
                              </p:par>
                              <p:par>
                                <p:cTn id="279" presetID="32" presetClass="emph" presetSubtype="0" repeatCount="indefinite" fill="hold" grpId="1" nodeType="withEffect">
                                  <p:stCondLst>
                                    <p:cond delay="0"/>
                                  </p:stCondLst>
                                  <p:childTnLst>
                                    <p:animClr clrSpc="rgb" dir="cw">
                                      <p:cBhvr override="childStyle">
                                        <p:cTn id="280" dur="100" fill="hold"/>
                                        <p:tgtEl>
                                          <p:spTgt spid="31768"/>
                                        </p:tgtEl>
                                        <p:attrNameLst>
                                          <p:attrName>style.color</p:attrName>
                                        </p:attrNameLst>
                                      </p:cBhvr>
                                      <p:to>
                                        <a:schemeClr val="accent2"/>
                                      </p:to>
                                    </p:animClr>
                                    <p:animClr clrSpc="rgb" dir="cw">
                                      <p:cBhvr>
                                        <p:cTn id="281" dur="100" fill="hold"/>
                                        <p:tgtEl>
                                          <p:spTgt spid="31768"/>
                                        </p:tgtEl>
                                        <p:attrNameLst>
                                          <p:attrName>fillcolor</p:attrName>
                                        </p:attrNameLst>
                                      </p:cBhvr>
                                      <p:to>
                                        <a:schemeClr val="accent2"/>
                                      </p:to>
                                    </p:animClr>
                                    <p:set>
                                      <p:cBhvr>
                                        <p:cTn id="282" dur="100" fill="hold"/>
                                        <p:tgtEl>
                                          <p:spTgt spid="31768"/>
                                        </p:tgtEl>
                                        <p:attrNameLst>
                                          <p:attrName>fill.type</p:attrName>
                                        </p:attrNameLst>
                                      </p:cBhvr>
                                      <p:to>
                                        <p:strVal val="solid"/>
                                      </p:to>
                                    </p:set>
                                    <p:set>
                                      <p:cBhvr>
                                        <p:cTn id="283" dur="100" fill="hold"/>
                                        <p:tgtEl>
                                          <p:spTgt spid="31768"/>
                                        </p:tgtEl>
                                        <p:attrNameLst>
                                          <p:attrName>fill.on</p:attrName>
                                        </p:attrNameLst>
                                      </p:cBhvr>
                                      <p:to>
                                        <p:strVal val="true"/>
                                      </p:to>
                                    </p:set>
                                    <p:animRot by="120000">
                                      <p:cBhvr>
                                        <p:cTn id="284" dur="100" fill="hold">
                                          <p:stCondLst>
                                            <p:cond delay="0"/>
                                          </p:stCondLst>
                                        </p:cTn>
                                        <p:tgtEl>
                                          <p:spTgt spid="31768"/>
                                        </p:tgtEl>
                                        <p:attrNameLst>
                                          <p:attrName>r</p:attrName>
                                        </p:attrNameLst>
                                      </p:cBhvr>
                                    </p:animRot>
                                    <p:animRot by="-240000">
                                      <p:cBhvr>
                                        <p:cTn id="285" dur="200" fill="hold">
                                          <p:stCondLst>
                                            <p:cond delay="200"/>
                                          </p:stCondLst>
                                        </p:cTn>
                                        <p:tgtEl>
                                          <p:spTgt spid="31768"/>
                                        </p:tgtEl>
                                        <p:attrNameLst>
                                          <p:attrName>r</p:attrName>
                                        </p:attrNameLst>
                                      </p:cBhvr>
                                    </p:animRot>
                                    <p:animRot by="240000">
                                      <p:cBhvr>
                                        <p:cTn id="286" dur="200" fill="hold">
                                          <p:stCondLst>
                                            <p:cond delay="400"/>
                                          </p:stCondLst>
                                        </p:cTn>
                                        <p:tgtEl>
                                          <p:spTgt spid="31768"/>
                                        </p:tgtEl>
                                        <p:attrNameLst>
                                          <p:attrName>r</p:attrName>
                                        </p:attrNameLst>
                                      </p:cBhvr>
                                    </p:animRot>
                                    <p:animRot by="-240000">
                                      <p:cBhvr>
                                        <p:cTn id="287" dur="200" fill="hold">
                                          <p:stCondLst>
                                            <p:cond delay="600"/>
                                          </p:stCondLst>
                                        </p:cTn>
                                        <p:tgtEl>
                                          <p:spTgt spid="31768"/>
                                        </p:tgtEl>
                                        <p:attrNameLst>
                                          <p:attrName>r</p:attrName>
                                        </p:attrNameLst>
                                      </p:cBhvr>
                                    </p:animRot>
                                    <p:animRot by="120000">
                                      <p:cBhvr>
                                        <p:cTn id="288" dur="200" fill="hold">
                                          <p:stCondLst>
                                            <p:cond delay="800"/>
                                          </p:stCondLst>
                                        </p:cTn>
                                        <p:tgtEl>
                                          <p:spTgt spid="31768"/>
                                        </p:tgtEl>
                                        <p:attrNameLst>
                                          <p:attrName>r</p:attrName>
                                        </p:attrNameLst>
                                      </p:cBhvr>
                                    </p:animRot>
                                  </p:childTnLst>
                                </p:cTn>
                              </p:par>
                              <p:par>
                                <p:cTn id="289" presetID="32" presetClass="emph" presetSubtype="0" repeatCount="indefinite" fill="hold" grpId="1" nodeType="withEffect">
                                  <p:stCondLst>
                                    <p:cond delay="0"/>
                                  </p:stCondLst>
                                  <p:childTnLst>
                                    <p:animClr clrSpc="rgb" dir="cw">
                                      <p:cBhvr override="childStyle">
                                        <p:cTn id="290" dur="100" fill="hold"/>
                                        <p:tgtEl>
                                          <p:spTgt spid="31770"/>
                                        </p:tgtEl>
                                        <p:attrNameLst>
                                          <p:attrName>style.color</p:attrName>
                                        </p:attrNameLst>
                                      </p:cBhvr>
                                      <p:to>
                                        <a:schemeClr val="accent2"/>
                                      </p:to>
                                    </p:animClr>
                                    <p:animClr clrSpc="rgb" dir="cw">
                                      <p:cBhvr>
                                        <p:cTn id="291" dur="100" fill="hold"/>
                                        <p:tgtEl>
                                          <p:spTgt spid="31770"/>
                                        </p:tgtEl>
                                        <p:attrNameLst>
                                          <p:attrName>fillcolor</p:attrName>
                                        </p:attrNameLst>
                                      </p:cBhvr>
                                      <p:to>
                                        <a:schemeClr val="accent2"/>
                                      </p:to>
                                    </p:animClr>
                                    <p:set>
                                      <p:cBhvr>
                                        <p:cTn id="292" dur="100" fill="hold"/>
                                        <p:tgtEl>
                                          <p:spTgt spid="31770"/>
                                        </p:tgtEl>
                                        <p:attrNameLst>
                                          <p:attrName>fill.type</p:attrName>
                                        </p:attrNameLst>
                                      </p:cBhvr>
                                      <p:to>
                                        <p:strVal val="solid"/>
                                      </p:to>
                                    </p:set>
                                    <p:set>
                                      <p:cBhvr>
                                        <p:cTn id="293" dur="100" fill="hold"/>
                                        <p:tgtEl>
                                          <p:spTgt spid="31770"/>
                                        </p:tgtEl>
                                        <p:attrNameLst>
                                          <p:attrName>fill.on</p:attrName>
                                        </p:attrNameLst>
                                      </p:cBhvr>
                                      <p:to>
                                        <p:strVal val="true"/>
                                      </p:to>
                                    </p:set>
                                    <p:animRot by="120000">
                                      <p:cBhvr>
                                        <p:cTn id="294" dur="100" fill="hold">
                                          <p:stCondLst>
                                            <p:cond delay="0"/>
                                          </p:stCondLst>
                                        </p:cTn>
                                        <p:tgtEl>
                                          <p:spTgt spid="31770"/>
                                        </p:tgtEl>
                                        <p:attrNameLst>
                                          <p:attrName>r</p:attrName>
                                        </p:attrNameLst>
                                      </p:cBhvr>
                                    </p:animRot>
                                    <p:animRot by="-240000">
                                      <p:cBhvr>
                                        <p:cTn id="295" dur="200" fill="hold">
                                          <p:stCondLst>
                                            <p:cond delay="200"/>
                                          </p:stCondLst>
                                        </p:cTn>
                                        <p:tgtEl>
                                          <p:spTgt spid="31770"/>
                                        </p:tgtEl>
                                        <p:attrNameLst>
                                          <p:attrName>r</p:attrName>
                                        </p:attrNameLst>
                                      </p:cBhvr>
                                    </p:animRot>
                                    <p:animRot by="240000">
                                      <p:cBhvr>
                                        <p:cTn id="296" dur="200" fill="hold">
                                          <p:stCondLst>
                                            <p:cond delay="400"/>
                                          </p:stCondLst>
                                        </p:cTn>
                                        <p:tgtEl>
                                          <p:spTgt spid="31770"/>
                                        </p:tgtEl>
                                        <p:attrNameLst>
                                          <p:attrName>r</p:attrName>
                                        </p:attrNameLst>
                                      </p:cBhvr>
                                    </p:animRot>
                                    <p:animRot by="-240000">
                                      <p:cBhvr>
                                        <p:cTn id="297" dur="200" fill="hold">
                                          <p:stCondLst>
                                            <p:cond delay="600"/>
                                          </p:stCondLst>
                                        </p:cTn>
                                        <p:tgtEl>
                                          <p:spTgt spid="31770"/>
                                        </p:tgtEl>
                                        <p:attrNameLst>
                                          <p:attrName>r</p:attrName>
                                        </p:attrNameLst>
                                      </p:cBhvr>
                                    </p:animRot>
                                    <p:animRot by="120000">
                                      <p:cBhvr>
                                        <p:cTn id="298" dur="200" fill="hold">
                                          <p:stCondLst>
                                            <p:cond delay="800"/>
                                          </p:stCondLst>
                                        </p:cTn>
                                        <p:tgtEl>
                                          <p:spTgt spid="31770"/>
                                        </p:tgtEl>
                                        <p:attrNameLst>
                                          <p:attrName>r</p:attrName>
                                        </p:attrNameLst>
                                      </p:cBhvr>
                                    </p:animRot>
                                  </p:childTnLst>
                                </p:cTn>
                              </p:par>
                              <p:par>
                                <p:cTn id="299" presetID="32" presetClass="emph" presetSubtype="0" repeatCount="indefinite" fill="hold" grpId="1" nodeType="withEffect">
                                  <p:stCondLst>
                                    <p:cond delay="0"/>
                                  </p:stCondLst>
                                  <p:childTnLst>
                                    <p:animClr clrSpc="rgb" dir="cw">
                                      <p:cBhvr override="childStyle">
                                        <p:cTn id="300" dur="100" fill="hold"/>
                                        <p:tgtEl>
                                          <p:spTgt spid="31776"/>
                                        </p:tgtEl>
                                        <p:attrNameLst>
                                          <p:attrName>style.color</p:attrName>
                                        </p:attrNameLst>
                                      </p:cBhvr>
                                      <p:to>
                                        <a:schemeClr val="accent2"/>
                                      </p:to>
                                    </p:animClr>
                                    <p:animClr clrSpc="rgb" dir="cw">
                                      <p:cBhvr>
                                        <p:cTn id="301" dur="100" fill="hold"/>
                                        <p:tgtEl>
                                          <p:spTgt spid="31776"/>
                                        </p:tgtEl>
                                        <p:attrNameLst>
                                          <p:attrName>fillcolor</p:attrName>
                                        </p:attrNameLst>
                                      </p:cBhvr>
                                      <p:to>
                                        <a:schemeClr val="accent2"/>
                                      </p:to>
                                    </p:animClr>
                                    <p:set>
                                      <p:cBhvr>
                                        <p:cTn id="302" dur="100" fill="hold"/>
                                        <p:tgtEl>
                                          <p:spTgt spid="31776"/>
                                        </p:tgtEl>
                                        <p:attrNameLst>
                                          <p:attrName>fill.type</p:attrName>
                                        </p:attrNameLst>
                                      </p:cBhvr>
                                      <p:to>
                                        <p:strVal val="solid"/>
                                      </p:to>
                                    </p:set>
                                    <p:set>
                                      <p:cBhvr>
                                        <p:cTn id="303" dur="100" fill="hold"/>
                                        <p:tgtEl>
                                          <p:spTgt spid="31776"/>
                                        </p:tgtEl>
                                        <p:attrNameLst>
                                          <p:attrName>fill.on</p:attrName>
                                        </p:attrNameLst>
                                      </p:cBhvr>
                                      <p:to>
                                        <p:strVal val="true"/>
                                      </p:to>
                                    </p:set>
                                    <p:animRot by="120000">
                                      <p:cBhvr>
                                        <p:cTn id="304" dur="100" fill="hold">
                                          <p:stCondLst>
                                            <p:cond delay="0"/>
                                          </p:stCondLst>
                                        </p:cTn>
                                        <p:tgtEl>
                                          <p:spTgt spid="31776"/>
                                        </p:tgtEl>
                                        <p:attrNameLst>
                                          <p:attrName>r</p:attrName>
                                        </p:attrNameLst>
                                      </p:cBhvr>
                                    </p:animRot>
                                    <p:animRot by="-240000">
                                      <p:cBhvr>
                                        <p:cTn id="305" dur="200" fill="hold">
                                          <p:stCondLst>
                                            <p:cond delay="200"/>
                                          </p:stCondLst>
                                        </p:cTn>
                                        <p:tgtEl>
                                          <p:spTgt spid="31776"/>
                                        </p:tgtEl>
                                        <p:attrNameLst>
                                          <p:attrName>r</p:attrName>
                                        </p:attrNameLst>
                                      </p:cBhvr>
                                    </p:animRot>
                                    <p:animRot by="240000">
                                      <p:cBhvr>
                                        <p:cTn id="306" dur="200" fill="hold">
                                          <p:stCondLst>
                                            <p:cond delay="400"/>
                                          </p:stCondLst>
                                        </p:cTn>
                                        <p:tgtEl>
                                          <p:spTgt spid="31776"/>
                                        </p:tgtEl>
                                        <p:attrNameLst>
                                          <p:attrName>r</p:attrName>
                                        </p:attrNameLst>
                                      </p:cBhvr>
                                    </p:animRot>
                                    <p:animRot by="-240000">
                                      <p:cBhvr>
                                        <p:cTn id="307" dur="200" fill="hold">
                                          <p:stCondLst>
                                            <p:cond delay="600"/>
                                          </p:stCondLst>
                                        </p:cTn>
                                        <p:tgtEl>
                                          <p:spTgt spid="31776"/>
                                        </p:tgtEl>
                                        <p:attrNameLst>
                                          <p:attrName>r</p:attrName>
                                        </p:attrNameLst>
                                      </p:cBhvr>
                                    </p:animRot>
                                    <p:animRot by="120000">
                                      <p:cBhvr>
                                        <p:cTn id="308" dur="200" fill="hold">
                                          <p:stCondLst>
                                            <p:cond delay="800"/>
                                          </p:stCondLst>
                                        </p:cTn>
                                        <p:tgtEl>
                                          <p:spTgt spid="31776"/>
                                        </p:tgtEl>
                                        <p:attrNameLst>
                                          <p:attrName>r</p:attrName>
                                        </p:attrNameLst>
                                      </p:cBhvr>
                                    </p:animRot>
                                  </p:childTnLst>
                                </p:cTn>
                              </p:par>
                              <p:par>
                                <p:cTn id="309" presetID="32" presetClass="emph" presetSubtype="0" repeatCount="indefinite" fill="hold" grpId="1" nodeType="withEffect">
                                  <p:stCondLst>
                                    <p:cond delay="0"/>
                                  </p:stCondLst>
                                  <p:childTnLst>
                                    <p:animClr clrSpc="rgb" dir="cw">
                                      <p:cBhvr override="childStyle">
                                        <p:cTn id="310" dur="100" fill="hold"/>
                                        <p:tgtEl>
                                          <p:spTgt spid="31774"/>
                                        </p:tgtEl>
                                        <p:attrNameLst>
                                          <p:attrName>style.color</p:attrName>
                                        </p:attrNameLst>
                                      </p:cBhvr>
                                      <p:to>
                                        <a:schemeClr val="accent2"/>
                                      </p:to>
                                    </p:animClr>
                                    <p:animClr clrSpc="rgb" dir="cw">
                                      <p:cBhvr>
                                        <p:cTn id="311" dur="100" fill="hold"/>
                                        <p:tgtEl>
                                          <p:spTgt spid="31774"/>
                                        </p:tgtEl>
                                        <p:attrNameLst>
                                          <p:attrName>fillcolor</p:attrName>
                                        </p:attrNameLst>
                                      </p:cBhvr>
                                      <p:to>
                                        <a:schemeClr val="accent2"/>
                                      </p:to>
                                    </p:animClr>
                                    <p:set>
                                      <p:cBhvr>
                                        <p:cTn id="312" dur="100" fill="hold"/>
                                        <p:tgtEl>
                                          <p:spTgt spid="31774"/>
                                        </p:tgtEl>
                                        <p:attrNameLst>
                                          <p:attrName>fill.type</p:attrName>
                                        </p:attrNameLst>
                                      </p:cBhvr>
                                      <p:to>
                                        <p:strVal val="solid"/>
                                      </p:to>
                                    </p:set>
                                    <p:set>
                                      <p:cBhvr>
                                        <p:cTn id="313" dur="100" fill="hold"/>
                                        <p:tgtEl>
                                          <p:spTgt spid="31774"/>
                                        </p:tgtEl>
                                        <p:attrNameLst>
                                          <p:attrName>fill.on</p:attrName>
                                        </p:attrNameLst>
                                      </p:cBhvr>
                                      <p:to>
                                        <p:strVal val="true"/>
                                      </p:to>
                                    </p:set>
                                    <p:animRot by="120000">
                                      <p:cBhvr>
                                        <p:cTn id="314" dur="100" fill="hold">
                                          <p:stCondLst>
                                            <p:cond delay="0"/>
                                          </p:stCondLst>
                                        </p:cTn>
                                        <p:tgtEl>
                                          <p:spTgt spid="31774"/>
                                        </p:tgtEl>
                                        <p:attrNameLst>
                                          <p:attrName>r</p:attrName>
                                        </p:attrNameLst>
                                      </p:cBhvr>
                                    </p:animRot>
                                    <p:animRot by="-240000">
                                      <p:cBhvr>
                                        <p:cTn id="315" dur="200" fill="hold">
                                          <p:stCondLst>
                                            <p:cond delay="200"/>
                                          </p:stCondLst>
                                        </p:cTn>
                                        <p:tgtEl>
                                          <p:spTgt spid="31774"/>
                                        </p:tgtEl>
                                        <p:attrNameLst>
                                          <p:attrName>r</p:attrName>
                                        </p:attrNameLst>
                                      </p:cBhvr>
                                    </p:animRot>
                                    <p:animRot by="240000">
                                      <p:cBhvr>
                                        <p:cTn id="316" dur="200" fill="hold">
                                          <p:stCondLst>
                                            <p:cond delay="400"/>
                                          </p:stCondLst>
                                        </p:cTn>
                                        <p:tgtEl>
                                          <p:spTgt spid="31774"/>
                                        </p:tgtEl>
                                        <p:attrNameLst>
                                          <p:attrName>r</p:attrName>
                                        </p:attrNameLst>
                                      </p:cBhvr>
                                    </p:animRot>
                                    <p:animRot by="-240000">
                                      <p:cBhvr>
                                        <p:cTn id="317" dur="200" fill="hold">
                                          <p:stCondLst>
                                            <p:cond delay="600"/>
                                          </p:stCondLst>
                                        </p:cTn>
                                        <p:tgtEl>
                                          <p:spTgt spid="31774"/>
                                        </p:tgtEl>
                                        <p:attrNameLst>
                                          <p:attrName>r</p:attrName>
                                        </p:attrNameLst>
                                      </p:cBhvr>
                                    </p:animRot>
                                    <p:animRot by="120000">
                                      <p:cBhvr>
                                        <p:cTn id="318" dur="200" fill="hold">
                                          <p:stCondLst>
                                            <p:cond delay="800"/>
                                          </p:stCondLst>
                                        </p:cTn>
                                        <p:tgtEl>
                                          <p:spTgt spid="31774"/>
                                        </p:tgtEl>
                                        <p:attrNameLst>
                                          <p:attrName>r</p:attrName>
                                        </p:attrNameLst>
                                      </p:cBhvr>
                                    </p:animRot>
                                  </p:childTnLst>
                                </p:cTn>
                              </p:par>
                              <p:par>
                                <p:cTn id="319" presetID="32" presetClass="emph" presetSubtype="0" repeatCount="indefinite" fill="hold" grpId="1" nodeType="withEffect">
                                  <p:stCondLst>
                                    <p:cond delay="0"/>
                                  </p:stCondLst>
                                  <p:childTnLst>
                                    <p:animClr clrSpc="rgb" dir="cw">
                                      <p:cBhvr override="childStyle">
                                        <p:cTn id="320" dur="100" fill="hold"/>
                                        <p:tgtEl>
                                          <p:spTgt spid="31760"/>
                                        </p:tgtEl>
                                        <p:attrNameLst>
                                          <p:attrName>style.color</p:attrName>
                                        </p:attrNameLst>
                                      </p:cBhvr>
                                      <p:to>
                                        <a:schemeClr val="accent2"/>
                                      </p:to>
                                    </p:animClr>
                                    <p:animClr clrSpc="rgb" dir="cw">
                                      <p:cBhvr>
                                        <p:cTn id="321" dur="100" fill="hold"/>
                                        <p:tgtEl>
                                          <p:spTgt spid="31760"/>
                                        </p:tgtEl>
                                        <p:attrNameLst>
                                          <p:attrName>fillcolor</p:attrName>
                                        </p:attrNameLst>
                                      </p:cBhvr>
                                      <p:to>
                                        <a:schemeClr val="accent2"/>
                                      </p:to>
                                    </p:animClr>
                                    <p:set>
                                      <p:cBhvr>
                                        <p:cTn id="322" dur="100" fill="hold"/>
                                        <p:tgtEl>
                                          <p:spTgt spid="31760"/>
                                        </p:tgtEl>
                                        <p:attrNameLst>
                                          <p:attrName>fill.type</p:attrName>
                                        </p:attrNameLst>
                                      </p:cBhvr>
                                      <p:to>
                                        <p:strVal val="solid"/>
                                      </p:to>
                                    </p:set>
                                    <p:set>
                                      <p:cBhvr>
                                        <p:cTn id="323" dur="100" fill="hold"/>
                                        <p:tgtEl>
                                          <p:spTgt spid="31760"/>
                                        </p:tgtEl>
                                        <p:attrNameLst>
                                          <p:attrName>fill.on</p:attrName>
                                        </p:attrNameLst>
                                      </p:cBhvr>
                                      <p:to>
                                        <p:strVal val="true"/>
                                      </p:to>
                                    </p:set>
                                    <p:animRot by="120000">
                                      <p:cBhvr>
                                        <p:cTn id="324" dur="100" fill="hold">
                                          <p:stCondLst>
                                            <p:cond delay="0"/>
                                          </p:stCondLst>
                                        </p:cTn>
                                        <p:tgtEl>
                                          <p:spTgt spid="31760"/>
                                        </p:tgtEl>
                                        <p:attrNameLst>
                                          <p:attrName>r</p:attrName>
                                        </p:attrNameLst>
                                      </p:cBhvr>
                                    </p:animRot>
                                    <p:animRot by="-240000">
                                      <p:cBhvr>
                                        <p:cTn id="325" dur="200" fill="hold">
                                          <p:stCondLst>
                                            <p:cond delay="200"/>
                                          </p:stCondLst>
                                        </p:cTn>
                                        <p:tgtEl>
                                          <p:spTgt spid="31760"/>
                                        </p:tgtEl>
                                        <p:attrNameLst>
                                          <p:attrName>r</p:attrName>
                                        </p:attrNameLst>
                                      </p:cBhvr>
                                    </p:animRot>
                                    <p:animRot by="240000">
                                      <p:cBhvr>
                                        <p:cTn id="326" dur="200" fill="hold">
                                          <p:stCondLst>
                                            <p:cond delay="400"/>
                                          </p:stCondLst>
                                        </p:cTn>
                                        <p:tgtEl>
                                          <p:spTgt spid="31760"/>
                                        </p:tgtEl>
                                        <p:attrNameLst>
                                          <p:attrName>r</p:attrName>
                                        </p:attrNameLst>
                                      </p:cBhvr>
                                    </p:animRot>
                                    <p:animRot by="-240000">
                                      <p:cBhvr>
                                        <p:cTn id="327" dur="200" fill="hold">
                                          <p:stCondLst>
                                            <p:cond delay="600"/>
                                          </p:stCondLst>
                                        </p:cTn>
                                        <p:tgtEl>
                                          <p:spTgt spid="31760"/>
                                        </p:tgtEl>
                                        <p:attrNameLst>
                                          <p:attrName>r</p:attrName>
                                        </p:attrNameLst>
                                      </p:cBhvr>
                                    </p:animRot>
                                    <p:animRot by="120000">
                                      <p:cBhvr>
                                        <p:cTn id="328" dur="200" fill="hold">
                                          <p:stCondLst>
                                            <p:cond delay="800"/>
                                          </p:stCondLst>
                                        </p:cTn>
                                        <p:tgtEl>
                                          <p:spTgt spid="31760"/>
                                        </p:tgtEl>
                                        <p:attrNameLst>
                                          <p:attrName>r</p:attrName>
                                        </p:attrNameLst>
                                      </p:cBhvr>
                                    </p:animRot>
                                  </p:childTnLst>
                                </p:cTn>
                              </p:par>
                              <p:par>
                                <p:cTn id="329" presetID="32" presetClass="emph" presetSubtype="0" repeatCount="indefinite" fill="hold" grpId="1" nodeType="withEffect">
                                  <p:stCondLst>
                                    <p:cond delay="0"/>
                                  </p:stCondLst>
                                  <p:childTnLst>
                                    <p:animClr clrSpc="rgb" dir="cw">
                                      <p:cBhvr override="childStyle">
                                        <p:cTn id="330" dur="100" fill="hold"/>
                                        <p:tgtEl>
                                          <p:spTgt spid="31763"/>
                                        </p:tgtEl>
                                        <p:attrNameLst>
                                          <p:attrName>style.color</p:attrName>
                                        </p:attrNameLst>
                                      </p:cBhvr>
                                      <p:to>
                                        <a:schemeClr val="accent2"/>
                                      </p:to>
                                    </p:animClr>
                                    <p:animClr clrSpc="rgb" dir="cw">
                                      <p:cBhvr>
                                        <p:cTn id="331" dur="100" fill="hold"/>
                                        <p:tgtEl>
                                          <p:spTgt spid="31763"/>
                                        </p:tgtEl>
                                        <p:attrNameLst>
                                          <p:attrName>fillcolor</p:attrName>
                                        </p:attrNameLst>
                                      </p:cBhvr>
                                      <p:to>
                                        <a:schemeClr val="accent2"/>
                                      </p:to>
                                    </p:animClr>
                                    <p:set>
                                      <p:cBhvr>
                                        <p:cTn id="332" dur="100" fill="hold"/>
                                        <p:tgtEl>
                                          <p:spTgt spid="31763"/>
                                        </p:tgtEl>
                                        <p:attrNameLst>
                                          <p:attrName>fill.type</p:attrName>
                                        </p:attrNameLst>
                                      </p:cBhvr>
                                      <p:to>
                                        <p:strVal val="solid"/>
                                      </p:to>
                                    </p:set>
                                    <p:set>
                                      <p:cBhvr>
                                        <p:cTn id="333" dur="100" fill="hold"/>
                                        <p:tgtEl>
                                          <p:spTgt spid="31763"/>
                                        </p:tgtEl>
                                        <p:attrNameLst>
                                          <p:attrName>fill.on</p:attrName>
                                        </p:attrNameLst>
                                      </p:cBhvr>
                                      <p:to>
                                        <p:strVal val="true"/>
                                      </p:to>
                                    </p:set>
                                    <p:animRot by="120000">
                                      <p:cBhvr>
                                        <p:cTn id="334" dur="100" fill="hold">
                                          <p:stCondLst>
                                            <p:cond delay="0"/>
                                          </p:stCondLst>
                                        </p:cTn>
                                        <p:tgtEl>
                                          <p:spTgt spid="31763"/>
                                        </p:tgtEl>
                                        <p:attrNameLst>
                                          <p:attrName>r</p:attrName>
                                        </p:attrNameLst>
                                      </p:cBhvr>
                                    </p:animRot>
                                    <p:animRot by="-240000">
                                      <p:cBhvr>
                                        <p:cTn id="335" dur="200" fill="hold">
                                          <p:stCondLst>
                                            <p:cond delay="200"/>
                                          </p:stCondLst>
                                        </p:cTn>
                                        <p:tgtEl>
                                          <p:spTgt spid="31763"/>
                                        </p:tgtEl>
                                        <p:attrNameLst>
                                          <p:attrName>r</p:attrName>
                                        </p:attrNameLst>
                                      </p:cBhvr>
                                    </p:animRot>
                                    <p:animRot by="240000">
                                      <p:cBhvr>
                                        <p:cTn id="336" dur="200" fill="hold">
                                          <p:stCondLst>
                                            <p:cond delay="400"/>
                                          </p:stCondLst>
                                        </p:cTn>
                                        <p:tgtEl>
                                          <p:spTgt spid="31763"/>
                                        </p:tgtEl>
                                        <p:attrNameLst>
                                          <p:attrName>r</p:attrName>
                                        </p:attrNameLst>
                                      </p:cBhvr>
                                    </p:animRot>
                                    <p:animRot by="-240000">
                                      <p:cBhvr>
                                        <p:cTn id="337" dur="200" fill="hold">
                                          <p:stCondLst>
                                            <p:cond delay="600"/>
                                          </p:stCondLst>
                                        </p:cTn>
                                        <p:tgtEl>
                                          <p:spTgt spid="31763"/>
                                        </p:tgtEl>
                                        <p:attrNameLst>
                                          <p:attrName>r</p:attrName>
                                        </p:attrNameLst>
                                      </p:cBhvr>
                                    </p:animRot>
                                    <p:animRot by="120000">
                                      <p:cBhvr>
                                        <p:cTn id="338" dur="200" fill="hold">
                                          <p:stCondLst>
                                            <p:cond delay="800"/>
                                          </p:stCondLst>
                                        </p:cTn>
                                        <p:tgtEl>
                                          <p:spTgt spid="31763"/>
                                        </p:tgtEl>
                                        <p:attrNameLst>
                                          <p:attrName>r</p:attrName>
                                        </p:attrNameLst>
                                      </p:cBhvr>
                                    </p:animRot>
                                  </p:childTnLst>
                                </p:cTn>
                              </p:par>
                              <p:par>
                                <p:cTn id="339" presetID="32" presetClass="emph" presetSubtype="0" repeatCount="indefinite" fill="hold" grpId="1" nodeType="withEffect">
                                  <p:stCondLst>
                                    <p:cond delay="0"/>
                                  </p:stCondLst>
                                  <p:childTnLst>
                                    <p:animClr clrSpc="rgb" dir="cw">
                                      <p:cBhvr override="childStyle">
                                        <p:cTn id="340" dur="100" fill="hold"/>
                                        <p:tgtEl>
                                          <p:spTgt spid="31766"/>
                                        </p:tgtEl>
                                        <p:attrNameLst>
                                          <p:attrName>style.color</p:attrName>
                                        </p:attrNameLst>
                                      </p:cBhvr>
                                      <p:to>
                                        <a:schemeClr val="accent2"/>
                                      </p:to>
                                    </p:animClr>
                                    <p:animClr clrSpc="rgb" dir="cw">
                                      <p:cBhvr>
                                        <p:cTn id="341" dur="100" fill="hold"/>
                                        <p:tgtEl>
                                          <p:spTgt spid="31766"/>
                                        </p:tgtEl>
                                        <p:attrNameLst>
                                          <p:attrName>fillcolor</p:attrName>
                                        </p:attrNameLst>
                                      </p:cBhvr>
                                      <p:to>
                                        <a:schemeClr val="accent2"/>
                                      </p:to>
                                    </p:animClr>
                                    <p:set>
                                      <p:cBhvr>
                                        <p:cTn id="342" dur="100" fill="hold"/>
                                        <p:tgtEl>
                                          <p:spTgt spid="31766"/>
                                        </p:tgtEl>
                                        <p:attrNameLst>
                                          <p:attrName>fill.type</p:attrName>
                                        </p:attrNameLst>
                                      </p:cBhvr>
                                      <p:to>
                                        <p:strVal val="solid"/>
                                      </p:to>
                                    </p:set>
                                    <p:set>
                                      <p:cBhvr>
                                        <p:cTn id="343" dur="100" fill="hold"/>
                                        <p:tgtEl>
                                          <p:spTgt spid="31766"/>
                                        </p:tgtEl>
                                        <p:attrNameLst>
                                          <p:attrName>fill.on</p:attrName>
                                        </p:attrNameLst>
                                      </p:cBhvr>
                                      <p:to>
                                        <p:strVal val="true"/>
                                      </p:to>
                                    </p:set>
                                    <p:animRot by="120000">
                                      <p:cBhvr>
                                        <p:cTn id="344" dur="100" fill="hold">
                                          <p:stCondLst>
                                            <p:cond delay="0"/>
                                          </p:stCondLst>
                                        </p:cTn>
                                        <p:tgtEl>
                                          <p:spTgt spid="31766"/>
                                        </p:tgtEl>
                                        <p:attrNameLst>
                                          <p:attrName>r</p:attrName>
                                        </p:attrNameLst>
                                      </p:cBhvr>
                                    </p:animRot>
                                    <p:animRot by="-240000">
                                      <p:cBhvr>
                                        <p:cTn id="345" dur="200" fill="hold">
                                          <p:stCondLst>
                                            <p:cond delay="200"/>
                                          </p:stCondLst>
                                        </p:cTn>
                                        <p:tgtEl>
                                          <p:spTgt spid="31766"/>
                                        </p:tgtEl>
                                        <p:attrNameLst>
                                          <p:attrName>r</p:attrName>
                                        </p:attrNameLst>
                                      </p:cBhvr>
                                    </p:animRot>
                                    <p:animRot by="240000">
                                      <p:cBhvr>
                                        <p:cTn id="346" dur="200" fill="hold">
                                          <p:stCondLst>
                                            <p:cond delay="400"/>
                                          </p:stCondLst>
                                        </p:cTn>
                                        <p:tgtEl>
                                          <p:spTgt spid="31766"/>
                                        </p:tgtEl>
                                        <p:attrNameLst>
                                          <p:attrName>r</p:attrName>
                                        </p:attrNameLst>
                                      </p:cBhvr>
                                    </p:animRot>
                                    <p:animRot by="-240000">
                                      <p:cBhvr>
                                        <p:cTn id="347" dur="200" fill="hold">
                                          <p:stCondLst>
                                            <p:cond delay="600"/>
                                          </p:stCondLst>
                                        </p:cTn>
                                        <p:tgtEl>
                                          <p:spTgt spid="31766"/>
                                        </p:tgtEl>
                                        <p:attrNameLst>
                                          <p:attrName>r</p:attrName>
                                        </p:attrNameLst>
                                      </p:cBhvr>
                                    </p:animRot>
                                    <p:animRot by="120000">
                                      <p:cBhvr>
                                        <p:cTn id="348" dur="200" fill="hold">
                                          <p:stCondLst>
                                            <p:cond delay="800"/>
                                          </p:stCondLst>
                                        </p:cTn>
                                        <p:tgtEl>
                                          <p:spTgt spid="31766"/>
                                        </p:tgtEl>
                                        <p:attrNameLst>
                                          <p:attrName>r</p:attrName>
                                        </p:attrNameLst>
                                      </p:cBhvr>
                                    </p:animRot>
                                  </p:childTnLst>
                                </p:cTn>
                              </p:par>
                              <p:par>
                                <p:cTn id="349" presetID="32" presetClass="emph" presetSubtype="0" repeatCount="indefinite" fill="hold" grpId="1" nodeType="withEffect">
                                  <p:stCondLst>
                                    <p:cond delay="0"/>
                                  </p:stCondLst>
                                  <p:childTnLst>
                                    <p:animClr clrSpc="rgb" dir="cw">
                                      <p:cBhvr override="childStyle">
                                        <p:cTn id="350" dur="100" fill="hold"/>
                                        <p:tgtEl>
                                          <p:spTgt spid="31769"/>
                                        </p:tgtEl>
                                        <p:attrNameLst>
                                          <p:attrName>style.color</p:attrName>
                                        </p:attrNameLst>
                                      </p:cBhvr>
                                      <p:to>
                                        <a:schemeClr val="accent2"/>
                                      </p:to>
                                    </p:animClr>
                                    <p:animClr clrSpc="rgb" dir="cw">
                                      <p:cBhvr>
                                        <p:cTn id="351" dur="100" fill="hold"/>
                                        <p:tgtEl>
                                          <p:spTgt spid="31769"/>
                                        </p:tgtEl>
                                        <p:attrNameLst>
                                          <p:attrName>fillcolor</p:attrName>
                                        </p:attrNameLst>
                                      </p:cBhvr>
                                      <p:to>
                                        <a:schemeClr val="accent2"/>
                                      </p:to>
                                    </p:animClr>
                                    <p:set>
                                      <p:cBhvr>
                                        <p:cTn id="352" dur="100" fill="hold"/>
                                        <p:tgtEl>
                                          <p:spTgt spid="31769"/>
                                        </p:tgtEl>
                                        <p:attrNameLst>
                                          <p:attrName>fill.type</p:attrName>
                                        </p:attrNameLst>
                                      </p:cBhvr>
                                      <p:to>
                                        <p:strVal val="solid"/>
                                      </p:to>
                                    </p:set>
                                    <p:set>
                                      <p:cBhvr>
                                        <p:cTn id="353" dur="100" fill="hold"/>
                                        <p:tgtEl>
                                          <p:spTgt spid="31769"/>
                                        </p:tgtEl>
                                        <p:attrNameLst>
                                          <p:attrName>fill.on</p:attrName>
                                        </p:attrNameLst>
                                      </p:cBhvr>
                                      <p:to>
                                        <p:strVal val="true"/>
                                      </p:to>
                                    </p:set>
                                    <p:animRot by="120000">
                                      <p:cBhvr>
                                        <p:cTn id="354" dur="100" fill="hold">
                                          <p:stCondLst>
                                            <p:cond delay="0"/>
                                          </p:stCondLst>
                                        </p:cTn>
                                        <p:tgtEl>
                                          <p:spTgt spid="31769"/>
                                        </p:tgtEl>
                                        <p:attrNameLst>
                                          <p:attrName>r</p:attrName>
                                        </p:attrNameLst>
                                      </p:cBhvr>
                                    </p:animRot>
                                    <p:animRot by="-240000">
                                      <p:cBhvr>
                                        <p:cTn id="355" dur="200" fill="hold">
                                          <p:stCondLst>
                                            <p:cond delay="200"/>
                                          </p:stCondLst>
                                        </p:cTn>
                                        <p:tgtEl>
                                          <p:spTgt spid="31769"/>
                                        </p:tgtEl>
                                        <p:attrNameLst>
                                          <p:attrName>r</p:attrName>
                                        </p:attrNameLst>
                                      </p:cBhvr>
                                    </p:animRot>
                                    <p:animRot by="240000">
                                      <p:cBhvr>
                                        <p:cTn id="356" dur="200" fill="hold">
                                          <p:stCondLst>
                                            <p:cond delay="400"/>
                                          </p:stCondLst>
                                        </p:cTn>
                                        <p:tgtEl>
                                          <p:spTgt spid="31769"/>
                                        </p:tgtEl>
                                        <p:attrNameLst>
                                          <p:attrName>r</p:attrName>
                                        </p:attrNameLst>
                                      </p:cBhvr>
                                    </p:animRot>
                                    <p:animRot by="-240000">
                                      <p:cBhvr>
                                        <p:cTn id="357" dur="200" fill="hold">
                                          <p:stCondLst>
                                            <p:cond delay="600"/>
                                          </p:stCondLst>
                                        </p:cTn>
                                        <p:tgtEl>
                                          <p:spTgt spid="31769"/>
                                        </p:tgtEl>
                                        <p:attrNameLst>
                                          <p:attrName>r</p:attrName>
                                        </p:attrNameLst>
                                      </p:cBhvr>
                                    </p:animRot>
                                    <p:animRot by="120000">
                                      <p:cBhvr>
                                        <p:cTn id="358" dur="200" fill="hold">
                                          <p:stCondLst>
                                            <p:cond delay="800"/>
                                          </p:stCondLst>
                                        </p:cTn>
                                        <p:tgtEl>
                                          <p:spTgt spid="31769"/>
                                        </p:tgtEl>
                                        <p:attrNameLst>
                                          <p:attrName>r</p:attrName>
                                        </p:attrNameLst>
                                      </p:cBhvr>
                                    </p:animRot>
                                  </p:childTnLst>
                                </p:cTn>
                              </p:par>
                              <p:par>
                                <p:cTn id="359" presetID="32" presetClass="emph" presetSubtype="0" repeatCount="indefinite" fill="hold" grpId="1" nodeType="withEffect">
                                  <p:stCondLst>
                                    <p:cond delay="0"/>
                                  </p:stCondLst>
                                  <p:childTnLst>
                                    <p:animClr clrSpc="rgb" dir="cw">
                                      <p:cBhvr override="childStyle">
                                        <p:cTn id="360" dur="100" fill="hold"/>
                                        <p:tgtEl>
                                          <p:spTgt spid="31761"/>
                                        </p:tgtEl>
                                        <p:attrNameLst>
                                          <p:attrName>style.color</p:attrName>
                                        </p:attrNameLst>
                                      </p:cBhvr>
                                      <p:to>
                                        <a:schemeClr val="accent2"/>
                                      </p:to>
                                    </p:animClr>
                                    <p:animClr clrSpc="rgb" dir="cw">
                                      <p:cBhvr>
                                        <p:cTn id="361" dur="100" fill="hold"/>
                                        <p:tgtEl>
                                          <p:spTgt spid="31761"/>
                                        </p:tgtEl>
                                        <p:attrNameLst>
                                          <p:attrName>fillcolor</p:attrName>
                                        </p:attrNameLst>
                                      </p:cBhvr>
                                      <p:to>
                                        <a:schemeClr val="accent2"/>
                                      </p:to>
                                    </p:animClr>
                                    <p:set>
                                      <p:cBhvr>
                                        <p:cTn id="362" dur="100" fill="hold"/>
                                        <p:tgtEl>
                                          <p:spTgt spid="31761"/>
                                        </p:tgtEl>
                                        <p:attrNameLst>
                                          <p:attrName>fill.type</p:attrName>
                                        </p:attrNameLst>
                                      </p:cBhvr>
                                      <p:to>
                                        <p:strVal val="solid"/>
                                      </p:to>
                                    </p:set>
                                    <p:set>
                                      <p:cBhvr>
                                        <p:cTn id="363" dur="100" fill="hold"/>
                                        <p:tgtEl>
                                          <p:spTgt spid="31761"/>
                                        </p:tgtEl>
                                        <p:attrNameLst>
                                          <p:attrName>fill.on</p:attrName>
                                        </p:attrNameLst>
                                      </p:cBhvr>
                                      <p:to>
                                        <p:strVal val="true"/>
                                      </p:to>
                                    </p:set>
                                    <p:animRot by="120000">
                                      <p:cBhvr>
                                        <p:cTn id="364" dur="100" fill="hold">
                                          <p:stCondLst>
                                            <p:cond delay="0"/>
                                          </p:stCondLst>
                                        </p:cTn>
                                        <p:tgtEl>
                                          <p:spTgt spid="31761"/>
                                        </p:tgtEl>
                                        <p:attrNameLst>
                                          <p:attrName>r</p:attrName>
                                        </p:attrNameLst>
                                      </p:cBhvr>
                                    </p:animRot>
                                    <p:animRot by="-240000">
                                      <p:cBhvr>
                                        <p:cTn id="365" dur="200" fill="hold">
                                          <p:stCondLst>
                                            <p:cond delay="200"/>
                                          </p:stCondLst>
                                        </p:cTn>
                                        <p:tgtEl>
                                          <p:spTgt spid="31761"/>
                                        </p:tgtEl>
                                        <p:attrNameLst>
                                          <p:attrName>r</p:attrName>
                                        </p:attrNameLst>
                                      </p:cBhvr>
                                    </p:animRot>
                                    <p:animRot by="240000">
                                      <p:cBhvr>
                                        <p:cTn id="366" dur="200" fill="hold">
                                          <p:stCondLst>
                                            <p:cond delay="400"/>
                                          </p:stCondLst>
                                        </p:cTn>
                                        <p:tgtEl>
                                          <p:spTgt spid="31761"/>
                                        </p:tgtEl>
                                        <p:attrNameLst>
                                          <p:attrName>r</p:attrName>
                                        </p:attrNameLst>
                                      </p:cBhvr>
                                    </p:animRot>
                                    <p:animRot by="-240000">
                                      <p:cBhvr>
                                        <p:cTn id="367" dur="200" fill="hold">
                                          <p:stCondLst>
                                            <p:cond delay="600"/>
                                          </p:stCondLst>
                                        </p:cTn>
                                        <p:tgtEl>
                                          <p:spTgt spid="31761"/>
                                        </p:tgtEl>
                                        <p:attrNameLst>
                                          <p:attrName>r</p:attrName>
                                        </p:attrNameLst>
                                      </p:cBhvr>
                                    </p:animRot>
                                    <p:animRot by="120000">
                                      <p:cBhvr>
                                        <p:cTn id="368" dur="200" fill="hold">
                                          <p:stCondLst>
                                            <p:cond delay="800"/>
                                          </p:stCondLst>
                                        </p:cTn>
                                        <p:tgtEl>
                                          <p:spTgt spid="31761"/>
                                        </p:tgtEl>
                                        <p:attrNameLst>
                                          <p:attrName>r</p:attrName>
                                        </p:attrNameLst>
                                      </p:cBhvr>
                                    </p:animRot>
                                  </p:childTnLst>
                                </p:cTn>
                              </p:par>
                              <p:par>
                                <p:cTn id="369" presetID="16" presetClass="entr" presetSubtype="37" fill="hold" grpId="0" nodeType="withEffect">
                                  <p:stCondLst>
                                    <p:cond delay="0"/>
                                  </p:stCondLst>
                                  <p:childTnLst>
                                    <p:set>
                                      <p:cBhvr>
                                        <p:cTn id="370" dur="1" fill="hold">
                                          <p:stCondLst>
                                            <p:cond delay="0"/>
                                          </p:stCondLst>
                                        </p:cTn>
                                        <p:tgtEl>
                                          <p:spTgt spid="31781"/>
                                        </p:tgtEl>
                                        <p:attrNameLst>
                                          <p:attrName>style.visibility</p:attrName>
                                        </p:attrNameLst>
                                      </p:cBhvr>
                                      <p:to>
                                        <p:strVal val="visible"/>
                                      </p:to>
                                    </p:set>
                                    <p:animEffect transition="in" filter="barn(outVertical)">
                                      <p:cBhvr>
                                        <p:cTn id="371" dur="3000"/>
                                        <p:tgtEl>
                                          <p:spTgt spid="31781"/>
                                        </p:tgtEl>
                                      </p:cBhvr>
                                    </p:animEffect>
                                  </p:childTnLst>
                                </p:cTn>
                              </p:par>
                              <p:par>
                                <p:cTn id="372" presetID="21" presetClass="entr" presetSubtype="1" fill="hold" nodeType="withEffect">
                                  <p:stCondLst>
                                    <p:cond delay="0"/>
                                  </p:stCondLst>
                                  <p:childTnLst>
                                    <p:set>
                                      <p:cBhvr>
                                        <p:cTn id="373" dur="1" fill="hold">
                                          <p:stCondLst>
                                            <p:cond delay="0"/>
                                          </p:stCondLst>
                                        </p:cTn>
                                        <p:tgtEl>
                                          <p:spTgt spid="31778">
                                            <p:txEl>
                                              <p:pRg st="0" end="0"/>
                                            </p:txEl>
                                          </p:spTgt>
                                        </p:tgtEl>
                                        <p:attrNameLst>
                                          <p:attrName>style.visibility</p:attrName>
                                        </p:attrNameLst>
                                      </p:cBhvr>
                                      <p:to>
                                        <p:strVal val="visible"/>
                                      </p:to>
                                    </p:set>
                                    <p:animEffect transition="in" filter="wheel(1)">
                                      <p:cBhvr>
                                        <p:cTn id="374" dur="1500"/>
                                        <p:tgtEl>
                                          <p:spTgt spid="31778">
                                            <p:txEl>
                                              <p:pRg st="0" end="0"/>
                                            </p:txEl>
                                          </p:spTgt>
                                        </p:tgtEl>
                                      </p:cBhvr>
                                    </p:animEffect>
                                  </p:childTnLst>
                                </p:cTn>
                              </p:par>
                              <p:par>
                                <p:cTn id="375" presetID="21" presetClass="entr" presetSubtype="1" fill="hold" nodeType="withEffect">
                                  <p:stCondLst>
                                    <p:cond delay="0"/>
                                  </p:stCondLst>
                                  <p:childTnLst>
                                    <p:set>
                                      <p:cBhvr>
                                        <p:cTn id="376" dur="1" fill="hold">
                                          <p:stCondLst>
                                            <p:cond delay="0"/>
                                          </p:stCondLst>
                                        </p:cTn>
                                        <p:tgtEl>
                                          <p:spTgt spid="31778">
                                            <p:txEl>
                                              <p:pRg st="1" end="1"/>
                                            </p:txEl>
                                          </p:spTgt>
                                        </p:tgtEl>
                                        <p:attrNameLst>
                                          <p:attrName>style.visibility</p:attrName>
                                        </p:attrNameLst>
                                      </p:cBhvr>
                                      <p:to>
                                        <p:strVal val="visible"/>
                                      </p:to>
                                    </p:set>
                                    <p:animEffect transition="in" filter="wheel(1)">
                                      <p:cBhvr>
                                        <p:cTn id="377" dur="1500"/>
                                        <p:tgtEl>
                                          <p:spTgt spid="31778">
                                            <p:txEl>
                                              <p:pRg st="1" end="1"/>
                                            </p:txEl>
                                          </p:spTgt>
                                        </p:tgtEl>
                                      </p:cBhvr>
                                    </p:animEffect>
                                  </p:childTnLst>
                                </p:cTn>
                              </p:par>
                            </p:childTnLst>
                          </p:cTn>
                        </p:par>
                      </p:childTnLst>
                    </p:cTn>
                  </p:par>
                  <p:par>
                    <p:cTn id="378" fill="hold">
                      <p:stCondLst>
                        <p:cond delay="indefinite"/>
                      </p:stCondLst>
                      <p:childTnLst>
                        <p:par>
                          <p:cTn id="379" fill="hold">
                            <p:stCondLst>
                              <p:cond delay="0"/>
                            </p:stCondLst>
                            <p:childTnLst>
                              <p:par>
                                <p:cTn id="380" presetID="16" presetClass="entr" presetSubtype="37" fill="hold" grpId="0" nodeType="clickEffect">
                                  <p:stCondLst>
                                    <p:cond delay="0"/>
                                  </p:stCondLst>
                                  <p:childTnLst>
                                    <p:set>
                                      <p:cBhvr>
                                        <p:cTn id="381" dur="1" fill="hold">
                                          <p:stCondLst>
                                            <p:cond delay="0"/>
                                          </p:stCondLst>
                                        </p:cTn>
                                        <p:tgtEl>
                                          <p:spTgt spid="37"/>
                                        </p:tgtEl>
                                        <p:attrNameLst>
                                          <p:attrName>style.visibility</p:attrName>
                                        </p:attrNameLst>
                                      </p:cBhvr>
                                      <p:to>
                                        <p:strVal val="visible"/>
                                      </p:to>
                                    </p:set>
                                    <p:animEffect transition="in" filter="barn(outVertical)">
                                      <p:cBhvr>
                                        <p:cTn id="382" dur="1250"/>
                                        <p:tgtEl>
                                          <p:spTgt spid="37"/>
                                        </p:tgtEl>
                                      </p:cBhvr>
                                    </p:animEffect>
                                  </p:childTnLst>
                                </p:cTn>
                              </p:par>
                            </p:childTnLst>
                          </p:cTn>
                        </p:par>
                      </p:childTnLst>
                    </p:cTn>
                  </p:par>
                  <p:par>
                    <p:cTn id="383" fill="hold">
                      <p:stCondLst>
                        <p:cond delay="indefinite"/>
                      </p:stCondLst>
                      <p:childTnLst>
                        <p:par>
                          <p:cTn id="384" fill="hold">
                            <p:stCondLst>
                              <p:cond delay="0"/>
                            </p:stCondLst>
                            <p:childTnLst>
                              <p:par>
                                <p:cTn id="385" presetID="21" presetClass="entr" presetSubtype="1" fill="hold" nodeType="clickEffect">
                                  <p:stCondLst>
                                    <p:cond delay="0"/>
                                  </p:stCondLst>
                                  <p:childTnLst>
                                    <p:set>
                                      <p:cBhvr>
                                        <p:cTn id="386" dur="1" fill="hold">
                                          <p:stCondLst>
                                            <p:cond delay="0"/>
                                          </p:stCondLst>
                                        </p:cTn>
                                        <p:tgtEl>
                                          <p:spTgt spid="31778">
                                            <p:txEl>
                                              <p:pRg st="2" end="2"/>
                                            </p:txEl>
                                          </p:spTgt>
                                        </p:tgtEl>
                                        <p:attrNameLst>
                                          <p:attrName>style.visibility</p:attrName>
                                        </p:attrNameLst>
                                      </p:cBhvr>
                                      <p:to>
                                        <p:strVal val="visible"/>
                                      </p:to>
                                    </p:set>
                                    <p:animEffect transition="in" filter="wheel(1)">
                                      <p:cBhvr>
                                        <p:cTn id="387" dur="1500"/>
                                        <p:tgtEl>
                                          <p:spTgt spid="31778">
                                            <p:txEl>
                                              <p:pRg st="2" end="2"/>
                                            </p:txEl>
                                          </p:spTgt>
                                        </p:tgtEl>
                                      </p:cBhvr>
                                    </p:animEffect>
                                  </p:childTnLst>
                                </p:cTn>
                              </p:par>
                              <p:par>
                                <p:cTn id="388" presetID="17" presetClass="entr" presetSubtype="8" fill="hold" grpId="0" nodeType="withEffect">
                                  <p:stCondLst>
                                    <p:cond delay="0"/>
                                  </p:stCondLst>
                                  <p:childTnLst>
                                    <p:set>
                                      <p:cBhvr>
                                        <p:cTn id="389" dur="1" fill="hold">
                                          <p:stCondLst>
                                            <p:cond delay="0"/>
                                          </p:stCondLst>
                                        </p:cTn>
                                        <p:tgtEl>
                                          <p:spTgt spid="31783"/>
                                        </p:tgtEl>
                                        <p:attrNameLst>
                                          <p:attrName>style.visibility</p:attrName>
                                        </p:attrNameLst>
                                      </p:cBhvr>
                                      <p:to>
                                        <p:strVal val="visible"/>
                                      </p:to>
                                    </p:set>
                                    <p:anim calcmode="lin" valueType="num">
                                      <p:cBhvr>
                                        <p:cTn id="390" dur="1000" fill="hold"/>
                                        <p:tgtEl>
                                          <p:spTgt spid="31783"/>
                                        </p:tgtEl>
                                        <p:attrNameLst>
                                          <p:attrName>ppt_x</p:attrName>
                                        </p:attrNameLst>
                                      </p:cBhvr>
                                      <p:tavLst>
                                        <p:tav tm="0">
                                          <p:val>
                                            <p:strVal val="#ppt_x-#ppt_w/2"/>
                                          </p:val>
                                        </p:tav>
                                        <p:tav tm="100000">
                                          <p:val>
                                            <p:strVal val="#ppt_x"/>
                                          </p:val>
                                        </p:tav>
                                      </p:tavLst>
                                    </p:anim>
                                    <p:anim calcmode="lin" valueType="num">
                                      <p:cBhvr>
                                        <p:cTn id="391" dur="1000" fill="hold"/>
                                        <p:tgtEl>
                                          <p:spTgt spid="31783"/>
                                        </p:tgtEl>
                                        <p:attrNameLst>
                                          <p:attrName>ppt_y</p:attrName>
                                        </p:attrNameLst>
                                      </p:cBhvr>
                                      <p:tavLst>
                                        <p:tav tm="0">
                                          <p:val>
                                            <p:strVal val="#ppt_y"/>
                                          </p:val>
                                        </p:tav>
                                        <p:tav tm="100000">
                                          <p:val>
                                            <p:strVal val="#ppt_y"/>
                                          </p:val>
                                        </p:tav>
                                      </p:tavLst>
                                    </p:anim>
                                    <p:anim calcmode="lin" valueType="num">
                                      <p:cBhvr>
                                        <p:cTn id="392" dur="1000" fill="hold"/>
                                        <p:tgtEl>
                                          <p:spTgt spid="31783"/>
                                        </p:tgtEl>
                                        <p:attrNameLst>
                                          <p:attrName>ppt_w</p:attrName>
                                        </p:attrNameLst>
                                      </p:cBhvr>
                                      <p:tavLst>
                                        <p:tav tm="0">
                                          <p:val>
                                            <p:fltVal val="0"/>
                                          </p:val>
                                        </p:tav>
                                        <p:tav tm="100000">
                                          <p:val>
                                            <p:strVal val="#ppt_w"/>
                                          </p:val>
                                        </p:tav>
                                      </p:tavLst>
                                    </p:anim>
                                    <p:anim calcmode="lin" valueType="num">
                                      <p:cBhvr>
                                        <p:cTn id="393" dur="1000" fill="hold"/>
                                        <p:tgtEl>
                                          <p:spTgt spid="3178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nimBg="1"/>
      <p:bldP spid="31748" grpId="0" autoUpdateAnimBg="0"/>
      <p:bldP spid="31750" grpId="0" animBg="1"/>
      <p:bldP spid="31751" grpId="0" animBg="1"/>
      <p:bldP spid="31752" grpId="0" autoUpdateAnimBg="0"/>
      <p:bldP spid="31753" grpId="0" animBg="1"/>
      <p:bldP spid="31754" grpId="0" autoUpdateAnimBg="0"/>
      <p:bldP spid="31755" grpId="0" animBg="1"/>
      <p:bldP spid="31756" grpId="0" animBg="1"/>
      <p:bldP spid="31757" grpId="0"/>
      <p:bldP spid="31758" grpId="0" autoUpdateAnimBg="0"/>
      <p:bldP spid="31760" grpId="0" animBg="1"/>
      <p:bldP spid="31760" grpId="1" animBg="1"/>
      <p:bldP spid="31761" grpId="0" animBg="1"/>
      <p:bldP spid="31761" grpId="1" animBg="1"/>
      <p:bldP spid="31762" grpId="0" animBg="1"/>
      <p:bldP spid="31762" grpId="1" animBg="1"/>
      <p:bldP spid="31763" grpId="0" animBg="1"/>
      <p:bldP spid="31763" grpId="1" animBg="1"/>
      <p:bldP spid="31764" grpId="0" animBg="1"/>
      <p:bldP spid="31764" grpId="1" animBg="1"/>
      <p:bldP spid="31765" grpId="0" animBg="1"/>
      <p:bldP spid="31765" grpId="1" animBg="1"/>
      <p:bldP spid="31766" grpId="0" animBg="1"/>
      <p:bldP spid="31766" grpId="1" animBg="1"/>
      <p:bldP spid="31767" grpId="0" animBg="1"/>
      <p:bldP spid="31767" grpId="1" animBg="1"/>
      <p:bldP spid="31768" grpId="0" animBg="1"/>
      <p:bldP spid="31768" grpId="1" animBg="1"/>
      <p:bldP spid="31769" grpId="0" animBg="1"/>
      <p:bldP spid="31769" grpId="1" animBg="1"/>
      <p:bldP spid="31770" grpId="0" animBg="1"/>
      <p:bldP spid="31770" grpId="1" animBg="1"/>
      <p:bldP spid="31771" grpId="0" animBg="1"/>
      <p:bldP spid="31771" grpId="1" animBg="1"/>
      <p:bldP spid="31772" grpId="0" animBg="1"/>
      <p:bldP spid="31772" grpId="1" animBg="1"/>
      <p:bldP spid="31773" grpId="0" animBg="1"/>
      <p:bldP spid="31773" grpId="1" animBg="1"/>
      <p:bldP spid="31774" grpId="0" animBg="1"/>
      <p:bldP spid="31774" grpId="1" animBg="1"/>
      <p:bldP spid="31775" grpId="0" animBg="1"/>
      <p:bldP spid="31775" grpId="1" animBg="1"/>
      <p:bldP spid="31776" grpId="0" animBg="1"/>
      <p:bldP spid="31776" grpId="1" animBg="1"/>
      <p:bldP spid="31777" grpId="0" animBg="1"/>
      <p:bldP spid="31777" grpId="1" animBg="1"/>
      <p:bldP spid="31779" grpId="0"/>
      <p:bldP spid="31781" grpId="0" animBg="1"/>
      <p:bldP spid="31783" grpId="0" animBg="1"/>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291072" y="4495800"/>
            <a:ext cx="590092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err="1">
                <a:solidFill>
                  <a:srgbClr val="C00000"/>
                </a:solidFill>
                <a:latin typeface="Arial" panose="020B0604020202020204" pitchFamily="34" charset="0"/>
                <a:cs typeface="Arial" panose="020B0604020202020204" pitchFamily="34" charset="0"/>
              </a:rPr>
              <a:t>Gén</a:t>
            </a:r>
            <a:r>
              <a:rPr lang="en-US" altLang="en-US" sz="2800" b="1" dirty="0">
                <a:solidFill>
                  <a:srgbClr val="C00000"/>
                </a:solidFill>
                <a:latin typeface="Arial" panose="020B0604020202020204" pitchFamily="34" charset="0"/>
                <a:cs typeface="Arial" panose="020B0604020202020204" pitchFamily="34" charset="0"/>
              </a:rPr>
              <a:t> 2:17 -- </a:t>
            </a:r>
            <a:r>
              <a:rPr lang="en-US" altLang="en-US" sz="2800" b="1" dirty="0">
                <a:latin typeface="Arial" panose="020B0604020202020204" pitchFamily="34" charset="0"/>
                <a:cs typeface="Arial" panose="020B0604020202020204" pitchFamily="34" charset="0"/>
              </a:rPr>
              <a:t>Dios </a:t>
            </a:r>
            <a:r>
              <a:rPr lang="en-US" altLang="en-US" sz="2800" b="1" dirty="0" err="1">
                <a:latin typeface="Arial" panose="020B0604020202020204" pitchFamily="34" charset="0"/>
                <a:cs typeface="Arial" panose="020B0604020202020204" pitchFamily="34" charset="0"/>
              </a:rPr>
              <a:t>dijo</a:t>
            </a:r>
            <a:r>
              <a:rPr lang="en-US" altLang="en-US" sz="2800" b="1" dirty="0">
                <a:latin typeface="Arial" panose="020B0604020202020204" pitchFamily="34" charset="0"/>
                <a:cs typeface="Arial" panose="020B0604020202020204" pitchFamily="34" charset="0"/>
              </a:rPr>
              <a:t>:  </a:t>
            </a:r>
            <a:r>
              <a:rPr lang="es-ES" altLang="en-US" sz="2800" b="1" i="1" dirty="0">
                <a:latin typeface="Arial" panose="020B0604020202020204" pitchFamily="34" charset="0"/>
                <a:cs typeface="Arial" panose="020B0604020202020204" pitchFamily="34" charset="0"/>
              </a:rPr>
              <a:t>del árbol de la ciencia del bien y del mal no comerás; porque el día que de él comieres, ciertamente morirás.</a:t>
            </a:r>
            <a:endParaRPr lang="en-US" altLang="en-US" sz="2800" b="1" i="1" dirty="0">
              <a:latin typeface="Arial" panose="020B0604020202020204" pitchFamily="34" charset="0"/>
              <a:cs typeface="Arial" panose="020B0604020202020204" pitchFamily="34" charset="0"/>
            </a:endParaRPr>
          </a:p>
        </p:txBody>
      </p:sp>
      <p:pic>
        <p:nvPicPr>
          <p:cNvPr id="14339" name="Picture 3" descr="Adam_and_Ev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4" y="1295401"/>
            <a:ext cx="6207351"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dissolve">
                                      <p:cBhvr>
                                        <p:cTn id="7" dur="1000"/>
                                        <p:tgtEl>
                                          <p:spTgt spid="14339"/>
                                        </p:tgtEl>
                                      </p:cBhvr>
                                    </p:animEffect>
                                  </p:childTnLst>
                                </p:cTn>
                              </p:par>
                              <p:par>
                                <p:cTn id="8" presetID="23" presetClass="entr" presetSubtype="16" fill="hold" grpId="0" nodeType="withEffect">
                                  <p:stCondLst>
                                    <p:cond delay="0"/>
                                  </p:stCondLst>
                                  <p:childTnLst>
                                    <p:set>
                                      <p:cBhvr>
                                        <p:cTn id="9" dur="1" fill="hold">
                                          <p:stCondLst>
                                            <p:cond delay="0"/>
                                          </p:stCondLst>
                                        </p:cTn>
                                        <p:tgtEl>
                                          <p:spTgt spid="14338"/>
                                        </p:tgtEl>
                                        <p:attrNameLst>
                                          <p:attrName>style.visibility</p:attrName>
                                        </p:attrNameLst>
                                      </p:cBhvr>
                                      <p:to>
                                        <p:strVal val="visible"/>
                                      </p:to>
                                    </p:set>
                                    <p:anim calcmode="lin" valueType="num">
                                      <p:cBhvr>
                                        <p:cTn id="10" dur="1000" fill="hold"/>
                                        <p:tgtEl>
                                          <p:spTgt spid="14338"/>
                                        </p:tgtEl>
                                        <p:attrNameLst>
                                          <p:attrName>ppt_w</p:attrName>
                                        </p:attrNameLst>
                                      </p:cBhvr>
                                      <p:tavLst>
                                        <p:tav tm="0">
                                          <p:val>
                                            <p:fltVal val="0"/>
                                          </p:val>
                                        </p:tav>
                                        <p:tav tm="100000">
                                          <p:val>
                                            <p:strVal val="#ppt_w"/>
                                          </p:val>
                                        </p:tav>
                                      </p:tavLst>
                                    </p:anim>
                                    <p:anim calcmode="lin" valueType="num">
                                      <p:cBhvr>
                                        <p:cTn id="11" dur="1000" fill="hold"/>
                                        <p:tgtEl>
                                          <p:spTgt spid="1433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6324600" y="2286000"/>
            <a:ext cx="5769329"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i="1" dirty="0" err="1">
                <a:solidFill>
                  <a:srgbClr val="C00000"/>
                </a:solidFill>
                <a:latin typeface="Arial" panose="020B0604020202020204" pitchFamily="34" charset="0"/>
                <a:cs typeface="Arial" panose="020B0604020202020204" pitchFamily="34" charset="0"/>
              </a:rPr>
              <a:t>Gén</a:t>
            </a:r>
            <a:r>
              <a:rPr lang="es-ES" altLang="en-US" sz="2800" b="1" i="1" dirty="0">
                <a:solidFill>
                  <a:srgbClr val="C00000"/>
                </a:solidFill>
                <a:latin typeface="Arial" panose="020B0604020202020204" pitchFamily="34" charset="0"/>
                <a:cs typeface="Arial" panose="020B0604020202020204" pitchFamily="34" charset="0"/>
              </a:rPr>
              <a:t> 3:23-24 - </a:t>
            </a:r>
            <a:r>
              <a:rPr lang="es-ES" altLang="en-US" sz="2800" b="1" i="1" dirty="0">
                <a:latin typeface="Arial" panose="020B0604020202020204" pitchFamily="34" charset="0"/>
                <a:cs typeface="Arial" panose="020B0604020202020204" pitchFamily="34" charset="0"/>
              </a:rPr>
              <a:t>Y lo sacó Jehová del huerto del Edén, para que labrase la tierra de que fue tomado.  Echó, pues, fuera al hombre, y puso al oriente del huerto de Edén querubines, y una espada encendida que se revolvía por todos lados, para guardar el camino del árbol de la vida.</a:t>
            </a:r>
            <a:endParaRPr lang="en-US" altLang="en-US" sz="2800" b="1" dirty="0">
              <a:latin typeface="Arial" panose="020B0604020202020204" pitchFamily="34" charset="0"/>
              <a:cs typeface="Arial" panose="020B0604020202020204" pitchFamily="34" charset="0"/>
            </a:endParaRPr>
          </a:p>
        </p:txBody>
      </p:sp>
      <p:pic>
        <p:nvPicPr>
          <p:cNvPr id="2" name="Picture 3" descr="Adam_and_Eve001">
            <a:extLst>
              <a:ext uri="{FF2B5EF4-FFF2-40B4-BE49-F238E27FC236}">
                <a16:creationId xmlns:a16="http://schemas.microsoft.com/office/drawing/2014/main" id="{CCEE979E-1893-E229-42F7-50C287ECB4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4" y="1295401"/>
            <a:ext cx="6207351"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15205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1000" fill="hold"/>
                                        <p:tgtEl>
                                          <p:spTgt spid="14340"/>
                                        </p:tgtEl>
                                        <p:attrNameLst>
                                          <p:attrName>ppt_w</p:attrName>
                                        </p:attrNameLst>
                                      </p:cBhvr>
                                      <p:tavLst>
                                        <p:tav tm="0">
                                          <p:val>
                                            <p:fltVal val="0"/>
                                          </p:val>
                                        </p:tav>
                                        <p:tav tm="100000">
                                          <p:val>
                                            <p:strVal val="#ppt_w"/>
                                          </p:val>
                                        </p:tav>
                                      </p:tavLst>
                                    </p:anim>
                                    <p:anim calcmode="lin" valueType="num">
                                      <p:cBhvr>
                                        <p:cTn id="8" dur="1000" fill="hold"/>
                                        <p:tgtEl>
                                          <p:spTgt spid="14340"/>
                                        </p:tgtEl>
                                        <p:attrNameLst>
                                          <p:attrName>ppt_h</p:attrName>
                                        </p:attrNameLst>
                                      </p:cBhvr>
                                      <p:tavLst>
                                        <p:tav tm="0">
                                          <p:val>
                                            <p:fltVal val="0"/>
                                          </p:val>
                                        </p:tav>
                                        <p:tav tm="100000">
                                          <p:val>
                                            <p:strVal val="#ppt_h"/>
                                          </p:val>
                                        </p:tav>
                                      </p:tavLst>
                                    </p:anim>
                                  </p:childTnLst>
                                </p:cTn>
                              </p:par>
                              <p:par>
                                <p:cTn id="9" presetID="9"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01130" y="136000"/>
            <a:ext cx="1138974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err="1">
                <a:latin typeface="Arial" panose="020B0604020202020204" pitchFamily="34" charset="0"/>
                <a:cs typeface="Arial" panose="020B0604020202020204" pitchFamily="34" charset="0"/>
              </a:rPr>
              <a:t>Más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tarde</a:t>
            </a:r>
            <a:r>
              <a:rPr lang="en-US" altLang="en-US" sz="2800" b="1" dirty="0">
                <a:latin typeface="Arial" panose="020B0604020202020204" pitchFamily="34" charset="0"/>
                <a:cs typeface="Arial" panose="020B0604020202020204" pitchFamily="34" charset="0"/>
              </a:rPr>
              <a:t> Dios </a:t>
            </a:r>
            <a:r>
              <a:rPr lang="en-US" altLang="en-US" sz="2800" b="1" dirty="0" err="1">
                <a:latin typeface="Arial" panose="020B0604020202020204" pitchFamily="34" charset="0"/>
                <a:cs typeface="Arial" panose="020B0604020202020204" pitchFamily="34" charset="0"/>
              </a:rPr>
              <a:t>empez</a:t>
            </a:r>
            <a:r>
              <a:rPr lang="es-CO" altLang="en-US" sz="2800" b="1" dirty="0" err="1">
                <a:latin typeface="Arial" panose="020B0604020202020204" pitchFamily="34" charset="0"/>
                <a:cs typeface="Arial" panose="020B0604020202020204" pitchFamily="34" charset="0"/>
              </a:rPr>
              <a:t>ó</a:t>
            </a:r>
            <a:r>
              <a:rPr lang="es-CO" altLang="en-US" sz="2800" b="1" dirty="0">
                <a:latin typeface="Arial" panose="020B0604020202020204" pitchFamily="34" charset="0"/>
                <a:cs typeface="Arial" panose="020B0604020202020204" pitchFamily="34" charset="0"/>
              </a:rPr>
              <a:t> a revelar</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Su</a:t>
            </a:r>
            <a:r>
              <a:rPr lang="en-US" altLang="en-US" sz="2800" b="1" dirty="0">
                <a:latin typeface="Arial" panose="020B0604020202020204" pitchFamily="34" charset="0"/>
                <a:cs typeface="Arial" panose="020B0604020202020204" pitchFamily="34" charset="0"/>
              </a:rPr>
              <a:t> plan para </a:t>
            </a:r>
            <a:r>
              <a:rPr lang="en-US" altLang="en-US" sz="2800" b="1" dirty="0" err="1">
                <a:latin typeface="Arial" panose="020B0604020202020204" pitchFamily="34" charset="0"/>
                <a:cs typeface="Arial" panose="020B0604020202020204" pitchFamily="34" charset="0"/>
              </a:rPr>
              <a:t>perdonar</a:t>
            </a:r>
            <a:r>
              <a:rPr lang="en-US" altLang="en-US" sz="2800" b="1" dirty="0">
                <a:latin typeface="Arial" panose="020B0604020202020204" pitchFamily="34" charset="0"/>
                <a:cs typeface="Arial" panose="020B0604020202020204" pitchFamily="34" charset="0"/>
              </a:rPr>
              <a:t> y </a:t>
            </a:r>
            <a:r>
              <a:rPr lang="en-US" altLang="en-US" sz="2800" b="1" dirty="0" err="1">
                <a:latin typeface="Arial" panose="020B0604020202020204" pitchFamily="34" charset="0"/>
                <a:cs typeface="Arial" panose="020B0604020202020204" pitchFamily="34" charset="0"/>
              </a:rPr>
              <a:t>redimir</a:t>
            </a:r>
            <a:r>
              <a:rPr lang="en-US" altLang="en-US" sz="2800" b="1" dirty="0">
                <a:latin typeface="Arial" panose="020B0604020202020204" pitchFamily="34" charset="0"/>
                <a:cs typeface="Arial" panose="020B0604020202020204" pitchFamily="34" charset="0"/>
              </a:rPr>
              <a:t> a </a:t>
            </a:r>
            <a:r>
              <a:rPr lang="en-US" altLang="en-US" sz="2800" b="1" dirty="0" err="1">
                <a:latin typeface="Arial" panose="020B0604020202020204" pitchFamily="34" charset="0"/>
                <a:cs typeface="Arial" panose="020B0604020202020204" pitchFamily="34" charset="0"/>
              </a:rPr>
              <a:t>los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pecadores</a:t>
            </a:r>
            <a:r>
              <a:rPr lang="en-US" altLang="en-US" sz="2800" b="1" dirty="0">
                <a:latin typeface="Arial" panose="020B0604020202020204" pitchFamily="34" charset="0"/>
                <a:cs typeface="Arial" panose="020B0604020202020204" pitchFamily="34" charset="0"/>
              </a:rPr>
              <a:t> de la </a:t>
            </a:r>
            <a:r>
              <a:rPr lang="en-US" altLang="en-US" sz="2800" b="1" dirty="0" err="1">
                <a:latin typeface="Arial" panose="020B0604020202020204" pitchFamily="34" charset="0"/>
                <a:cs typeface="Arial" panose="020B0604020202020204" pitchFamily="34" charset="0"/>
              </a:rPr>
              <a:t>maldición</a:t>
            </a:r>
            <a:r>
              <a:rPr lang="en-US" altLang="en-US" sz="2800" b="1" dirty="0">
                <a:latin typeface="Arial" panose="020B0604020202020204" pitchFamily="34" charset="0"/>
                <a:cs typeface="Arial" panose="020B0604020202020204" pitchFamily="34" charset="0"/>
              </a:rPr>
              <a:t> de sus </a:t>
            </a:r>
            <a:r>
              <a:rPr lang="en-US" altLang="en-US" sz="2800" b="1" dirty="0" err="1">
                <a:latin typeface="Arial" panose="020B0604020202020204" pitchFamily="34" charset="0"/>
                <a:cs typeface="Arial" panose="020B0604020202020204" pitchFamily="34" charset="0"/>
              </a:rPr>
              <a:t>pecados</a:t>
            </a:r>
            <a:r>
              <a:rPr lang="en-US" altLang="en-US" sz="2800" b="1" dirty="0">
                <a:latin typeface="Arial" panose="020B0604020202020204" pitchFamily="34" charset="0"/>
                <a:cs typeface="Arial" panose="020B0604020202020204" pitchFamily="34" charset="0"/>
              </a:rPr>
              <a:t>.</a:t>
            </a:r>
          </a:p>
        </p:txBody>
      </p:sp>
      <p:sp>
        <p:nvSpPr>
          <p:cNvPr id="15365" name="Text Box 5"/>
          <p:cNvSpPr txBox="1">
            <a:spLocks noChangeArrowheads="1"/>
          </p:cNvSpPr>
          <p:nvPr/>
        </p:nvSpPr>
        <p:spPr bwMode="auto">
          <a:xfrm>
            <a:off x="6218895" y="2411704"/>
            <a:ext cx="585880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latin typeface="Arial" panose="020B0604020202020204" pitchFamily="34" charset="0"/>
                <a:cs typeface="Arial" panose="020B0604020202020204" pitchFamily="34" charset="0"/>
              </a:rPr>
              <a:t>Pablo </a:t>
            </a:r>
            <a:r>
              <a:rPr lang="en-US" altLang="en-US" sz="2800" b="1" dirty="0" err="1">
                <a:latin typeface="Arial" panose="020B0604020202020204" pitchFamily="34" charset="0"/>
                <a:cs typeface="Arial" panose="020B0604020202020204" pitchFamily="34" charset="0"/>
              </a:rPr>
              <a:t>dijo</a:t>
            </a:r>
            <a:r>
              <a:rPr lang="en-US" altLang="en-US" sz="2800" b="1" dirty="0">
                <a:latin typeface="Arial" panose="020B0604020202020204" pitchFamily="34" charset="0"/>
                <a:cs typeface="Arial" panose="020B0604020202020204" pitchFamily="34" charset="0"/>
              </a:rPr>
              <a:t>:  </a:t>
            </a:r>
            <a:r>
              <a:rPr lang="es-ES" altLang="en-US" sz="2800" b="1" i="1" dirty="0">
                <a:solidFill>
                  <a:srgbClr val="C00000"/>
                </a:solidFill>
                <a:latin typeface="Arial" panose="020B0604020202020204" pitchFamily="34" charset="0"/>
                <a:cs typeface="Arial" panose="020B0604020202020204" pitchFamily="34" charset="0"/>
              </a:rPr>
              <a:t>nos escogió en él antes de la fundación del mundo </a:t>
            </a:r>
            <a:r>
              <a:rPr lang="en-US" altLang="en-US" sz="2800" b="1" i="1" dirty="0">
                <a:latin typeface="Arial" panose="020B0604020202020204" pitchFamily="34" charset="0"/>
                <a:cs typeface="Arial" panose="020B0604020202020204" pitchFamily="34" charset="0"/>
              </a:rPr>
              <a:t>– </a:t>
            </a:r>
            <a:r>
              <a:rPr lang="en-US" altLang="en-US" sz="2800" b="1" dirty="0">
                <a:latin typeface="Arial" panose="020B0604020202020204" pitchFamily="34" charset="0"/>
                <a:cs typeface="Arial" panose="020B0604020202020204" pitchFamily="34" charset="0"/>
              </a:rPr>
              <a:t>Ef. 1:4</a:t>
            </a:r>
          </a:p>
        </p:txBody>
      </p:sp>
      <p:sp>
        <p:nvSpPr>
          <p:cNvPr id="15366" name="Text Box 6"/>
          <p:cNvSpPr txBox="1">
            <a:spLocks noChangeArrowheads="1"/>
          </p:cNvSpPr>
          <p:nvPr/>
        </p:nvSpPr>
        <p:spPr bwMode="auto">
          <a:xfrm>
            <a:off x="6284355" y="4479046"/>
            <a:ext cx="579334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latin typeface="Arial" panose="020B0604020202020204" pitchFamily="34" charset="0"/>
                <a:cs typeface="Arial" panose="020B0604020202020204" pitchFamily="34" charset="0"/>
              </a:rPr>
              <a:t>Y </a:t>
            </a:r>
            <a:r>
              <a:rPr lang="es-CO" altLang="en-US" sz="2800" b="1" dirty="0">
                <a:latin typeface="Arial" panose="020B0604020202020204" pitchFamily="34" charset="0"/>
                <a:cs typeface="Arial" panose="020B0604020202020204" pitchFamily="34" charset="0"/>
              </a:rPr>
              <a:t>él </a:t>
            </a:r>
            <a:r>
              <a:rPr lang="en-US" altLang="en-US" sz="2800" b="1" dirty="0" err="1">
                <a:latin typeface="Arial" panose="020B0604020202020204" pitchFamily="34" charset="0"/>
                <a:cs typeface="Arial" panose="020B0604020202020204" pitchFamily="34" charset="0"/>
              </a:rPr>
              <a:t>escribió</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acerca</a:t>
            </a:r>
            <a:r>
              <a:rPr lang="en-US" altLang="en-US" sz="2800" b="1" dirty="0">
                <a:latin typeface="Arial" panose="020B0604020202020204" pitchFamily="34" charset="0"/>
                <a:cs typeface="Arial" panose="020B0604020202020204" pitchFamily="34" charset="0"/>
              </a:rPr>
              <a:t> del </a:t>
            </a:r>
            <a:r>
              <a:rPr lang="es-ES" altLang="en-US" sz="2800" b="1" i="1" dirty="0">
                <a:solidFill>
                  <a:srgbClr val="C00000"/>
                </a:solidFill>
                <a:latin typeface="Arial" panose="020B0604020202020204" pitchFamily="34" charset="0"/>
                <a:cs typeface="Arial" panose="020B0604020202020204" pitchFamily="34" charset="0"/>
              </a:rPr>
              <a:t>propósito eterno que hizo en Cristo Jesús </a:t>
            </a:r>
            <a:r>
              <a:rPr lang="en-US" altLang="en-US" sz="2800" b="1" dirty="0">
                <a:latin typeface="Arial" panose="020B0604020202020204" pitchFamily="34" charset="0"/>
                <a:cs typeface="Arial" panose="020B0604020202020204" pitchFamily="34" charset="0"/>
              </a:rPr>
              <a:t>- </a:t>
            </a:r>
            <a:r>
              <a:rPr lang="en-US" altLang="en-US" sz="2800" b="1" i="1" dirty="0">
                <a:latin typeface="Arial" panose="020B0604020202020204" pitchFamily="34" charset="0"/>
                <a:cs typeface="Arial" panose="020B0604020202020204" pitchFamily="34" charset="0"/>
              </a:rPr>
              <a:t>Ef 3:11</a:t>
            </a:r>
          </a:p>
        </p:txBody>
      </p:sp>
      <p:pic>
        <p:nvPicPr>
          <p:cNvPr id="2" name="Picture 3" descr="Adam_and_Eve001">
            <a:extLst>
              <a:ext uri="{FF2B5EF4-FFF2-40B4-BE49-F238E27FC236}">
                <a16:creationId xmlns:a16="http://schemas.microsoft.com/office/drawing/2014/main" id="{3BA69386-29D2-F402-FE51-D5FC411C96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4" y="1295401"/>
            <a:ext cx="6207351"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out)">
                                      <p:cBhvr>
                                        <p:cTn id="7" dur="10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 calcmode="lin" valueType="num">
                                      <p:cBhvr>
                                        <p:cTn id="12" dur="1000" fill="hold"/>
                                        <p:tgtEl>
                                          <p:spTgt spid="15365"/>
                                        </p:tgtEl>
                                        <p:attrNameLst>
                                          <p:attrName>ppt_w</p:attrName>
                                        </p:attrNameLst>
                                      </p:cBhvr>
                                      <p:tavLst>
                                        <p:tav tm="0">
                                          <p:val>
                                            <p:fltVal val="0"/>
                                          </p:val>
                                        </p:tav>
                                        <p:tav tm="100000">
                                          <p:val>
                                            <p:strVal val="#ppt_w"/>
                                          </p:val>
                                        </p:tav>
                                      </p:tavLst>
                                    </p:anim>
                                    <p:anim calcmode="lin" valueType="num">
                                      <p:cBhvr>
                                        <p:cTn id="13" dur="1000" fill="hold"/>
                                        <p:tgtEl>
                                          <p:spTgt spid="15365"/>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4" fill="hold" grpId="0" nodeType="clickEffect">
                                  <p:stCondLst>
                                    <p:cond delay="0"/>
                                  </p:stCondLst>
                                  <p:childTnLst>
                                    <p:set>
                                      <p:cBhvr>
                                        <p:cTn id="17" dur="1" fill="hold">
                                          <p:stCondLst>
                                            <p:cond delay="0"/>
                                          </p:stCondLst>
                                        </p:cTn>
                                        <p:tgtEl>
                                          <p:spTgt spid="15366"/>
                                        </p:tgtEl>
                                        <p:attrNameLst>
                                          <p:attrName>style.visibility</p:attrName>
                                        </p:attrNameLst>
                                      </p:cBhvr>
                                      <p:to>
                                        <p:strVal val="visible"/>
                                      </p:to>
                                    </p:set>
                                    <p:anim calcmode="lin" valueType="num">
                                      <p:cBhvr>
                                        <p:cTn id="18" dur="1000" fill="hold"/>
                                        <p:tgtEl>
                                          <p:spTgt spid="15366"/>
                                        </p:tgtEl>
                                        <p:attrNameLst>
                                          <p:attrName>ppt_x</p:attrName>
                                        </p:attrNameLst>
                                      </p:cBhvr>
                                      <p:tavLst>
                                        <p:tav tm="0">
                                          <p:val>
                                            <p:strVal val="#ppt_x"/>
                                          </p:val>
                                        </p:tav>
                                        <p:tav tm="100000">
                                          <p:val>
                                            <p:strVal val="#ppt_x"/>
                                          </p:val>
                                        </p:tav>
                                      </p:tavLst>
                                    </p:anim>
                                    <p:anim calcmode="lin" valueType="num">
                                      <p:cBhvr>
                                        <p:cTn id="19" dur="1000" fill="hold"/>
                                        <p:tgtEl>
                                          <p:spTgt spid="15366"/>
                                        </p:tgtEl>
                                        <p:attrNameLst>
                                          <p:attrName>ppt_y</p:attrName>
                                        </p:attrNameLst>
                                      </p:cBhvr>
                                      <p:tavLst>
                                        <p:tav tm="0">
                                          <p:val>
                                            <p:strVal val="#ppt_y+#ppt_h/2"/>
                                          </p:val>
                                        </p:tav>
                                        <p:tav tm="100000">
                                          <p:val>
                                            <p:strVal val="#ppt_y"/>
                                          </p:val>
                                        </p:tav>
                                      </p:tavLst>
                                    </p:anim>
                                    <p:anim calcmode="lin" valueType="num">
                                      <p:cBhvr>
                                        <p:cTn id="20" dur="1000" fill="hold"/>
                                        <p:tgtEl>
                                          <p:spTgt spid="15366"/>
                                        </p:tgtEl>
                                        <p:attrNameLst>
                                          <p:attrName>ppt_w</p:attrName>
                                        </p:attrNameLst>
                                      </p:cBhvr>
                                      <p:tavLst>
                                        <p:tav tm="0">
                                          <p:val>
                                            <p:strVal val="#ppt_w"/>
                                          </p:val>
                                        </p:tav>
                                        <p:tav tm="100000">
                                          <p:val>
                                            <p:strVal val="#ppt_w"/>
                                          </p:val>
                                        </p:tav>
                                      </p:tavLst>
                                    </p:anim>
                                    <p:anim calcmode="lin" valueType="num">
                                      <p:cBhvr>
                                        <p:cTn id="21" dur="1000" fill="hold"/>
                                        <p:tgtEl>
                                          <p:spTgt spid="15366"/>
                                        </p:tgtEl>
                                        <p:attrNameLst>
                                          <p:attrName>ppt_h</p:attrName>
                                        </p:attrNameLst>
                                      </p:cBhvr>
                                      <p:tavLst>
                                        <p:tav tm="0">
                                          <p:val>
                                            <p:fltVal val="0"/>
                                          </p:val>
                                        </p:tav>
                                        <p:tav tm="100000">
                                          <p:val>
                                            <p:strVal val="#ppt_h"/>
                                          </p:val>
                                        </p:tav>
                                      </p:tavLst>
                                    </p:anim>
                                  </p:childTnLst>
                                </p:cTn>
                              </p:par>
                              <p:par>
                                <p:cTn id="22" presetID="9" presetClass="entr" presetSubtype="0" fill="hold"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dissolve">
                                      <p:cBhvr>
                                        <p:cTn id="2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5" grpId="0" autoUpdateAnimBg="0"/>
      <p:bldP spid="1536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76200" y="3733800"/>
            <a:ext cx="12039600" cy="2959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300" b="1" i="1" dirty="0" err="1">
                <a:solidFill>
                  <a:srgbClr val="C00000"/>
                </a:solidFill>
                <a:latin typeface="Arial" panose="020B0604020202020204" pitchFamily="34" charset="0"/>
                <a:cs typeface="Arial" panose="020B0604020202020204" pitchFamily="34" charset="0"/>
              </a:rPr>
              <a:t>Ef</a:t>
            </a:r>
            <a:r>
              <a:rPr lang="es-ES" altLang="en-US" sz="2300" b="1" i="1" dirty="0">
                <a:solidFill>
                  <a:srgbClr val="C00000"/>
                </a:solidFill>
                <a:latin typeface="Arial" panose="020B0604020202020204" pitchFamily="34" charset="0"/>
                <a:cs typeface="Arial" panose="020B0604020202020204" pitchFamily="34" charset="0"/>
              </a:rPr>
              <a:t> 1:3-14 - </a:t>
            </a:r>
            <a:r>
              <a:rPr lang="es-ES" altLang="en-US" sz="2300" b="1" i="1" dirty="0">
                <a:latin typeface="Arial" panose="020B0604020202020204" pitchFamily="34" charset="0"/>
                <a:cs typeface="Arial" panose="020B0604020202020204" pitchFamily="34" charset="0"/>
              </a:rPr>
              <a:t>Bendito sea el Dios y Padre…que nos bendijo con toda bendición espiritual en los lugares celestiales en Cristo, según nos escogió en él antes de la fundación del mundo, para que fuésemos santos y sin mancha delante de él, en amor habiéndonos predestinado para ser adoptados hijos suyos por medio de Jesucristo, según el puro afecto de su voluntad, para alabanza de la gloria de su gracia, con la cual nos hizo aceptos en el Amado, en quien tenemos redención por su sangre, el perdón de…dándonos a conocer el misterio de su voluntad…de reunir todas las cosas en Cristo, en la dispensación del cumplimiento de los tiempos, así las que están en los cielos, como las que están en la tierra.</a:t>
            </a:r>
            <a:endParaRPr lang="en-US" altLang="en-US" sz="2300" b="1" i="1" dirty="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
                                          </p:val>
                                        </p:tav>
                                        <p:tav tm="100000">
                                          <p:val>
                                            <p:strVal val="#ppt_x"/>
                                          </p:val>
                                        </p:tav>
                                      </p:tavLst>
                                    </p:anim>
                                    <p:anim calcmode="lin" valueType="num">
                                      <p:cBhvr>
                                        <p:cTn id="8" dur="1000" fill="hold"/>
                                        <p:tgtEl>
                                          <p:spTgt spid="4"/>
                                        </p:tgtEl>
                                        <p:attrNameLst>
                                          <p:attrName>ppt_y</p:attrName>
                                        </p:attrNameLst>
                                      </p:cBhvr>
                                      <p:tavLst>
                                        <p:tav tm="0">
                                          <p:val>
                                            <p:strVal val="#ppt_y+#ppt_h/2"/>
                                          </p:val>
                                        </p:tav>
                                        <p:tav tm="100000">
                                          <p:val>
                                            <p:strVal val="#ppt_y"/>
                                          </p:val>
                                        </p:tav>
                                      </p:tavLst>
                                    </p:anim>
                                    <p:anim calcmode="lin" valueType="num">
                                      <p:cBhvr>
                                        <p:cTn id="9" dur="1000" fill="hold"/>
                                        <p:tgtEl>
                                          <p:spTgt spid="4"/>
                                        </p:tgtEl>
                                        <p:attrNameLst>
                                          <p:attrName>ppt_w</p:attrName>
                                        </p:attrNameLst>
                                      </p:cBhvr>
                                      <p:tavLst>
                                        <p:tav tm="0">
                                          <p:val>
                                            <p:strVal val="#ppt_w"/>
                                          </p:val>
                                        </p:tav>
                                        <p:tav tm="100000">
                                          <p:val>
                                            <p:strVal val="#ppt_w"/>
                                          </p:val>
                                        </p:tav>
                                      </p:tavLst>
                                    </p:anim>
                                    <p:anim calcmode="lin" valueType="num">
                                      <p:cBhvr>
                                        <p:cTn id="10" dur="1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38100" y="4038600"/>
            <a:ext cx="121158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300" b="1" i="1" dirty="0">
                <a:latin typeface="Arial" panose="020B0604020202020204" pitchFamily="34" charset="0"/>
                <a:cs typeface="Arial" panose="020B0604020202020204" pitchFamily="34" charset="0"/>
              </a:rPr>
              <a:t>En él asimismo tuvimos herencia, habiendo sido predestinados conforme al propósito del que hace todas las cosas según el designio de su voluntad, a fin de que seamos para alabanza de su gloria, nosotros los que primeramente esperábamos en Cristo.  En él también vosotros, habiendo oído la palabra de verdad, el evangelio de vuestra salvación, y habiendo creído en él, fuisteis sellados con el Espíritu Santo de la promesa, que es las arras de nuestra herencia hasta la redención de la posesión adquirida, para alabanza de su gloria.</a:t>
            </a:r>
          </a:p>
        </p:txBody>
      </p:sp>
    </p:spTree>
    <p:extLst>
      <p:ext uri="{BB962C8B-B14F-4D97-AF65-F5344CB8AC3E}">
        <p14:creationId xmlns:p14="http://schemas.microsoft.com/office/powerpoint/2010/main" val="11336117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49352" y="3657600"/>
            <a:ext cx="11658600"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u="sng" dirty="0" err="1">
                <a:solidFill>
                  <a:srgbClr val="C00000"/>
                </a:solidFill>
                <a:latin typeface="Arial" panose="020B0604020202020204" pitchFamily="34" charset="0"/>
                <a:cs typeface="Arial" panose="020B0604020202020204" pitchFamily="34" charset="0"/>
              </a:rPr>
              <a:t>Ef</a:t>
            </a:r>
            <a:r>
              <a:rPr lang="en-US" altLang="en-US" sz="2300" b="1" u="sng" dirty="0">
                <a:solidFill>
                  <a:srgbClr val="C00000"/>
                </a:solidFill>
                <a:latin typeface="Arial" panose="020B0604020202020204" pitchFamily="34" charset="0"/>
                <a:cs typeface="Arial" panose="020B0604020202020204" pitchFamily="34" charset="0"/>
              </a:rPr>
              <a:t> 3:1-11</a:t>
            </a:r>
            <a:r>
              <a:rPr lang="en-US" altLang="en-US" sz="2300" b="1" dirty="0">
                <a:solidFill>
                  <a:srgbClr val="C00000"/>
                </a:solidFill>
                <a:latin typeface="Arial" panose="020B0604020202020204" pitchFamily="34" charset="0"/>
                <a:cs typeface="Arial" panose="020B0604020202020204" pitchFamily="34" charset="0"/>
              </a:rPr>
              <a:t>  - </a:t>
            </a:r>
            <a:r>
              <a:rPr lang="es-ES" altLang="en-US" sz="2300" b="1" i="1" dirty="0">
                <a:latin typeface="Arial" panose="020B0604020202020204" pitchFamily="34" charset="0"/>
                <a:cs typeface="Arial" panose="020B0604020202020204" pitchFamily="34" charset="0"/>
              </a:rPr>
              <a:t>Por esta causa yo Pablo, prisionero de Cristo Jesús por vosotros los gentiles; si es que habéis oído de la administración de la gracia de Dios que me fue revelación me fue declarado el misterio, como antes lo he escrito breve-mente, leyendo lo cual podéis entender cuál sea mi conocimiento en el misterio de Cristo, misterio que en otras generaciones no se dio a conocer a los hijos de los hombres, como ahora es revelado a sus santos apóstoles y profetas por el Espíritu: que los gentiles son coherederos y miembros del mismo cuerpo, y copartícipes de la promesa en Cristo Jesús por medio del evangelio….</a:t>
            </a:r>
            <a:endParaRPr lang="en-US" altLang="en-US" sz="23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9451927"/>
      </p:ext>
    </p:extLst>
  </p:cSld>
  <p:clrMapOvr>
    <a:masterClrMapping/>
  </p:clrMapOvr>
  <p:transition spd="slow">
    <p:wheel spokes="8"/>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57200" y="4343400"/>
            <a:ext cx="11049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i="1" dirty="0">
                <a:latin typeface="Arial" panose="020B0604020202020204" pitchFamily="34" charset="0"/>
                <a:cs typeface="Arial" panose="020B0604020202020204" pitchFamily="34" charset="0"/>
              </a:rPr>
              <a:t>A mí, que soy menos que el más pequeño de todos los santos, me fue dada esta gracia de…aclarar a todos cuál sea la dispensación del misterio escondido desde los siglos en Dios, que creó todas las cosas; para que la multiforme sabiduría de Dios sea ahora dada a conocer por medio de la iglesia a los principados y potestades en los lugares celestiales, conforme al propósito eterno que hizo en Cristo Jesús nuestro Señor.</a:t>
            </a:r>
          </a:p>
        </p:txBody>
      </p:sp>
    </p:spTree>
    <p:extLst>
      <p:ext uri="{BB962C8B-B14F-4D97-AF65-F5344CB8AC3E}">
        <p14:creationId xmlns:p14="http://schemas.microsoft.com/office/powerpoint/2010/main" val="292365532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18434" name="Picture 2" descr="boybi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3224" y="914400"/>
            <a:ext cx="2649537" cy="5943600"/>
          </a:xfrm>
          <a:prstGeom prst="rect">
            <a:avLst/>
          </a:prstGeom>
          <a:noFill/>
          <a:extLst>
            <a:ext uri="{909E8E84-426E-40DD-AFC4-6F175D3DCCD1}">
              <a14:hiddenFill xmlns:a14="http://schemas.microsoft.com/office/drawing/2010/main">
                <a:solidFill>
                  <a:srgbClr val="FFFFFF"/>
                </a:solidFill>
              </a14:hiddenFill>
            </a:ext>
          </a:extLst>
        </p:spPr>
      </p:pic>
      <p:sp>
        <p:nvSpPr>
          <p:cNvPr id="18435" name="AutoShape 3"/>
          <p:cNvSpPr>
            <a:spLocks/>
          </p:cNvSpPr>
          <p:nvPr/>
        </p:nvSpPr>
        <p:spPr bwMode="auto">
          <a:xfrm>
            <a:off x="2209800" y="2286000"/>
            <a:ext cx="5657850" cy="914400"/>
          </a:xfrm>
          <a:prstGeom prst="callout1">
            <a:avLst>
              <a:gd name="adj1" fmla="val -7144"/>
              <a:gd name="adj2" fmla="val 2019"/>
              <a:gd name="adj3" fmla="val -7144"/>
              <a:gd name="adj4" fmla="val 123907"/>
            </a:avLst>
          </a:prstGeom>
          <a:solidFill>
            <a:schemeClr val="tx1"/>
          </a:solidFill>
          <a:ln w="76200">
            <a:solidFill>
              <a:srgbClr val="3399FF"/>
            </a:solidFill>
            <a:miter lim="800000"/>
            <a:headEnd/>
            <a:tailEnd/>
          </a:ln>
          <a:effectLst/>
        </p:spPr>
        <p:txBody>
          <a:bodyPr/>
          <a:lstStyle/>
          <a:p>
            <a:pPr algn="ctr"/>
            <a:r>
              <a:rPr lang="en-US" altLang="en-US" sz="2800" b="1" dirty="0">
                <a:solidFill>
                  <a:schemeClr val="bg1"/>
                </a:solidFill>
                <a:latin typeface="Tempus Sans ITC" panose="04020404030D07020202" pitchFamily="82" charset="0"/>
              </a:rPr>
              <a:t>Un </a:t>
            </a:r>
            <a:r>
              <a:rPr lang="en-US" altLang="en-US" sz="2800" b="1" dirty="0" err="1">
                <a:solidFill>
                  <a:schemeClr val="bg1"/>
                </a:solidFill>
                <a:latin typeface="Tempus Sans ITC" panose="04020404030D07020202" pitchFamily="82" charset="0"/>
              </a:rPr>
              <a:t>diagrama</a:t>
            </a:r>
            <a:r>
              <a:rPr lang="en-US" altLang="en-US" sz="2800" b="1" dirty="0">
                <a:solidFill>
                  <a:schemeClr val="bg1"/>
                </a:solidFill>
                <a:latin typeface="Tempus Sans ITC" panose="04020404030D07020202" pitchFamily="82" charset="0"/>
              </a:rPr>
              <a:t> </a:t>
            </a:r>
            <a:r>
              <a:rPr lang="en-US" altLang="en-US" sz="2800" b="1" dirty="0" err="1">
                <a:solidFill>
                  <a:schemeClr val="bg1"/>
                </a:solidFill>
                <a:latin typeface="Tempus Sans ITC" panose="04020404030D07020202" pitchFamily="82" charset="0"/>
              </a:rPr>
              <a:t>nos</a:t>
            </a:r>
            <a:r>
              <a:rPr lang="en-US" altLang="en-US" sz="2800" b="1" dirty="0">
                <a:solidFill>
                  <a:schemeClr val="bg1"/>
                </a:solidFill>
                <a:latin typeface="Tempus Sans ITC" panose="04020404030D07020202" pitchFamily="82" charset="0"/>
              </a:rPr>
              <a:t> </a:t>
            </a:r>
            <a:r>
              <a:rPr lang="en-US" altLang="en-US" sz="2800" b="1" dirty="0" err="1">
                <a:solidFill>
                  <a:schemeClr val="bg1"/>
                </a:solidFill>
                <a:latin typeface="Tempus Sans ITC" panose="04020404030D07020202" pitchFamily="82" charset="0"/>
              </a:rPr>
              <a:t>ayuda</a:t>
            </a:r>
            <a:r>
              <a:rPr lang="es-CO" altLang="en-US" sz="2800" b="1" dirty="0" err="1">
                <a:solidFill>
                  <a:schemeClr val="bg1"/>
                </a:solidFill>
                <a:latin typeface="Tempus Sans ITC" panose="04020404030D07020202" pitchFamily="82" charset="0"/>
              </a:rPr>
              <a:t>rá</a:t>
            </a:r>
            <a:r>
              <a:rPr lang="es-CO" altLang="en-US" sz="2800" b="1" dirty="0">
                <a:solidFill>
                  <a:schemeClr val="bg1"/>
                </a:solidFill>
                <a:latin typeface="Tempus Sans ITC" panose="04020404030D07020202" pitchFamily="82" charset="0"/>
              </a:rPr>
              <a:t> entender estos 2 textos</a:t>
            </a:r>
            <a:endParaRPr lang="en-US" altLang="en-US" sz="2800" b="1" dirty="0">
              <a:solidFill>
                <a:schemeClr val="bg1"/>
              </a:solidFill>
              <a:latin typeface="Tempus Sans ITC" panose="04020404030D07020202" pitchFamily="8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wipe(left)">
                                      <p:cBhvr>
                                        <p:cTn id="7" dur="1000"/>
                                        <p:tgtEl>
                                          <p:spTgt spid="18435"/>
                                        </p:tgtEl>
                                      </p:cBhvr>
                                    </p:animEffect>
                                  </p:childTnLst>
                                </p:cTn>
                              </p:par>
                              <p:par>
                                <p:cTn id="8" presetID="23" presetClass="entr" presetSubtype="272" fill="hold" nodeType="withEffect">
                                  <p:stCondLst>
                                    <p:cond delay="0"/>
                                  </p:stCondLst>
                                  <p:childTnLst>
                                    <p:set>
                                      <p:cBhvr>
                                        <p:cTn id="9" dur="1" fill="hold">
                                          <p:stCondLst>
                                            <p:cond delay="0"/>
                                          </p:stCondLst>
                                        </p:cTn>
                                        <p:tgtEl>
                                          <p:spTgt spid="18434"/>
                                        </p:tgtEl>
                                        <p:attrNameLst>
                                          <p:attrName>style.visibility</p:attrName>
                                        </p:attrNameLst>
                                      </p:cBhvr>
                                      <p:to>
                                        <p:strVal val="visible"/>
                                      </p:to>
                                    </p:set>
                                    <p:anim calcmode="lin" valueType="num">
                                      <p:cBhvr>
                                        <p:cTn id="10" dur="1000" fill="hold"/>
                                        <p:tgtEl>
                                          <p:spTgt spid="18434"/>
                                        </p:tgtEl>
                                        <p:attrNameLst>
                                          <p:attrName>ppt_w</p:attrName>
                                        </p:attrNameLst>
                                      </p:cBhvr>
                                      <p:tavLst>
                                        <p:tav tm="0">
                                          <p:val>
                                            <p:strVal val="2/3*#ppt_w"/>
                                          </p:val>
                                        </p:tav>
                                        <p:tav tm="100000">
                                          <p:val>
                                            <p:strVal val="#ppt_w"/>
                                          </p:val>
                                        </p:tav>
                                      </p:tavLst>
                                    </p:anim>
                                    <p:anim calcmode="lin" valueType="num">
                                      <p:cBhvr>
                                        <p:cTn id="11" dur="1000" fill="hold"/>
                                        <p:tgtEl>
                                          <p:spTgt spid="18434"/>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autoUpdateAnimBg="0"/>
    </p:bldLst>
  </p:timing>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10215</TotalTime>
  <Words>960</Words>
  <Application>Microsoft Office PowerPoint</Application>
  <PresentationFormat>Widescreen</PresentationFormat>
  <Paragraphs>48</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Amasis MT Pro Black</vt:lpstr>
      <vt:lpstr>Arial</vt:lpstr>
      <vt:lpstr>Calibri</vt:lpstr>
      <vt:lpstr>Calibri Light</vt:lpstr>
      <vt:lpstr>Tempus Sans ITC</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Toda bendición espiritual en los lugares celestiales en Cristo:  1:3</vt:lpstr>
    </vt:vector>
  </TitlesOfParts>
  <Company>Florida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 Camp</dc:creator>
  <cp:lastModifiedBy>ROYCE CHANDLER</cp:lastModifiedBy>
  <cp:revision>255</cp:revision>
  <dcterms:created xsi:type="dcterms:W3CDTF">2003-05-10T19:49:26Z</dcterms:created>
  <dcterms:modified xsi:type="dcterms:W3CDTF">2023-08-11T15:53:53Z</dcterms:modified>
</cp:coreProperties>
</file>