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79" r:id="rId4"/>
    <p:sldId id="258" r:id="rId5"/>
    <p:sldId id="260" r:id="rId6"/>
    <p:sldId id="280" r:id="rId7"/>
    <p:sldId id="261" r:id="rId8"/>
    <p:sldId id="281" r:id="rId9"/>
    <p:sldId id="262" r:id="rId10"/>
    <p:sldId id="263" r:id="rId11"/>
    <p:sldId id="274" r:id="rId12"/>
    <p:sldId id="275" r:id="rId13"/>
    <p:sldId id="276" r:id="rId14"/>
    <p:sldId id="278" r:id="rId15"/>
    <p:sldId id="269" r:id="rId16"/>
    <p:sldId id="270" r:id="rId17"/>
    <p:sldId id="282" r:id="rId18"/>
    <p:sldId id="271" r:id="rId19"/>
    <p:sldId id="283" r:id="rId20"/>
    <p:sldId id="284" r:id="rId21"/>
    <p:sldId id="272" r:id="rId22"/>
    <p:sldId id="273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6F5D7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652" autoAdjust="0"/>
  </p:normalViewPr>
  <p:slideViewPr>
    <p:cSldViewPr>
      <p:cViewPr varScale="1">
        <p:scale>
          <a:sx n="118" d="100"/>
          <a:sy n="118" d="100"/>
        </p:scale>
        <p:origin x="174" y="10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61E43C03-D9AB-DB6F-CE30-A2EE8A426FD8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6CEC8581-7C39-DAE4-23BD-D00DA29A1E1C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>
            <a:extLst>
              <a:ext uri="{FF2B5EF4-FFF2-40B4-BE49-F238E27FC236}">
                <a16:creationId xmlns:a16="http://schemas.microsoft.com/office/drawing/2014/main" id="{D6ED6AF1-04C3-F1D7-2190-4C73E6D092F1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1B0FAAC3-D535-3D2E-6836-B7A7068E9605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>
            <a:extLst>
              <a:ext uri="{FF2B5EF4-FFF2-40B4-BE49-F238E27FC236}">
                <a16:creationId xmlns:a16="http://schemas.microsoft.com/office/drawing/2014/main" id="{778403D7-02FF-5BB0-AF6D-C4EA22C0B533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2B13C8F1-A8AD-F4F6-A7C6-A7C8D9642B33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CC84693F-C8D9-DB08-C4CA-A5569AE18347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7192CEAA-5157-01D7-296D-B51EEFE7A2B3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BF1DCC4C-D588-7B7A-BE35-26B740F482DA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E429E8A4-D5B2-3807-8FF0-D75F51E42A84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0B3EF9E0-33E6-D5E7-CD82-EFA995A1C986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96713606-A638-4620-60C7-63A198B80D7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A4BFF77C-DB29-B1C2-F72A-0E6A8CC4B596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4A6FCD1F-CF3B-92D8-EC30-E0FE73D4A72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>
            <a:extLst>
              <a:ext uri="{FF2B5EF4-FFF2-40B4-BE49-F238E27FC236}">
                <a16:creationId xmlns:a16="http://schemas.microsoft.com/office/drawing/2014/main" id="{6886F4B3-7802-D172-6663-093839A950FC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04CF489A-41D3-0D88-50FA-82CD018ADC40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>
            <a:extLst>
              <a:ext uri="{FF2B5EF4-FFF2-40B4-BE49-F238E27FC236}">
                <a16:creationId xmlns:a16="http://schemas.microsoft.com/office/drawing/2014/main" id="{7F7AAFC4-C822-BBE4-B97C-DE840D869F89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F0422C4D-CD5B-E3E0-DA6B-F26300154E04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7DA17162-BCF4-7489-91EA-7D541C587EEE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1468469D-5D52-249D-2164-0F73208EFA69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>
            <a:extLst>
              <a:ext uri="{FF2B5EF4-FFF2-40B4-BE49-F238E27FC236}">
                <a16:creationId xmlns:a16="http://schemas.microsoft.com/office/drawing/2014/main" id="{1D791DE5-4D08-4B77-D1B6-B2F1D47F4E61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6735DF08-B99C-8BB1-D42B-419465D12DF4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5581ADBB-A3F2-9082-A2F4-250FB8C1D4F2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7E0C9784-E448-2F25-450A-E92DD92CA36C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>
            <a:extLst>
              <a:ext uri="{FF2B5EF4-FFF2-40B4-BE49-F238E27FC236}">
                <a16:creationId xmlns:a16="http://schemas.microsoft.com/office/drawing/2014/main" id="{57887B89-AD68-CA5A-9937-D687731B0DAA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E41699F2-292B-3E9F-1148-4EBCCB9C0BFA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6AA8B5A7-7C6D-078F-D16D-DBDF301D3B6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D77A542B-C48A-17EA-CE8E-7CF83728DF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>
            <a:extLst>
              <a:ext uri="{FF2B5EF4-FFF2-40B4-BE49-F238E27FC236}">
                <a16:creationId xmlns:a16="http://schemas.microsoft.com/office/drawing/2014/main" id="{A5425215-D2E7-6D4D-F837-EACD67A46586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809AEA13-D742-04D2-034B-254C7D5F795C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">
            <a:extLst>
              <a:ext uri="{FF2B5EF4-FFF2-40B4-BE49-F238E27FC236}">
                <a16:creationId xmlns:a16="http://schemas.microsoft.com/office/drawing/2014/main" id="{18FF639D-EC3E-16AA-03DA-A0447444CDDB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51CFD2F4-1023-887A-F9E5-B627B05EFC49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7BB58B09-84C7-D797-20C2-69E5DFCF5703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42840165-0D87-2048-2D0D-A6346D2C1DF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>
            <a:extLst>
              <a:ext uri="{FF2B5EF4-FFF2-40B4-BE49-F238E27FC236}">
                <a16:creationId xmlns:a16="http://schemas.microsoft.com/office/drawing/2014/main" id="{E8056B24-9C4F-2D27-F19D-4A6267347396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95558703-E5D7-6F69-6C38-1BA82769CDEB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>
            <a:extLst>
              <a:ext uri="{FF2B5EF4-FFF2-40B4-BE49-F238E27FC236}">
                <a16:creationId xmlns:a16="http://schemas.microsoft.com/office/drawing/2014/main" id="{B01763DC-DFF2-9845-AF40-13AAED7B2345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4F62D099-5C65-05DD-AD9A-B429463096E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6E55AECC-C1FC-623B-F110-3B5A200B889A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240DDD21-8E9D-3DC2-8AAB-921BE8D03762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>
            <a:extLst>
              <a:ext uri="{FF2B5EF4-FFF2-40B4-BE49-F238E27FC236}">
                <a16:creationId xmlns:a16="http://schemas.microsoft.com/office/drawing/2014/main" id="{330E3F69-7432-FE7C-9208-B30E1E6215C8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DFBAB7CB-4DEA-8974-FE71-89F9313304FE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2D053F81-B517-CD74-F33F-B4257FB9948E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B7F45CB0-A980-0F10-C311-F4707816391C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>
            <a:extLst>
              <a:ext uri="{FF2B5EF4-FFF2-40B4-BE49-F238E27FC236}">
                <a16:creationId xmlns:a16="http://schemas.microsoft.com/office/drawing/2014/main" id="{6D34A156-086E-7C23-80D1-C9FCC8D7F586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9E502B99-A448-DDBA-E963-4A9EF865D26A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5F41CE-7BF8-40C6-ADC1-5C15690B2E66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12926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94BE2D-C491-48F2-82CC-0A88C67243DF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83230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3D94D9-5A1B-4ADA-89D6-A7D829C86EB2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71038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F1EA3A-4EB4-4150-97C1-34E344D452B7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18524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14E70C-5A77-4A53-9B54-64F4CC4FC79F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248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60B2BA-F520-4702-80EB-889CED5674C2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019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9E2243-1443-4019-9D9B-4F45DA37598C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1723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52F0BF-6658-4B3D-9723-09A2769EDBC8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55694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6DFDCC-9355-4B5F-AAA0-01C30EB745C9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52186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47DFD4-D419-427E-ACA1-0492D630C80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18595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387747-4DDE-4FD1-B96F-C26DD9657B20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98859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5DAD0B0-BCD7-444B-981C-CD3B6BB764C2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88474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>
            <a:extLst>
              <a:ext uri="{FF2B5EF4-FFF2-40B4-BE49-F238E27FC236}">
                <a16:creationId xmlns:a16="http://schemas.microsoft.com/office/drawing/2014/main" id="{546CD0A4-B5A1-DBED-8DA7-96CCC632AE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" y="1752600"/>
            <a:ext cx="11353800" cy="4834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1pPr>
            <a:lvl2pPr marL="742950" indent="-28575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2pPr>
            <a:lvl3pPr marL="11430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3pPr>
            <a:lvl4pPr marL="16002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4pPr>
            <a:lvl5pPr marL="20574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buClr>
                <a:srgbClr val="FFFF00"/>
              </a:buClr>
              <a:buFont typeface="Tempus Sans ITC" panose="04020404030D07020202" pitchFamily="82" charset="0"/>
              <a:buNone/>
            </a:pPr>
            <a:r>
              <a:rPr lang="en-GB" altLang="en-US" sz="280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 17:20 -</a:t>
            </a:r>
            <a:r>
              <a:rPr lang="en-GB" altLang="en-US" sz="280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cierto os digo, que si tuviereis fe como un grano de mostaza, diréis a este monte:  Pásate de aquí allá, y se pasará; y nada os será imposible.</a:t>
            </a:r>
          </a:p>
          <a:p>
            <a:pPr algn="ctr" eaLnBrk="1" hangingPunct="1">
              <a:buClr>
                <a:srgbClr val="FFFFFF"/>
              </a:buClr>
              <a:buFont typeface="Tempus Sans ITC" panose="04020404030D07020202" pitchFamily="82" charset="0"/>
              <a:buNone/>
            </a:pPr>
            <a:endParaRPr lang="en-GB" altLang="en-US" sz="280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buClr>
                <a:srgbClr val="FFFF00"/>
              </a:buClr>
              <a:buFont typeface="Tempus Sans ITC" panose="04020404030D07020202" pitchFamily="82" charset="0"/>
              <a:buNone/>
            </a:pPr>
            <a:r>
              <a:rPr lang="en-GB" altLang="en-US" sz="280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Cor 9:8-11 -</a:t>
            </a:r>
            <a:r>
              <a:rPr lang="en-GB" altLang="en-US" sz="280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poderoso es Dios para hacer que abunde en vosotros toda gracia, a fin de que, teniendo siempre en todas las cosas todo lo suficiente, abundéis para toda buena obra;…Y el que da semilla al que siembra, y pan al que </a:t>
            </a:r>
            <a:r>
              <a:rPr lang="en-GB" altLang="en-US"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come, proveerá y multiplicará vuestra sementera, y aumentará los frutos de vuestra justicia, para que estéis enriquecidos en todo para toda liberalidad</a:t>
            </a:r>
            <a:r>
              <a:rPr lang="en-GB" altLang="en-US" sz="280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….</a:t>
            </a:r>
          </a:p>
        </p:txBody>
      </p:sp>
      <p:sp>
        <p:nvSpPr>
          <p:cNvPr id="10242" name="Text Box 2">
            <a:extLst>
              <a:ext uri="{FF2B5EF4-FFF2-40B4-BE49-F238E27FC236}">
                <a16:creationId xmlns:a16="http://schemas.microsoft.com/office/drawing/2014/main" id="{AC6B72B9-C291-1E1D-B351-F2794CAB1A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1"/>
            <a:ext cx="12192000" cy="525401"/>
          </a:xfrm>
          <a:prstGeom prst="rect">
            <a:avLst/>
          </a:prstGeom>
          <a:solidFill>
            <a:srgbClr val="F6F5D7"/>
          </a:solidFill>
          <a:ln>
            <a:noFill/>
          </a:ln>
          <a:effectLst/>
        </p:spPr>
        <p:txBody>
          <a:bodyPr wrap="square" lIns="90000" tIns="46800" rIns="90000" bIns="46800">
            <a:spAutoFit/>
          </a:bodyPr>
          <a:lstStyle>
            <a:lvl1pPr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1pPr>
            <a:lvl2pPr marL="742950" indent="-28575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2pPr>
            <a:lvl3pPr marL="11430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3pPr>
            <a:lvl4pPr marL="16002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4pPr>
            <a:lvl5pPr marL="20574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buClr>
                <a:srgbClr val="FFFF00"/>
              </a:buClr>
              <a:buFont typeface="Tempus Sans ITC" panose="04020404030D07020202" pitchFamily="82" charset="0"/>
              <a:buNone/>
            </a:pPr>
            <a:r>
              <a:rPr lang="en-GB" altLang="en-US" sz="28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Jesús pide </a:t>
            </a:r>
            <a:r>
              <a:rPr lang="en-GB" altLang="en-US" sz="2800" u="sng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mucho</a:t>
            </a:r>
            <a:r>
              <a:rPr lang="en-GB" altLang="en-US" sz="28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sus discípulos.</a:t>
            </a:r>
          </a:p>
        </p:txBody>
      </p:sp>
      <p:sp>
        <p:nvSpPr>
          <p:cNvPr id="10248" name="Rectangle 8">
            <a:extLst>
              <a:ext uri="{FF2B5EF4-FFF2-40B4-BE49-F238E27FC236}">
                <a16:creationId xmlns:a16="http://schemas.microsoft.com/office/drawing/2014/main" id="{D0FE9DD0-CCAD-79C9-0500-8FF0B5BAD8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" y="1752600"/>
            <a:ext cx="11353800" cy="4834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1pPr>
            <a:lvl2pPr marL="742950" indent="-28575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2pPr>
            <a:lvl3pPr marL="11430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3pPr>
            <a:lvl4pPr marL="16002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4pPr>
            <a:lvl5pPr marL="20574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buClr>
                <a:srgbClr val="FFFF00"/>
              </a:buClr>
              <a:buFont typeface="Tempus Sans ITC" panose="04020404030D07020202" pitchFamily="82" charset="0"/>
              <a:buNone/>
            </a:pPr>
            <a:r>
              <a:rPr lang="en-GB" altLang="en-US" sz="280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 17:20 -</a:t>
            </a:r>
            <a:r>
              <a:rPr lang="en-GB" altLang="en-US" sz="280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cierto os digo, que si tuviereis fe como un grano de mostaza, diréis a este monte:  Pásate de aquí allá, y se pasará; y nada os será imposible.</a:t>
            </a:r>
          </a:p>
          <a:p>
            <a:pPr algn="ctr" eaLnBrk="1" hangingPunct="1">
              <a:buClr>
                <a:srgbClr val="FFFFFF"/>
              </a:buClr>
              <a:buFont typeface="Tempus Sans ITC" panose="04020404030D07020202" pitchFamily="82" charset="0"/>
              <a:buNone/>
            </a:pPr>
            <a:endParaRPr lang="en-GB" altLang="en-US" sz="280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buClr>
                <a:srgbClr val="FFFF00"/>
              </a:buClr>
              <a:buFont typeface="Tempus Sans ITC" panose="04020404030D07020202" pitchFamily="82" charset="0"/>
              <a:buNone/>
            </a:pPr>
            <a:r>
              <a:rPr lang="en-GB" altLang="en-US" sz="280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Cor 9:8-11 -</a:t>
            </a:r>
            <a:r>
              <a:rPr lang="en-GB" altLang="en-US" sz="280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</a:t>
            </a:r>
            <a:r>
              <a:rPr lang="en-GB" altLang="en-US" sz="280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poderoso es Dios</a:t>
            </a:r>
            <a:r>
              <a:rPr lang="en-GB" altLang="en-US" sz="280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para hacer que abunde en vosotros toda gracia, a fin de que, </a:t>
            </a:r>
            <a:r>
              <a:rPr lang="en-GB" altLang="en-US" sz="280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teniendo siempre en todas las cosas todo lo suficiente, abundéis</a:t>
            </a:r>
            <a:r>
              <a:rPr lang="en-GB" altLang="en-US" sz="280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para toda buena obra;…Y el que da semilla al que siembra, y pan al que </a:t>
            </a:r>
            <a:r>
              <a:rPr lang="en-GB" altLang="en-US"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come, </a:t>
            </a:r>
            <a:r>
              <a:rPr lang="en-GB" altLang="en-US" sz="280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proveerá</a:t>
            </a:r>
            <a:r>
              <a:rPr lang="en-GB" altLang="en-US"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</a:t>
            </a:r>
            <a:r>
              <a:rPr lang="en-GB" altLang="en-US" sz="280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multiplicará</a:t>
            </a:r>
            <a:r>
              <a:rPr lang="en-GB" altLang="en-US"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vuestra sementera, y </a:t>
            </a:r>
            <a:r>
              <a:rPr lang="en-GB" altLang="en-US" sz="280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aumentará</a:t>
            </a:r>
            <a:r>
              <a:rPr lang="en-GB" altLang="en-US"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los frutos de vuestra justicia, para que estéis enriquecidos en todo para toda liberalidad</a:t>
            </a:r>
            <a:r>
              <a:rPr lang="en-GB" altLang="en-US" sz="280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….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1000"/>
                                        <p:tgtEl>
                                          <p:spTgt spid="10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1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/>
      <p:bldP spid="1024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Rectangle 5">
            <a:extLst>
              <a:ext uri="{FF2B5EF4-FFF2-40B4-BE49-F238E27FC236}">
                <a16:creationId xmlns:a16="http://schemas.microsoft.com/office/drawing/2014/main" id="{0D1461BA-8710-7E53-9602-042CD61B27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048000"/>
            <a:ext cx="10515600" cy="354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1pPr>
            <a:lvl2pPr marL="742950" indent="-28575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2pPr>
            <a:lvl3pPr marL="11430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3pPr>
            <a:lvl4pPr marL="16002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4pPr>
            <a:lvl5pPr marL="20574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buClr>
                <a:srgbClr val="FFFF00"/>
              </a:buClr>
              <a:buFont typeface="Tempus Sans ITC" panose="04020404030D07020202" pitchFamily="82" charset="0"/>
              <a:buNone/>
            </a:pPr>
            <a:r>
              <a:rPr lang="en-GB" altLang="en-US" sz="2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Mt 6:31-34 -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No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afanéis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pues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diciendo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¿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Qué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comeremos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o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qué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beberemos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o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qué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vest</a:t>
            </a:r>
            <a:r>
              <a:rPr lang="en-GB" altLang="en-US" sz="2800" u="sng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remos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 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Porque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gentiles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buscan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todas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estas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cosas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pero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vuestro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Padre celestial sabe que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tenéis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necesidad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todas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estas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cosas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 Mas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buscad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primeramente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reino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Dios y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justicia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y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todas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estas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cosas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serán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añadidas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Así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que, no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afanéis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día de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mañana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porque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día de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mañana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traerá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afán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277E3FDD-DCB1-5384-20C3-C946594006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1"/>
            <a:ext cx="12192000" cy="525401"/>
          </a:xfrm>
          <a:prstGeom prst="rect">
            <a:avLst/>
          </a:prstGeom>
          <a:solidFill>
            <a:srgbClr val="F6F5D7"/>
          </a:solidFill>
          <a:ln>
            <a:noFill/>
          </a:ln>
          <a:effectLst/>
        </p:spPr>
        <p:txBody>
          <a:bodyPr wrap="square" lIns="90000" tIns="46800" rIns="90000" bIns="46800">
            <a:spAutoFit/>
          </a:bodyPr>
          <a:lstStyle>
            <a:lvl1pPr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1pPr>
            <a:lvl2pPr marL="742950" indent="-28575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2pPr>
            <a:lvl3pPr marL="11430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3pPr>
            <a:lvl4pPr marL="16002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4pPr>
            <a:lvl5pPr marL="20574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buClr>
                <a:srgbClr val="FFFF00"/>
              </a:buClr>
              <a:buFont typeface="Tempus Sans ITC" panose="04020404030D07020202" pitchFamily="82" charset="0"/>
              <a:buNone/>
            </a:pPr>
            <a:r>
              <a:rPr lang="en-GB" altLang="en-US" sz="28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Jesús pide </a:t>
            </a:r>
            <a:r>
              <a:rPr lang="en-GB" altLang="en-US" sz="2800" u="sng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mucho</a:t>
            </a:r>
            <a:r>
              <a:rPr lang="en-GB" altLang="en-US" sz="28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sus discípulos.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4">
            <a:extLst>
              <a:ext uri="{FF2B5EF4-FFF2-40B4-BE49-F238E27FC236}">
                <a16:creationId xmlns:a16="http://schemas.microsoft.com/office/drawing/2014/main" id="{FAD6A896-7DAA-53D9-DE03-4B0851070B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514600"/>
            <a:ext cx="10820400" cy="3972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1pPr>
            <a:lvl2pPr marL="742950" indent="-28575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2pPr>
            <a:lvl3pPr marL="11430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3pPr>
            <a:lvl4pPr marL="16002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4pPr>
            <a:lvl5pPr marL="20574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buClr>
                <a:srgbClr val="FFFF00"/>
              </a:buClr>
              <a:buFont typeface="Tempus Sans ITC" panose="04020404030D07020202" pitchFamily="82" charset="0"/>
              <a:buNone/>
            </a:pPr>
            <a:r>
              <a:rPr lang="en-GB" altLang="en-US" sz="2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 10:29-30 -</a:t>
            </a:r>
            <a:r>
              <a:rPr lang="en-GB" altLang="en-US" sz="28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…no hay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ninguno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que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haya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dejado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casa, o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hermanos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o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hermanas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o padre, o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madre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o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mujer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o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hijos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o tierras,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causa de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mí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del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evangelio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que no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reciba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cien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veces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más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ahora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este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tiempo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casas,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hermanos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hermanas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madres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hijos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y tierras, con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persecuciones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y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siglo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venidero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la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vida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eterna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ctr" eaLnBrk="1" hangingPunct="1">
              <a:buClr>
                <a:srgbClr val="FFFFFF"/>
              </a:buClr>
              <a:buFont typeface="Tempus Sans ITC" panose="04020404030D07020202" pitchFamily="82" charset="0"/>
              <a:buNone/>
            </a:pPr>
            <a:endParaRPr lang="en-GB" altLang="en-US" sz="2800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buClr>
                <a:srgbClr val="FFFF00"/>
              </a:buClr>
              <a:buFont typeface="Tempus Sans ITC" panose="04020404030D07020202" pitchFamily="82" charset="0"/>
              <a:buNone/>
            </a:pPr>
            <a:r>
              <a:rPr lang="en-GB" altLang="en-US" sz="2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Lc 14:33 -</a:t>
            </a:r>
            <a:r>
              <a:rPr lang="en-GB" altLang="en-US" sz="28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Cualquiera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vosotros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que no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renuncia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todo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lo que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posee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no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puede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ser mi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discípulo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8347977E-AD9E-FA98-61BF-EF5F2EA17E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1"/>
            <a:ext cx="12192000" cy="525401"/>
          </a:xfrm>
          <a:prstGeom prst="rect">
            <a:avLst/>
          </a:prstGeom>
          <a:solidFill>
            <a:srgbClr val="F6F5D7"/>
          </a:solidFill>
          <a:ln>
            <a:noFill/>
          </a:ln>
          <a:effectLst/>
        </p:spPr>
        <p:txBody>
          <a:bodyPr wrap="square" lIns="90000" tIns="46800" rIns="90000" bIns="46800">
            <a:spAutoFit/>
          </a:bodyPr>
          <a:lstStyle>
            <a:lvl1pPr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1pPr>
            <a:lvl2pPr marL="742950" indent="-28575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2pPr>
            <a:lvl3pPr marL="11430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3pPr>
            <a:lvl4pPr marL="16002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4pPr>
            <a:lvl5pPr marL="20574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buClr>
                <a:srgbClr val="FFFF00"/>
              </a:buClr>
              <a:buFont typeface="Tempus Sans ITC" panose="04020404030D07020202" pitchFamily="82" charset="0"/>
              <a:buNone/>
            </a:pPr>
            <a:r>
              <a:rPr lang="en-GB" altLang="en-US" sz="28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Jesús pide </a:t>
            </a:r>
            <a:r>
              <a:rPr lang="en-GB" altLang="en-US" sz="2800" u="sng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mucho</a:t>
            </a:r>
            <a:r>
              <a:rPr lang="en-GB" altLang="en-US" sz="28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sus discípulos.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50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>
            <a:extLst>
              <a:ext uri="{FF2B5EF4-FFF2-40B4-BE49-F238E27FC236}">
                <a16:creationId xmlns:a16="http://schemas.microsoft.com/office/drawing/2014/main" id="{D979CDF0-E71A-2AA8-C538-9957C2DB4A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4162244"/>
            <a:ext cx="9067800" cy="1941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1pPr>
            <a:lvl2pPr marL="742950" indent="-28575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2pPr>
            <a:lvl3pPr marL="11430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3pPr>
            <a:lvl4pPr marL="16002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4pPr>
            <a:lvl5pPr marL="20574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buClr>
                <a:srgbClr val="FFFF00"/>
              </a:buClr>
              <a:buFont typeface="Tempus Sans ITC" panose="04020404030D07020202" pitchFamily="82" charset="0"/>
              <a:buNone/>
            </a:pPr>
            <a:r>
              <a:rPr lang="en-GB" altLang="en-US" sz="30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Luc 6:38 -</a:t>
            </a:r>
            <a:r>
              <a:rPr lang="en-GB" altLang="en-US" sz="30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Dad, y se </a:t>
            </a:r>
            <a:r>
              <a:rPr lang="en-GB" altLang="en-US" sz="30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</a:t>
            </a:r>
            <a:r>
              <a:rPr lang="en-GB" altLang="en-US" sz="30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30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dará</a:t>
            </a:r>
            <a:r>
              <a:rPr lang="en-GB" altLang="en-US" sz="30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  <a:r>
              <a:rPr lang="en-GB" altLang="en-US" sz="30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medida</a:t>
            </a:r>
            <a:r>
              <a:rPr lang="en-GB" altLang="en-US" sz="30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30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buena</a:t>
            </a:r>
            <a:r>
              <a:rPr lang="en-GB" altLang="en-US" sz="30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GB" altLang="en-US" sz="30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apretada</a:t>
            </a:r>
            <a:r>
              <a:rPr lang="en-GB" altLang="en-US" sz="30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GB" altLang="en-US" sz="30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remecida</a:t>
            </a:r>
            <a:r>
              <a:rPr lang="en-GB" altLang="en-US" sz="30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</a:t>
            </a:r>
            <a:r>
              <a:rPr lang="en-GB" altLang="en-US" sz="30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rebosando</a:t>
            </a:r>
            <a:r>
              <a:rPr lang="en-GB" altLang="en-US" sz="30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30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darán</a:t>
            </a:r>
            <a:r>
              <a:rPr lang="en-GB" altLang="en-US" sz="30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30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</a:t>
            </a:r>
            <a:r>
              <a:rPr lang="en-GB" altLang="en-US" sz="30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30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vuestro</a:t>
            </a:r>
            <a:r>
              <a:rPr lang="en-GB" altLang="en-US" sz="30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30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regazo</a:t>
            </a:r>
            <a:r>
              <a:rPr lang="en-GB" altLang="en-US" sz="30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  <a:r>
              <a:rPr lang="en-GB" altLang="en-US" sz="30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porque</a:t>
            </a:r>
            <a:r>
              <a:rPr lang="en-GB" altLang="en-US" sz="30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con la </a:t>
            </a:r>
            <a:r>
              <a:rPr lang="en-GB" altLang="en-US" sz="30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misma</a:t>
            </a:r>
            <a:r>
              <a:rPr lang="en-GB" altLang="en-US" sz="30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30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medida</a:t>
            </a:r>
            <a:r>
              <a:rPr lang="en-GB" altLang="en-US" sz="30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con que </a:t>
            </a:r>
            <a:r>
              <a:rPr lang="en-GB" altLang="en-US" sz="30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medís</a:t>
            </a:r>
            <a:r>
              <a:rPr lang="en-GB" altLang="en-US" sz="30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GB" altLang="en-US" sz="30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</a:t>
            </a:r>
            <a:r>
              <a:rPr lang="en-GB" altLang="en-US" sz="30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30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volverán</a:t>
            </a:r>
            <a:r>
              <a:rPr lang="en-GB" altLang="en-US" sz="30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</a:t>
            </a:r>
            <a:r>
              <a:rPr lang="en-GB" altLang="en-US" sz="30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medir</a:t>
            </a:r>
            <a:endParaRPr lang="en-GB" altLang="en-US" sz="3000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A2088065-E5C9-3DE9-0B9F-E0368D8342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1"/>
            <a:ext cx="12192000" cy="525401"/>
          </a:xfrm>
          <a:prstGeom prst="rect">
            <a:avLst/>
          </a:prstGeom>
          <a:solidFill>
            <a:srgbClr val="F6F5D7"/>
          </a:solidFill>
          <a:ln>
            <a:noFill/>
          </a:ln>
          <a:effectLst/>
        </p:spPr>
        <p:txBody>
          <a:bodyPr wrap="square" lIns="90000" tIns="46800" rIns="90000" bIns="46800">
            <a:spAutoFit/>
          </a:bodyPr>
          <a:lstStyle>
            <a:lvl1pPr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1pPr>
            <a:lvl2pPr marL="742950" indent="-28575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2pPr>
            <a:lvl3pPr marL="11430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3pPr>
            <a:lvl4pPr marL="16002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4pPr>
            <a:lvl5pPr marL="20574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buClr>
                <a:srgbClr val="FFFF00"/>
              </a:buClr>
              <a:buFont typeface="Tempus Sans ITC" panose="04020404030D07020202" pitchFamily="82" charset="0"/>
              <a:buNone/>
            </a:pPr>
            <a:r>
              <a:rPr lang="en-GB" altLang="en-US" sz="28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Jesús pide </a:t>
            </a:r>
            <a:r>
              <a:rPr lang="en-GB" altLang="en-US" sz="2800" u="sng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mucho</a:t>
            </a:r>
            <a:r>
              <a:rPr lang="en-GB" altLang="en-US" sz="28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sus discípulos.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 additive="repl">
                                        <p:cTn id="7" dur="10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>
            <a:extLst>
              <a:ext uri="{FF2B5EF4-FFF2-40B4-BE49-F238E27FC236}">
                <a16:creationId xmlns:a16="http://schemas.microsoft.com/office/drawing/2014/main" id="{336C0584-7414-1483-945C-AC51F75E47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" y="2438400"/>
            <a:ext cx="11658600" cy="3972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1pPr>
            <a:lvl2pPr marL="742950" indent="-28575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2pPr>
            <a:lvl3pPr marL="11430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3pPr>
            <a:lvl4pPr marL="16002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4pPr>
            <a:lvl5pPr marL="20574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buClr>
                <a:srgbClr val="FFFF00"/>
              </a:buClr>
              <a:buFont typeface="Tempus Sans ITC" panose="04020404030D07020202" pitchFamily="82" charset="0"/>
              <a:buNone/>
            </a:pPr>
            <a:r>
              <a:rPr lang="en-GB" altLang="en-US" sz="2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Sant 4:2-3 -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Pero no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tenéis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lo que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deseáis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porque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no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pedís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Pedís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y no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recibís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porque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pedís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mal, para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gastar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vuestros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deleites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ctr" eaLnBrk="1" hangingPunct="1">
              <a:buClr>
                <a:srgbClr val="FFFFFF"/>
              </a:buClr>
              <a:buFont typeface="Tempus Sans ITC" panose="04020404030D07020202" pitchFamily="82" charset="0"/>
              <a:buNone/>
            </a:pPr>
            <a:endParaRPr lang="en-GB" altLang="en-US" sz="2800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buClr>
                <a:srgbClr val="FFFFFF"/>
              </a:buClr>
              <a:buFont typeface="Tempus Sans ITC" panose="04020404030D07020202" pitchFamily="82" charset="0"/>
              <a:buNone/>
            </a:pP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Quizás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otra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razón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la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cual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no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pedimos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recibimos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es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porque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no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creemos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este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pasaje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fuerte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algn="ctr" eaLnBrk="1" hangingPunct="1">
              <a:buClr>
                <a:srgbClr val="FFFFFF"/>
              </a:buClr>
              <a:buFont typeface="Tempus Sans ITC" panose="04020404030D07020202" pitchFamily="82" charset="0"/>
              <a:buNone/>
            </a:pPr>
            <a:endParaRPr lang="en-GB" altLang="en-US" sz="2800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buClr>
                <a:srgbClr val="FFFF00"/>
              </a:buClr>
              <a:buFont typeface="Tempus Sans ITC" panose="04020404030D07020202" pitchFamily="82" charset="0"/>
              <a:buNone/>
            </a:pPr>
            <a:r>
              <a:rPr lang="en-GB" altLang="en-US" sz="28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Heb</a:t>
            </a:r>
            <a:r>
              <a:rPr lang="en-GB" altLang="en-US" sz="2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1:14 -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¿No son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todos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ellos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espíritus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ministradores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enviados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para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servir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causa de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que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heredarán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la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salvación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 </a:t>
            </a:r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11669FD8-FC7F-2435-2AF7-2DCE34F8A8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1"/>
            <a:ext cx="12192000" cy="525401"/>
          </a:xfrm>
          <a:prstGeom prst="rect">
            <a:avLst/>
          </a:prstGeom>
          <a:solidFill>
            <a:srgbClr val="F6F5D7"/>
          </a:solidFill>
          <a:ln>
            <a:noFill/>
          </a:ln>
          <a:effectLst/>
        </p:spPr>
        <p:txBody>
          <a:bodyPr wrap="square" lIns="90000" tIns="46800" rIns="90000" bIns="46800">
            <a:spAutoFit/>
          </a:bodyPr>
          <a:lstStyle>
            <a:lvl1pPr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1pPr>
            <a:lvl2pPr marL="742950" indent="-28575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2pPr>
            <a:lvl3pPr marL="11430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3pPr>
            <a:lvl4pPr marL="16002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4pPr>
            <a:lvl5pPr marL="20574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buClr>
                <a:srgbClr val="FFFF00"/>
              </a:buClr>
              <a:buFont typeface="Tempus Sans ITC" panose="04020404030D07020202" pitchFamily="82" charset="0"/>
              <a:buNone/>
            </a:pPr>
            <a:r>
              <a:rPr lang="en-GB" altLang="en-US" sz="28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Jesús pide </a:t>
            </a:r>
            <a:r>
              <a:rPr lang="en-GB" altLang="en-US" sz="2800" u="sng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mucho</a:t>
            </a:r>
            <a:r>
              <a:rPr lang="en-GB" altLang="en-US" sz="28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sus discípulos.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52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1000"/>
                                        <p:tgtEl>
                                          <p:spTgt spid="52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1000"/>
                                        <p:tgtEl>
                                          <p:spTgt spid="522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Text Box 3">
            <a:extLst>
              <a:ext uri="{FF2B5EF4-FFF2-40B4-BE49-F238E27FC236}">
                <a16:creationId xmlns:a16="http://schemas.microsoft.com/office/drawing/2014/main" id="{40538173-70EE-DD64-B347-5CDA096679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"/>
            <a:ext cx="12192000" cy="550863"/>
          </a:xfrm>
          <a:prstGeom prst="rect">
            <a:avLst/>
          </a:prstGeom>
          <a:solidFill>
            <a:srgbClr val="F6F5D7"/>
          </a:solidFill>
          <a:ln>
            <a:noFill/>
          </a:ln>
          <a:effectLst/>
        </p:spPr>
        <p:txBody>
          <a:bodyPr wrap="square" lIns="90000" tIns="46800" rIns="90000" bIns="46800">
            <a:spAutoFit/>
          </a:bodyPr>
          <a:lstStyle>
            <a:lvl1pPr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1pPr>
            <a:lvl2pPr marL="742950" indent="-28575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2pPr>
            <a:lvl3pPr marL="11430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3pPr>
            <a:lvl4pPr marL="16002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4pPr>
            <a:lvl5pPr marL="20574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buClr>
                <a:srgbClr val="FFFF00"/>
              </a:buClr>
              <a:buFont typeface="Tempus Sans ITC" panose="04020404030D07020202" pitchFamily="82" charset="0"/>
              <a:buNone/>
            </a:pPr>
            <a:r>
              <a:rPr lang="en-GB" altLang="en-US" sz="3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</a:t>
            </a:r>
            <a:r>
              <a:rPr lang="en-GB" altLang="en-US" sz="3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Cuál</a:t>
            </a:r>
            <a:r>
              <a:rPr lang="en-GB" altLang="en-US" sz="3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es </a:t>
            </a:r>
            <a:r>
              <a:rPr lang="en-GB" altLang="en-US" sz="3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</a:t>
            </a:r>
            <a:r>
              <a:rPr lang="en-GB" altLang="en-US" sz="3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punto?</a:t>
            </a:r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167314A2-5B6A-1E33-B7A3-60D23EE22A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2590800"/>
            <a:ext cx="8991600" cy="95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1pPr>
            <a:lvl2pPr marL="742950" indent="-28575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2pPr>
            <a:lvl3pPr marL="11430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3pPr>
            <a:lvl4pPr marL="16002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4pPr>
            <a:lvl5pPr marL="20574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buClr>
                <a:srgbClr val="FFFFFF"/>
              </a:buClr>
              <a:buFont typeface="Tempus Sans ITC" panose="04020404030D07020202" pitchFamily="82" charset="0"/>
              <a:buNone/>
            </a:pP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Hacemos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lo que Jesús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pide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pensando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pidiendo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más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allá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nuestros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límites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3B3ACE68-300F-F294-A802-A3C3263159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038600"/>
            <a:ext cx="7620000" cy="525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1pPr>
            <a:lvl2pPr marL="742950" indent="-28575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2pPr>
            <a:lvl3pPr marL="11430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3pPr>
            <a:lvl4pPr marL="16002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4pPr>
            <a:lvl5pPr marL="20574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buClr>
                <a:srgbClr val="FFFF00"/>
              </a:buClr>
              <a:buFont typeface="Tempus Sans ITC" panose="04020404030D07020202" pitchFamily="82" charset="0"/>
              <a:buNone/>
            </a:pPr>
            <a:r>
              <a:rPr lang="en-GB" altLang="en-US" sz="2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¡Son </a:t>
            </a:r>
            <a:r>
              <a:rPr lang="en-GB" altLang="en-US" sz="28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una</a:t>
            </a:r>
            <a:r>
              <a:rPr lang="en-GB" altLang="en-US" sz="2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fuerza</a:t>
            </a:r>
            <a:r>
              <a:rPr lang="en-GB" altLang="en-US" sz="2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</a:t>
            </a:r>
            <a:r>
              <a:rPr lang="en-GB" altLang="en-US" sz="28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muchos</a:t>
            </a:r>
            <a:r>
              <a:rPr lang="en-GB" altLang="en-US" sz="2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cristianos</a:t>
            </a:r>
            <a:r>
              <a:rPr lang="en-GB" altLang="en-US" sz="2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!</a:t>
            </a: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87221F65-70ED-C21E-FEA4-618095934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904138"/>
            <a:ext cx="12192000" cy="95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1pPr>
            <a:lvl2pPr marL="742950" indent="-28575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2pPr>
            <a:lvl3pPr marL="11430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3pPr>
            <a:lvl4pPr marL="16002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4pPr>
            <a:lvl5pPr marL="20574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buClr>
                <a:srgbClr val="FFFF00"/>
              </a:buClr>
              <a:buFont typeface="Tempus Sans ITC" panose="04020404030D07020202" pitchFamily="82" charset="0"/>
              <a:buNone/>
            </a:pPr>
            <a:r>
              <a:rPr lang="en-GB" altLang="en-US" sz="2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¿Si </a:t>
            </a:r>
            <a:r>
              <a:rPr lang="en-GB" altLang="en-US" sz="28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muchos</a:t>
            </a:r>
            <a:r>
              <a:rPr lang="en-GB" altLang="en-US" sz="2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creyentes</a:t>
            </a:r>
            <a:r>
              <a:rPr lang="en-GB" altLang="en-US" sz="2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piensan</a:t>
            </a:r>
            <a:r>
              <a:rPr lang="en-GB" altLang="en-US" sz="2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</a:t>
            </a:r>
            <a:r>
              <a:rPr lang="en-GB" altLang="en-US" sz="28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piden</a:t>
            </a:r>
            <a:r>
              <a:rPr lang="en-GB" altLang="en-US" sz="2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lo </a:t>
            </a:r>
            <a:r>
              <a:rPr lang="en-GB" altLang="en-US" sz="28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extraordinario</a:t>
            </a:r>
            <a:r>
              <a:rPr lang="en-GB" altLang="en-US" sz="2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algn="ctr" eaLnBrk="1" hangingPunct="1">
              <a:buClr>
                <a:srgbClr val="FFFF00"/>
              </a:buClr>
              <a:buFont typeface="Tempus Sans ITC" panose="04020404030D07020202" pitchFamily="82" charset="0"/>
              <a:buNone/>
            </a:pPr>
            <a:r>
              <a:rPr lang="en-GB" altLang="en-US" sz="28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qué</a:t>
            </a:r>
            <a:r>
              <a:rPr lang="en-GB" altLang="en-US" sz="2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tanto </a:t>
            </a:r>
            <a:r>
              <a:rPr lang="en-GB" altLang="en-US" sz="28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más</a:t>
            </a:r>
            <a:r>
              <a:rPr lang="en-GB" altLang="en-US" sz="2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podríamos</a:t>
            </a:r>
            <a:r>
              <a:rPr lang="en-GB" altLang="en-US" sz="2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realizar</a:t>
            </a:r>
            <a:r>
              <a:rPr lang="en-GB" altLang="en-US" sz="2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como</a:t>
            </a:r>
            <a:r>
              <a:rPr lang="en-GB" altLang="en-US" sz="2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siervos</a:t>
            </a:r>
            <a:r>
              <a:rPr lang="en-GB" altLang="en-US" sz="2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Cristo?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100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1000"/>
                                        <p:tgtEl>
                                          <p:spTgt spid="1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8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1000"/>
                                        <p:tgtEl>
                                          <p:spTgt spid="163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1">
            <a:extLst>
              <a:ext uri="{FF2B5EF4-FFF2-40B4-BE49-F238E27FC236}">
                <a16:creationId xmlns:a16="http://schemas.microsoft.com/office/drawing/2014/main" id="{BC6E9F06-CC4C-0887-A7E0-307856D558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98" y="76200"/>
            <a:ext cx="3267075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7410" name="AutoShape 2">
            <a:extLst>
              <a:ext uri="{FF2B5EF4-FFF2-40B4-BE49-F238E27FC236}">
                <a16:creationId xmlns:a16="http://schemas.microsoft.com/office/drawing/2014/main" id="{03731FE1-6DD6-387F-B1E8-6256FF7EAD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04800"/>
            <a:ext cx="7212702" cy="1219200"/>
          </a:xfrm>
          <a:prstGeom prst="wedgeRoundRectCallout">
            <a:avLst>
              <a:gd name="adj1" fmla="val -80803"/>
              <a:gd name="adj2" fmla="val 68178"/>
              <a:gd name="adj3" fmla="val 16667"/>
            </a:avLst>
          </a:prstGeom>
          <a:solidFill>
            <a:srgbClr val="FFFF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buClr>
                <a:srgbClr val="000000"/>
              </a:buClr>
              <a:buSzPct val="100000"/>
              <a:buFont typeface="Arial" panose="020B0604020202020204" pitchFamily="34" charset="0"/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1pPr>
            <a:lvl2pPr marL="742950" indent="-285750">
              <a:buClr>
                <a:srgbClr val="000000"/>
              </a:buClr>
              <a:buSzPct val="100000"/>
              <a:buFont typeface="Arial" panose="020B0604020202020204" pitchFamily="34" charset="0"/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2pPr>
            <a:lvl3pPr marL="1143000" indent="-228600">
              <a:buClr>
                <a:srgbClr val="000000"/>
              </a:buClr>
              <a:buSzPct val="100000"/>
              <a:buFont typeface="Arial" panose="020B0604020202020204" pitchFamily="34" charset="0"/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3pPr>
            <a:lvl4pPr marL="1600200" indent="-228600">
              <a:buClr>
                <a:srgbClr val="000000"/>
              </a:buClr>
              <a:buSzPct val="100000"/>
              <a:buFont typeface="Arial" panose="020B0604020202020204" pitchFamily="34" charset="0"/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4pPr>
            <a:lvl5pPr marL="2057400" indent="-228600">
              <a:buClr>
                <a:srgbClr val="000000"/>
              </a:buClr>
              <a:buSzPct val="100000"/>
              <a:buFont typeface="Arial" panose="020B0604020202020204" pitchFamily="34" charset="0"/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267A4703-C0AE-8A4D-0144-ED22218D7E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00" y="405478"/>
            <a:ext cx="6831702" cy="1017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1pPr>
            <a:lvl2pPr marL="742950" indent="-28575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2pPr>
            <a:lvl3pPr marL="11430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3pPr>
            <a:lvl4pPr marL="16002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4pPr>
            <a:lvl5pPr marL="20574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buFont typeface="Tempus Sans ITC" panose="04020404030D07020202" pitchFamily="82" charset="0"/>
              <a:buNone/>
            </a:pPr>
            <a:r>
              <a:rPr lang="en-GB" altLang="en-US" sz="3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¿Podemos </a:t>
            </a:r>
            <a:r>
              <a:rPr lang="en-GB" altLang="en-US" sz="300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creer</a:t>
            </a:r>
            <a:r>
              <a:rPr lang="en-GB" altLang="en-US" sz="3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que </a:t>
            </a:r>
            <a:r>
              <a:rPr lang="en-GB" altLang="en-US" sz="300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aquellas</a:t>
            </a:r>
            <a:r>
              <a:rPr lang="en-GB" altLang="en-US" sz="3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300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promesas</a:t>
            </a:r>
            <a:r>
              <a:rPr lang="en-GB" altLang="en-US" sz="3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se </a:t>
            </a:r>
            <a:r>
              <a:rPr lang="en-GB" altLang="en-US" sz="300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aplican</a:t>
            </a:r>
            <a:r>
              <a:rPr lang="en-GB" altLang="en-US" sz="3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</a:t>
            </a:r>
            <a:r>
              <a:rPr lang="en-GB" altLang="en-US" sz="300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nosotros</a:t>
            </a:r>
            <a:r>
              <a:rPr lang="en-GB" altLang="en-US" sz="3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</p:txBody>
      </p:sp>
      <p:sp>
        <p:nvSpPr>
          <p:cNvPr id="17412" name="Text Box 4">
            <a:extLst>
              <a:ext uri="{FF2B5EF4-FFF2-40B4-BE49-F238E27FC236}">
                <a16:creationId xmlns:a16="http://schemas.microsoft.com/office/drawing/2014/main" id="{68353A78-39E8-F7B7-0016-7787644B59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334097"/>
            <a:ext cx="8305800" cy="1479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1pPr>
            <a:lvl2pPr marL="742950" indent="-28575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2pPr>
            <a:lvl3pPr marL="11430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3pPr>
            <a:lvl4pPr marL="16002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4pPr>
            <a:lvl5pPr marL="20574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buClr>
                <a:srgbClr val="FFFFFF"/>
              </a:buClr>
              <a:buFont typeface="Tempus Sans ITC" panose="04020404030D07020202" pitchFamily="82" charset="0"/>
              <a:buNone/>
            </a:pPr>
            <a:r>
              <a:rPr lang="en-GB" altLang="en-US" sz="30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 </a:t>
            </a:r>
            <a:r>
              <a:rPr lang="en-GB" altLang="en-US" sz="30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cierto</a:t>
            </a:r>
            <a:r>
              <a:rPr lang="en-GB" altLang="en-US" sz="30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que </a:t>
            </a:r>
            <a:r>
              <a:rPr lang="en-GB" altLang="en-US" sz="30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todas</a:t>
            </a:r>
            <a:r>
              <a:rPr lang="en-GB" altLang="en-US" sz="30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30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aquellas</a:t>
            </a:r>
            <a:r>
              <a:rPr lang="en-GB" altLang="en-US" sz="30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30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promesas</a:t>
            </a:r>
            <a:r>
              <a:rPr lang="en-GB" altLang="en-US" sz="30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son para </a:t>
            </a:r>
            <a:r>
              <a:rPr lang="en-GB" altLang="en-US" sz="30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ayudarnos</a:t>
            </a:r>
            <a:r>
              <a:rPr lang="en-GB" altLang="en-US" sz="30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</a:t>
            </a:r>
            <a:r>
              <a:rPr lang="en-GB" altLang="en-US" sz="30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motivarnos</a:t>
            </a:r>
            <a:r>
              <a:rPr lang="en-GB" altLang="en-US" sz="30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</a:t>
            </a:r>
            <a:r>
              <a:rPr lang="en-GB" altLang="en-US" sz="30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pedir</a:t>
            </a:r>
            <a:r>
              <a:rPr lang="en-GB" altLang="en-US" sz="30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30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mucho</a:t>
            </a:r>
            <a:r>
              <a:rPr lang="en-GB" altLang="en-US" sz="30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</a:t>
            </a:r>
            <a:r>
              <a:rPr lang="en-GB" altLang="en-US" sz="30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nuestro</a:t>
            </a:r>
            <a:r>
              <a:rPr lang="en-GB" altLang="en-US" sz="30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Rey </a:t>
            </a:r>
            <a:r>
              <a:rPr lang="en-GB" altLang="en-US" sz="30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</a:t>
            </a:r>
            <a:r>
              <a:rPr lang="en-GB" altLang="en-US" sz="30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Su </a:t>
            </a:r>
            <a:r>
              <a:rPr lang="en-GB" altLang="en-US" sz="30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servicio</a:t>
            </a:r>
            <a:r>
              <a:rPr lang="en-GB" altLang="en-US" sz="30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0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4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F2D4AE2-D098-382A-A9E9-C2656862B2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98" y="76200"/>
            <a:ext cx="3267075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AutoShape 2">
            <a:extLst>
              <a:ext uri="{FF2B5EF4-FFF2-40B4-BE49-F238E27FC236}">
                <a16:creationId xmlns:a16="http://schemas.microsoft.com/office/drawing/2014/main" id="{047E8FB0-EB20-8A56-F5A7-1342B5358B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04800"/>
            <a:ext cx="7212702" cy="1219200"/>
          </a:xfrm>
          <a:prstGeom prst="wedgeRoundRectCallout">
            <a:avLst>
              <a:gd name="adj1" fmla="val -80803"/>
              <a:gd name="adj2" fmla="val 68178"/>
              <a:gd name="adj3" fmla="val 16667"/>
            </a:avLst>
          </a:prstGeom>
          <a:solidFill>
            <a:srgbClr val="FFFF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buClr>
                <a:srgbClr val="000000"/>
              </a:buClr>
              <a:buSzPct val="100000"/>
              <a:buFont typeface="Arial" panose="020B0604020202020204" pitchFamily="34" charset="0"/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1pPr>
            <a:lvl2pPr marL="742950" indent="-285750">
              <a:buClr>
                <a:srgbClr val="000000"/>
              </a:buClr>
              <a:buSzPct val="100000"/>
              <a:buFont typeface="Arial" panose="020B0604020202020204" pitchFamily="34" charset="0"/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2pPr>
            <a:lvl3pPr marL="1143000" indent="-228600">
              <a:buClr>
                <a:srgbClr val="000000"/>
              </a:buClr>
              <a:buSzPct val="100000"/>
              <a:buFont typeface="Arial" panose="020B0604020202020204" pitchFamily="34" charset="0"/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3pPr>
            <a:lvl4pPr marL="1600200" indent="-228600">
              <a:buClr>
                <a:srgbClr val="000000"/>
              </a:buClr>
              <a:buSzPct val="100000"/>
              <a:buFont typeface="Arial" panose="020B0604020202020204" pitchFamily="34" charset="0"/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4pPr>
            <a:lvl5pPr marL="2057400" indent="-228600">
              <a:buClr>
                <a:srgbClr val="000000"/>
              </a:buClr>
              <a:buSzPct val="100000"/>
              <a:buFont typeface="Arial" panose="020B0604020202020204" pitchFamily="34" charset="0"/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D33421E-A1E0-6EFC-1071-8B92F575B2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00" y="405478"/>
            <a:ext cx="6831702" cy="1017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1pPr>
            <a:lvl2pPr marL="742950" indent="-28575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2pPr>
            <a:lvl3pPr marL="11430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3pPr>
            <a:lvl4pPr marL="16002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4pPr>
            <a:lvl5pPr marL="20574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buFont typeface="Tempus Sans ITC" panose="04020404030D07020202" pitchFamily="82" charset="0"/>
              <a:buNone/>
            </a:pPr>
            <a:r>
              <a:rPr lang="en-GB" altLang="en-US" sz="3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¿Podemos </a:t>
            </a:r>
            <a:r>
              <a:rPr lang="en-GB" altLang="en-US" sz="300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creer</a:t>
            </a:r>
            <a:r>
              <a:rPr lang="en-GB" altLang="en-US" sz="3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que </a:t>
            </a:r>
            <a:r>
              <a:rPr lang="en-GB" altLang="en-US" sz="300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aquellas</a:t>
            </a:r>
            <a:r>
              <a:rPr lang="en-GB" altLang="en-US" sz="3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300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promesas</a:t>
            </a:r>
            <a:r>
              <a:rPr lang="en-GB" altLang="en-US" sz="3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se </a:t>
            </a:r>
            <a:r>
              <a:rPr lang="en-GB" altLang="en-US" sz="300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aplican</a:t>
            </a:r>
            <a:r>
              <a:rPr lang="en-GB" altLang="en-US" sz="3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</a:t>
            </a:r>
            <a:r>
              <a:rPr lang="en-GB" altLang="en-US" sz="300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nosotros</a:t>
            </a:r>
            <a:r>
              <a:rPr lang="en-GB" altLang="en-US" sz="3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</p:txBody>
      </p:sp>
      <p:sp>
        <p:nvSpPr>
          <p:cNvPr id="64518" name="Text Box 6">
            <a:extLst>
              <a:ext uri="{FF2B5EF4-FFF2-40B4-BE49-F238E27FC236}">
                <a16:creationId xmlns:a16="http://schemas.microsoft.com/office/drawing/2014/main" id="{23A0E405-CEAC-6CFD-5029-ADC836122B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717" y="1828800"/>
            <a:ext cx="11982283" cy="483427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90000" tIns="46800" rIns="90000" bIns="46800">
            <a:spAutoFit/>
          </a:bodyPr>
          <a:lstStyle>
            <a:lvl1pPr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1pPr>
            <a:lvl2pPr marL="742950" indent="-28575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2pPr>
            <a:lvl3pPr marL="11430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3pPr>
            <a:lvl4pPr marL="16002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4pPr>
            <a:lvl5pPr marL="20574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buClr>
                <a:srgbClr val="FFFFFF"/>
              </a:buClr>
              <a:buFont typeface="Tempus Sans ITC" panose="04020404030D07020202" pitchFamily="82" charset="0"/>
              <a:buNone/>
            </a:pP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  Jesús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dijo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en-GB" altLang="en-US" sz="2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i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diréis</a:t>
            </a:r>
            <a:r>
              <a:rPr lang="en-GB" altLang="en-US" sz="2800" i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</a:t>
            </a:r>
            <a:r>
              <a:rPr lang="en-GB" altLang="en-US" sz="2800" i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este</a:t>
            </a:r>
            <a:r>
              <a:rPr lang="en-GB" altLang="en-US" sz="2800" i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monte:  </a:t>
            </a:r>
            <a:r>
              <a:rPr lang="en-GB" altLang="en-US" sz="2800" i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Pásate</a:t>
            </a:r>
            <a:r>
              <a:rPr lang="en-GB" altLang="en-US" sz="2800" i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… y se </a:t>
            </a:r>
          </a:p>
          <a:p>
            <a:pPr eaLnBrk="1" hangingPunct="1">
              <a:buClr>
                <a:srgbClr val="FFFFFF"/>
              </a:buClr>
              <a:buFont typeface="Tempus Sans ITC" panose="04020404030D07020202" pitchFamily="82" charset="0"/>
              <a:buNone/>
            </a:pPr>
            <a:r>
              <a:rPr lang="en-GB" altLang="en-US" sz="2800" i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		   </a:t>
            </a:r>
            <a:r>
              <a:rPr lang="en-GB" altLang="en-US" sz="2800" i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pasará</a:t>
            </a:r>
            <a:r>
              <a:rPr lang="en-GB" altLang="en-US" sz="2800" i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eaLnBrk="1" hangingPunct="1">
              <a:buClr>
                <a:srgbClr val="FFFFFF"/>
              </a:buClr>
              <a:buFont typeface="Tempus Sans ITC" panose="04020404030D07020202" pitchFamily="82" charset="0"/>
              <a:buNone/>
            </a:pP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  Jesús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dijo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en-GB" altLang="en-US" sz="28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buscad</a:t>
            </a:r>
            <a:r>
              <a:rPr lang="en-GB" altLang="en-US" sz="2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primeramente</a:t>
            </a:r>
            <a:r>
              <a:rPr lang="en-GB" altLang="en-US" sz="2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</a:t>
            </a:r>
            <a:r>
              <a:rPr lang="en-GB" altLang="en-US" sz="2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reino</a:t>
            </a:r>
            <a:r>
              <a:rPr lang="en-GB" altLang="en-US" sz="2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Dios </a:t>
            </a:r>
          </a:p>
          <a:p>
            <a:pPr eaLnBrk="1" hangingPunct="1">
              <a:buClr>
                <a:srgbClr val="FFFFFF"/>
              </a:buClr>
              <a:buFont typeface="Tempus Sans ITC" panose="04020404030D07020202" pitchFamily="82" charset="0"/>
              <a:buNone/>
            </a:pPr>
            <a:r>
              <a:rPr lang="en-GB" altLang="en-US" sz="2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     y </a:t>
            </a:r>
            <a:r>
              <a:rPr lang="en-GB" altLang="en-US" sz="28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</a:t>
            </a:r>
            <a:r>
              <a:rPr lang="en-GB" altLang="en-US" sz="2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justicia</a:t>
            </a:r>
            <a:r>
              <a:rPr lang="en-GB" altLang="en-US" sz="2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y </a:t>
            </a:r>
            <a:r>
              <a:rPr lang="en-GB" altLang="en-US" sz="28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todas</a:t>
            </a:r>
            <a:r>
              <a:rPr lang="en-GB" altLang="en-US" sz="2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estas</a:t>
            </a:r>
            <a:r>
              <a:rPr lang="en-GB" altLang="en-US" sz="2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cosas</a:t>
            </a:r>
            <a:r>
              <a:rPr lang="en-GB" altLang="en-US" sz="2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</a:t>
            </a:r>
            <a:r>
              <a:rPr lang="en-GB" altLang="en-US" sz="2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serán</a:t>
            </a:r>
            <a:r>
              <a:rPr lang="en-GB" altLang="en-US" sz="2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eaLnBrk="1" hangingPunct="1">
              <a:buClr>
                <a:srgbClr val="FFFFFF"/>
              </a:buClr>
              <a:buFont typeface="Tempus Sans ITC" panose="04020404030D07020202" pitchFamily="82" charset="0"/>
              <a:buNone/>
            </a:pPr>
            <a:r>
              <a:rPr lang="en-GB" altLang="en-US" sz="2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     </a:t>
            </a:r>
            <a:r>
              <a:rPr lang="en-GB" altLang="en-US" sz="28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añadidas</a:t>
            </a:r>
            <a:r>
              <a:rPr lang="en-GB" altLang="en-US" sz="2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eaLnBrk="1" hangingPunct="1">
              <a:buClr>
                <a:srgbClr val="FFFFFF"/>
              </a:buClr>
              <a:buFont typeface="Tempus Sans ITC" panose="04020404030D07020202" pitchFamily="82" charset="0"/>
              <a:buNone/>
            </a:pP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dijo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n-GB" altLang="en-US" sz="2800" i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Dad, y se </a:t>
            </a:r>
            <a:r>
              <a:rPr lang="en-GB" altLang="en-US" sz="2800" i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</a:t>
            </a:r>
            <a:r>
              <a:rPr lang="en-GB" altLang="en-US" sz="2800" i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i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dará</a:t>
            </a:r>
            <a:r>
              <a:rPr lang="en-GB" altLang="en-US" sz="2800" i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  <a:r>
              <a:rPr lang="en-GB" altLang="en-US" sz="2800" i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medida</a:t>
            </a:r>
            <a:r>
              <a:rPr lang="en-GB" altLang="en-US" sz="2800" i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i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buena</a:t>
            </a:r>
            <a:r>
              <a:rPr lang="en-GB" altLang="en-US" sz="2800" i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GB" altLang="en-US" sz="2800" i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apretada</a:t>
            </a:r>
            <a:r>
              <a:rPr lang="en-GB" altLang="en-US" sz="2800" i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eaLnBrk="1" hangingPunct="1">
              <a:buClr>
                <a:srgbClr val="FFFFFF"/>
              </a:buClr>
              <a:buFont typeface="Tempus Sans ITC" panose="04020404030D07020202" pitchFamily="82" charset="0"/>
              <a:buNone/>
            </a:pP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Sabemos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que</a:t>
            </a:r>
            <a:r>
              <a:rPr lang="en-GB" altLang="en-US" sz="2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i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Dios es </a:t>
            </a:r>
            <a:r>
              <a:rPr lang="en-GB" altLang="en-US" sz="2800" i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poderoso</a:t>
            </a:r>
            <a:r>
              <a:rPr lang="en-GB" altLang="en-US" sz="2800" i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para </a:t>
            </a:r>
            <a:r>
              <a:rPr lang="en-GB" altLang="en-US" sz="2800" i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hacer</a:t>
            </a:r>
            <a:r>
              <a:rPr lang="en-GB" altLang="en-US" sz="2800" i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i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todas</a:t>
            </a:r>
            <a:r>
              <a:rPr lang="en-GB" altLang="en-US" sz="2800" i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las </a:t>
            </a:r>
            <a:r>
              <a:rPr lang="en-GB" altLang="en-US" sz="2800" i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cosas</a:t>
            </a:r>
            <a:r>
              <a:rPr lang="en-GB" altLang="en-US" sz="2800" i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i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mucho</a:t>
            </a:r>
            <a:r>
              <a:rPr lang="en-GB" altLang="en-US" sz="2800" i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i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más</a:t>
            </a:r>
            <a:r>
              <a:rPr lang="en-GB" altLang="en-US" sz="2800" i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GB" altLang="en-US" sz="2800" i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abundantemente</a:t>
            </a:r>
            <a:r>
              <a:rPr lang="en-GB" altLang="en-US" sz="2800" i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lo que </a:t>
            </a:r>
            <a:r>
              <a:rPr lang="en-GB" altLang="en-US" sz="2800" i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pedimos</a:t>
            </a:r>
            <a:r>
              <a:rPr lang="en-GB" altLang="en-US" sz="2800" i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 </a:t>
            </a:r>
            <a:r>
              <a:rPr lang="en-GB" altLang="en-US" sz="2800" i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entendemos</a:t>
            </a:r>
            <a:endParaRPr lang="en-GB" altLang="en-US" sz="2800" i="1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Clr>
                <a:srgbClr val="FFFFFF"/>
              </a:buClr>
              <a:buFont typeface="Tempus Sans ITC" panose="04020404030D07020202" pitchFamily="82" charset="0"/>
              <a:buNone/>
            </a:pP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Debemos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podemos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renunciar</a:t>
            </a:r>
            <a:r>
              <a:rPr lang="en-GB" altLang="en-US" sz="2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</a:t>
            </a:r>
            <a:r>
              <a:rPr lang="en-GB" altLang="en-US" sz="28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todo</a:t>
            </a:r>
            <a:r>
              <a:rPr lang="en-GB" altLang="en-US" sz="2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lo que </a:t>
            </a:r>
            <a:r>
              <a:rPr lang="en-GB" altLang="en-US" sz="28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poseemos</a:t>
            </a:r>
            <a:endParaRPr lang="en-GB" altLang="en-US" sz="28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Clr>
                <a:srgbClr val="FFFFFF"/>
              </a:buClr>
              <a:buFont typeface="Tempus Sans ITC" panose="04020404030D07020202" pitchFamily="82" charset="0"/>
              <a:buNone/>
            </a:pP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poder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divino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 para </a:t>
            </a:r>
            <a:r>
              <a:rPr lang="en-GB" altLang="en-US" sz="28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nosotros</a:t>
            </a:r>
            <a:r>
              <a:rPr lang="en-GB" altLang="en-US" sz="2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</a:t>
            </a:r>
            <a:r>
              <a:rPr lang="en-GB" altLang="en-US" sz="28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actua</a:t>
            </a:r>
            <a:r>
              <a:rPr lang="en-GB" altLang="en-US" sz="2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</a:t>
            </a:r>
            <a:r>
              <a:rPr lang="en-GB" altLang="en-US" sz="2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nosotros</a:t>
            </a:r>
            <a:endParaRPr lang="en-GB" altLang="en-US" sz="28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Clr>
                <a:srgbClr val="FFFFFF"/>
              </a:buClr>
              <a:buFont typeface="Tempus Sans ITC" panose="04020404030D07020202" pitchFamily="82" charset="0"/>
              <a:buNone/>
            </a:pP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ángeles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Dios </a:t>
            </a:r>
            <a:r>
              <a:rPr lang="en-GB" altLang="en-US" sz="28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están</a:t>
            </a:r>
            <a:r>
              <a:rPr lang="en-GB" altLang="en-US" sz="2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para </a:t>
            </a:r>
            <a:r>
              <a:rPr lang="en-GB" altLang="en-US" sz="28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ayudarnos</a:t>
            </a:r>
            <a:endParaRPr lang="en-GB" altLang="en-US" sz="28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4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45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645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645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645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1000"/>
                                        <p:tgtEl>
                                          <p:spTgt spid="645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645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1000"/>
                                        <p:tgtEl>
                                          <p:spTgt spid="645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1000"/>
                                        <p:tgtEl>
                                          <p:spTgt spid="645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1000"/>
                                        <p:tgtEl>
                                          <p:spTgt spid="645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1">
            <a:extLst>
              <a:ext uri="{FF2B5EF4-FFF2-40B4-BE49-F238E27FC236}">
                <a16:creationId xmlns:a16="http://schemas.microsoft.com/office/drawing/2014/main" id="{F2B421FB-2517-1B16-B73E-4B81FA3C41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514600"/>
            <a:ext cx="9906000" cy="3110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1pPr>
            <a:lvl2pPr marL="742950" indent="-28575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2pPr>
            <a:lvl3pPr marL="11430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3pPr>
            <a:lvl4pPr marL="16002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4pPr>
            <a:lvl5pPr marL="20574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buFont typeface="Tempus Sans ITC" panose="04020404030D07020202" pitchFamily="82" charset="0"/>
              <a:buNone/>
            </a:pPr>
            <a:r>
              <a:rPr lang="en-GB" alt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</a:t>
            </a:r>
            <a:r>
              <a:rPr lang="en-GB" alt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Cuántas</a:t>
            </a:r>
            <a:r>
              <a:rPr lang="en-GB" alt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oportunidades</a:t>
            </a:r>
            <a:r>
              <a:rPr lang="en-GB" alt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maravillosas</a:t>
            </a:r>
            <a:r>
              <a:rPr lang="en-GB" alt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para </a:t>
            </a:r>
            <a:r>
              <a:rPr lang="en-GB" alt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servirle</a:t>
            </a:r>
            <a:r>
              <a:rPr lang="en-GB" alt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</a:t>
            </a:r>
            <a:r>
              <a:rPr lang="en-GB" alt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Él</a:t>
            </a:r>
            <a:r>
              <a:rPr lang="en-GB" alt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no </a:t>
            </a:r>
            <a:r>
              <a:rPr lang="en-GB" alt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recibimos</a:t>
            </a:r>
            <a:r>
              <a:rPr lang="en-GB" alt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porque</a:t>
            </a:r>
            <a:r>
              <a:rPr lang="en-GB" alt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tenemos</a:t>
            </a:r>
            <a:r>
              <a:rPr lang="en-GB" alt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miedo</a:t>
            </a:r>
            <a:r>
              <a:rPr lang="en-GB" alt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</a:t>
            </a:r>
            <a:r>
              <a:rPr lang="en-GB" alt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pedirle</a:t>
            </a:r>
            <a:r>
              <a:rPr lang="en-GB" alt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  </a:t>
            </a:r>
          </a:p>
          <a:p>
            <a:pPr algn="ctr" eaLnBrk="1" hangingPunct="1">
              <a:buFont typeface="Tempus Sans ITC" panose="04020404030D07020202" pitchFamily="82" charset="0"/>
              <a:buNone/>
            </a:pPr>
            <a:endParaRPr lang="en-GB" alt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buFont typeface="Tempus Sans ITC" panose="04020404030D07020202" pitchFamily="82" charset="0"/>
              <a:buNone/>
            </a:pPr>
            <a:r>
              <a:rPr lang="es-CO" alt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</a:t>
            </a:r>
            <a:r>
              <a:rPr lang="en-GB" alt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Nuestro</a:t>
            </a:r>
            <a:r>
              <a:rPr lang="en-GB" alt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miedo</a:t>
            </a:r>
            <a:r>
              <a:rPr lang="en-GB" alt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</a:t>
            </a:r>
            <a:r>
              <a:rPr lang="en-GB" alt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duda</a:t>
            </a:r>
            <a:r>
              <a:rPr lang="en-GB" alt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nos</a:t>
            </a:r>
            <a:r>
              <a:rPr lang="en-GB" alt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guían</a:t>
            </a:r>
            <a:r>
              <a:rPr lang="en-GB" alt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no </a:t>
            </a:r>
            <a:r>
              <a:rPr lang="en-GB" alt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pedir</a:t>
            </a:r>
            <a:r>
              <a:rPr lang="en-GB" alt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 </a:t>
            </a:r>
          </a:p>
          <a:p>
            <a:pPr algn="ctr" eaLnBrk="1" hangingPunct="1">
              <a:buFont typeface="Tempus Sans ITC" panose="04020404030D07020202" pitchFamily="82" charset="0"/>
              <a:buNone/>
            </a:pPr>
            <a:endParaRPr lang="en-GB" alt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buFont typeface="Tempus Sans ITC" panose="04020404030D07020202" pitchFamily="82" charset="0"/>
              <a:buNone/>
            </a:pPr>
            <a:r>
              <a:rPr lang="en-GB" alt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¿Es </a:t>
            </a:r>
            <a:r>
              <a:rPr lang="en-GB" alt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verdad</a:t>
            </a:r>
            <a:r>
              <a:rPr lang="en-GB" alt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que “</a:t>
            </a:r>
            <a:r>
              <a:rPr lang="en-GB" alt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</a:t>
            </a:r>
            <a:r>
              <a:rPr lang="en-GB" alt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la </a:t>
            </a:r>
            <a:r>
              <a:rPr lang="en-GB" alt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</a:t>
            </a:r>
            <a:r>
              <a:rPr lang="en-GB" alt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andamos</a:t>
            </a:r>
            <a:r>
              <a:rPr lang="en-GB" alt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 con </a:t>
            </a:r>
            <a:r>
              <a:rPr lang="en-GB" alt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respecto</a:t>
            </a:r>
            <a:r>
              <a:rPr lang="en-GB" alt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las </a:t>
            </a:r>
          </a:p>
          <a:p>
            <a:pPr algn="ctr" eaLnBrk="1" hangingPunct="1">
              <a:buFont typeface="Tempus Sans ITC" panose="04020404030D07020202" pitchFamily="82" charset="0"/>
              <a:buNone/>
            </a:pPr>
            <a:r>
              <a:rPr lang="en-GB" alt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en-GB" alt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grandes</a:t>
            </a:r>
            <a:r>
              <a:rPr lang="en-GB" alt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promesas</a:t>
            </a:r>
            <a:r>
              <a:rPr lang="en-GB" alt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Dios?</a:t>
            </a:r>
          </a:p>
        </p:txBody>
      </p:sp>
      <p:sp>
        <p:nvSpPr>
          <p:cNvPr id="18435" name="Text Box 3">
            <a:extLst>
              <a:ext uri="{FF2B5EF4-FFF2-40B4-BE49-F238E27FC236}">
                <a16:creationId xmlns:a16="http://schemas.microsoft.com/office/drawing/2014/main" id="{1BC16C54-073D-6715-8EE4-5DD6A731F3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525401"/>
          </a:xfrm>
          <a:prstGeom prst="rect">
            <a:avLst/>
          </a:prstGeom>
          <a:solidFill>
            <a:srgbClr val="F6F5D7"/>
          </a:solidFill>
          <a:ln>
            <a:noFill/>
          </a:ln>
          <a:effectLst/>
        </p:spPr>
        <p:txBody>
          <a:bodyPr wrap="square" lIns="90000" tIns="46800" rIns="90000" bIns="46800">
            <a:spAutoFit/>
          </a:bodyPr>
          <a:lstStyle>
            <a:lvl1pPr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1pPr>
            <a:lvl2pPr marL="742950" indent="-28575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2pPr>
            <a:lvl3pPr marL="11430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3pPr>
            <a:lvl4pPr marL="16002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4pPr>
            <a:lvl5pPr marL="20574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buClr>
                <a:srgbClr val="FFFF00"/>
              </a:buClr>
              <a:buFont typeface="Tempus Sans ITC" panose="04020404030D07020202" pitchFamily="82" charset="0"/>
              <a:buNone/>
            </a:pPr>
            <a:r>
              <a:rPr lang="en-GB" altLang="en-US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</a:t>
            </a:r>
            <a:r>
              <a:rPr lang="en-GB" altLang="en-US" sz="28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Qué</a:t>
            </a:r>
            <a:r>
              <a:rPr lang="en-GB" altLang="en-US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pedimos</a:t>
            </a:r>
            <a:r>
              <a:rPr lang="en-GB" altLang="en-US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</a:t>
            </a:r>
            <a:r>
              <a:rPr lang="en-GB" altLang="en-US" sz="28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nuestro</a:t>
            </a:r>
            <a:r>
              <a:rPr lang="en-GB" altLang="en-US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Padre?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1000"/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1000"/>
                                        <p:tgtEl>
                                          <p:spTgt spid="18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1000"/>
                                        <p:tgtEl>
                                          <p:spTgt spid="18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37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" dur="1000"/>
                                        <p:tgtEl>
                                          <p:spTgt spid="18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6" name="Text Box 6">
            <a:extLst>
              <a:ext uri="{FF2B5EF4-FFF2-40B4-BE49-F238E27FC236}">
                <a16:creationId xmlns:a16="http://schemas.microsoft.com/office/drawing/2014/main" id="{276C2183-97AC-9CDE-0367-4D3ED01AAD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676400"/>
            <a:ext cx="10058400" cy="4728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1pPr>
            <a:lvl2pPr marL="742950" indent="-28575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2pPr>
            <a:lvl3pPr marL="11430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3pPr>
            <a:lvl4pPr marL="16002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4pPr>
            <a:lvl5pPr marL="20574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lnSpc>
                <a:spcPct val="95000"/>
              </a:lnSpc>
              <a:buClr>
                <a:srgbClr val="FFFF00"/>
              </a:buClr>
              <a:buFont typeface="Tempus Sans ITC" panose="04020404030D07020202" pitchFamily="82" charset="0"/>
              <a:buNone/>
            </a:pPr>
            <a:r>
              <a:rPr lang="en-GB" altLang="en-US" sz="2800" u="sng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 que </a:t>
            </a:r>
            <a:r>
              <a:rPr lang="en-GB" altLang="en-US" sz="2800" u="sng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debemos</a:t>
            </a:r>
            <a:r>
              <a:rPr lang="en-GB" altLang="en-US" sz="2800" u="sng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u="sng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hacer</a:t>
            </a:r>
            <a:r>
              <a:rPr lang="en-GB" altLang="en-US" sz="2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en-GB" altLang="en-US" sz="1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95000"/>
              </a:lnSpc>
              <a:buClr>
                <a:srgbClr val="FFFF00"/>
              </a:buClr>
              <a:buFont typeface="Tempus Sans ITC" panose="04020404030D07020202" pitchFamily="82" charset="0"/>
              <a:buNone/>
            </a:pPr>
            <a:endParaRPr lang="en-GB" altLang="en-US" sz="9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95000"/>
              </a:lnSpc>
              <a:buClr>
                <a:srgbClr val="FFFFFF"/>
              </a:buClr>
              <a:buFont typeface="Tempus Sans ITC" panose="04020404030D07020202" pitchFamily="82" charset="0"/>
              <a:buNone/>
            </a:pP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Aceptar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Sus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promesas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con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confianza</a:t>
            </a:r>
            <a:endParaRPr lang="en-GB" altLang="en-US" sz="2800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95000"/>
              </a:lnSpc>
              <a:buClr>
                <a:srgbClr val="FFFFFF"/>
              </a:buClr>
              <a:buFont typeface="Tempus Sans ITC" panose="04020404030D07020202" pitchFamily="82" charset="0"/>
              <a:buNone/>
            </a:pPr>
            <a:endParaRPr lang="en-GB" altLang="en-US" sz="2800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95000"/>
              </a:lnSpc>
              <a:buClr>
                <a:srgbClr val="FFFFFF"/>
              </a:buClr>
              <a:buFont typeface="Tempus Sans ITC" panose="04020404030D07020202" pitchFamily="82" charset="0"/>
              <a:buNone/>
            </a:pP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 la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pedirle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según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lo que El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puede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hacer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no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según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nuestras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limitaciones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dudas</a:t>
            </a:r>
            <a:endParaRPr lang="en-GB" altLang="en-US" sz="2800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95000"/>
              </a:lnSpc>
              <a:buClr>
                <a:srgbClr val="FFFFFF"/>
              </a:buClr>
              <a:buFont typeface="Tempus Sans ITC" panose="04020404030D07020202" pitchFamily="82" charset="0"/>
              <a:buNone/>
            </a:pPr>
            <a:endParaRPr lang="en-GB" altLang="en-US" sz="2800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95000"/>
              </a:lnSpc>
              <a:buClr>
                <a:srgbClr val="FFFFFF"/>
              </a:buClr>
              <a:buFont typeface="Tempus Sans ITC" panose="04020404030D07020202" pitchFamily="82" charset="0"/>
              <a:buNone/>
            </a:pP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Darle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la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oportunidad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decir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“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Sí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</a:t>
            </a:r>
          </a:p>
          <a:p>
            <a:pPr eaLnBrk="1" hangingPunct="1">
              <a:lnSpc>
                <a:spcPct val="95000"/>
              </a:lnSpc>
              <a:buClr>
                <a:srgbClr val="FFFFFF"/>
              </a:buClr>
              <a:buFont typeface="Tempus Sans ITC" panose="04020404030D07020202" pitchFamily="82" charset="0"/>
              <a:buNone/>
            </a:pPr>
            <a:endParaRPr lang="en-GB" altLang="en-US" sz="2800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95000"/>
              </a:lnSpc>
              <a:buClr>
                <a:srgbClr val="FFFFFF"/>
              </a:buClr>
              <a:buFont typeface="Tempus Sans ITC" panose="04020404030D07020202" pitchFamily="82" charset="0"/>
              <a:buNone/>
            </a:pP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Dar a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otros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la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misma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oportunidad</a:t>
            </a:r>
            <a:endParaRPr lang="en-GB" altLang="en-US" sz="2800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95000"/>
              </a:lnSpc>
              <a:buClr>
                <a:srgbClr val="FFFFFF"/>
              </a:buClr>
              <a:buFont typeface="Tempus Sans ITC" panose="04020404030D07020202" pitchFamily="82" charset="0"/>
              <a:buNone/>
            </a:pPr>
            <a:endParaRPr lang="en-GB" altLang="en-US" sz="2800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95000"/>
              </a:lnSpc>
              <a:buClr>
                <a:srgbClr val="FFFFFF"/>
              </a:buClr>
              <a:buFont typeface="Tempus Sans ITC" panose="04020404030D07020202" pitchFamily="82" charset="0"/>
              <a:buNone/>
            </a:pP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Comprometernos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hacer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lo que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podamos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hacer</a:t>
            </a:r>
            <a:endParaRPr lang="en-GB" altLang="en-US" sz="2800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C816B23E-A643-E2B8-F657-C86845A89B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525401"/>
          </a:xfrm>
          <a:prstGeom prst="rect">
            <a:avLst/>
          </a:prstGeom>
          <a:solidFill>
            <a:srgbClr val="F6F5D7"/>
          </a:solidFill>
          <a:ln>
            <a:noFill/>
          </a:ln>
          <a:effectLst/>
        </p:spPr>
        <p:txBody>
          <a:bodyPr wrap="square" lIns="90000" tIns="46800" rIns="90000" bIns="46800">
            <a:spAutoFit/>
          </a:bodyPr>
          <a:lstStyle>
            <a:lvl1pPr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1pPr>
            <a:lvl2pPr marL="742950" indent="-28575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2pPr>
            <a:lvl3pPr marL="11430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3pPr>
            <a:lvl4pPr marL="16002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4pPr>
            <a:lvl5pPr marL="20574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buClr>
                <a:srgbClr val="FFFF00"/>
              </a:buClr>
              <a:buFont typeface="Tempus Sans ITC" panose="04020404030D07020202" pitchFamily="82" charset="0"/>
              <a:buNone/>
            </a:pPr>
            <a:r>
              <a:rPr lang="en-GB" altLang="en-US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</a:t>
            </a:r>
            <a:r>
              <a:rPr lang="en-GB" altLang="en-US" sz="28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Qué</a:t>
            </a:r>
            <a:r>
              <a:rPr lang="en-GB" altLang="en-US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pedimos</a:t>
            </a:r>
            <a:r>
              <a:rPr lang="en-GB" altLang="en-US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</a:t>
            </a:r>
            <a:r>
              <a:rPr lang="en-GB" altLang="en-US" sz="28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nuestro</a:t>
            </a:r>
            <a:r>
              <a:rPr lang="en-GB" altLang="en-US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Padre?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6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665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665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665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665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665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6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>
            <a:extLst>
              <a:ext uri="{FF2B5EF4-FFF2-40B4-BE49-F238E27FC236}">
                <a16:creationId xmlns:a16="http://schemas.microsoft.com/office/drawing/2014/main" id="{3FFF368B-A8E7-96F7-C02C-57ACB9259B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447800"/>
            <a:ext cx="9525000" cy="224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1pPr>
            <a:lvl2pPr marL="742950" indent="-28575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2pPr>
            <a:lvl3pPr marL="11430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3pPr>
            <a:lvl4pPr marL="16002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4pPr>
            <a:lvl5pPr marL="20574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buClr>
                <a:srgbClr val="FFFFFF"/>
              </a:buClr>
              <a:buFont typeface="Tempus Sans ITC" panose="04020404030D07020202" pitchFamily="82" charset="0"/>
              <a:buNone/>
            </a:pP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Hace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30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años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hno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Homer Hailey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preguntó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 “¿Por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qué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es que Dios no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nos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utiliza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nuestra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época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la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misma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manera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que ÉL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utiliz</a:t>
            </a:r>
            <a:r>
              <a:rPr lang="es-CO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ó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hombres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como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Daniel, José,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profetas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y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otros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para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realizar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cosas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grandes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r>
              <a:rPr lang="en-US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</a:t>
            </a:r>
            <a:endParaRPr lang="en-GB" altLang="en-US" sz="2800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098" name="Text Box 2">
            <a:extLst>
              <a:ext uri="{FF2B5EF4-FFF2-40B4-BE49-F238E27FC236}">
                <a16:creationId xmlns:a16="http://schemas.microsoft.com/office/drawing/2014/main" id="{AD4B6BAC-BDAB-7F29-F565-9E9E358D50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4038600"/>
            <a:ext cx="9525000" cy="2679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1pPr>
            <a:lvl2pPr marL="742950" indent="-28575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2pPr>
            <a:lvl3pPr marL="11430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3pPr>
            <a:lvl4pPr marL="16002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4pPr>
            <a:lvl5pPr marL="20574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buClr>
                <a:srgbClr val="FFFFFF"/>
              </a:buClr>
              <a:buFont typeface="Tempus Sans ITC" panose="04020404030D07020202" pitchFamily="82" charset="0"/>
              <a:buNone/>
            </a:pPr>
            <a:r>
              <a:rPr lang="en-GB" altLang="en-US" sz="280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“Pienso que es porque no pensamos en cosas lo suficientemente grandes y no le pedimos a Dios cosas lo suficientemente grandes.  No hablo de milagros ni de sitios que cuestan  $1,000,000 dólares…hablo de pedirle a Dios que nos utilize de maneras más grandes para servirle.”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Text Box 4">
            <a:extLst>
              <a:ext uri="{FF2B5EF4-FFF2-40B4-BE49-F238E27FC236}">
                <a16:creationId xmlns:a16="http://schemas.microsoft.com/office/drawing/2014/main" id="{50A3E769-9DA8-18A9-AE1D-9B772FB627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692528"/>
            <a:ext cx="12192000" cy="550863"/>
          </a:xfrm>
          <a:prstGeom prst="rect">
            <a:avLst/>
          </a:prstGeom>
          <a:solidFill>
            <a:srgbClr val="F6F5D7"/>
          </a:solidFill>
          <a:ln>
            <a:noFill/>
          </a:ln>
          <a:effectLst/>
        </p:spPr>
        <p:txBody>
          <a:bodyPr wrap="square" lIns="90000" tIns="46800" rIns="90000" bIns="46800">
            <a:spAutoFit/>
          </a:bodyPr>
          <a:lstStyle>
            <a:lvl1pPr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1pPr>
            <a:lvl2pPr marL="742950" indent="-28575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2pPr>
            <a:lvl3pPr marL="11430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3pPr>
            <a:lvl4pPr marL="16002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4pPr>
            <a:lvl5pPr marL="20574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buClr>
                <a:srgbClr val="FFFF00"/>
              </a:buClr>
              <a:buFont typeface="Tempus Sans ITC" panose="04020404030D07020202" pitchFamily="82" charset="0"/>
              <a:buNone/>
            </a:pPr>
            <a:r>
              <a:rPr lang="en-GB" altLang="en-US" sz="3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</a:t>
            </a:r>
            <a:r>
              <a:rPr lang="en-GB" altLang="en-US" sz="3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Cuál</a:t>
            </a:r>
            <a:r>
              <a:rPr lang="en-GB" altLang="en-US" sz="3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es </a:t>
            </a:r>
            <a:r>
              <a:rPr lang="en-GB" altLang="en-US" sz="3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</a:t>
            </a:r>
            <a:r>
              <a:rPr lang="en-GB" altLang="en-US" sz="3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punto?</a:t>
            </a:r>
          </a:p>
        </p:txBody>
      </p:sp>
      <p:sp>
        <p:nvSpPr>
          <p:cNvPr id="68614" name="Rectangle 6">
            <a:extLst>
              <a:ext uri="{FF2B5EF4-FFF2-40B4-BE49-F238E27FC236}">
                <a16:creationId xmlns:a16="http://schemas.microsoft.com/office/drawing/2014/main" id="{C4E6266D-7E99-5066-5D4E-0F9476AC01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657600"/>
            <a:ext cx="7162800" cy="1017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1pPr>
            <a:lvl2pPr marL="742950" indent="-28575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2pPr>
            <a:lvl3pPr marL="11430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3pPr>
            <a:lvl4pPr marL="16002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4pPr>
            <a:lvl5pPr marL="20574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buClr>
                <a:srgbClr val="FFFF00"/>
              </a:buClr>
              <a:buFont typeface="Tempus Sans ITC" panose="04020404030D07020202" pitchFamily="82" charset="0"/>
              <a:buNone/>
            </a:pPr>
            <a:r>
              <a:rPr lang="en-GB" altLang="en-US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¡</a:t>
            </a:r>
            <a:r>
              <a:rPr lang="en-GB" altLang="en-US" sz="3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Somos</a:t>
            </a:r>
            <a:r>
              <a:rPr lang="en-GB" altLang="en-US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3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una</a:t>
            </a:r>
            <a:r>
              <a:rPr lang="en-GB" altLang="en-US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3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fuerza</a:t>
            </a:r>
            <a:r>
              <a:rPr lang="en-GB" altLang="en-US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</a:t>
            </a:r>
            <a:r>
              <a:rPr lang="es-CO" altLang="en-US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muchos </a:t>
            </a:r>
            <a:r>
              <a:rPr lang="en-GB" altLang="en-US" sz="3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cristianos</a:t>
            </a:r>
            <a:r>
              <a:rPr lang="en-GB" altLang="en-US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!</a:t>
            </a:r>
          </a:p>
        </p:txBody>
      </p:sp>
      <p:sp>
        <p:nvSpPr>
          <p:cNvPr id="68615" name="Rectangle 7">
            <a:extLst>
              <a:ext uri="{FF2B5EF4-FFF2-40B4-BE49-F238E27FC236}">
                <a16:creationId xmlns:a16="http://schemas.microsoft.com/office/drawing/2014/main" id="{FAD74D4E-E637-8EC5-7BC8-729EC7E6B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4953000"/>
            <a:ext cx="10134600" cy="1479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1pPr>
            <a:lvl2pPr marL="742950" indent="-28575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2pPr>
            <a:lvl3pPr marL="11430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3pPr>
            <a:lvl4pPr marL="16002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4pPr>
            <a:lvl5pPr marL="20574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buClr>
                <a:srgbClr val="FFFF00"/>
              </a:buClr>
              <a:buFont typeface="Tempus Sans ITC" panose="04020404030D07020202" pitchFamily="82" charset="0"/>
              <a:buNone/>
            </a:pPr>
            <a:r>
              <a:rPr lang="en-GB" altLang="en-US" sz="30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¿Si </a:t>
            </a:r>
            <a:r>
              <a:rPr lang="en-GB" altLang="en-US" sz="30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muchos</a:t>
            </a:r>
            <a:r>
              <a:rPr lang="en-GB" altLang="en-US" sz="30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30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creyentes</a:t>
            </a:r>
            <a:r>
              <a:rPr lang="en-GB" altLang="en-US" sz="30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GB" altLang="en-US" sz="30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</a:t>
            </a:r>
            <a:r>
              <a:rPr lang="en-GB" altLang="en-US" sz="30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la </a:t>
            </a:r>
            <a:r>
              <a:rPr lang="en-GB" altLang="en-US" sz="30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</a:t>
            </a:r>
            <a:r>
              <a:rPr lang="en-GB" altLang="en-US" sz="30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GB" altLang="en-US" sz="30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piensan</a:t>
            </a:r>
            <a:r>
              <a:rPr lang="en-GB" altLang="en-US" sz="30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</a:t>
            </a:r>
            <a:r>
              <a:rPr lang="en-GB" altLang="en-US" sz="30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piden</a:t>
            </a:r>
            <a:r>
              <a:rPr lang="en-GB" altLang="en-US" sz="30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lo extr</a:t>
            </a:r>
            <a:r>
              <a:rPr lang="en-GB" altLang="en-US" sz="3000" u="sng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n-GB" altLang="en-US" sz="30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30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ordinario</a:t>
            </a:r>
            <a:r>
              <a:rPr lang="en-GB" altLang="en-US" sz="30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s-CO" altLang="en-US" sz="30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nunca </a:t>
            </a:r>
            <a:r>
              <a:rPr lang="es-CO" altLang="en-US" sz="30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debieramos</a:t>
            </a:r>
            <a:r>
              <a:rPr lang="es-CO" altLang="en-US" sz="30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estar sorprendidos por lo que pase en nuestra vida.</a:t>
            </a:r>
            <a:endParaRPr lang="en-GB" altLang="en-US" sz="3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686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1000"/>
                                        <p:tgtEl>
                                          <p:spTgt spid="686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5">
            <a:extLst>
              <a:ext uri="{FF2B5EF4-FFF2-40B4-BE49-F238E27FC236}">
                <a16:creationId xmlns:a16="http://schemas.microsoft.com/office/drawing/2014/main" id="{590D4F50-3696-B5F3-338B-F4796E1573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6300" y="5105400"/>
            <a:ext cx="10515600" cy="51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1pPr>
            <a:lvl2pPr marL="742950" indent="-28575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2pPr>
            <a:lvl3pPr marL="11430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3pPr>
            <a:lvl4pPr marL="16002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4pPr>
            <a:lvl5pPr marL="20574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lnSpc>
                <a:spcPct val="90000"/>
              </a:lnSpc>
              <a:buClr>
                <a:srgbClr val="FFFFFF"/>
              </a:buClr>
              <a:buFont typeface="Tempus Sans ITC" panose="04020404030D07020202" pitchFamily="82" charset="0"/>
              <a:buNone/>
            </a:pPr>
            <a:r>
              <a:rPr lang="en-GB" altLang="en-US" sz="30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</a:t>
            </a:r>
            <a:r>
              <a:rPr lang="en-GB" altLang="en-US" sz="30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Pensamos</a:t>
            </a:r>
            <a:r>
              <a:rPr lang="en-GB" altLang="en-US" sz="30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30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</a:t>
            </a:r>
            <a:r>
              <a:rPr lang="en-GB" altLang="en-US" sz="30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30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cosas</a:t>
            </a:r>
            <a:r>
              <a:rPr lang="en-GB" altLang="en-US" sz="30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30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</a:t>
            </a:r>
            <a:r>
              <a:rPr lang="en-GB" altLang="en-US" sz="30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30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suficientemente</a:t>
            </a:r>
            <a:r>
              <a:rPr lang="en-GB" altLang="en-US" sz="30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30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grandes</a:t>
            </a:r>
            <a:r>
              <a:rPr lang="en-GB" altLang="en-US" sz="30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</p:txBody>
      </p:sp>
      <p:sp>
        <p:nvSpPr>
          <p:cNvPr id="43013" name="Text Box 3">
            <a:extLst>
              <a:ext uri="{FF2B5EF4-FFF2-40B4-BE49-F238E27FC236}">
                <a16:creationId xmlns:a16="http://schemas.microsoft.com/office/drawing/2014/main" id="{5E172064-02D9-47B0-D92D-7D89D04F51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7224"/>
            <a:ext cx="12192000" cy="556179"/>
          </a:xfrm>
          <a:prstGeom prst="rect">
            <a:avLst/>
          </a:prstGeom>
          <a:solidFill>
            <a:srgbClr val="F6F5D7"/>
          </a:solidFill>
          <a:ln>
            <a:noFill/>
          </a:ln>
          <a:effectLst/>
        </p:spPr>
        <p:txBody>
          <a:bodyPr wrap="square" lIns="90000" tIns="46800" rIns="90000" bIns="46800">
            <a:spAutoFit/>
          </a:bodyPr>
          <a:lstStyle>
            <a:lvl1pPr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1pPr>
            <a:lvl2pPr marL="742950" indent="-28575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2pPr>
            <a:lvl3pPr marL="11430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3pPr>
            <a:lvl4pPr marL="16002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4pPr>
            <a:lvl5pPr marL="20574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buClr>
                <a:srgbClr val="FFFF00"/>
              </a:buClr>
              <a:buFont typeface="Tempus Sans ITC" panose="04020404030D07020202" pitchFamily="82" charset="0"/>
              <a:buNone/>
            </a:pPr>
            <a:r>
              <a:rPr lang="en-GB" altLang="en-US" sz="3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</a:t>
            </a:r>
            <a:r>
              <a:rPr lang="en-GB" altLang="en-US" sz="3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Qué</a:t>
            </a:r>
            <a:r>
              <a:rPr lang="en-GB" altLang="en-US" sz="3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3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pedimos</a:t>
            </a:r>
            <a:r>
              <a:rPr lang="en-GB" altLang="en-US" sz="3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</a:t>
            </a:r>
            <a:r>
              <a:rPr lang="en-GB" altLang="en-US" sz="3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nuestro</a:t>
            </a:r>
            <a:r>
              <a:rPr lang="en-GB" altLang="en-US" sz="3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Padre?</a:t>
            </a:r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01468DE0-56DF-6E82-9C93-36A462A13F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775501"/>
            <a:ext cx="8915400" cy="925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1pPr>
            <a:lvl2pPr marL="742950" indent="-28575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2pPr>
            <a:lvl3pPr marL="11430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3pPr>
            <a:lvl4pPr marL="16002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4pPr>
            <a:lvl5pPr marL="20574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lnSpc>
                <a:spcPct val="90000"/>
              </a:lnSpc>
              <a:buClr>
                <a:srgbClr val="FFFFFF"/>
              </a:buClr>
              <a:buFont typeface="Tempus Sans ITC" panose="04020404030D07020202" pitchFamily="82" charset="0"/>
              <a:buNone/>
            </a:pPr>
            <a:r>
              <a:rPr lang="en-GB" altLang="en-US" sz="30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</a:t>
            </a:r>
            <a:r>
              <a:rPr lang="en-GB" altLang="en-US" sz="30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Pensamos</a:t>
            </a:r>
            <a:r>
              <a:rPr lang="en-GB" altLang="en-US" sz="30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</a:t>
            </a:r>
            <a:r>
              <a:rPr lang="en-GB" altLang="en-US" sz="30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pedimos</a:t>
            </a:r>
            <a:r>
              <a:rPr lang="en-GB" altLang="en-US" sz="30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30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más</a:t>
            </a:r>
            <a:r>
              <a:rPr lang="en-GB" altLang="en-US" sz="30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30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allá</a:t>
            </a:r>
            <a:r>
              <a:rPr lang="en-GB" altLang="en-US" sz="30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</a:t>
            </a:r>
          </a:p>
          <a:p>
            <a:pPr algn="ctr" eaLnBrk="1" hangingPunct="1">
              <a:lnSpc>
                <a:spcPct val="90000"/>
              </a:lnSpc>
              <a:buClr>
                <a:srgbClr val="FFFFFF"/>
              </a:buClr>
              <a:buFont typeface="Tempus Sans ITC" panose="04020404030D07020202" pitchFamily="82" charset="0"/>
              <a:buNone/>
            </a:pPr>
            <a:r>
              <a:rPr lang="en-GB" altLang="en-US" sz="30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nuestros</a:t>
            </a:r>
            <a:r>
              <a:rPr lang="en-GB" altLang="en-US" sz="30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30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límites</a:t>
            </a:r>
            <a:r>
              <a:rPr lang="en-GB" altLang="en-US" sz="30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</p:txBody>
      </p:sp>
      <p:sp>
        <p:nvSpPr>
          <p:cNvPr id="19465" name="Rectangle 9">
            <a:extLst>
              <a:ext uri="{FF2B5EF4-FFF2-40B4-BE49-F238E27FC236}">
                <a16:creationId xmlns:a16="http://schemas.microsoft.com/office/drawing/2014/main" id="{2F3E70CA-08E0-7561-0E96-66095BC0C2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6019800"/>
            <a:ext cx="10134600" cy="533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1pPr>
            <a:lvl2pPr marL="742950" indent="-28575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2pPr>
            <a:lvl3pPr marL="11430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3pPr>
            <a:lvl4pPr marL="16002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4pPr>
            <a:lvl5pPr marL="20574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lnSpc>
                <a:spcPct val="95000"/>
              </a:lnSpc>
              <a:buClr>
                <a:srgbClr val="FFFFFF"/>
              </a:buClr>
              <a:buFont typeface="Tempus Sans ITC" panose="04020404030D07020202" pitchFamily="82" charset="0"/>
              <a:buNone/>
            </a:pPr>
            <a:r>
              <a:rPr lang="en-GB" altLang="en-US" sz="30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</a:t>
            </a:r>
            <a:r>
              <a:rPr lang="en-GB" altLang="en-US" sz="30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Pedimos</a:t>
            </a:r>
            <a:r>
              <a:rPr lang="en-GB" altLang="en-US" sz="30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Dios </a:t>
            </a:r>
            <a:r>
              <a:rPr lang="en-GB" altLang="en-US" sz="30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cosas</a:t>
            </a:r>
            <a:r>
              <a:rPr lang="en-GB" altLang="en-US" sz="30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lo </a:t>
            </a:r>
            <a:r>
              <a:rPr lang="en-GB" altLang="en-US" sz="30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suficientemente</a:t>
            </a:r>
            <a:r>
              <a:rPr lang="en-GB" altLang="en-US" sz="30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GB" altLang="en-US" sz="30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grandes</a:t>
            </a:r>
            <a:r>
              <a:rPr lang="en-GB" altLang="en-US" sz="30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9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9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Text Box 4">
            <a:extLst>
              <a:ext uri="{FF2B5EF4-FFF2-40B4-BE49-F238E27FC236}">
                <a16:creationId xmlns:a16="http://schemas.microsoft.com/office/drawing/2014/main" id="{BF502D14-EB85-2A94-7103-9436060B8B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828800"/>
            <a:ext cx="10591800" cy="47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1pPr>
            <a:lvl2pPr marL="742950" indent="-28575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2pPr>
            <a:lvl3pPr marL="11430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3pPr>
            <a:lvl4pPr marL="16002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4pPr>
            <a:lvl5pPr marL="20574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buClr>
                <a:srgbClr val="FFFFFF"/>
              </a:buClr>
              <a:buFont typeface="Tempus Sans ITC" panose="04020404030D07020202" pitchFamily="82" charset="0"/>
              <a:buNone/>
            </a:pPr>
            <a:r>
              <a:rPr lang="en-GB" altLang="en-US" sz="30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 que </a:t>
            </a:r>
            <a:r>
              <a:rPr lang="en-GB" altLang="en-US" sz="30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él</a:t>
            </a:r>
            <a:r>
              <a:rPr lang="en-GB" altLang="en-US" sz="30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30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dijo</a:t>
            </a:r>
            <a:r>
              <a:rPr lang="en-GB" altLang="en-US" sz="30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30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cambió</a:t>
            </a:r>
            <a:r>
              <a:rPr lang="en-GB" altLang="en-US" sz="30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mi </a:t>
            </a:r>
            <a:r>
              <a:rPr lang="en-GB" altLang="en-US" sz="30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manera</a:t>
            </a:r>
            <a:r>
              <a:rPr lang="en-GB" altLang="en-US" sz="30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</a:t>
            </a:r>
            <a:r>
              <a:rPr lang="en-GB" altLang="en-US" sz="30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pensar</a:t>
            </a:r>
            <a:r>
              <a:rPr lang="en-GB" altLang="en-US" sz="30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de </a:t>
            </a:r>
            <a:r>
              <a:rPr lang="en-GB" altLang="en-US" sz="30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enseñar</a:t>
            </a:r>
            <a:r>
              <a:rPr lang="en-GB" altLang="en-US" sz="30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y de </a:t>
            </a:r>
            <a:r>
              <a:rPr lang="en-GB" altLang="en-US" sz="30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orar</a:t>
            </a:r>
            <a:r>
              <a:rPr lang="en-GB" altLang="en-US" sz="30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-- me </a:t>
            </a:r>
            <a:r>
              <a:rPr lang="en-GB" altLang="en-US" sz="30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afectó</a:t>
            </a:r>
            <a:r>
              <a:rPr lang="en-GB" altLang="en-US" sz="30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30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profundamente</a:t>
            </a:r>
            <a:r>
              <a:rPr lang="en-GB" altLang="en-US" sz="30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ctr" eaLnBrk="1" hangingPunct="1">
              <a:buClr>
                <a:srgbClr val="FFFFFF"/>
              </a:buClr>
              <a:buFont typeface="Tempus Sans ITC" panose="04020404030D07020202" pitchFamily="82" charset="0"/>
              <a:buNone/>
            </a:pPr>
            <a:endParaRPr lang="en-GB" altLang="en-US" sz="3000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buClr>
                <a:srgbClr val="FFFFFF"/>
              </a:buClr>
              <a:buFont typeface="Tempus Sans ITC" panose="04020404030D07020202" pitchFamily="82" charset="0"/>
              <a:buNone/>
            </a:pPr>
            <a:r>
              <a:rPr lang="en-GB" altLang="en-US" sz="30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 </a:t>
            </a:r>
            <a:r>
              <a:rPr lang="en-GB" altLang="en-US" sz="30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gustaría</a:t>
            </a:r>
            <a:r>
              <a:rPr lang="en-GB" altLang="en-US" sz="30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30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ampliar</a:t>
            </a:r>
            <a:r>
              <a:rPr lang="en-GB" altLang="en-US" sz="30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30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esa</a:t>
            </a:r>
            <a:r>
              <a:rPr lang="en-GB" altLang="en-US" sz="30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idea </a:t>
            </a:r>
            <a:r>
              <a:rPr lang="en-GB" altLang="en-US" sz="30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</a:t>
            </a:r>
            <a:r>
              <a:rPr lang="en-GB" altLang="en-US" sz="30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30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estudiar</a:t>
            </a:r>
            <a:r>
              <a:rPr lang="en-GB" altLang="en-US" sz="30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30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algunos</a:t>
            </a:r>
            <a:r>
              <a:rPr lang="en-GB" altLang="en-US" sz="30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30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ejemplos</a:t>
            </a:r>
            <a:r>
              <a:rPr lang="en-GB" altLang="en-US" sz="30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30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bíblicos</a:t>
            </a:r>
            <a:r>
              <a:rPr lang="en-GB" altLang="en-US" sz="30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que </a:t>
            </a:r>
            <a:r>
              <a:rPr lang="en-GB" altLang="en-US" sz="30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muestran</a:t>
            </a:r>
            <a:r>
              <a:rPr lang="en-GB" altLang="en-US" sz="30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la </a:t>
            </a:r>
            <a:r>
              <a:rPr lang="en-GB" altLang="en-US" sz="30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verdad</a:t>
            </a:r>
            <a:r>
              <a:rPr lang="en-GB" altLang="en-US" sz="30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lo que </a:t>
            </a:r>
            <a:r>
              <a:rPr lang="en-GB" altLang="en-US" sz="30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dijo</a:t>
            </a:r>
            <a:r>
              <a:rPr lang="en-GB" altLang="en-US" sz="30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30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</a:t>
            </a:r>
            <a:r>
              <a:rPr lang="en-GB" altLang="en-US" sz="30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30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hermano</a:t>
            </a:r>
            <a:r>
              <a:rPr lang="en-GB" altLang="en-US" sz="30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Hailey.</a:t>
            </a:r>
          </a:p>
          <a:p>
            <a:pPr algn="ctr" eaLnBrk="1" hangingPunct="1">
              <a:buClr>
                <a:srgbClr val="FFFFFF"/>
              </a:buClr>
              <a:buFont typeface="Tempus Sans ITC" panose="04020404030D07020202" pitchFamily="82" charset="0"/>
              <a:buNone/>
            </a:pPr>
            <a:endParaRPr lang="en-GB" altLang="en-US" sz="3000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buClr>
                <a:srgbClr val="FFFFFF"/>
              </a:buClr>
              <a:buFont typeface="Tempus Sans ITC" panose="04020404030D07020202" pitchFamily="82" charset="0"/>
              <a:buNone/>
            </a:pPr>
            <a:r>
              <a:rPr lang="en-GB" altLang="en-US" sz="30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</a:t>
            </a:r>
            <a:r>
              <a:rPr lang="en-GB" altLang="en-US" sz="30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pienso</a:t>
            </a:r>
            <a:r>
              <a:rPr lang="en-GB" altLang="en-US" sz="30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que hay </a:t>
            </a:r>
            <a:r>
              <a:rPr lang="en-GB" altLang="en-US" sz="30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una</a:t>
            </a:r>
            <a:r>
              <a:rPr lang="en-GB" altLang="en-US" sz="30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30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razón</a:t>
            </a:r>
            <a:r>
              <a:rPr lang="en-GB" altLang="en-US" sz="30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30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más</a:t>
            </a:r>
            <a:r>
              <a:rPr lang="en-GB" altLang="en-US" sz="30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… es que no </a:t>
            </a:r>
            <a:r>
              <a:rPr lang="en-GB" altLang="en-US" sz="30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pedimos</a:t>
            </a:r>
            <a:r>
              <a:rPr lang="en-GB" altLang="en-US" sz="30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GB" altLang="en-US" sz="30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cosas</a:t>
            </a:r>
            <a:r>
              <a:rPr lang="en-GB" altLang="en-US" sz="30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lo </a:t>
            </a:r>
            <a:r>
              <a:rPr lang="en-GB" altLang="en-US" sz="30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suficientemente</a:t>
            </a:r>
            <a:r>
              <a:rPr lang="en-GB" altLang="en-US" sz="30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30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grandes</a:t>
            </a:r>
            <a:r>
              <a:rPr lang="en-GB" altLang="en-US" sz="30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</a:t>
            </a:r>
            <a:r>
              <a:rPr lang="en-GB" altLang="en-US" sz="30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nosotros</a:t>
            </a:r>
            <a:r>
              <a:rPr lang="en-GB" altLang="en-US" sz="30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30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mismos</a:t>
            </a:r>
            <a:r>
              <a:rPr lang="en-GB" altLang="en-US" sz="30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6148" name="Rectangle 10">
            <a:extLst>
              <a:ext uri="{FF2B5EF4-FFF2-40B4-BE49-F238E27FC236}">
                <a16:creationId xmlns:a16="http://schemas.microsoft.com/office/drawing/2014/main" id="{25BD1DDF-4BFE-262C-8FB7-D19A475566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999447"/>
            <a:ext cx="9144000" cy="2514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buClr>
                <a:srgbClr val="000000"/>
              </a:buClr>
              <a:buSzPct val="100000"/>
              <a:buFont typeface="Arial" panose="020B0604020202020204" pitchFamily="34" charset="0"/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1pPr>
            <a:lvl2pPr marL="742950" indent="-285750">
              <a:buClr>
                <a:srgbClr val="000000"/>
              </a:buClr>
              <a:buSzPct val="100000"/>
              <a:buFont typeface="Arial" panose="020B0604020202020204" pitchFamily="34" charset="0"/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2pPr>
            <a:lvl3pPr marL="1143000" indent="-228600">
              <a:buClr>
                <a:srgbClr val="000000"/>
              </a:buClr>
              <a:buSzPct val="100000"/>
              <a:buFont typeface="Arial" panose="020B0604020202020204" pitchFamily="34" charset="0"/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3pPr>
            <a:lvl4pPr marL="1600200" indent="-228600">
              <a:buClr>
                <a:srgbClr val="000000"/>
              </a:buClr>
              <a:buSzPct val="100000"/>
              <a:buFont typeface="Arial" panose="020B0604020202020204" pitchFamily="34" charset="0"/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4pPr>
            <a:lvl5pPr marL="2057400" indent="-228600">
              <a:buClr>
                <a:srgbClr val="000000"/>
              </a:buClr>
              <a:buSzPct val="100000"/>
              <a:buFont typeface="Arial" panose="020B0604020202020204" pitchFamily="34" charset="0"/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57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573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75301F82-37E7-D958-3DE2-86F74D53A4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3581400"/>
            <a:ext cx="8839200" cy="3110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1pPr>
            <a:lvl2pPr marL="742950" indent="-28575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2pPr>
            <a:lvl3pPr marL="11430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3pPr>
            <a:lvl4pPr marL="16002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4pPr>
            <a:lvl5pPr marL="20574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buClr>
                <a:srgbClr val="FFFFFF"/>
              </a:buClr>
              <a:buFont typeface="Tempus Sans ITC" panose="04020404030D07020202" pitchFamily="82" charset="0"/>
              <a:buNone/>
            </a:pP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Vete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tierra y de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parentela, y de la casa de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padre, a la tierra que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mostraré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 Y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haré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una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nación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grande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y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bendeciré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y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engrandeceré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nombre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y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serás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bendición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Bendeciré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que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bendijeren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y a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que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maldijeren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maldeciré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y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serán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benditas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todas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las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familias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la tierra.</a:t>
            </a:r>
          </a:p>
        </p:txBody>
      </p:sp>
      <p:sp>
        <p:nvSpPr>
          <p:cNvPr id="5122" name="Text Box 2">
            <a:extLst>
              <a:ext uri="{FF2B5EF4-FFF2-40B4-BE49-F238E27FC236}">
                <a16:creationId xmlns:a16="http://schemas.microsoft.com/office/drawing/2014/main" id="{93759D2B-F5C8-7E61-91D3-B249F54677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24000"/>
            <a:ext cx="12192000" cy="525401"/>
          </a:xfrm>
          <a:prstGeom prst="rect">
            <a:avLst/>
          </a:prstGeom>
          <a:solidFill>
            <a:srgbClr val="F6F5D7"/>
          </a:solidFill>
          <a:ln>
            <a:noFill/>
          </a:ln>
          <a:effectLst/>
        </p:spPr>
        <p:txBody>
          <a:bodyPr wrap="square" lIns="90000" tIns="46800" rIns="90000" bIns="46800">
            <a:spAutoFit/>
          </a:bodyPr>
          <a:lstStyle>
            <a:lvl1pPr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1pPr>
            <a:lvl2pPr marL="742950" indent="-28575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2pPr>
            <a:lvl3pPr marL="11430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3pPr>
            <a:lvl4pPr marL="16002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4pPr>
            <a:lvl5pPr marL="20574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buClr>
                <a:srgbClr val="FFFF00"/>
              </a:buClr>
              <a:buFont typeface="Tempus Sans ITC" panose="04020404030D07020202" pitchFamily="82" charset="0"/>
              <a:buNone/>
            </a:pPr>
            <a:r>
              <a:rPr lang="en-GB" altLang="en-US" sz="28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Gén</a:t>
            </a:r>
            <a:r>
              <a:rPr lang="en-GB" altLang="en-US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12:1-3 – Dios </a:t>
            </a:r>
            <a:r>
              <a:rPr lang="en-GB" altLang="en-US" sz="28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pidió</a:t>
            </a:r>
            <a:r>
              <a:rPr lang="en-GB" altLang="en-US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u="sng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mucho</a:t>
            </a:r>
            <a:r>
              <a:rPr lang="en-GB" altLang="en-US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Abraham.</a:t>
            </a:r>
          </a:p>
        </p:txBody>
      </p:sp>
    </p:spTree>
  </p:cSld>
  <p:clrMapOvr>
    <a:masterClrMapping/>
  </p:clrMapOvr>
  <p:transition spd="slow"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E5ADEA18-A202-FAD9-17FC-C545BA0B69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590800"/>
            <a:ext cx="8991600" cy="3972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1pPr>
            <a:lvl2pPr marL="742950" indent="-28575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2pPr>
            <a:lvl3pPr marL="11430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3pPr>
            <a:lvl4pPr marL="16002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4pPr>
            <a:lvl5pPr marL="20574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buClr>
                <a:srgbClr val="FFFFFF"/>
              </a:buClr>
              <a:buFont typeface="Tempus Sans ITC" panose="04020404030D07020202" pitchFamily="82" charset="0"/>
              <a:buNone/>
            </a:pP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Amán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conspiró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con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matar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todos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judíos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Mardoqueo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le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pidió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Ester, la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reina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judía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), que le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pidiera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al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rey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que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salvara</a:t>
            </a:r>
            <a:endParaRPr lang="en-GB" altLang="en-US" sz="2800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buClr>
                <a:srgbClr val="FFFFFF"/>
              </a:buClr>
              <a:buFont typeface="Tempus Sans ITC" panose="04020404030D07020202" pitchFamily="82" charset="0"/>
              <a:buNone/>
            </a:pPr>
            <a:endParaRPr lang="en-GB" altLang="en-US" sz="2800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buClr>
                <a:srgbClr val="FFFF00"/>
              </a:buClr>
              <a:buFont typeface="Tempus Sans ITC" panose="04020404030D07020202" pitchFamily="82" charset="0"/>
              <a:buNone/>
            </a:pPr>
            <a:r>
              <a:rPr lang="en-GB" altLang="en-US" sz="2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 4:11 -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cualquier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hombre o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mujer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que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entra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patio interior para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al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rey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sin ser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llamado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una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sola ley hay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respecto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él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ha de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morir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salvo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aquel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quien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rey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extendiere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cetro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oro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cual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vivirá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  <a:r>
              <a:rPr lang="en-GB" altLang="en-US" sz="2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GB" altLang="en-US" sz="2800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170" name="Text Box 2">
            <a:extLst>
              <a:ext uri="{FF2B5EF4-FFF2-40B4-BE49-F238E27FC236}">
                <a16:creationId xmlns:a16="http://schemas.microsoft.com/office/drawing/2014/main" id="{CFF4A7FE-0AFE-549E-4D23-DABB8E6F3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"/>
            <a:ext cx="12192000" cy="870111"/>
          </a:xfrm>
          <a:prstGeom prst="rect">
            <a:avLst/>
          </a:prstGeom>
          <a:solidFill>
            <a:srgbClr val="F6F5D7"/>
          </a:solidFill>
          <a:ln>
            <a:noFill/>
          </a:ln>
          <a:effectLst/>
        </p:spPr>
        <p:txBody>
          <a:bodyPr wrap="square" lIns="90000" tIns="46800" rIns="90000" bIns="46800">
            <a:spAutoFit/>
          </a:bodyPr>
          <a:lstStyle>
            <a:lvl1pPr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1pPr>
            <a:lvl2pPr marL="742950" indent="-28575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2pPr>
            <a:lvl3pPr marL="11430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3pPr>
            <a:lvl4pPr marL="16002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4pPr>
            <a:lvl5pPr marL="20574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lnSpc>
                <a:spcPct val="90000"/>
              </a:lnSpc>
              <a:buClr>
                <a:srgbClr val="FFFF00"/>
              </a:buClr>
              <a:buFont typeface="Tempus Sans ITC" panose="04020404030D07020202" pitchFamily="82" charset="0"/>
              <a:buNone/>
            </a:pPr>
            <a:r>
              <a:rPr lang="en-GB" altLang="en-US" sz="28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Ester 4-5 - </a:t>
            </a:r>
            <a:r>
              <a:rPr lang="en-GB" altLang="en-US" sz="28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Mardoqueo</a:t>
            </a:r>
            <a:r>
              <a:rPr lang="en-GB" altLang="en-US" sz="28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pidió</a:t>
            </a:r>
            <a:r>
              <a:rPr lang="en-GB" altLang="en-US" sz="28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u="sng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mucho</a:t>
            </a:r>
            <a:r>
              <a:rPr lang="en-GB" altLang="en-US" sz="28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Ester, </a:t>
            </a:r>
          </a:p>
          <a:p>
            <a:pPr algn="ctr" eaLnBrk="1" hangingPunct="1">
              <a:lnSpc>
                <a:spcPct val="90000"/>
              </a:lnSpc>
              <a:buClr>
                <a:srgbClr val="FFFF00"/>
              </a:buClr>
              <a:buFont typeface="Tempus Sans ITC" panose="04020404030D07020202" pitchFamily="82" charset="0"/>
              <a:buNone/>
            </a:pPr>
            <a:r>
              <a:rPr lang="en-GB" altLang="en-US" sz="28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</a:t>
            </a:r>
            <a:r>
              <a:rPr lang="en-GB" altLang="en-US" sz="28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ella</a:t>
            </a:r>
            <a:r>
              <a:rPr lang="en-GB" altLang="en-US" sz="28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</a:t>
            </a:r>
            <a:r>
              <a:rPr lang="en-GB" altLang="en-US" sz="28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sí</a:t>
            </a:r>
            <a:r>
              <a:rPr lang="en-GB" altLang="en-US" sz="28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misma</a:t>
            </a:r>
            <a:r>
              <a:rPr lang="en-GB" altLang="en-US" sz="28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/2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3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-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9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7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DE65A777-C0CA-9FEE-9534-F9339BB578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2819400"/>
            <a:ext cx="9220200" cy="354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1pPr>
            <a:lvl2pPr marL="742950" indent="-28575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2pPr>
            <a:lvl3pPr marL="11430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3pPr>
            <a:lvl4pPr marL="16002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4pPr>
            <a:lvl5pPr marL="20574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buClr>
                <a:srgbClr val="FFFF00"/>
              </a:buClr>
              <a:buFont typeface="Tempus Sans ITC" panose="04020404030D07020202" pitchFamily="82" charset="0"/>
              <a:buNone/>
            </a:pPr>
            <a:r>
              <a:rPr lang="en-GB" altLang="en-US" sz="2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4:14 -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callas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absolutamente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este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tiempo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respiro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liberación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vendrá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alguna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otra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parte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para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judíos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mas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tú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la casa de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padre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pereceréis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¿Y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quién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sabe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para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esta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hora has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llegado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al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reino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 </a:t>
            </a:r>
          </a:p>
          <a:p>
            <a:pPr algn="ctr" eaLnBrk="1" hangingPunct="1">
              <a:buClr>
                <a:srgbClr val="FFFFFF"/>
              </a:buClr>
              <a:buFont typeface="Tempus Sans ITC" panose="04020404030D07020202" pitchFamily="82" charset="0"/>
              <a:buNone/>
            </a:pPr>
            <a:endParaRPr lang="en-GB" altLang="en-US" sz="2800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buClr>
                <a:srgbClr val="FFFF00"/>
              </a:buClr>
              <a:buFont typeface="Tempus Sans ITC" panose="04020404030D07020202" pitchFamily="82" charset="0"/>
              <a:buNone/>
            </a:pPr>
            <a:r>
              <a:rPr lang="en-GB" altLang="en-US" sz="2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4:16 -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entraré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al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rey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aunque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no sea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conforme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la ley; y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perezco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que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perezca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B553706B-AA79-9A82-74F2-AFC1BABEDC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"/>
            <a:ext cx="12192000" cy="870111"/>
          </a:xfrm>
          <a:prstGeom prst="rect">
            <a:avLst/>
          </a:prstGeom>
          <a:solidFill>
            <a:srgbClr val="F6F5D7"/>
          </a:solidFill>
          <a:ln>
            <a:noFill/>
          </a:ln>
          <a:effectLst/>
        </p:spPr>
        <p:txBody>
          <a:bodyPr wrap="square" lIns="90000" tIns="46800" rIns="90000" bIns="46800">
            <a:spAutoFit/>
          </a:bodyPr>
          <a:lstStyle>
            <a:lvl1pPr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1pPr>
            <a:lvl2pPr marL="742950" indent="-28575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2pPr>
            <a:lvl3pPr marL="11430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3pPr>
            <a:lvl4pPr marL="16002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4pPr>
            <a:lvl5pPr marL="20574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lnSpc>
                <a:spcPct val="90000"/>
              </a:lnSpc>
              <a:buClr>
                <a:srgbClr val="FFFF00"/>
              </a:buClr>
              <a:buFont typeface="Tempus Sans ITC" panose="04020404030D07020202" pitchFamily="82" charset="0"/>
              <a:buNone/>
            </a:pPr>
            <a:r>
              <a:rPr lang="en-GB" altLang="en-US" sz="28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Ester 4-5 - </a:t>
            </a:r>
            <a:r>
              <a:rPr lang="en-GB" altLang="en-US" sz="28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Mardoqueo</a:t>
            </a:r>
            <a:r>
              <a:rPr lang="en-GB" altLang="en-US" sz="28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pidió</a:t>
            </a:r>
            <a:r>
              <a:rPr lang="en-GB" altLang="en-US" sz="28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u="sng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mucho</a:t>
            </a:r>
            <a:r>
              <a:rPr lang="en-GB" altLang="en-US" sz="28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Ester, </a:t>
            </a:r>
          </a:p>
          <a:p>
            <a:pPr algn="ctr" eaLnBrk="1" hangingPunct="1">
              <a:lnSpc>
                <a:spcPct val="90000"/>
              </a:lnSpc>
              <a:buClr>
                <a:srgbClr val="FFFF00"/>
              </a:buClr>
              <a:buFont typeface="Tempus Sans ITC" panose="04020404030D07020202" pitchFamily="82" charset="0"/>
              <a:buNone/>
            </a:pPr>
            <a:r>
              <a:rPr lang="en-GB" altLang="en-US" sz="28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</a:t>
            </a:r>
            <a:r>
              <a:rPr lang="en-GB" altLang="en-US" sz="28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ella</a:t>
            </a:r>
            <a:r>
              <a:rPr lang="en-GB" altLang="en-US" sz="28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</a:t>
            </a:r>
            <a:r>
              <a:rPr lang="en-GB" altLang="en-US" sz="28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sí</a:t>
            </a:r>
            <a:r>
              <a:rPr lang="en-GB" altLang="en-US" sz="28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misma</a:t>
            </a:r>
            <a:r>
              <a:rPr lang="en-GB" altLang="en-US" sz="280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59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9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9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>
            <a:extLst>
              <a:ext uri="{FF2B5EF4-FFF2-40B4-BE49-F238E27FC236}">
                <a16:creationId xmlns:a16="http://schemas.microsoft.com/office/drawing/2014/main" id="{0DE1891B-1BFA-28EA-6A89-E3B277702B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3352800"/>
            <a:ext cx="8763000" cy="3110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1pPr>
            <a:lvl2pPr marL="742950" indent="-28575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2pPr>
            <a:lvl3pPr marL="11430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3pPr>
            <a:lvl4pPr marL="16002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4pPr>
            <a:lvl5pPr marL="20574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buClr>
                <a:srgbClr val="FFFF00"/>
              </a:buClr>
              <a:buFont typeface="Tempus Sans ITC" panose="04020404030D07020202" pitchFamily="82" charset="0"/>
              <a:buNone/>
            </a:pPr>
            <a:r>
              <a:rPr lang="en-GB" altLang="en-US" sz="2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1:3 -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El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remanente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que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quedaron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la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cautividad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allí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la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provincia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están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gran mal y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afrenta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y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muro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Jerusalén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derribado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y sus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puertas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quemadas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fuego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ctr" eaLnBrk="1" hangingPunct="1">
              <a:buClr>
                <a:srgbClr val="FFFFFF"/>
              </a:buClr>
              <a:buFont typeface="Tempus Sans ITC" panose="04020404030D07020202" pitchFamily="82" charset="0"/>
              <a:buNone/>
            </a:pPr>
            <a:endParaRPr lang="en-GB" altLang="en-US" sz="2800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/>
            <a:r>
              <a:rPr lang="en-GB" altLang="en-US" sz="2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1:11 -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… </a:t>
            </a:r>
            <a:r>
              <a:rPr lang="es-ES" alt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concede ahora buen éxito a tu siervo, y dale gracia delante de aquel varón.</a:t>
            </a:r>
          </a:p>
        </p:txBody>
      </p:sp>
      <p:sp>
        <p:nvSpPr>
          <p:cNvPr id="8194" name="Text Box 2">
            <a:extLst>
              <a:ext uri="{FF2B5EF4-FFF2-40B4-BE49-F238E27FC236}">
                <a16:creationId xmlns:a16="http://schemas.microsoft.com/office/drawing/2014/main" id="{A11797CD-DA26-BFB8-BF25-345C6A9EB9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525401"/>
          </a:xfrm>
          <a:prstGeom prst="rect">
            <a:avLst/>
          </a:prstGeom>
          <a:solidFill>
            <a:srgbClr val="F6F5D7"/>
          </a:solidFill>
          <a:ln>
            <a:noFill/>
          </a:ln>
          <a:effectLst/>
        </p:spPr>
        <p:txBody>
          <a:bodyPr wrap="square" lIns="90000" tIns="46800" rIns="90000" bIns="46800">
            <a:spAutoFit/>
          </a:bodyPr>
          <a:lstStyle>
            <a:lvl1pPr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1pPr>
            <a:lvl2pPr marL="742950" indent="-28575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2pPr>
            <a:lvl3pPr marL="11430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3pPr>
            <a:lvl4pPr marL="16002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4pPr>
            <a:lvl5pPr marL="20574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buClr>
                <a:srgbClr val="FFFF00"/>
              </a:buClr>
              <a:buFont typeface="Tempus Sans ITC" panose="04020404030D07020202" pitchFamily="82" charset="0"/>
              <a:buNone/>
            </a:pPr>
            <a:r>
              <a:rPr lang="en-GB" altLang="en-US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Neh. 1-2 - </a:t>
            </a:r>
            <a:r>
              <a:rPr lang="en-GB" altLang="en-US" sz="28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Nehemías</a:t>
            </a:r>
            <a:r>
              <a:rPr lang="en-GB" altLang="en-US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pidió</a:t>
            </a:r>
            <a:r>
              <a:rPr lang="en-GB" altLang="en-US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mucho</a:t>
            </a:r>
            <a:r>
              <a:rPr lang="en-GB" altLang="en-US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Dios y del </a:t>
            </a:r>
            <a:r>
              <a:rPr lang="en-GB" altLang="en-US" sz="28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rey</a:t>
            </a:r>
            <a:endParaRPr lang="en-GB" altLang="en-US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blinds dir="vert"/>
      </p:transition>
    </mc:Choice>
    <mc:Fallback>
      <p:transition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 additive="repl">
                                        <p:cTn id="7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6392BBD3-D585-A240-EECA-679B2D10FA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7300" y="3124200"/>
            <a:ext cx="9677400" cy="3110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1pPr>
            <a:lvl2pPr marL="742950" indent="-28575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2pPr>
            <a:lvl3pPr marL="11430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3pPr>
            <a:lvl4pPr marL="16002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4pPr>
            <a:lvl5pPr marL="20574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buClr>
                <a:srgbClr val="FFFFFF"/>
              </a:buClr>
              <a:buFont typeface="Tempus Sans ITC" panose="04020404030D07020202" pitchFamily="82" charset="0"/>
              <a:buNone/>
            </a:pPr>
            <a:r>
              <a:rPr lang="en-GB" altLang="en-US" sz="2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2:4-6 -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dijo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rey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¿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Qué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cosa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pides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Entonces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oré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al Dios de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cielos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y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dije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al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rey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Si le place al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rey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y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siervo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ha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hallado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gracia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delante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envíame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Judá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a la ciudad de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sepulcros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mis padres, y la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reedificaré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Entonces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rey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dijo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… ¿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Cuánto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durará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viaje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y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cuándo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volverás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  Y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agradó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al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rey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enviarme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después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que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le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señalé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tiempo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C2069E7A-C5D4-ABB2-C3D7-21D3C79CCA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525401"/>
          </a:xfrm>
          <a:prstGeom prst="rect">
            <a:avLst/>
          </a:prstGeom>
          <a:solidFill>
            <a:srgbClr val="F6F5D7"/>
          </a:solidFill>
          <a:ln>
            <a:noFill/>
          </a:ln>
          <a:effectLst/>
        </p:spPr>
        <p:txBody>
          <a:bodyPr wrap="square" lIns="90000" tIns="46800" rIns="90000" bIns="46800">
            <a:spAutoFit/>
          </a:bodyPr>
          <a:lstStyle>
            <a:lvl1pPr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1pPr>
            <a:lvl2pPr marL="742950" indent="-28575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2pPr>
            <a:lvl3pPr marL="11430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3pPr>
            <a:lvl4pPr marL="16002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4pPr>
            <a:lvl5pPr marL="20574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buClr>
                <a:srgbClr val="FFFF00"/>
              </a:buClr>
              <a:buFont typeface="Tempus Sans ITC" panose="04020404030D07020202" pitchFamily="82" charset="0"/>
              <a:buNone/>
            </a:pPr>
            <a:r>
              <a:rPr lang="en-GB" altLang="en-US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Neh. 1-2 - </a:t>
            </a:r>
            <a:r>
              <a:rPr lang="en-GB" altLang="en-US" sz="28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Nehemías</a:t>
            </a:r>
            <a:r>
              <a:rPr lang="en-GB" altLang="en-US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pidió</a:t>
            </a:r>
            <a:r>
              <a:rPr lang="en-GB" altLang="en-US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mucho</a:t>
            </a:r>
            <a:r>
              <a:rPr lang="en-GB" altLang="en-US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Dios y del </a:t>
            </a:r>
            <a:r>
              <a:rPr lang="en-GB" altLang="en-US" sz="28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rey</a:t>
            </a:r>
            <a:endParaRPr lang="en-GB" altLang="en-US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>
            <a:extLst>
              <a:ext uri="{FF2B5EF4-FFF2-40B4-BE49-F238E27FC236}">
                <a16:creationId xmlns:a16="http://schemas.microsoft.com/office/drawing/2014/main" id="{BF9A6119-92AE-A7BA-9899-D411B661CE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8920" y="3438441"/>
            <a:ext cx="5638800" cy="1387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1pPr>
            <a:lvl2pPr marL="742950" indent="-28575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2pPr>
            <a:lvl3pPr marL="11430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3pPr>
            <a:lvl4pPr marL="16002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4pPr>
            <a:lvl5pPr marL="20574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buClr>
                <a:srgbClr val="FFFFFF"/>
              </a:buClr>
              <a:buFont typeface="Tempus Sans ITC" panose="04020404030D07020202" pitchFamily="82" charset="0"/>
              <a:buNone/>
            </a:pPr>
            <a:r>
              <a:rPr lang="en-GB" altLang="en-US" sz="2800" i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“Id </a:t>
            </a:r>
            <a:r>
              <a:rPr lang="en-GB" altLang="en-US" sz="2800" i="1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</a:t>
            </a:r>
            <a:r>
              <a:rPr lang="en-GB" altLang="en-US" sz="2800" i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i="1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todo</a:t>
            </a:r>
            <a:r>
              <a:rPr lang="en-GB" altLang="en-US" sz="2800" i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i="1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</a:t>
            </a:r>
            <a:r>
              <a:rPr lang="en-GB" altLang="en-US" sz="2800" i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i="1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mundo</a:t>
            </a:r>
            <a:r>
              <a:rPr lang="en-GB" altLang="en-US" sz="2800" i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</a:t>
            </a:r>
            <a:r>
              <a:rPr lang="en-GB" altLang="en-US" sz="2800" i="1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predicad</a:t>
            </a:r>
            <a:r>
              <a:rPr lang="en-GB" altLang="en-US" sz="2800" i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i="1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</a:t>
            </a:r>
            <a:r>
              <a:rPr lang="en-GB" altLang="en-US" sz="2800" i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i="1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evangelio</a:t>
            </a:r>
            <a:r>
              <a:rPr lang="en-GB" altLang="en-US" sz="2800" i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ctr" eaLnBrk="1" hangingPunct="1">
              <a:buClr>
                <a:srgbClr val="FFFFFF"/>
              </a:buClr>
              <a:buFont typeface="Tempus Sans ITC" panose="04020404030D07020202" pitchFamily="82" charset="0"/>
              <a:buNone/>
            </a:pPr>
            <a:r>
              <a:rPr lang="en-GB" altLang="en-US" sz="2800" i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GB" altLang="en-US" sz="2800" i="1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toda</a:t>
            </a:r>
            <a:r>
              <a:rPr lang="en-GB" altLang="en-US" sz="2800" i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i="1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criatura</a:t>
            </a:r>
            <a:r>
              <a:rPr lang="en-GB" altLang="en-US" sz="2800" i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.”</a:t>
            </a:r>
          </a:p>
        </p:txBody>
      </p:sp>
      <p:sp>
        <p:nvSpPr>
          <p:cNvPr id="9218" name="Text Box 2">
            <a:extLst>
              <a:ext uri="{FF2B5EF4-FFF2-40B4-BE49-F238E27FC236}">
                <a16:creationId xmlns:a16="http://schemas.microsoft.com/office/drawing/2014/main" id="{07B6366E-3BDB-AB34-3DB0-2952E1EC41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447800"/>
            <a:ext cx="12192000" cy="956288"/>
          </a:xfrm>
          <a:prstGeom prst="rect">
            <a:avLst/>
          </a:prstGeom>
          <a:solidFill>
            <a:srgbClr val="F6F5D7"/>
          </a:solidFill>
          <a:ln>
            <a:noFill/>
          </a:ln>
          <a:effectLst/>
        </p:spPr>
        <p:txBody>
          <a:bodyPr wrap="square" lIns="90000" tIns="46800" rIns="90000" bIns="46800">
            <a:spAutoFit/>
          </a:bodyPr>
          <a:lstStyle>
            <a:lvl1pPr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1pPr>
            <a:lvl2pPr marL="742950" indent="-28575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2pPr>
            <a:lvl3pPr marL="11430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3pPr>
            <a:lvl4pPr marL="16002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4pPr>
            <a:lvl5pPr marL="20574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buClr>
                <a:srgbClr val="FFFF00"/>
              </a:buClr>
              <a:buFont typeface="Tempus Sans ITC" panose="04020404030D07020202" pitchFamily="82" charset="0"/>
              <a:buNone/>
            </a:pPr>
            <a:r>
              <a:rPr lang="en-GB" altLang="en-US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Marcos 16:15 - Jesús </a:t>
            </a:r>
            <a:r>
              <a:rPr lang="en-GB" altLang="en-US" sz="28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pidió</a:t>
            </a:r>
            <a:r>
              <a:rPr lang="en-GB" altLang="en-US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u="sng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mucho</a:t>
            </a:r>
            <a:r>
              <a:rPr lang="en-GB" altLang="en-US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Su </a:t>
            </a:r>
            <a:r>
              <a:rPr lang="en-GB" altLang="en-US" sz="28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pequeño</a:t>
            </a:r>
            <a:r>
              <a:rPr lang="en-GB" altLang="en-US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grupo</a:t>
            </a:r>
            <a:r>
              <a:rPr lang="en-GB" altLang="en-US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</a:t>
            </a:r>
            <a:r>
              <a:rPr lang="en-GB" altLang="en-US" sz="28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apóstoles</a:t>
            </a:r>
            <a:endParaRPr lang="en-GB" altLang="en-US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DD723D0D-9215-D51F-DF78-F7404E0A65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5257800"/>
            <a:ext cx="5638800" cy="95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1pPr>
            <a:lvl2pPr marL="742950" indent="-28575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2pPr>
            <a:lvl3pPr marL="11430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3pPr>
            <a:lvl4pPr marL="16002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4pPr>
            <a:lvl5pPr marL="2057400" indent="-228600"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chemeClr val="bg1"/>
                </a:solidFill>
                <a:latin typeface="Tempus Sans ITC" panose="04020404030D07020202" pitchFamily="82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buClr>
                <a:srgbClr val="FFFFFF"/>
              </a:buClr>
              <a:buFont typeface="Tempus Sans ITC" panose="04020404030D07020202" pitchFamily="82" charset="0"/>
              <a:buNone/>
            </a:pP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no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más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30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años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algn="ctr" eaLnBrk="1" hangingPunct="1">
              <a:buClr>
                <a:srgbClr val="FFFFFF"/>
              </a:buClr>
              <a:buFont typeface="Tempus Sans ITC" panose="04020404030D07020202" pitchFamily="82" charset="0"/>
              <a:buNone/>
            </a:pP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 </a:t>
            </a:r>
            <a:r>
              <a:rPr lang="en-GB" altLang="en-US" sz="28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lograron</a:t>
            </a:r>
            <a:r>
              <a:rPr lang="en-GB" altLang="en-US" sz="28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" grpId="0"/>
      <p:bldP spid="921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7489</TotalTime>
  <Words>1585</Words>
  <Application>Microsoft Office PowerPoint</Application>
  <PresentationFormat>Widescreen</PresentationFormat>
  <Paragraphs>96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Calibri Light</vt:lpstr>
      <vt:lpstr>Tahoma</vt:lpstr>
      <vt:lpstr>Tempus Sans ITC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ROYCE CHANDLER</cp:lastModifiedBy>
  <cp:revision>126</cp:revision>
  <dcterms:modified xsi:type="dcterms:W3CDTF">2023-09-13T21:19:25Z</dcterms:modified>
</cp:coreProperties>
</file>