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9" r:id="rId4"/>
    <p:sldId id="258" r:id="rId5"/>
    <p:sldId id="260" r:id="rId6"/>
    <p:sldId id="280" r:id="rId7"/>
    <p:sldId id="261" r:id="rId8"/>
    <p:sldId id="281" r:id="rId9"/>
    <p:sldId id="262" r:id="rId10"/>
    <p:sldId id="263" r:id="rId11"/>
    <p:sldId id="274" r:id="rId12"/>
    <p:sldId id="275" r:id="rId13"/>
    <p:sldId id="276" r:id="rId14"/>
    <p:sldId id="278" r:id="rId15"/>
    <p:sldId id="269" r:id="rId16"/>
    <p:sldId id="270" r:id="rId17"/>
    <p:sldId id="282" r:id="rId18"/>
    <p:sldId id="271" r:id="rId19"/>
    <p:sldId id="283" r:id="rId20"/>
    <p:sldId id="284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6F5D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52" autoAdjust="0"/>
  </p:normalViewPr>
  <p:slideViewPr>
    <p:cSldViewPr>
      <p:cViewPr varScale="1">
        <p:scale>
          <a:sx n="118" d="100"/>
          <a:sy n="118" d="100"/>
        </p:scale>
        <p:origin x="17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61E43C03-D9AB-DB6F-CE30-A2EE8A426FD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CEC8581-7C39-DAE4-23BD-D00DA29A1E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D6ED6AF1-04C3-F1D7-2190-4C73E6D092F1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B0FAAC3-D535-3D2E-6836-B7A7068E960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78403D7-02FF-5BB0-AF6D-C4EA22C0B533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B13C8F1-A8AD-F4F6-A7C6-A7C8D9642B3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C84693F-C8D9-DB08-C4CA-A5569AE1834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192CEAA-5157-01D7-296D-B51EEFE7A2B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F1DCC4C-D588-7B7A-BE35-26B740F482DA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429E8A4-D5B2-3807-8FF0-D75F51E42A8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B3EF9E0-33E6-D5E7-CD82-EFA995A1C98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6713606-A638-4620-60C7-63A198B80D7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4BFF77C-DB29-B1C2-F72A-0E6A8CC4B59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A6FCD1F-CF3B-92D8-EC30-E0FE73D4A72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6886F4B3-7802-D172-6663-093839A950FC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4CF489A-41D3-0D88-50FA-82CD018ADC4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7F7AAFC4-C822-BBE4-B97C-DE840D869F89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0422C4D-CD5B-E3E0-DA6B-F26300154E0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DA17162-BCF4-7489-91EA-7D541C587EE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468469D-5D52-249D-2164-0F73208EFA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1D791DE5-4D08-4B77-D1B6-B2F1D47F4E61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735DF08-B99C-8BB1-D42B-419465D12DF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581ADBB-A3F2-9082-A2F4-250FB8C1D4F2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E0C9784-E448-2F25-450A-E92DD92CA36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57887B89-AD68-CA5A-9937-D687731B0DAA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41699F2-292B-3E9F-1148-4EBCCB9C0BF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AA8B5A7-7C6D-078F-D16D-DBDF301D3B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77A542B-C48A-17EA-CE8E-7CF83728D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A5425215-D2E7-6D4D-F837-EACD67A4658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809AEA13-D742-04D2-034B-254C7D5F79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18FF639D-EC3E-16AA-03DA-A0447444CDD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1CFD2F4-1023-887A-F9E5-B627B05EFC4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BB58B09-84C7-D797-20C2-69E5DFCF5703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2840165-0D87-2048-2D0D-A6346D2C1DF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E8056B24-9C4F-2D27-F19D-4A626734739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558703-E5D7-6F69-6C38-1BA82769CDE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B01763DC-DFF2-9845-AF40-13AAED7B234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F62D099-5C65-05DD-AD9A-B429463096E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E55AECC-C1FC-623B-F110-3B5A200B889A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40DDD21-8E9D-3DC2-8AAB-921BE8D0376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330E3F69-7432-FE7C-9208-B30E1E6215C8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FBAB7CB-4DEA-8974-FE71-89F9313304F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D053F81-B517-CD74-F33F-B4257FB9948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7F45CB0-A980-0F10-C311-F4707816391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6D34A156-086E-7C23-80D1-C9FCC8D7F58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E502B99-A448-DDBA-E963-4A9EF865D26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F41CE-7BF8-40C6-ADC1-5C15690B2E6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292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4BE2D-C491-48F2-82CC-0A88C67243D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23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D94D9-5A1B-4ADA-89D6-A7D829C86EB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03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1EA3A-4EB4-4150-97C1-34E344D452B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852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4E70C-5A77-4A53-9B54-64F4CC4FC79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4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0B2BA-F520-4702-80EB-889CED5674C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01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9E2243-1443-4019-9D9B-4F45DA37598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72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2F0BF-6658-4B3D-9723-09A2769EDBC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69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DFDCC-9355-4B5F-AAA0-01C30EB745C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218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7DFD4-D419-427E-ACA1-0492D630C80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859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7747-4DDE-4FD1-B96F-C26DD9657B2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885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DAD0B0-BCD7-444B-981C-CD3B6BB764C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847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546CD0A4-B5A1-DBED-8DA7-96CCC632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752600"/>
            <a:ext cx="11353800" cy="4834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17:20 -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cierto os digo, que si tuviereis fe como un grano de mostaza, diréis a este monte:  Pásate de aquí allá, y se pasará; y nada os será imposible.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Cor 9:8-11 -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poderoso es Dios para hacer que abunde en vosotros toda gracia, a fin de que, teniendo siempre en todas las cosas todo lo suficiente, abundéis para toda buena obra;…Y el que da semilla al que siembra, y pan al que </a:t>
            </a:r>
            <a:r>
              <a:rPr lang="en-GB" alt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come, proveerá y multiplicará vuestra sementera, y aumentará los frutos de vuestra justicia, para que estéis enriquecidos en todo para toda liberalidad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….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AC6B72B9-C291-1E1D-B351-F2794CAB1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1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pide </a:t>
            </a:r>
            <a:r>
              <a:rPr lang="en-GB" altLang="en-US" sz="2800" u="sng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sus discípulos.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D0FE9DD0-CCAD-79C9-0500-8FF0B5BAD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752600"/>
            <a:ext cx="11353800" cy="4834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 17:20 -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cierto os digo, que si tuviereis fe como un grano de mostaza, diréis a este monte:  Pásate de aquí allá, y se pasará; y nada os será imposible.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Cor 9:8-11 -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poderoso es Dios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hacer que abunde en vosotros toda gracia, a fin de que, </a:t>
            </a: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teniendo siempre en todas las cosas todo lo suficiente, abundéis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toda buena obra;…Y el que da semilla al que siembra, y pan al que </a:t>
            </a:r>
            <a:r>
              <a:rPr lang="en-GB" alt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come, </a:t>
            </a: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proveerá</a:t>
            </a:r>
            <a:r>
              <a:rPr lang="en-GB" alt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multiplicará</a:t>
            </a:r>
            <a:r>
              <a:rPr lang="en-GB" alt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vuestra sementera, y </a:t>
            </a:r>
            <a:r>
              <a:rPr lang="en-GB" altLang="en-US" sz="28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aumentará</a:t>
            </a:r>
            <a:r>
              <a:rPr lang="en-GB" altLang="en-US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frutos de vuestra justicia, para que estéis enriquecidos en todo para toda liberalidad</a:t>
            </a: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….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>
            <a:extLst>
              <a:ext uri="{FF2B5EF4-FFF2-40B4-BE49-F238E27FC236}">
                <a16:creationId xmlns:a16="http://schemas.microsoft.com/office/drawing/2014/main" id="{0D1461BA-8710-7E53-9602-042CD61B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48000"/>
            <a:ext cx="10515600" cy="35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6:31-34 -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afanéis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diciendo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¿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comeremos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beberemos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vest</a:t>
            </a:r>
            <a:r>
              <a:rPr lang="en-GB" altLang="en-US" sz="2800" u="sng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gentiles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buscan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 celestial sabe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tenéis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necesidad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Mas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buscad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primeramente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justicia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añadidas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que,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afanéis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mañana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mañana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traerá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afán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277E3FDD-DCB1-5384-20C3-C94659400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1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pide </a:t>
            </a:r>
            <a:r>
              <a:rPr lang="en-GB" altLang="en-US" sz="2800" u="sng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sus discípulos.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>
            <a:extLst>
              <a:ext uri="{FF2B5EF4-FFF2-40B4-BE49-F238E27FC236}">
                <a16:creationId xmlns:a16="http://schemas.microsoft.com/office/drawing/2014/main" id="{FAD6A896-7DAA-53D9-DE03-4B0851070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514600"/>
            <a:ext cx="10820400" cy="397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 10:29-30 -</a:t>
            </a:r>
            <a:r>
              <a:rPr lang="en-GB" altLang="en-US" sz="2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…no hay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ninguno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dejado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casa,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padre,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madre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mujer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 tierras,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causa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del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evangelio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reciba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veces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ahora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casas,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madres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tierras, con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persecuciones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siglo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venidero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eterna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14:33 -</a:t>
            </a:r>
            <a:r>
              <a:rPr lang="en-GB" altLang="en-US" sz="2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Cualquiera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vosotros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renuncia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posee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 mi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discípulo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347977E-AD9E-FA98-61BF-EF5F2EA1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1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pide </a:t>
            </a:r>
            <a:r>
              <a:rPr lang="en-GB" altLang="en-US" sz="2800" u="sng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sus discípulos.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>
            <a:extLst>
              <a:ext uri="{FF2B5EF4-FFF2-40B4-BE49-F238E27FC236}">
                <a16:creationId xmlns:a16="http://schemas.microsoft.com/office/drawing/2014/main" id="{D979CDF0-E71A-2AA8-C538-9957C2DB4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62244"/>
            <a:ext cx="9067800" cy="1941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 6:38 -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Dad, y se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dará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medida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buena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apretada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remecida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rebosando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darán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regazo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la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medida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que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medís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volverán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medir</a:t>
            </a:r>
            <a:endParaRPr lang="en-GB" altLang="en-US" sz="30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2088065-E5C9-3DE9-0B9F-E0368D834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1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pide </a:t>
            </a:r>
            <a:r>
              <a:rPr lang="en-GB" altLang="en-US" sz="2800" u="sng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sus discípulos.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 additive="repl">
                                        <p:cTn id="7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336C0584-7414-1483-945C-AC51F75E4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2438400"/>
            <a:ext cx="11658600" cy="397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 4:2-3 -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Pero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tenéis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deseáis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pedís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Pedís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recibís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pedís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mal, para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gastar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deleites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Quizás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razón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recibimos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pasaje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1:14 -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¿No son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ministradores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enviados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causa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heredarán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salvación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1669FD8-FC7F-2435-2AF7-2DCE34F8A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1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pide </a:t>
            </a:r>
            <a:r>
              <a:rPr lang="en-GB" altLang="en-US" sz="2800" u="sng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sus discípulos.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3">
            <a:extLst>
              <a:ext uri="{FF2B5EF4-FFF2-40B4-BE49-F238E27FC236}">
                <a16:creationId xmlns:a16="http://schemas.microsoft.com/office/drawing/2014/main" id="{40538173-70EE-DD64-B347-5CDA09667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550863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Cuál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punto?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167314A2-5B6A-1E33-B7A3-60D23EE22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90800"/>
            <a:ext cx="8991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Jesús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pensando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pidiendo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allá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límites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B3ACE68-300F-F294-A802-A3C326315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038600"/>
            <a:ext cx="762000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¡Son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fuerza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cristianos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7221F65-70ED-C21E-FEA4-618095934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04138"/>
            <a:ext cx="121920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¿Si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creyentes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piensan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piden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extraordinario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tanto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podríamos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realizar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siervos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Cristo?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>
            <a:extLst>
              <a:ext uri="{FF2B5EF4-FFF2-40B4-BE49-F238E27FC236}">
                <a16:creationId xmlns:a16="http://schemas.microsoft.com/office/drawing/2014/main" id="{BC6E9F06-CC4C-0887-A7E0-307856D55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8" y="76200"/>
            <a:ext cx="326707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0" name="AutoShape 2">
            <a:extLst>
              <a:ext uri="{FF2B5EF4-FFF2-40B4-BE49-F238E27FC236}">
                <a16:creationId xmlns:a16="http://schemas.microsoft.com/office/drawing/2014/main" id="{03731FE1-6DD6-387F-B1E8-6256FF7EA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04800"/>
            <a:ext cx="7212702" cy="1219200"/>
          </a:xfrm>
          <a:prstGeom prst="wedgeRoundRectCallout">
            <a:avLst>
              <a:gd name="adj1" fmla="val -80803"/>
              <a:gd name="adj2" fmla="val 68178"/>
              <a:gd name="adj3" fmla="val 16667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67A4703-C0AE-8A4D-0144-ED22218D7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05478"/>
            <a:ext cx="683170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¿Podemos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creer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aquellas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promesas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aplican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nosotros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68353A78-39E8-F7B7-0016-7787644B5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334097"/>
            <a:ext cx="8305800" cy="147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cierto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aquellas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para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ayudarnos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motivarnos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Rey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servicio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2D4AE2-D098-382A-A9E9-C2656862B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8" y="76200"/>
            <a:ext cx="326707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047E8FB0-EB20-8A56-F5A7-1342B5358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04800"/>
            <a:ext cx="7212702" cy="1219200"/>
          </a:xfrm>
          <a:prstGeom prst="wedgeRoundRectCallout">
            <a:avLst>
              <a:gd name="adj1" fmla="val -80803"/>
              <a:gd name="adj2" fmla="val 68178"/>
              <a:gd name="adj3" fmla="val 16667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33421E-A1E0-6EFC-1071-8B92F575B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05478"/>
            <a:ext cx="683170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¿Podemos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creer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aquellas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promesas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aplican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3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nosotros</a:t>
            </a:r>
            <a:r>
              <a:rPr lang="en-GB" altLang="en-US" sz="3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23A0E405-CEAC-6CFD-5029-ADC836122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17" y="1828800"/>
            <a:ext cx="11982283" cy="483427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Jesús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diréis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monte: 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Pásate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y se </a:t>
            </a: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  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pasará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Jesús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GB" altLang="en-US" sz="2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buscad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primeramente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reino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</a:t>
            </a: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 y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justicia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serán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añadidas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Dad, y se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dará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medida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buena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apretada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es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poderoso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abundantemente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lo que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2800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GB" altLang="en-US" sz="2800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entendemos</a:t>
            </a:r>
            <a:endParaRPr lang="en-GB" altLang="en-US" sz="2800" i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podemos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renunciar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poseemos</a:t>
            </a:r>
            <a:endParaRPr lang="en-GB" alt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divino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para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nosotros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actua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nosotros</a:t>
            </a:r>
            <a:endParaRPr lang="en-GB" alt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GB" altLang="en-US" sz="28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ayudarnos</a:t>
            </a:r>
            <a:endParaRPr lang="en-GB" altLang="en-US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4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45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645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645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645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F2B421FB-2517-1B16-B73E-4B81FA3C4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14600"/>
            <a:ext cx="9906000" cy="311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Font typeface="Tempus Sans ITC" panose="04020404030D07020202" pitchFamily="82" charset="0"/>
              <a:buNone/>
            </a:pP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Cuántas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oportunidades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maravillosas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servirle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recibimos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tenemos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miedo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pedirle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</a:t>
            </a:r>
          </a:p>
          <a:p>
            <a:pPr algn="ctr" eaLnBrk="1" hangingPunct="1">
              <a:buFont typeface="Tempus Sans ITC" panose="04020404030D07020202" pitchFamily="82" charset="0"/>
              <a:buNone/>
            </a:pPr>
            <a:endParaRPr lang="en-GB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Font typeface="Tempus Sans ITC" panose="04020404030D07020202" pitchFamily="82" charset="0"/>
              <a:buNone/>
            </a:pPr>
            <a:r>
              <a:rPr lang="es-CO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miedo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duda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guían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no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pedir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  <a:p>
            <a:pPr algn="ctr" eaLnBrk="1" hangingPunct="1">
              <a:buFont typeface="Tempus Sans ITC" panose="04020404030D07020202" pitchFamily="82" charset="0"/>
              <a:buNone/>
            </a:pPr>
            <a:endParaRPr lang="en-GB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Font typeface="Tempus Sans ITC" panose="04020404030D07020202" pitchFamily="82" charset="0"/>
              <a:buNone/>
            </a:pP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“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andamos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con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respecto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</a:p>
          <a:p>
            <a:pPr algn="ctr" eaLnBrk="1" hangingPunct="1">
              <a:buFont typeface="Tempus Sans ITC" panose="04020404030D07020202" pitchFamily="82" charset="0"/>
              <a:buNone/>
            </a:pP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promesas</a:t>
            </a:r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Dios?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1BC16C54-073D-6715-8EE4-5DD6A731F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10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Text Box 6">
            <a:extLst>
              <a:ext uri="{FF2B5EF4-FFF2-40B4-BE49-F238E27FC236}">
                <a16:creationId xmlns:a16="http://schemas.microsoft.com/office/drawing/2014/main" id="{276C2183-97AC-9CDE-0367-4D3ED01AA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76400"/>
            <a:ext cx="10058400" cy="472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que </a:t>
            </a:r>
            <a:r>
              <a:rPr lang="en-GB" altLang="en-US" sz="2800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debemos</a:t>
            </a:r>
            <a:r>
              <a:rPr lang="en-GB" altLang="en-US" sz="2800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GB" altLang="en-US" sz="1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00"/>
              </a:buClr>
              <a:buFont typeface="Tempus Sans ITC" panose="04020404030D07020202" pitchFamily="82" charset="0"/>
              <a:buNone/>
            </a:pPr>
            <a:endParaRPr lang="en-GB" altLang="en-US" sz="9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Aceptar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confianza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pedirle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según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El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según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limitaciones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dudas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Darle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oportunidad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oportunidad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Comprometernos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podamos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816B23E-A643-E2B8-F657-C86845A89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6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665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665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3FFF368B-A8E7-96F7-C02C-57ACB9259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9525000" cy="224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30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años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hno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Homer Hailey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preguntó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“¿Por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que Dios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época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manera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ÉL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</a:t>
            </a:r>
            <a:r>
              <a:rPr lang="es-CO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hombres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Daniel, José,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realizar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en-US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AD4B6BAC-BDAB-7F29-F565-9E9E358D5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038600"/>
            <a:ext cx="9525000" cy="26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“Pienso que es porque no pensamos en cosas lo suficientemente grandes y no le pedimos a Dios cosas lo suficientemente grandes.  No hablo de milagros ni de sitios que cuestan  $1,000,000 dólares…hablo de pedirle a Dios que nos utilize de maneras más grandes para servirle.”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>
            <a:extLst>
              <a:ext uri="{FF2B5EF4-FFF2-40B4-BE49-F238E27FC236}">
                <a16:creationId xmlns:a16="http://schemas.microsoft.com/office/drawing/2014/main" id="{50A3E769-9DA8-18A9-AE1D-9B772FB62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92528"/>
            <a:ext cx="12192000" cy="550863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Cuál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punto?</a:t>
            </a: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C4E6266D-7E99-5066-5D4E-0F9476AC0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657600"/>
            <a:ext cx="7162800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</a:t>
            </a:r>
            <a:r>
              <a:rPr lang="en-GB" alt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GB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GB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fuerza</a:t>
            </a:r>
            <a:r>
              <a:rPr lang="en-GB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s-CO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 </a:t>
            </a:r>
            <a:r>
              <a:rPr lang="en-GB" altLang="en-US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cristianos</a:t>
            </a:r>
            <a:r>
              <a:rPr lang="en-GB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68615" name="Rectangle 7">
            <a:extLst>
              <a:ext uri="{FF2B5EF4-FFF2-40B4-BE49-F238E27FC236}">
                <a16:creationId xmlns:a16="http://schemas.microsoft.com/office/drawing/2014/main" id="{FAD74D4E-E637-8EC5-7BC8-729EC7E6B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953000"/>
            <a:ext cx="10134600" cy="147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¿Si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creyentes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piensan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piden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extr</a:t>
            </a:r>
            <a:r>
              <a:rPr lang="en-GB" altLang="en-US" sz="3000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ordinario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CO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 </a:t>
            </a:r>
            <a:r>
              <a:rPr lang="es-CO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debieramos</a:t>
            </a:r>
            <a:r>
              <a:rPr lang="es-CO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estar sorprendidos por lo que pase en nuestra vida.</a:t>
            </a:r>
            <a:endParaRPr lang="en-GB" altLang="en-US" sz="3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6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6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id="{590D4F50-3696-B5F3-338B-F4796E157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5105400"/>
            <a:ext cx="10515600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Pensamos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suficientemente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43013" name="Text Box 3">
            <a:extLst>
              <a:ext uri="{FF2B5EF4-FFF2-40B4-BE49-F238E27FC236}">
                <a16:creationId xmlns:a16="http://schemas.microsoft.com/office/drawing/2014/main" id="{5E172064-02D9-47B0-D92D-7D89D04F5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7224"/>
            <a:ext cx="12192000" cy="556179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3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GB" altLang="en-US" sz="3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Padre?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1468DE0-56DF-6E82-9C93-36A462A13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75501"/>
            <a:ext cx="8915400" cy="92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Pensamos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allá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</a:p>
          <a:p>
            <a:pPr algn="ctr" eaLnBrk="1" hangingPunct="1">
              <a:lnSpc>
                <a:spcPct val="90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límites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2F3E70CA-08E0-7561-0E96-66095BC0C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19800"/>
            <a:ext cx="10134600" cy="53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5000"/>
              </a:lnSpc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Dios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suficientemente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altLang="en-US" sz="30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</a:t>
            </a:r>
            <a:r>
              <a:rPr lang="en-GB" altLang="en-US" sz="3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>
            <a:extLst>
              <a:ext uri="{FF2B5EF4-FFF2-40B4-BE49-F238E27FC236}">
                <a16:creationId xmlns:a16="http://schemas.microsoft.com/office/drawing/2014/main" id="{BF502D14-EB85-2A94-7103-9436060B8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10591800" cy="47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que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cambió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manera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pensar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enseñar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de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-- me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afectó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profundamente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30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gustaría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ampliar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idea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estudiar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algunos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ejemplos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bíblicos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muestran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lo que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Hailey.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30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pienso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hay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razón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es que no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pedimos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suficientemente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nosotros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3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mismos</a:t>
            </a:r>
            <a:r>
              <a:rPr lang="en-GB" altLang="en-US" sz="3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6148" name="Rectangle 10">
            <a:extLst>
              <a:ext uri="{FF2B5EF4-FFF2-40B4-BE49-F238E27FC236}">
                <a16:creationId xmlns:a16="http://schemas.microsoft.com/office/drawing/2014/main" id="{25BD1DDF-4BFE-262C-8FB7-D19A47556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99447"/>
            <a:ext cx="91440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75301F82-37E7-D958-3DE2-86F74D53A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81400"/>
            <a:ext cx="8839200" cy="311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tierra y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parentela, y de la casa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padre, a la tierra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mostraré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nación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bendeciré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engrandeceré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bendición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Bendeciré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bendijeren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maldijeren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maldeciré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benditas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tierra.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93759D2B-F5C8-7E61-91D3-B249F5467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12:1-3 – Dios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u="sng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Abraham.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E5ADEA18-A202-FAD9-17FC-C545BA0B6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90800"/>
            <a:ext cx="8991600" cy="397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Amán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conspiró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judíos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Mardoqueo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Ester,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judía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que le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pidiera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salvara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 4:11 -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cualquier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 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mujer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patio interior para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sin ser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llamado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sola ley hay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ha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morir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salvo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aquel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extendiere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cetro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vivirá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CFF4A7FE-0AFE-549E-4D23-DABB8E6F3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87011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Ester 4-5 -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Mardoqueo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u="sng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Ester, </a:t>
            </a:r>
          </a:p>
          <a:p>
            <a:pPr algn="ctr" eaLnBrk="1" hangingPunct="1">
              <a:lnSpc>
                <a:spcPct val="90000"/>
              </a:lnSpc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ella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misma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9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E65A777-C0CA-9FEE-9534-F9339BB57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19400"/>
            <a:ext cx="9220200" cy="35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4:14 -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callas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absolutamente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respiro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liberación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vendrá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alguna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judíos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mas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la casa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padre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pereceréis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¿Y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sabe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hora has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llegado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4:16 -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entraré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aunque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sea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conforme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 ley;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perezco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perezca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B553706B-AA79-9A82-74F2-AFC1BABED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87011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Ester 4-5 -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Mardoqueo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u="sng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Ester, </a:t>
            </a:r>
          </a:p>
          <a:p>
            <a:pPr algn="ctr" eaLnBrk="1" hangingPunct="1">
              <a:lnSpc>
                <a:spcPct val="90000"/>
              </a:lnSpc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ella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misma</a:t>
            </a:r>
            <a:r>
              <a:rPr lang="en-GB" alt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0DE1891B-1BFA-28EA-6A89-E3B277702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352800"/>
            <a:ext cx="8763000" cy="311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1:3 -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remanente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quedaron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cautividad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allí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provincia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gran mal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afrenta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Jerusalén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derribado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sus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puertas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quemadas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fuego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endParaRPr lang="en-GB" altLang="en-US" sz="28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1:11 -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… </a:t>
            </a:r>
            <a:r>
              <a:rPr lang="es-E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concede ahora buen éxito a tu siervo, y dale gracia delante de aquel varón.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A11797CD-DA26-BFB8-BF25-345C6A9EB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Neh. 1-2 -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Nehemías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y del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endParaRPr lang="en-GB" alt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blinds dir="vert"/>
      </p:transition>
    </mc:Choice>
    <mc:Fallback>
      <p:transition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 additive="repl"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392BBD3-D585-A240-EECA-679B2D10F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3124200"/>
            <a:ext cx="9677400" cy="311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2:4-6 -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¿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Dios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cielos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Si le place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siervo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hallado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delante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envíame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Judá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la ciudad de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sepulcros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mis padres, y la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reedificaré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¿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Cuánto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durará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viaje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cuándo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volverás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agradó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enviarme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después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señalé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2069E7A-C5D4-ABB2-C3D7-21D3C79CC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5401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Neh. 1-2 -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Nehemías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y del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</a:t>
            </a:r>
            <a:endParaRPr lang="en-GB" alt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BF9A6119-92AE-A7BA-9899-D411B661C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8920" y="3438441"/>
            <a:ext cx="5638800" cy="1387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“Id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predicad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evangelio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i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criatura</a:t>
            </a:r>
            <a:r>
              <a:rPr lang="en-GB" altLang="en-US" sz="2800" i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.”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07B6366E-3BDB-AB34-3DB0-2952E1EC4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12192000" cy="956288"/>
          </a:xfrm>
          <a:prstGeom prst="rect">
            <a:avLst/>
          </a:prstGeom>
          <a:solidFill>
            <a:srgbClr val="F6F5D7"/>
          </a:solidFill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00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Marcos 16:15 - Jesús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pidió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u="sng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Su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pequeño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grupo</a:t>
            </a:r>
            <a:r>
              <a:rPr lang="en-GB" alt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altLang="en-US" sz="28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apóstoles</a:t>
            </a:r>
            <a:endParaRPr lang="en-GB" altLang="en-US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D723D0D-9215-D51F-DF78-F7404E0A6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257800"/>
            <a:ext cx="56388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 b="1">
                <a:solidFill>
                  <a:schemeClr val="bg1"/>
                </a:solidFill>
                <a:latin typeface="Tempus Sans ITC" panose="04020404030D07020202" pitchFamily="82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30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años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algn="ctr" eaLnBrk="1" hangingPunct="1">
              <a:buClr>
                <a:srgbClr val="FFFFFF"/>
              </a:buClr>
              <a:buFont typeface="Tempus Sans ITC" panose="04020404030D07020202" pitchFamily="82" charset="0"/>
              <a:buNone/>
            </a:pP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</a:t>
            </a:r>
            <a:r>
              <a:rPr lang="en-GB" altLang="en-US" sz="28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lograron</a:t>
            </a:r>
            <a:r>
              <a:rPr lang="en-GB" altLang="en-US" sz="28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  <p:bldP spid="92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7489</TotalTime>
  <Words>1585</Words>
  <Application>Microsoft Office PowerPoint</Application>
  <PresentationFormat>Widescreen</PresentationFormat>
  <Paragraphs>96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Tempus Sans ITC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ROYCE CHANDLER</cp:lastModifiedBy>
  <cp:revision>126</cp:revision>
  <dcterms:modified xsi:type="dcterms:W3CDTF">2023-09-13T21:19:25Z</dcterms:modified>
</cp:coreProperties>
</file>