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63" r:id="rId5"/>
    <p:sldId id="264" r:id="rId6"/>
    <p:sldId id="260" r:id="rId7"/>
    <p:sldId id="266" r:id="rId8"/>
    <p:sldId id="265" r:id="rId9"/>
    <p:sldId id="259" r:id="rId10"/>
    <p:sldId id="267" r:id="rId11"/>
    <p:sldId id="268" r:id="rId12"/>
    <p:sldId id="261" r:id="rId13"/>
    <p:sldId id="275" r:id="rId14"/>
    <p:sldId id="258" r:id="rId15"/>
    <p:sldId id="262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empus Sans ITC" panose="04020404030D07020202" pitchFamily="8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E3"/>
    <a:srgbClr val="E1E2AC"/>
    <a:srgbClr val="990033"/>
    <a:srgbClr val="FF00FF"/>
    <a:srgbClr val="FF0066"/>
    <a:srgbClr val="00FF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558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8232C9-663A-4A17-BBF5-DEEEEEAF4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3069AA-B184-4AE7-82BD-274652724C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A44CB0-32FA-4059-BA72-89E834E7AA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B74C39-43BD-4CD5-89C7-483A217019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91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5D6B43-2DD1-44AD-BB4B-12CB42E580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ECF3FA-E593-440B-B074-C8A42A9090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983CAFD-386B-44CB-8602-8A58577E5D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553B27-B589-40C8-A047-7E89200954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691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9FFAB4-2725-4959-BA38-5AD8244244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60EA09-F2D6-4B44-A1CC-B625923D09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906F01-F867-45E9-888D-A1A0EE1D8F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9B290C-2FF8-4CE3-9FD6-468372DC1C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87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3162CE-7D78-4A79-8EA1-7351E9074D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4C6625C-8DAB-4837-AC2B-8BDC5569A8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AE1AE10-C8C3-4C82-BD51-4BB9357AD4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ACDEF-501E-41A5-8547-EC33467FC8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0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2AFC49-09FB-4FE1-A98D-3DF3837DE1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585731-2541-453D-A10C-F9CDD1151F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DA83B-72FC-4BE4-A30B-68EB8FDCD7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F1B653-C95F-4633-B29A-1A1023816E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498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CFD853-40B4-4799-995B-FD714D6F38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3AAD88-BF3D-46B0-8BB4-44909C1A45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00729A-A1F2-4AEB-ADC3-ADFAD8B8C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D5CB68-C794-4210-B990-5EA0BB31F1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618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08299A2-4165-4013-A2EF-C97C75F9BB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75DEAF4-CB14-48ED-A24A-81C08B82AD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72FF176-0FBE-4C41-B4BF-1ACCB53593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B97686-2B2D-4CF2-B8AD-F73ACD47D8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24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5C00E7E-F312-42C9-8809-3A5DB7086F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60C4DED-9C77-40FA-BC10-A98141E2EB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BD525BD-556A-4338-9D64-A3107CCA6D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0B3E8D-FB4C-49A1-8D86-493C574D8A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9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2F7EF1-5CEB-4842-8A42-D2790F1F7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45F498A-BCD2-437C-AEA3-2F801ADFBE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792E686-78F7-4095-A672-BEB85EE278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29B67A-43D6-4E08-91B3-DBD73A9685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60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835CA3-C8C9-4B80-8AB9-B96FB35FEF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9069B7-D4F8-45A3-997B-66EB1923B5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444440-8E1F-45B5-A49F-69881B7311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D6BD4-884E-470E-BCFD-B1F80DC86C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7156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E402D4-E20E-47DE-8ED9-374A82A183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71E55A-DBA4-44C1-BE27-7DDC69E48E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08EFD2-3F31-4B0D-AAC2-5935BB3140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683839-EACC-425C-A60F-12949576BC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858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147F999-98D7-45F3-981A-C802E7C9BD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3FF0CC9-330C-443C-BB33-FC1C4E3FBA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B4B0EFD-207B-468B-B46B-71EB576B1B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CCACAB1-CF81-4E04-B9C1-62D8F89E2AF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FA7CAF7-E2B6-4BBD-8516-873DA559D0D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Arial" panose="020B0604020202020204" pitchFamily="34" charset="0"/>
              </a:defRPr>
            </a:lvl1pPr>
          </a:lstStyle>
          <a:p>
            <a:fld id="{4D83AD44-865F-40CC-A845-1F46341120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>
            <a:extLst>
              <a:ext uri="{FF2B5EF4-FFF2-40B4-BE49-F238E27FC236}">
                <a16:creationId xmlns:a16="http://schemas.microsoft.com/office/drawing/2014/main" id="{FE091385-AB4D-2AF5-AA3F-321B218496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4150" y="2954255"/>
            <a:ext cx="6743700" cy="1642309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Ayudando</a:t>
            </a:r>
            <a:r>
              <a:rPr lang="en-US" altLang="en-US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 Personas Que No Lo </a:t>
            </a:r>
            <a:r>
              <a:rPr lang="en-US" altLang="en-US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Merecen</a:t>
            </a:r>
            <a:endParaRPr lang="en-US" altLang="en-US" sz="3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FE345C4D-ED86-4247-B2CD-2D8981B20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276600"/>
            <a:ext cx="641633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000" dirty="0">
                <a:solidFill>
                  <a:srgbClr val="FFFF00"/>
                </a:solidFill>
              </a:rPr>
              <a:t>G</a:t>
            </a:r>
            <a:r>
              <a:rPr lang="es-CO" altLang="en-US" sz="3000" dirty="0">
                <a:solidFill>
                  <a:srgbClr val="FFFF00"/>
                </a:solidFill>
              </a:rPr>
              <a:t>á</a:t>
            </a:r>
            <a:r>
              <a:rPr lang="en-US" altLang="en-US" sz="3000" dirty="0">
                <a:solidFill>
                  <a:srgbClr val="FFFF00"/>
                </a:solidFill>
              </a:rPr>
              <a:t>l 6:9-10 -</a:t>
            </a:r>
            <a:r>
              <a:rPr lang="en-US" altLang="en-US" sz="3000" dirty="0">
                <a:solidFill>
                  <a:schemeClr val="bg1"/>
                </a:solidFill>
              </a:rPr>
              <a:t> </a:t>
            </a:r>
            <a:r>
              <a:rPr lang="es-ES" altLang="en-US" sz="3000" dirty="0">
                <a:solidFill>
                  <a:srgbClr val="FFFF00"/>
                </a:solidFill>
              </a:rPr>
              <a:t>No nos cansemos, pues, de hacer bien</a:t>
            </a:r>
            <a:r>
              <a:rPr lang="es-ES" altLang="en-US" sz="3000" dirty="0">
                <a:solidFill>
                  <a:schemeClr val="bg1"/>
                </a:solidFill>
              </a:rPr>
              <a:t>; porque a su tiempo segaremos, si no desmayamos.  Así que, según tengamos oportunidad, hagamos bien a todos, y mayormente a los de la familia de la fe.</a:t>
            </a: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CCC76B3C-2D2A-4075-8101-1F09D00D9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581400"/>
            <a:ext cx="3581400" cy="2246769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s-ES" altLang="en-US" sz="2800" dirty="0"/>
              <a:t>No se canse de hacer lo que es necesario … cuando una oportunidad se presenta, haga el bien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9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905C098B-DE18-4765-814E-7CC548335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57" y="2437931"/>
            <a:ext cx="6934200" cy="3606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s-ES" altLang="en-US" sz="3000" dirty="0">
                <a:solidFill>
                  <a:srgbClr val="FFFF00"/>
                </a:solidFill>
              </a:rPr>
              <a:t>Sant. 2:15-17 - </a:t>
            </a:r>
            <a:r>
              <a:rPr lang="es-ES" altLang="en-US" sz="3000" dirty="0">
                <a:solidFill>
                  <a:schemeClr val="bg1"/>
                </a:solidFill>
              </a:rPr>
              <a:t>Y si un hermano o una hermana están desnudos, y tienen necesidad del mantenimiento de cada día, y alguno de vosotros les dice: Id en paz, calentaos y saciaos pero no les dais las cosas que son necesarias para el cuerpo, ¿de qué aprovecha?  Así también la fe, si no tiene obras, es muerta en sí misma.</a:t>
            </a:r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0C1F903A-0FDF-496C-BF58-61C474154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2362200"/>
            <a:ext cx="3771900" cy="1754326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s-ES" altLang="en-US" sz="2700" dirty="0"/>
              <a:t>Palabras agradables pueden ser pecado, si lo que es necesario es la acción.</a:t>
            </a:r>
            <a:endParaRPr lang="en-US" altLang="en-US" sz="2700" dirty="0"/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6798E763-BAEB-4B77-84AF-8E62C173C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4225494"/>
            <a:ext cx="3771900" cy="1754326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s-ES" altLang="en-US" sz="2700" dirty="0"/>
              <a:t>Decir palabras pero no hacer lo que es necesario es prueba de una fe muerta</a:t>
            </a:r>
            <a:endParaRPr lang="en-US" alt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4" grpId="0" animBg="1"/>
      <p:bldP spid="174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 descr="stubborn Israelite">
            <a:extLst>
              <a:ext uri="{FF2B5EF4-FFF2-40B4-BE49-F238E27FC236}">
                <a16:creationId xmlns:a16="http://schemas.microsoft.com/office/drawing/2014/main" id="{336DC74D-76EF-4B93-8836-931E718FA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600200"/>
            <a:ext cx="2362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AutoShape 8">
            <a:extLst>
              <a:ext uri="{FF2B5EF4-FFF2-40B4-BE49-F238E27FC236}">
                <a16:creationId xmlns:a16="http://schemas.microsoft.com/office/drawing/2014/main" id="{91C9A7E2-9FB4-4B8D-8337-FA0BFE062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57200"/>
            <a:ext cx="6096000" cy="1490008"/>
          </a:xfrm>
          <a:prstGeom prst="wedgeRoundRectCallout">
            <a:avLst>
              <a:gd name="adj1" fmla="val 46724"/>
              <a:gd name="adj2" fmla="val 73736"/>
              <a:gd name="adj3" fmla="val 16667"/>
            </a:avLst>
          </a:prstGeom>
          <a:solidFill>
            <a:srgbClr val="F5F5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" altLang="en-US" sz="2800" dirty="0"/>
              <a:t>¡Bien, bien…les ayudaré pero no tiene que gustarme! ¡¿Tiene usted alguna idea </a:t>
            </a:r>
            <a:r>
              <a:rPr lang="es-ES" altLang="en-US" sz="2800" dirty="0" err="1"/>
              <a:t>cu</a:t>
            </a:r>
            <a:r>
              <a:rPr lang="es-CO" altLang="en-US" sz="2800" dirty="0" err="1"/>
              <a:t>án</a:t>
            </a:r>
            <a:r>
              <a:rPr lang="es-ES" altLang="en-US" sz="2800" dirty="0"/>
              <a:t> inoportuno es esto?!</a:t>
            </a:r>
            <a:endParaRPr lang="en-US" altLang="en-US" sz="2800" dirty="0"/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id="{A856C040-296A-40E9-AB58-B2F9E6F50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1358" y="2921168"/>
            <a:ext cx="5092084" cy="101566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s-ES" altLang="en-US" sz="3000" dirty="0"/>
              <a:t>¿Reacciona Dios a nuestras necesidades de igual manera?</a:t>
            </a:r>
            <a:endParaRPr lang="en-US" altLang="en-US" sz="3000" dirty="0"/>
          </a:p>
        </p:txBody>
      </p:sp>
      <p:sp>
        <p:nvSpPr>
          <p:cNvPr id="7184" name="Text Box 16">
            <a:extLst>
              <a:ext uri="{FF2B5EF4-FFF2-40B4-BE49-F238E27FC236}">
                <a16:creationId xmlns:a16="http://schemas.microsoft.com/office/drawing/2014/main" id="{9D86BAB5-582E-4F8C-9F18-41322AB1C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4572000"/>
            <a:ext cx="5854084" cy="193899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s-ES" altLang="en-US" sz="3000" dirty="0"/>
              <a:t>¿Anda El alrededor del cielo quejándose de la necesidad de ayudarnos con nuestras oraciones y problemas </a:t>
            </a:r>
            <a:r>
              <a:rPr lang="es-ES" altLang="en-US" sz="3000" dirty="0" err="1"/>
              <a:t>autocreados</a:t>
            </a:r>
            <a:r>
              <a:rPr lang="es-ES" altLang="en-US" sz="3000" dirty="0"/>
              <a:t>?</a:t>
            </a:r>
            <a:endParaRPr lang="en-US" altLang="en-US" sz="30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  <p:bldP spid="71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 descr="stubborn Israelite">
            <a:extLst>
              <a:ext uri="{FF2B5EF4-FFF2-40B4-BE49-F238E27FC236}">
                <a16:creationId xmlns:a16="http://schemas.microsoft.com/office/drawing/2014/main" id="{336DC74D-76EF-4B93-8836-931E718FA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600200"/>
            <a:ext cx="2362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AutoShape 8">
            <a:extLst>
              <a:ext uri="{FF2B5EF4-FFF2-40B4-BE49-F238E27FC236}">
                <a16:creationId xmlns:a16="http://schemas.microsoft.com/office/drawing/2014/main" id="{91C9A7E2-9FB4-4B8D-8337-FA0BFE062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467380"/>
            <a:ext cx="6248400" cy="1490008"/>
          </a:xfrm>
          <a:prstGeom prst="wedgeRoundRectCallout">
            <a:avLst>
              <a:gd name="adj1" fmla="val 46724"/>
              <a:gd name="adj2" fmla="val 73736"/>
              <a:gd name="adj3" fmla="val 16667"/>
            </a:avLst>
          </a:prstGeom>
          <a:solidFill>
            <a:srgbClr val="F5F5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" altLang="en-US" sz="2800" dirty="0"/>
              <a:t>¡Bien, bien…les ayudaré pero no tiene que gustarme! ¡¿Tiene usted alguna idea </a:t>
            </a:r>
            <a:r>
              <a:rPr lang="es-ES" altLang="en-US" sz="2800" dirty="0" err="1"/>
              <a:t>cu</a:t>
            </a:r>
            <a:r>
              <a:rPr lang="es-CO" altLang="en-US" sz="2800" dirty="0" err="1"/>
              <a:t>án</a:t>
            </a:r>
            <a:r>
              <a:rPr lang="es-ES" altLang="en-US" sz="2800" dirty="0"/>
              <a:t> inoportuno es esto?!</a:t>
            </a:r>
            <a:endParaRPr lang="en-US" altLang="en-US" sz="2800" dirty="0"/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852EB92E-49A2-DEC6-294C-536A50411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890272"/>
            <a:ext cx="709747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FFFF00"/>
                </a:solidFill>
              </a:rPr>
              <a:t>Fil 2:14-15 -</a:t>
            </a:r>
            <a:r>
              <a:rPr lang="es-ES" altLang="en-US" sz="2800" dirty="0"/>
              <a:t> </a:t>
            </a:r>
            <a:r>
              <a:rPr lang="es-ES" altLang="en-US" sz="2800" dirty="0">
                <a:solidFill>
                  <a:schemeClr val="bg1"/>
                </a:solidFill>
              </a:rPr>
              <a:t>Haced todo sin murmuraciones y contiendas, para que seáis irreprensibles y sencillos, hijos de Dios sin mancha en medio de una generación maligna y perversa, en medio de la cual resplandecéis como luminares en el mundo;</a:t>
            </a:r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id="{5235046E-CB5C-F666-F565-DD289DEEA7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6305" y="5867400"/>
            <a:ext cx="4581703" cy="523220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dirty="0"/>
              <a:t>¡Brille…no sea </a:t>
            </a:r>
            <a:r>
              <a:rPr lang="en-US" altLang="en-US" sz="2800" dirty="0" err="1"/>
              <a:t>quejumbroso</a:t>
            </a:r>
            <a:r>
              <a:rPr lang="en-US" altLang="en-US" sz="2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32240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man praying">
            <a:extLst>
              <a:ext uri="{FF2B5EF4-FFF2-40B4-BE49-F238E27FC236}">
                <a16:creationId xmlns:a16="http://schemas.microsoft.com/office/drawing/2014/main" id="{F7A6DB8B-6242-4917-B260-65FA539B7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077200" y="2207439"/>
            <a:ext cx="2805113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AutoShape 5">
            <a:extLst>
              <a:ext uri="{FF2B5EF4-FFF2-40B4-BE49-F238E27FC236}">
                <a16:creationId xmlns:a16="http://schemas.microsoft.com/office/drawing/2014/main" id="{6F9EF221-D844-4655-91C3-00878ADD3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500610"/>
            <a:ext cx="5069150" cy="1676400"/>
          </a:xfrm>
          <a:prstGeom prst="cloudCallout">
            <a:avLst>
              <a:gd name="adj1" fmla="val 48556"/>
              <a:gd name="adj2" fmla="val 52875"/>
            </a:avLst>
          </a:prstGeom>
          <a:solidFill>
            <a:srgbClr val="F5F5E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s-ES" altLang="en-US" sz="2800" dirty="0"/>
              <a:t>Crea en mí, oh Dios, un corazón limpio</a:t>
            </a:r>
            <a:endParaRPr lang="en-US" altLang="en-US" sz="2800" dirty="0"/>
          </a:p>
          <a:p>
            <a:pPr algn="ctr" eaLnBrk="1" hangingPunct="1"/>
            <a:r>
              <a:rPr lang="en-US" altLang="en-US" sz="2800" dirty="0"/>
              <a:t>(Sal 51:10)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B2BAA867-520F-4ADC-8BCD-A9AB50951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453250"/>
            <a:ext cx="5221550" cy="204209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" altLang="en-US" sz="2800" dirty="0"/>
              <a:t>Cuando me quejo de hacer el bien para aquellos que “no lo merecen,” debo recordar donde  estaría yo si Dios me respondiera de la misma manera.</a:t>
            </a:r>
            <a:endParaRPr lang="en-US" altLang="en-US" sz="2800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962D25A3-7819-4226-848B-159506E95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4550" y="5049307"/>
            <a:ext cx="5791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>
                <a:solidFill>
                  <a:srgbClr val="FFFF00"/>
                </a:solidFill>
              </a:rPr>
              <a:t>1 Cor 9:22 -</a:t>
            </a:r>
            <a:r>
              <a:rPr lang="en-US" altLang="en-US" sz="2800"/>
              <a:t> </a:t>
            </a:r>
            <a:r>
              <a:rPr lang="es-ES" altLang="en-US" sz="2800">
                <a:solidFill>
                  <a:schemeClr val="bg1"/>
                </a:solidFill>
              </a:rPr>
              <a:t>Me he hecho débil a los débiles, para ganar a los débiles; </a:t>
            </a:r>
            <a:r>
              <a:rPr lang="es-ES" altLang="en-US" sz="2800">
                <a:solidFill>
                  <a:srgbClr val="FFFF00"/>
                </a:solidFill>
              </a:rPr>
              <a:t>a todos me he hecho de todo</a:t>
            </a:r>
            <a:r>
              <a:rPr lang="es-ES" altLang="en-US" sz="2800">
                <a:solidFill>
                  <a:schemeClr val="bg1"/>
                </a:solidFill>
              </a:rPr>
              <a:t>, para que de todos modos salve a algunos.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D1922942-7751-4897-96DB-BFA8EC26D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9804" y="5047827"/>
            <a:ext cx="57912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FFFF00"/>
                </a:solidFill>
              </a:rPr>
              <a:t>2 Cor 5:15 - </a:t>
            </a:r>
            <a:r>
              <a:rPr lang="es-ES" altLang="en-US" sz="2800" dirty="0">
                <a:solidFill>
                  <a:schemeClr val="bg1"/>
                </a:solidFill>
              </a:rPr>
              <a:t>y por todos murió, para que los que viven, ya no vivan para sí, sino para aquel que murió y resucitó por ellos.</a:t>
            </a:r>
            <a:endParaRPr lang="en-US" altLang="en-US" sz="2800" dirty="0">
              <a:solidFill>
                <a:schemeClr val="bg1"/>
              </a:solidFill>
            </a:endParaRP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15C03B87-2F41-444B-B9DC-9B61BDD30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6155" y="5276427"/>
            <a:ext cx="5791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dirty="0" err="1">
                <a:solidFill>
                  <a:srgbClr val="FFFF00"/>
                </a:solidFill>
              </a:rPr>
              <a:t>Gál</a:t>
            </a:r>
            <a:r>
              <a:rPr lang="en-US" altLang="en-US" sz="2800" dirty="0">
                <a:solidFill>
                  <a:srgbClr val="FFFF00"/>
                </a:solidFill>
              </a:rPr>
              <a:t> 2:20 - </a:t>
            </a:r>
            <a:r>
              <a:rPr lang="es-ES" altLang="en-US" sz="2800" dirty="0">
                <a:solidFill>
                  <a:schemeClr val="bg1"/>
                </a:solidFill>
              </a:rPr>
              <a:t>Con Cristo </a:t>
            </a:r>
            <a:r>
              <a:rPr lang="es-ES" altLang="en-US" sz="2800" dirty="0">
                <a:solidFill>
                  <a:srgbClr val="FFFF00"/>
                </a:solidFill>
              </a:rPr>
              <a:t>estoy</a:t>
            </a:r>
            <a:r>
              <a:rPr lang="es-ES" altLang="en-US" sz="2800" dirty="0">
                <a:solidFill>
                  <a:schemeClr val="bg1"/>
                </a:solidFill>
              </a:rPr>
              <a:t> juntamente </a:t>
            </a:r>
            <a:r>
              <a:rPr lang="es-ES" altLang="en-US" sz="2800" dirty="0">
                <a:solidFill>
                  <a:srgbClr val="FFFF00"/>
                </a:solidFill>
              </a:rPr>
              <a:t>crucificado</a:t>
            </a:r>
            <a:r>
              <a:rPr lang="es-ES" altLang="en-US" sz="2800" dirty="0">
                <a:solidFill>
                  <a:schemeClr val="bg1"/>
                </a:solidFill>
              </a:rPr>
              <a:t>, y </a:t>
            </a:r>
            <a:r>
              <a:rPr lang="es-ES" altLang="en-US" sz="2800" dirty="0">
                <a:solidFill>
                  <a:srgbClr val="FFFF00"/>
                </a:solidFill>
              </a:rPr>
              <a:t>ya no vivo yo</a:t>
            </a:r>
            <a:r>
              <a:rPr lang="es-ES" altLang="en-US" sz="2800" dirty="0">
                <a:solidFill>
                  <a:schemeClr val="bg1"/>
                </a:solidFill>
              </a:rPr>
              <a:t>, mas </a:t>
            </a:r>
            <a:r>
              <a:rPr lang="es-ES" altLang="en-US" sz="2800" dirty="0">
                <a:solidFill>
                  <a:srgbClr val="FFFF00"/>
                </a:solidFill>
              </a:rPr>
              <a:t>vive Cristo en mí</a:t>
            </a:r>
            <a:r>
              <a:rPr lang="es-ES" altLang="en-US" sz="2800" dirty="0">
                <a:solidFill>
                  <a:schemeClr val="bg1"/>
                </a:solidFill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1" grpId="0" animBg="1"/>
      <p:bldP spid="13" grpId="0"/>
      <p:bldP spid="13" grpId="1"/>
      <p:bldP spid="15" grpId="0"/>
      <p:bldP spid="15" grpId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man praying">
            <a:extLst>
              <a:ext uri="{FF2B5EF4-FFF2-40B4-BE49-F238E27FC236}">
                <a16:creationId xmlns:a16="http://schemas.microsoft.com/office/drawing/2014/main" id="{7B1F8808-F14F-4FE0-A0C7-2F81B01A0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18"/>
          <a:stretch>
            <a:fillRect/>
          </a:stretch>
        </p:blipFill>
        <p:spPr bwMode="auto">
          <a:xfrm flipH="1">
            <a:off x="7620000" y="4495800"/>
            <a:ext cx="21209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7" descr="stubborn Israelite">
            <a:extLst>
              <a:ext uri="{FF2B5EF4-FFF2-40B4-BE49-F238E27FC236}">
                <a16:creationId xmlns:a16="http://schemas.microsoft.com/office/drawing/2014/main" id="{45A4964D-D3F5-46A8-BB9F-01B7D255F1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20" t="4688" r="18298" b="30989"/>
          <a:stretch>
            <a:fillRect/>
          </a:stretch>
        </p:blipFill>
        <p:spPr bwMode="auto">
          <a:xfrm>
            <a:off x="6996112" y="990600"/>
            <a:ext cx="1684338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Rectangle 10">
            <a:extLst>
              <a:ext uri="{FF2B5EF4-FFF2-40B4-BE49-F238E27FC236}">
                <a16:creationId xmlns:a16="http://schemas.microsoft.com/office/drawing/2014/main" id="{7E4AE301-7328-412B-B70D-10D601E0C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987" y="3657605"/>
            <a:ext cx="4191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FFFF00"/>
                </a:solidFill>
              </a:rPr>
              <a:t>¿</a:t>
            </a:r>
            <a:r>
              <a:rPr lang="en-US" altLang="en-US" sz="2800" dirty="0" err="1">
                <a:solidFill>
                  <a:srgbClr val="FFFF00"/>
                </a:solidFill>
              </a:rPr>
              <a:t>Cuál</a:t>
            </a:r>
            <a:r>
              <a:rPr lang="en-US" altLang="en-US" sz="2800" dirty="0">
                <a:solidFill>
                  <a:srgbClr val="FFFF00"/>
                </a:solidFill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</a:rPr>
              <a:t>ejemplo</a:t>
            </a:r>
            <a:r>
              <a:rPr lang="en-US" altLang="en-US" sz="2800" dirty="0">
                <a:solidFill>
                  <a:srgbClr val="FFFF00"/>
                </a:solidFill>
              </a:rPr>
              <a:t> es </a:t>
            </a:r>
            <a:r>
              <a:rPr lang="en-US" altLang="en-US" sz="2800" dirty="0" err="1">
                <a:solidFill>
                  <a:srgbClr val="FFFF00"/>
                </a:solidFill>
              </a:rPr>
              <a:t>correcto</a:t>
            </a:r>
            <a:r>
              <a:rPr lang="en-US" altLang="en-US" sz="2800" dirty="0">
                <a:solidFill>
                  <a:srgbClr val="FFFF00"/>
                </a:solidFill>
              </a:rPr>
              <a:t>?</a:t>
            </a:r>
          </a:p>
          <a:p>
            <a:pPr algn="ctr" eaLnBrk="1" hangingPunct="1"/>
            <a:endParaRPr lang="en-US" altLang="en-US" sz="600" dirty="0">
              <a:solidFill>
                <a:srgbClr val="FFFF00"/>
              </a:solidFill>
            </a:endParaRPr>
          </a:p>
          <a:p>
            <a:pPr algn="ctr" eaLnBrk="1" hangingPunct="1"/>
            <a:r>
              <a:rPr lang="en-US" altLang="en-US" sz="2800" dirty="0">
                <a:solidFill>
                  <a:srgbClr val="FFFF00"/>
                </a:solidFill>
              </a:rPr>
              <a:t>¿</a:t>
            </a:r>
            <a:r>
              <a:rPr lang="en-US" altLang="en-US" sz="2800" dirty="0" err="1">
                <a:solidFill>
                  <a:srgbClr val="FFFF00"/>
                </a:solidFill>
              </a:rPr>
              <a:t>Cuál</a:t>
            </a:r>
            <a:r>
              <a:rPr lang="en-US" altLang="en-US" sz="2800" dirty="0">
                <a:solidFill>
                  <a:srgbClr val="FFFF00"/>
                </a:solidFill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</a:rPr>
              <a:t>debo</a:t>
            </a:r>
            <a:r>
              <a:rPr lang="en-US" altLang="en-US" sz="2800" dirty="0">
                <a:solidFill>
                  <a:srgbClr val="FFFF00"/>
                </a:solidFill>
              </a:rPr>
              <a:t> </a:t>
            </a:r>
            <a:r>
              <a:rPr lang="en-US" altLang="en-US" sz="2800" dirty="0" err="1">
                <a:solidFill>
                  <a:srgbClr val="FFFF00"/>
                </a:solidFill>
              </a:rPr>
              <a:t>imitar</a:t>
            </a:r>
            <a:r>
              <a:rPr lang="en-US" altLang="en-US" sz="2800" dirty="0">
                <a:solidFill>
                  <a:srgbClr val="FFFF00"/>
                </a:solidFill>
              </a:rPr>
              <a:t> para </a:t>
            </a:r>
            <a:r>
              <a:rPr lang="en-US" altLang="en-US" sz="2800" dirty="0" err="1">
                <a:solidFill>
                  <a:srgbClr val="FFFF00"/>
                </a:solidFill>
              </a:rPr>
              <a:t>parecer</a:t>
            </a:r>
            <a:r>
              <a:rPr lang="en-US" altLang="en-US" sz="2800" dirty="0">
                <a:solidFill>
                  <a:srgbClr val="FFFF00"/>
                </a:solidFill>
              </a:rPr>
              <a:t> a Cristo?</a:t>
            </a:r>
          </a:p>
        </p:txBody>
      </p:sp>
      <p:sp>
        <p:nvSpPr>
          <p:cNvPr id="15369" name="AutoShape 12">
            <a:extLst>
              <a:ext uri="{FF2B5EF4-FFF2-40B4-BE49-F238E27FC236}">
                <a16:creationId xmlns:a16="http://schemas.microsoft.com/office/drawing/2014/main" id="{990148EC-1BEE-432C-8BB8-9F043B90B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1326" y="5105400"/>
            <a:ext cx="4876800" cy="1600200"/>
          </a:xfrm>
          <a:prstGeom prst="cloudCallout">
            <a:avLst>
              <a:gd name="adj1" fmla="val 66732"/>
              <a:gd name="adj2" fmla="val -53334"/>
            </a:avLst>
          </a:prstGeom>
          <a:solidFill>
            <a:srgbClr val="F5F5E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s-ES" altLang="en-US" sz="2700" dirty="0"/>
              <a:t>Crea en mí, oh Dios, un corazón limpio</a:t>
            </a:r>
            <a:endParaRPr lang="en-US" altLang="en-US" sz="2700" dirty="0"/>
          </a:p>
          <a:p>
            <a:pPr algn="ctr" eaLnBrk="1" hangingPunct="1"/>
            <a:r>
              <a:rPr lang="en-US" altLang="en-US" sz="2700" dirty="0"/>
              <a:t>(Sal 51:10)</a:t>
            </a:r>
          </a:p>
        </p:txBody>
      </p:sp>
      <p:sp>
        <p:nvSpPr>
          <p:cNvPr id="10" name="AutoShape 6">
            <a:extLst>
              <a:ext uri="{FF2B5EF4-FFF2-40B4-BE49-F238E27FC236}">
                <a16:creationId xmlns:a16="http://schemas.microsoft.com/office/drawing/2014/main" id="{A54AF459-AD98-4E74-801A-718529F48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892" y="81525"/>
            <a:ext cx="6157912" cy="1695573"/>
          </a:xfrm>
          <a:prstGeom prst="wedgeRoundRectCallout">
            <a:avLst>
              <a:gd name="adj1" fmla="val 60104"/>
              <a:gd name="adj2" fmla="val -1364"/>
              <a:gd name="adj3" fmla="val 16667"/>
            </a:avLst>
          </a:prstGeom>
          <a:solidFill>
            <a:srgbClr val="F5F5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" altLang="en-US" sz="2700" dirty="0"/>
              <a:t>No me caen bien ellos. Son rudos, obstinados, arrogantes, desagradecidos, y desagradables. Ellos  no merecen, ni mi respeto, ni mi ayuda.</a:t>
            </a:r>
            <a:endParaRPr lang="en-US" altLang="en-US" sz="27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95CCFE9-B24D-4135-90B9-F7590A739E5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675" r="15669"/>
          <a:stretch/>
        </p:blipFill>
        <p:spPr>
          <a:xfrm>
            <a:off x="5195889" y="1724244"/>
            <a:ext cx="1943082" cy="19046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07C7C6C-E014-4D84-8A41-007D060E081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129" t="5011" r="11693" b="19222"/>
          <a:stretch/>
        </p:blipFill>
        <p:spPr>
          <a:xfrm>
            <a:off x="8560754" y="1604320"/>
            <a:ext cx="1497646" cy="2055668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9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9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>
            <a:extLst>
              <a:ext uri="{FF2B5EF4-FFF2-40B4-BE49-F238E27FC236}">
                <a16:creationId xmlns:a16="http://schemas.microsoft.com/office/drawing/2014/main" id="{ECB0F55A-CA49-441F-841F-96147BBF0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3919" y="1938008"/>
            <a:ext cx="750920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s-ES" altLang="en-US" sz="3000" dirty="0">
                <a:solidFill>
                  <a:srgbClr val="FFFF00"/>
                </a:solidFill>
              </a:rPr>
              <a:t>Es una reacción </a:t>
            </a:r>
            <a:r>
              <a:rPr lang="es-ES" altLang="en-US" sz="3000" dirty="0" err="1">
                <a:solidFill>
                  <a:srgbClr val="FFFF00"/>
                </a:solidFill>
              </a:rPr>
              <a:t>com</a:t>
            </a:r>
            <a:r>
              <a:rPr lang="es-CO" altLang="en-US" sz="3000" dirty="0" err="1">
                <a:solidFill>
                  <a:srgbClr val="FFFF00"/>
                </a:solidFill>
              </a:rPr>
              <a:t>ún</a:t>
            </a:r>
            <a:r>
              <a:rPr lang="es-ES" altLang="en-US" sz="3000" dirty="0">
                <a:solidFill>
                  <a:srgbClr val="FFFF00"/>
                </a:solidFill>
              </a:rPr>
              <a:t>, </a:t>
            </a:r>
          </a:p>
          <a:p>
            <a:pPr algn="ctr" eaLnBrk="1" hangingPunct="1"/>
            <a:r>
              <a:rPr lang="es-ES" altLang="en-US" sz="3000" dirty="0">
                <a:solidFill>
                  <a:srgbClr val="FFFF00"/>
                </a:solidFill>
              </a:rPr>
              <a:t>pero, </a:t>
            </a:r>
            <a:r>
              <a:rPr lang="es-CO" altLang="en-US" sz="3000" dirty="0">
                <a:solidFill>
                  <a:srgbClr val="FFFF00"/>
                </a:solidFill>
              </a:rPr>
              <a:t>¿</a:t>
            </a:r>
            <a:r>
              <a:rPr lang="es-ES" altLang="en-US" sz="3000" dirty="0">
                <a:solidFill>
                  <a:srgbClr val="FFFF00"/>
                </a:solidFill>
              </a:rPr>
              <a:t>qué dice Jesús?</a:t>
            </a:r>
            <a:endParaRPr lang="en-US" altLang="en-US" sz="3000" dirty="0">
              <a:solidFill>
                <a:srgbClr val="FFFF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73AFAED-3EA9-4C01-823E-7A79D446CB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75" r="15669"/>
          <a:stretch/>
        </p:blipFill>
        <p:spPr>
          <a:xfrm>
            <a:off x="5398777" y="3053319"/>
            <a:ext cx="3870337" cy="379386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1E0BCF5-24B2-4ECB-BD92-9F8D9A44F57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129" t="5011" r="11693" b="19222"/>
          <a:stretch/>
        </p:blipFill>
        <p:spPr>
          <a:xfrm>
            <a:off x="9448801" y="3042503"/>
            <a:ext cx="2764002" cy="3793866"/>
          </a:xfrm>
          <a:prstGeom prst="rect">
            <a:avLst/>
          </a:prstGeom>
        </p:spPr>
      </p:pic>
      <p:pic>
        <p:nvPicPr>
          <p:cNvPr id="3" name="Picture 7" descr="stubborn Israelite">
            <a:extLst>
              <a:ext uri="{FF2B5EF4-FFF2-40B4-BE49-F238E27FC236}">
                <a16:creationId xmlns:a16="http://schemas.microsoft.com/office/drawing/2014/main" id="{12B18B4E-8A55-8EC2-AFAF-A858A560C5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7348" y="1611104"/>
            <a:ext cx="2629651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8">
            <a:extLst>
              <a:ext uri="{FF2B5EF4-FFF2-40B4-BE49-F238E27FC236}">
                <a16:creationId xmlns:a16="http://schemas.microsoft.com/office/drawing/2014/main" id="{B030BD4A-C427-DE26-D3B0-7D82A6AE4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8991600" cy="1838360"/>
          </a:xfrm>
          <a:prstGeom prst="wedgeRoundRectCallout">
            <a:avLst>
              <a:gd name="adj1" fmla="val -34418"/>
              <a:gd name="adj2" fmla="val 80683"/>
              <a:gd name="adj3" fmla="val 16667"/>
            </a:avLst>
          </a:prstGeom>
          <a:solidFill>
            <a:srgbClr val="F5F5E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CO" altLang="en-US" sz="2800" dirty="0"/>
              <a:t>Les presento a mis vecinos… </a:t>
            </a:r>
            <a:r>
              <a:rPr lang="es-ES" altLang="en-US" sz="2800" dirty="0"/>
              <a:t>No me gustan ellos. Son rudos, obstinados, arrogantes, desagradecidos, y desagradables. Ellos no merecen ni mi respeto, ni mi ayuda.</a:t>
            </a:r>
            <a:endParaRPr lang="en-US" altLang="en-US" sz="2800" dirty="0"/>
          </a:p>
          <a:p>
            <a:pPr algn="ctr" eaLnBrk="1" hangingPunct="1">
              <a:lnSpc>
                <a:spcPct val="90000"/>
              </a:lnSpc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7690819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277B0EE-1037-4696-8415-34F469C52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02359"/>
            <a:ext cx="4316414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dirty="0" err="1">
                <a:solidFill>
                  <a:srgbClr val="FFFF00"/>
                </a:solidFill>
              </a:rPr>
              <a:t>Lc</a:t>
            </a:r>
            <a:r>
              <a:rPr lang="en-US" altLang="en-US" sz="2800" dirty="0">
                <a:solidFill>
                  <a:srgbClr val="FFFF00"/>
                </a:solidFill>
              </a:rPr>
              <a:t> 6:27-38 </a:t>
            </a:r>
            <a:r>
              <a:rPr lang="en-US" altLang="en-US" sz="2800" dirty="0">
                <a:solidFill>
                  <a:schemeClr val="bg1"/>
                </a:solidFill>
              </a:rPr>
              <a:t> </a:t>
            </a:r>
            <a:r>
              <a:rPr lang="es-ES" altLang="en-US" sz="2800" dirty="0">
                <a:solidFill>
                  <a:schemeClr val="bg1"/>
                </a:solidFill>
              </a:rPr>
              <a:t>Pero a vosotros los que oís, os digo: Amad a vuestros </a:t>
            </a:r>
            <a:r>
              <a:rPr lang="es-ES" altLang="en-US" sz="2800" dirty="0">
                <a:solidFill>
                  <a:srgbClr val="FFFF00"/>
                </a:solidFill>
              </a:rPr>
              <a:t>enemigos</a:t>
            </a:r>
            <a:r>
              <a:rPr lang="es-ES" altLang="en-US" sz="2800" dirty="0">
                <a:solidFill>
                  <a:schemeClr val="bg1"/>
                </a:solidFill>
              </a:rPr>
              <a:t>, haced bien a </a:t>
            </a:r>
            <a:r>
              <a:rPr lang="es-ES" altLang="en-US" sz="2800" dirty="0">
                <a:solidFill>
                  <a:srgbClr val="FFFF00"/>
                </a:solidFill>
              </a:rPr>
              <a:t>los que os aborrecen</a:t>
            </a:r>
            <a:r>
              <a:rPr lang="es-ES" altLang="en-US" sz="2800" dirty="0">
                <a:solidFill>
                  <a:schemeClr val="bg1"/>
                </a:solidFill>
              </a:rPr>
              <a:t>;  bendecid a </a:t>
            </a:r>
            <a:r>
              <a:rPr lang="es-ES" altLang="en-US" sz="2800" dirty="0">
                <a:solidFill>
                  <a:srgbClr val="FFFF00"/>
                </a:solidFill>
              </a:rPr>
              <a:t>los que os maldicen</a:t>
            </a:r>
            <a:r>
              <a:rPr lang="es-ES" altLang="en-US" sz="2800" dirty="0">
                <a:solidFill>
                  <a:schemeClr val="bg1"/>
                </a:solidFill>
              </a:rPr>
              <a:t>, y orad por los que </a:t>
            </a:r>
            <a:r>
              <a:rPr lang="es-ES" altLang="en-US" sz="2800" dirty="0">
                <a:solidFill>
                  <a:srgbClr val="FFFF00"/>
                </a:solidFill>
              </a:rPr>
              <a:t>os calumnian</a:t>
            </a:r>
            <a:r>
              <a:rPr lang="es-ES" altLang="en-US" sz="2800" dirty="0">
                <a:solidFill>
                  <a:schemeClr val="bg1"/>
                </a:solidFill>
              </a:rPr>
              <a:t>.  Al que </a:t>
            </a:r>
            <a:r>
              <a:rPr lang="es-ES" altLang="en-US" sz="2800" dirty="0">
                <a:solidFill>
                  <a:srgbClr val="FFFF00"/>
                </a:solidFill>
              </a:rPr>
              <a:t>te hiera</a:t>
            </a:r>
            <a:r>
              <a:rPr lang="es-ES" altLang="en-US" sz="2800" dirty="0">
                <a:solidFill>
                  <a:schemeClr val="bg1"/>
                </a:solidFill>
              </a:rPr>
              <a:t> en una mejilla, preséntale también la otra; y al que </a:t>
            </a:r>
            <a:r>
              <a:rPr lang="es-ES" altLang="en-US" sz="2800" dirty="0">
                <a:solidFill>
                  <a:srgbClr val="FFFF00"/>
                </a:solidFill>
              </a:rPr>
              <a:t>te quite la capa</a:t>
            </a:r>
            <a:r>
              <a:rPr lang="es-ES" altLang="en-US" sz="2800" dirty="0">
                <a:solidFill>
                  <a:schemeClr val="bg1"/>
                </a:solidFill>
              </a:rPr>
              <a:t>, ni aun la túnica le niegues.  A </a:t>
            </a:r>
            <a:r>
              <a:rPr lang="es-ES" altLang="en-US" sz="2800" dirty="0">
                <a:solidFill>
                  <a:srgbClr val="FFFF00"/>
                </a:solidFill>
              </a:rPr>
              <a:t>cualquiera que te pida</a:t>
            </a:r>
            <a:r>
              <a:rPr lang="es-ES" altLang="en-US" sz="2800" dirty="0">
                <a:solidFill>
                  <a:schemeClr val="bg1"/>
                </a:solidFill>
              </a:rPr>
              <a:t>, dale; y </a:t>
            </a:r>
            <a:r>
              <a:rPr lang="es-ES" altLang="en-US" sz="2800" dirty="0">
                <a:solidFill>
                  <a:srgbClr val="FFFF00"/>
                </a:solidFill>
              </a:rPr>
              <a:t>al que tome</a:t>
            </a:r>
            <a:r>
              <a:rPr lang="es-ES" altLang="en-US" sz="2800" dirty="0">
                <a:solidFill>
                  <a:schemeClr val="bg1"/>
                </a:solidFill>
              </a:rPr>
              <a:t> lo que es tuyo, no pidas que te lo devuelva.</a:t>
            </a: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F56F50D5-5E0C-476D-8BA3-DC039D141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205" y="1133151"/>
            <a:ext cx="2438401" cy="787523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600" dirty="0" err="1"/>
              <a:t>haced</a:t>
            </a:r>
            <a:r>
              <a:rPr lang="en-US" altLang="en-US" sz="2600" dirty="0"/>
              <a:t> bien y </a:t>
            </a:r>
            <a:r>
              <a:rPr lang="en-US" altLang="en-US" sz="2600" dirty="0" err="1"/>
              <a:t>bendecid</a:t>
            </a:r>
            <a:endParaRPr lang="en-US" altLang="en-US" sz="2600" dirty="0"/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A24215C2-2FC1-4780-8C48-D9FB79C612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337" y="546349"/>
            <a:ext cx="939681" cy="462434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600" dirty="0" err="1"/>
              <a:t>amad</a:t>
            </a:r>
            <a:endParaRPr lang="en-US" altLang="en-US" sz="2600" dirty="0"/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880DA41F-CE86-4E82-A466-CCA92FE52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2488626"/>
            <a:ext cx="1184275" cy="462434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600" dirty="0" err="1"/>
              <a:t>orad</a:t>
            </a:r>
            <a:endParaRPr lang="en-US" altLang="en-US" sz="2600" dirty="0"/>
          </a:p>
        </p:txBody>
      </p:sp>
      <p:sp>
        <p:nvSpPr>
          <p:cNvPr id="3082" name="Line 10">
            <a:extLst>
              <a:ext uri="{FF2B5EF4-FFF2-40B4-BE49-F238E27FC236}">
                <a16:creationId xmlns:a16="http://schemas.microsoft.com/office/drawing/2014/main" id="{145D7F47-EB7B-4481-A5CC-32F405D749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78611" y="918629"/>
            <a:ext cx="764725" cy="23572"/>
          </a:xfrm>
          <a:prstGeom prst="line">
            <a:avLst/>
          </a:prstGeom>
          <a:noFill/>
          <a:ln w="1016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Line 11">
            <a:extLst>
              <a:ext uri="{FF2B5EF4-FFF2-40B4-BE49-F238E27FC236}">
                <a16:creationId xmlns:a16="http://schemas.microsoft.com/office/drawing/2014/main" id="{D52EFB37-93FF-4AB2-9DF3-8BC2B9A40C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54007" y="1445359"/>
            <a:ext cx="685800" cy="0"/>
          </a:xfrm>
          <a:prstGeom prst="line">
            <a:avLst/>
          </a:prstGeom>
          <a:noFill/>
          <a:ln w="1016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13">
            <a:extLst>
              <a:ext uri="{FF2B5EF4-FFF2-40B4-BE49-F238E27FC236}">
                <a16:creationId xmlns:a16="http://schemas.microsoft.com/office/drawing/2014/main" id="{56E71F9E-0A49-4190-9CEA-6415F65A56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05599" y="2717226"/>
            <a:ext cx="990600" cy="0"/>
          </a:xfrm>
          <a:prstGeom prst="line">
            <a:avLst/>
          </a:prstGeom>
          <a:noFill/>
          <a:ln w="1016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CAEDFAF3-1902-483E-B170-4485339B8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8542" y="3610294"/>
            <a:ext cx="2538859" cy="462434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600" dirty="0" err="1"/>
              <a:t>pres</a:t>
            </a:r>
            <a:r>
              <a:rPr lang="es-CO" altLang="en-US" sz="2600" dirty="0" err="1"/>
              <a:t>éntale</a:t>
            </a:r>
            <a:r>
              <a:rPr lang="es-CO" altLang="en-US" sz="2600" dirty="0"/>
              <a:t> la otra</a:t>
            </a:r>
            <a:endParaRPr lang="en-US" altLang="en-US" sz="2600" dirty="0"/>
          </a:p>
        </p:txBody>
      </p:sp>
      <p:sp>
        <p:nvSpPr>
          <p:cNvPr id="3096" name="Line 24">
            <a:extLst>
              <a:ext uri="{FF2B5EF4-FFF2-40B4-BE49-F238E27FC236}">
                <a16:creationId xmlns:a16="http://schemas.microsoft.com/office/drawing/2014/main" id="{64D73524-5F17-452A-A5D1-B6CA0C15F97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12720" y="4004347"/>
            <a:ext cx="636587" cy="0"/>
          </a:xfrm>
          <a:prstGeom prst="line">
            <a:avLst/>
          </a:prstGeom>
          <a:noFill/>
          <a:ln w="1016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7" name="Text Box 25">
            <a:extLst>
              <a:ext uri="{FF2B5EF4-FFF2-40B4-BE49-F238E27FC236}">
                <a16:creationId xmlns:a16="http://schemas.microsoft.com/office/drawing/2014/main" id="{C5AD6960-FE60-4AD9-AC9C-E8B990F07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3926" y="4563790"/>
            <a:ext cx="2286000" cy="462434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CO" altLang="en-US" sz="2600" dirty="0"/>
              <a:t>no le niegues</a:t>
            </a:r>
            <a:endParaRPr lang="en-US" altLang="en-US" sz="2600" dirty="0"/>
          </a:p>
        </p:txBody>
      </p:sp>
      <p:sp>
        <p:nvSpPr>
          <p:cNvPr id="3098" name="Line 26">
            <a:extLst>
              <a:ext uri="{FF2B5EF4-FFF2-40B4-BE49-F238E27FC236}">
                <a16:creationId xmlns:a16="http://schemas.microsoft.com/office/drawing/2014/main" id="{75BBC63C-64EE-4489-9651-15B95AC9DB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27214" y="4721958"/>
            <a:ext cx="636587" cy="0"/>
          </a:xfrm>
          <a:prstGeom prst="line">
            <a:avLst/>
          </a:prstGeom>
          <a:noFill/>
          <a:ln w="1016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2" name="Text Box 40">
            <a:extLst>
              <a:ext uri="{FF2B5EF4-FFF2-40B4-BE49-F238E27FC236}">
                <a16:creationId xmlns:a16="http://schemas.microsoft.com/office/drawing/2014/main" id="{02D8B5B0-3865-4720-8933-DB172E229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6655" y="5584513"/>
            <a:ext cx="2819400" cy="787523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600" dirty="0"/>
              <a:t>no </a:t>
            </a:r>
            <a:r>
              <a:rPr lang="en-US" altLang="en-US" sz="2600" dirty="0" err="1"/>
              <a:t>pidas</a:t>
            </a:r>
            <a:r>
              <a:rPr lang="en-US" altLang="en-US" sz="2600" dirty="0"/>
              <a:t> que </a:t>
            </a:r>
            <a:r>
              <a:rPr lang="en-US" altLang="en-US" sz="2600" dirty="0" err="1"/>
              <a:t>te</a:t>
            </a:r>
            <a:r>
              <a:rPr lang="en-US" altLang="en-US" sz="2600" dirty="0"/>
              <a:t> lo </a:t>
            </a:r>
            <a:r>
              <a:rPr lang="en-US" altLang="en-US" sz="2600" dirty="0" err="1"/>
              <a:t>devuelva</a:t>
            </a:r>
            <a:endParaRPr lang="en-US" altLang="en-US" sz="2600" dirty="0"/>
          </a:p>
        </p:txBody>
      </p:sp>
      <p:sp>
        <p:nvSpPr>
          <p:cNvPr id="3113" name="Line 41">
            <a:extLst>
              <a:ext uri="{FF2B5EF4-FFF2-40B4-BE49-F238E27FC236}">
                <a16:creationId xmlns:a16="http://schemas.microsoft.com/office/drawing/2014/main" id="{6101F167-0156-47DC-A628-2A2BC9D157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21932" y="6322159"/>
            <a:ext cx="762000" cy="0"/>
          </a:xfrm>
          <a:prstGeom prst="line">
            <a:avLst/>
          </a:prstGeom>
          <a:noFill/>
          <a:ln w="1016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10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10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1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9" grpId="0" animBg="1"/>
      <p:bldP spid="3081" grpId="0" animBg="1"/>
      <p:bldP spid="3095" grpId="0" animBg="1"/>
      <p:bldP spid="3097" grpId="0" animBg="1"/>
      <p:bldP spid="31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2EDBFA2-075F-476C-AF7A-AAB3DE6BA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261" y="2286000"/>
            <a:ext cx="7239000" cy="436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800" dirty="0" err="1">
                <a:solidFill>
                  <a:srgbClr val="FFFF00"/>
                </a:solidFill>
              </a:rPr>
              <a:t>Lc</a:t>
            </a:r>
            <a:r>
              <a:rPr lang="en-US" altLang="en-US" sz="2800" dirty="0">
                <a:solidFill>
                  <a:srgbClr val="FFFF00"/>
                </a:solidFill>
              </a:rPr>
              <a:t> 6:27-38 -</a:t>
            </a:r>
            <a:r>
              <a:rPr lang="en-US" altLang="en-US" sz="2800" dirty="0">
                <a:solidFill>
                  <a:schemeClr val="bg1"/>
                </a:solidFill>
              </a:rPr>
              <a:t> …</a:t>
            </a:r>
            <a:r>
              <a:rPr lang="es-ES" altLang="en-US" sz="2800" dirty="0">
                <a:solidFill>
                  <a:schemeClr val="bg1"/>
                </a:solidFill>
              </a:rPr>
              <a:t>Y </a:t>
            </a:r>
            <a:r>
              <a:rPr lang="es-ES" altLang="en-US" sz="2800" dirty="0">
                <a:solidFill>
                  <a:srgbClr val="FFFF00"/>
                </a:solidFill>
              </a:rPr>
              <a:t>como queréis</a:t>
            </a:r>
            <a:r>
              <a:rPr lang="es-ES" altLang="en-US" sz="2800" dirty="0">
                <a:solidFill>
                  <a:schemeClr val="bg1"/>
                </a:solidFill>
              </a:rPr>
              <a:t> que hagan los hombres con vosotros, </a:t>
            </a:r>
            <a:r>
              <a:rPr lang="es-ES" altLang="en-US" sz="2800" dirty="0">
                <a:solidFill>
                  <a:srgbClr val="FFFF00"/>
                </a:solidFill>
              </a:rPr>
              <a:t>así también haced vosotros con ellos</a:t>
            </a:r>
            <a:r>
              <a:rPr lang="es-ES" altLang="en-US" sz="2800" dirty="0">
                <a:solidFill>
                  <a:schemeClr val="bg1"/>
                </a:solidFill>
              </a:rPr>
              <a:t>.  Porque </a:t>
            </a:r>
            <a:r>
              <a:rPr lang="es-ES" altLang="en-US" sz="2800" dirty="0">
                <a:solidFill>
                  <a:srgbClr val="FFFF00"/>
                </a:solidFill>
              </a:rPr>
              <a:t>si</a:t>
            </a:r>
            <a:r>
              <a:rPr lang="es-ES" altLang="en-US" sz="2800" dirty="0">
                <a:solidFill>
                  <a:schemeClr val="bg1"/>
                </a:solidFill>
              </a:rPr>
              <a:t> </a:t>
            </a:r>
            <a:r>
              <a:rPr lang="es-ES" altLang="en-US" sz="2800" dirty="0">
                <a:solidFill>
                  <a:srgbClr val="FFFF00"/>
                </a:solidFill>
              </a:rPr>
              <a:t>amáis a los que os aman, ¿qué mérito tenéis?</a:t>
            </a:r>
            <a:r>
              <a:rPr lang="es-ES" altLang="en-US" sz="2800" dirty="0">
                <a:solidFill>
                  <a:schemeClr val="bg1"/>
                </a:solidFill>
              </a:rPr>
              <a:t>  Porque también los pecadores aman a los que los aman. Y si </a:t>
            </a:r>
            <a:r>
              <a:rPr lang="es-ES" altLang="en-US" sz="2800" dirty="0">
                <a:solidFill>
                  <a:srgbClr val="FFFF00"/>
                </a:solidFill>
              </a:rPr>
              <a:t>hacéis bien a los que os hacen bien</a:t>
            </a:r>
            <a:r>
              <a:rPr lang="es-ES" altLang="en-US" sz="2800" dirty="0">
                <a:solidFill>
                  <a:schemeClr val="bg1"/>
                </a:solidFill>
              </a:rPr>
              <a:t>, ¿qué mérito tenéis? Porque también los pecadores hacen lo mismo.  Y si </a:t>
            </a:r>
            <a:r>
              <a:rPr lang="es-ES" altLang="en-US" sz="2800" dirty="0">
                <a:solidFill>
                  <a:srgbClr val="FFFF00"/>
                </a:solidFill>
              </a:rPr>
              <a:t>prestáis a aquellos de quienes esperáis recibir</a:t>
            </a:r>
            <a:r>
              <a:rPr lang="es-ES" altLang="en-US" sz="2800" dirty="0">
                <a:solidFill>
                  <a:schemeClr val="bg1"/>
                </a:solidFill>
              </a:rPr>
              <a:t>,</a:t>
            </a:r>
            <a:r>
              <a:rPr lang="es-ES" altLang="en-US" sz="2800" dirty="0"/>
              <a:t> </a:t>
            </a:r>
            <a:r>
              <a:rPr lang="es-ES" altLang="en-US" sz="2800" dirty="0">
                <a:solidFill>
                  <a:srgbClr val="FFFF00"/>
                </a:solidFill>
              </a:rPr>
              <a:t>¿qué mérito tenéis?</a:t>
            </a:r>
            <a:r>
              <a:rPr lang="es-ES" altLang="en-US" sz="2800" dirty="0">
                <a:solidFill>
                  <a:schemeClr val="bg1"/>
                </a:solidFill>
              </a:rPr>
              <a:t>  Porque también los pecadores prestan a los</a:t>
            </a:r>
            <a:r>
              <a:rPr lang="es-ES" altLang="en-US" sz="2800" dirty="0"/>
              <a:t> </a:t>
            </a:r>
            <a:r>
              <a:rPr lang="es-ES" altLang="en-US" sz="2800" dirty="0">
                <a:solidFill>
                  <a:schemeClr val="bg1"/>
                </a:solidFill>
              </a:rPr>
              <a:t>pecadores, para recibir otro tanto.</a:t>
            </a:r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id="{9D548A57-2544-4E5D-967D-B642DBB0D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022" y="2973761"/>
            <a:ext cx="2514600" cy="477054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s-CO" altLang="en-US" sz="2500" dirty="0"/>
              <a:t>como queréis</a:t>
            </a:r>
            <a:endParaRPr lang="en-US" altLang="en-US" sz="2500" dirty="0"/>
          </a:p>
        </p:txBody>
      </p:sp>
      <p:sp>
        <p:nvSpPr>
          <p:cNvPr id="12306" name="Line 18">
            <a:extLst>
              <a:ext uri="{FF2B5EF4-FFF2-40B4-BE49-F238E27FC236}">
                <a16:creationId xmlns:a16="http://schemas.microsoft.com/office/drawing/2014/main" id="{CB1178EE-A12C-4D58-82E1-7FB8C1C99B2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22722" y="2778137"/>
            <a:ext cx="609600" cy="227436"/>
          </a:xfrm>
          <a:prstGeom prst="line">
            <a:avLst/>
          </a:prstGeom>
          <a:noFill/>
          <a:ln w="1016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Text Box 19">
            <a:extLst>
              <a:ext uri="{FF2B5EF4-FFF2-40B4-BE49-F238E27FC236}">
                <a16:creationId xmlns:a16="http://schemas.microsoft.com/office/drawing/2014/main" id="{7DAB6548-B97A-47DE-9B3D-1E6C0A0D2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6160" y="3959917"/>
            <a:ext cx="2133600" cy="477054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s-CO" altLang="en-US" sz="2500" dirty="0"/>
              <a:t>superar a ellos</a:t>
            </a:r>
            <a:endParaRPr lang="en-US" altLang="en-US" sz="2500" dirty="0"/>
          </a:p>
        </p:txBody>
      </p:sp>
      <p:sp>
        <p:nvSpPr>
          <p:cNvPr id="12308" name="Line 20">
            <a:extLst>
              <a:ext uri="{FF2B5EF4-FFF2-40B4-BE49-F238E27FC236}">
                <a16:creationId xmlns:a16="http://schemas.microsoft.com/office/drawing/2014/main" id="{099F9C79-C306-4F59-9437-A3D01EA7E7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56022" y="4390064"/>
            <a:ext cx="762000" cy="0"/>
          </a:xfrm>
          <a:prstGeom prst="line">
            <a:avLst/>
          </a:prstGeom>
          <a:noFill/>
          <a:ln w="1016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Text Box 21">
            <a:extLst>
              <a:ext uri="{FF2B5EF4-FFF2-40B4-BE49-F238E27FC236}">
                <a16:creationId xmlns:a16="http://schemas.microsoft.com/office/drawing/2014/main" id="{C6B8ED2C-F9EE-460A-8028-01AA1F679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5029200"/>
            <a:ext cx="3505200" cy="1414811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s-ES" altLang="en-US" sz="2500" dirty="0"/>
              <a:t>Una respuesta al mismo nivel que los pecadores deshonra a Dios y nos desacredita</a:t>
            </a:r>
            <a:endParaRPr lang="en-US" altLang="en-US" sz="2500" dirty="0"/>
          </a:p>
        </p:txBody>
      </p:sp>
      <p:sp>
        <p:nvSpPr>
          <p:cNvPr id="12310" name="Line 22">
            <a:extLst>
              <a:ext uri="{FF2B5EF4-FFF2-40B4-BE49-F238E27FC236}">
                <a16:creationId xmlns:a16="http://schemas.microsoft.com/office/drawing/2014/main" id="{48E2A9FC-D219-4560-A9F9-69769645FF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45033" y="5736605"/>
            <a:ext cx="762000" cy="0"/>
          </a:xfrm>
          <a:prstGeom prst="line">
            <a:avLst/>
          </a:prstGeom>
          <a:noFill/>
          <a:ln w="1016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1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5" grpId="0" animBg="1"/>
      <p:bldP spid="12307" grpId="0" animBg="1"/>
      <p:bldP spid="123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17BA2AA-3D4F-44B9-BD76-A2D4520BE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209800"/>
            <a:ext cx="7243354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dirty="0" err="1">
                <a:solidFill>
                  <a:srgbClr val="FFFF00"/>
                </a:solidFill>
              </a:rPr>
              <a:t>Lc</a:t>
            </a:r>
            <a:r>
              <a:rPr lang="en-US" altLang="en-US" sz="2800" dirty="0">
                <a:solidFill>
                  <a:srgbClr val="FFFF00"/>
                </a:solidFill>
              </a:rPr>
              <a:t> 6:27-38 -</a:t>
            </a:r>
            <a:r>
              <a:rPr lang="en-US" altLang="en-US" sz="2800" dirty="0">
                <a:solidFill>
                  <a:schemeClr val="bg1"/>
                </a:solidFill>
              </a:rPr>
              <a:t>  </a:t>
            </a:r>
            <a:r>
              <a:rPr lang="es-ES" altLang="en-US" sz="2800" dirty="0">
                <a:solidFill>
                  <a:srgbClr val="FFFF00"/>
                </a:solidFill>
              </a:rPr>
              <a:t>Amad, pues, a vuestros enemigos</a:t>
            </a:r>
            <a:r>
              <a:rPr lang="es-ES" altLang="en-US" sz="2800" dirty="0">
                <a:solidFill>
                  <a:schemeClr val="bg1"/>
                </a:solidFill>
              </a:rPr>
              <a:t>, y </a:t>
            </a:r>
            <a:r>
              <a:rPr lang="es-ES" altLang="en-US" sz="2800" dirty="0">
                <a:solidFill>
                  <a:srgbClr val="FFFF00"/>
                </a:solidFill>
              </a:rPr>
              <a:t>haced bien</a:t>
            </a:r>
            <a:r>
              <a:rPr lang="es-ES" altLang="en-US" sz="2800" dirty="0">
                <a:solidFill>
                  <a:schemeClr val="bg1"/>
                </a:solidFill>
              </a:rPr>
              <a:t>, y </a:t>
            </a:r>
            <a:r>
              <a:rPr lang="es-ES" altLang="en-US" sz="2800" dirty="0">
                <a:solidFill>
                  <a:srgbClr val="FFFF00"/>
                </a:solidFill>
              </a:rPr>
              <a:t>prestad</a:t>
            </a:r>
            <a:r>
              <a:rPr lang="es-ES" altLang="en-US" sz="2800" dirty="0">
                <a:solidFill>
                  <a:schemeClr val="bg1"/>
                </a:solidFill>
              </a:rPr>
              <a:t>, </a:t>
            </a:r>
            <a:r>
              <a:rPr lang="es-ES" altLang="en-US" sz="2800" dirty="0">
                <a:solidFill>
                  <a:srgbClr val="FFFF00"/>
                </a:solidFill>
              </a:rPr>
              <a:t>no esperando de ello nada</a:t>
            </a:r>
            <a:r>
              <a:rPr lang="es-ES" altLang="en-US" sz="2800" dirty="0">
                <a:solidFill>
                  <a:schemeClr val="bg1"/>
                </a:solidFill>
              </a:rPr>
              <a:t>; y será vuestro galardón grande, y seréis hijos del Altísimo; porque él es benigno para con los ingratos y malos. </a:t>
            </a:r>
          </a:p>
          <a:p>
            <a:pPr algn="ctr" eaLnBrk="1" hangingPunct="1"/>
            <a:r>
              <a:rPr lang="es-ES" altLang="en-US" sz="2800" dirty="0">
                <a:solidFill>
                  <a:srgbClr val="FFFF00"/>
                </a:solidFill>
              </a:rPr>
              <a:t>Sed, pues, misericordiosos</a:t>
            </a:r>
            <a:r>
              <a:rPr lang="es-ES" altLang="en-US" sz="2800" dirty="0">
                <a:solidFill>
                  <a:schemeClr val="bg1"/>
                </a:solidFill>
              </a:rPr>
              <a:t>, ...</a:t>
            </a:r>
            <a:r>
              <a:rPr lang="es-ES" altLang="en-US" sz="2800" dirty="0">
                <a:solidFill>
                  <a:srgbClr val="FFFF00"/>
                </a:solidFill>
              </a:rPr>
              <a:t>Dad</a:t>
            </a:r>
            <a:r>
              <a:rPr lang="es-ES" altLang="en-US" sz="2800" dirty="0">
                <a:solidFill>
                  <a:schemeClr val="bg1"/>
                </a:solidFill>
              </a:rPr>
              <a:t>, y se os dará; medida buena, apretada, remecida y rebosando darán en vuestro regazo; porque </a:t>
            </a:r>
            <a:r>
              <a:rPr lang="es-ES" altLang="en-US" sz="2800" dirty="0">
                <a:solidFill>
                  <a:srgbClr val="FFFF00"/>
                </a:solidFill>
              </a:rPr>
              <a:t>con la misma medida con que medís, os volverán a medir</a:t>
            </a:r>
            <a:r>
              <a:rPr lang="es-ES" altLang="en-US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071D5C3C-BF6D-4BF4-9A77-BA641BB2C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2438400"/>
            <a:ext cx="3048000" cy="1140697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" altLang="en-US" sz="2500" dirty="0"/>
              <a:t>actos desinteresados para el que no nos cae bien.</a:t>
            </a:r>
            <a:endParaRPr lang="en-US" altLang="en-US" sz="2500" dirty="0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93A16A3D-E84A-4265-B047-66A6258E10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00950" y="2743199"/>
            <a:ext cx="857250" cy="0"/>
          </a:xfrm>
          <a:prstGeom prst="line">
            <a:avLst/>
          </a:prstGeom>
          <a:noFill/>
          <a:ln w="1016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11">
            <a:extLst>
              <a:ext uri="{FF2B5EF4-FFF2-40B4-BE49-F238E27FC236}">
                <a16:creationId xmlns:a16="http://schemas.microsoft.com/office/drawing/2014/main" id="{AFBB9552-DCDB-4703-802F-CAD347811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4802672"/>
            <a:ext cx="3048000" cy="1650452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r>
              <a:rPr lang="es-ES" altLang="en-US" sz="2500" dirty="0"/>
              <a:t>El amor actúa de la compasión, no de los sentimientos cariñosos y agradables</a:t>
            </a:r>
            <a:endParaRPr lang="en-US" altLang="en-US" sz="2500" dirty="0"/>
          </a:p>
        </p:txBody>
      </p:sp>
      <p:sp>
        <p:nvSpPr>
          <p:cNvPr id="13324" name="Line 12">
            <a:extLst>
              <a:ext uri="{FF2B5EF4-FFF2-40B4-BE49-F238E27FC236}">
                <a16:creationId xmlns:a16="http://schemas.microsoft.com/office/drawing/2014/main" id="{1A5FCE0C-0EA7-43A4-9271-AFEA7EEB661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21612" y="5259872"/>
            <a:ext cx="865188" cy="0"/>
          </a:xfrm>
          <a:prstGeom prst="line">
            <a:avLst/>
          </a:prstGeom>
          <a:noFill/>
          <a:ln w="101600">
            <a:solidFill>
              <a:srgbClr val="FF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1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/>
      <p:bldP spid="133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CB10BB8-6C5D-4127-864B-B0A67B995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514600"/>
            <a:ext cx="8229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FFFF00"/>
                </a:solidFill>
              </a:rPr>
              <a:t>Rom 5:9-11 -</a:t>
            </a:r>
            <a:r>
              <a:rPr lang="en-US" altLang="en-US" sz="2800" dirty="0">
                <a:solidFill>
                  <a:schemeClr val="bg1"/>
                </a:solidFill>
              </a:rPr>
              <a:t> …</a:t>
            </a:r>
            <a:r>
              <a:rPr lang="es-ES" altLang="en-US" sz="2800" dirty="0">
                <a:solidFill>
                  <a:schemeClr val="bg1"/>
                </a:solidFill>
              </a:rPr>
              <a:t>estando ya justificados en su sangre, por él seremos salvos de la ira. Porque si </a:t>
            </a:r>
            <a:r>
              <a:rPr lang="es-ES" altLang="en-US" sz="2800" dirty="0">
                <a:solidFill>
                  <a:srgbClr val="FFFF00"/>
                </a:solidFill>
              </a:rPr>
              <a:t>siendo enemigos</a:t>
            </a:r>
            <a:r>
              <a:rPr lang="es-ES" altLang="en-US" sz="2800" dirty="0">
                <a:solidFill>
                  <a:schemeClr val="bg1"/>
                </a:solidFill>
              </a:rPr>
              <a:t>, fuimos reconciliados con Dios por la muerte de su Hijo, mucho más, estando reconciliados, seremos salvos por su vida. Y no sólo esto, sino que también nos gloriamos en Dios por el Señor nuestro Jesucristo, por quien hemos recibido ahora la reconciliación</a:t>
            </a:r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02DB1145-EA97-4892-AEB4-DB3330D08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2819400"/>
            <a:ext cx="2648607" cy="2817694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" altLang="en-US" sz="2800" dirty="0"/>
              <a:t>Cuándo éramos pecadores obstinados y desagradables, enemigos de Dios, ¿como nos trató Él?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Text Box 8">
            <a:extLst>
              <a:ext uri="{FF2B5EF4-FFF2-40B4-BE49-F238E27FC236}">
                <a16:creationId xmlns:a16="http://schemas.microsoft.com/office/drawing/2014/main" id="{9F68A609-B2DB-40B7-BCC2-7E9A4A862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2819400"/>
            <a:ext cx="3124200" cy="2553776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5000"/>
              </a:lnSpc>
            </a:pPr>
            <a:r>
              <a:rPr lang="es-ES" altLang="en-US" sz="2800" dirty="0"/>
              <a:t>Nos justificó</a:t>
            </a:r>
          </a:p>
          <a:p>
            <a:pPr algn="ctr" eaLnBrk="1" hangingPunct="1">
              <a:lnSpc>
                <a:spcPct val="95000"/>
              </a:lnSpc>
            </a:pPr>
            <a:r>
              <a:rPr lang="es-ES" altLang="en-US" sz="2800" dirty="0"/>
              <a:t>Nos salvó</a:t>
            </a:r>
          </a:p>
          <a:p>
            <a:pPr algn="ctr" eaLnBrk="1" hangingPunct="1">
              <a:lnSpc>
                <a:spcPct val="95000"/>
              </a:lnSpc>
            </a:pPr>
            <a:r>
              <a:rPr lang="es-ES" altLang="en-US" sz="2800" dirty="0"/>
              <a:t>Sacrificó a Su Hijo</a:t>
            </a:r>
          </a:p>
          <a:p>
            <a:pPr algn="ctr" eaLnBrk="1" hangingPunct="1">
              <a:lnSpc>
                <a:spcPct val="95000"/>
              </a:lnSpc>
            </a:pPr>
            <a:r>
              <a:rPr lang="es-ES" altLang="en-US" sz="2800" dirty="0"/>
              <a:t> para reconciliarnos</a:t>
            </a:r>
          </a:p>
          <a:p>
            <a:pPr algn="ctr" eaLnBrk="1" hangingPunct="1">
              <a:lnSpc>
                <a:spcPct val="95000"/>
              </a:lnSpc>
            </a:pPr>
            <a:r>
              <a:rPr lang="es-ES" altLang="en-US" sz="2800" dirty="0"/>
              <a:t>Nos dio razón para</a:t>
            </a:r>
          </a:p>
          <a:p>
            <a:pPr algn="ctr" eaLnBrk="1" hangingPunct="1">
              <a:lnSpc>
                <a:spcPct val="95000"/>
              </a:lnSpc>
            </a:pPr>
            <a:r>
              <a:rPr lang="es-ES" altLang="en-US" sz="2800" dirty="0"/>
              <a:t>  gloriarnos en Dios</a:t>
            </a:r>
            <a:endParaRPr lang="en-US" altLang="en-US" sz="28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FD773E59-4365-4061-8896-934207905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514600"/>
            <a:ext cx="79248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FFFF00"/>
                </a:solidFill>
              </a:rPr>
              <a:t>Rom 5:9-11 -</a:t>
            </a:r>
            <a:r>
              <a:rPr lang="en-US" altLang="en-US" sz="2800" dirty="0">
                <a:solidFill>
                  <a:schemeClr val="bg1"/>
                </a:solidFill>
              </a:rPr>
              <a:t> …</a:t>
            </a:r>
            <a:r>
              <a:rPr lang="es-ES" altLang="en-US" sz="2800" dirty="0">
                <a:solidFill>
                  <a:schemeClr val="bg1"/>
                </a:solidFill>
              </a:rPr>
              <a:t>estando ya </a:t>
            </a:r>
            <a:r>
              <a:rPr lang="es-ES" altLang="en-US" sz="2800" dirty="0">
                <a:solidFill>
                  <a:srgbClr val="FFFF00"/>
                </a:solidFill>
              </a:rPr>
              <a:t>justificados</a:t>
            </a:r>
            <a:r>
              <a:rPr lang="es-ES" altLang="en-US" sz="2800" dirty="0">
                <a:solidFill>
                  <a:schemeClr val="bg1"/>
                </a:solidFill>
              </a:rPr>
              <a:t> en su sangre, por él seremos salvos de la ira. Porque si siendo enemigos, fuimos </a:t>
            </a:r>
            <a:r>
              <a:rPr lang="es-ES" altLang="en-US" sz="2800" dirty="0">
                <a:solidFill>
                  <a:srgbClr val="FFFF00"/>
                </a:solidFill>
              </a:rPr>
              <a:t>reconciliados con Dios por la muerte de su Hijo</a:t>
            </a:r>
            <a:r>
              <a:rPr lang="es-ES" altLang="en-US" sz="2800" dirty="0">
                <a:solidFill>
                  <a:schemeClr val="bg1"/>
                </a:solidFill>
              </a:rPr>
              <a:t>, mucho más, estando reconciliados, seremos salvos por su vida. Y no sólo esto, sino que también </a:t>
            </a:r>
            <a:r>
              <a:rPr lang="es-ES" altLang="en-US" sz="2800" dirty="0">
                <a:solidFill>
                  <a:srgbClr val="FFFF00"/>
                </a:solidFill>
              </a:rPr>
              <a:t>nos gloriamos en Dios </a:t>
            </a:r>
            <a:r>
              <a:rPr lang="es-ES" altLang="en-US" sz="2800" dirty="0">
                <a:solidFill>
                  <a:schemeClr val="bg1"/>
                </a:solidFill>
              </a:rPr>
              <a:t>por el Señor nuestro Jesucristo, por quien hemos recibido ahora la reconciliación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7AEF36BF-521A-481B-B78C-566E8C875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743200"/>
            <a:ext cx="65532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000" dirty="0">
                <a:solidFill>
                  <a:srgbClr val="FFFF00"/>
                </a:solidFill>
              </a:rPr>
              <a:t>Col 1:21-22 -</a:t>
            </a:r>
            <a:r>
              <a:rPr lang="en-US" altLang="en-US" sz="3000" dirty="0">
                <a:solidFill>
                  <a:schemeClr val="bg1"/>
                </a:solidFill>
              </a:rPr>
              <a:t> </a:t>
            </a:r>
            <a:r>
              <a:rPr lang="es-ES" altLang="en-US" sz="3000" dirty="0">
                <a:solidFill>
                  <a:schemeClr val="bg1"/>
                </a:solidFill>
              </a:rPr>
              <a:t>Y a vosotros también, que </a:t>
            </a:r>
            <a:r>
              <a:rPr lang="es-ES" altLang="en-US" sz="3000" dirty="0">
                <a:solidFill>
                  <a:srgbClr val="FFFF00"/>
                </a:solidFill>
              </a:rPr>
              <a:t>erais en otro tiempo extraños y enemigos en vuestra mente, haciendo malas obras</a:t>
            </a:r>
            <a:r>
              <a:rPr lang="es-ES" altLang="en-US" sz="3000" dirty="0">
                <a:solidFill>
                  <a:schemeClr val="bg1"/>
                </a:solidFill>
              </a:rPr>
              <a:t>, ahora os ha reconciliado en su cuerpo de carne, por medio de la muerte, para presentaros santos y sin mancha e irreprensibles delante de él;</a:t>
            </a:r>
          </a:p>
        </p:txBody>
      </p:sp>
      <p:sp>
        <p:nvSpPr>
          <p:cNvPr id="14344" name="Text Box 8">
            <a:extLst>
              <a:ext uri="{FF2B5EF4-FFF2-40B4-BE49-F238E27FC236}">
                <a16:creationId xmlns:a16="http://schemas.microsoft.com/office/drawing/2014/main" id="{66C8DA47-2ACE-4DF0-8848-975F3FDC4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8650" y="3276600"/>
            <a:ext cx="2571750" cy="2817694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s-ES" altLang="en-US" sz="2800" dirty="0"/>
              <a:t>Cuándo encontramos la misma clase de gente, </a:t>
            </a:r>
            <a:r>
              <a:rPr lang="es-CO" altLang="en-US" sz="2800" dirty="0"/>
              <a:t>¿</a:t>
            </a:r>
            <a:r>
              <a:rPr lang="es-ES" altLang="en-US" sz="2800" dirty="0"/>
              <a:t>cómo deberíamos reaccionar para con ellos?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630A874-725A-4A7C-984B-7A6E6D9D5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2895600"/>
            <a:ext cx="5999825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FFFF00"/>
                </a:solidFill>
              </a:rPr>
              <a:t>Rom 12:20-21</a:t>
            </a:r>
            <a:endParaRPr lang="en-US" altLang="en-US" sz="2800" dirty="0">
              <a:solidFill>
                <a:schemeClr val="bg1"/>
              </a:solidFill>
            </a:endParaRPr>
          </a:p>
          <a:p>
            <a:pPr algn="ctr" eaLnBrk="1" hangingPunct="1"/>
            <a:r>
              <a:rPr lang="es-ES" altLang="en-US" sz="2800" dirty="0">
                <a:solidFill>
                  <a:schemeClr val="bg1"/>
                </a:solidFill>
              </a:rPr>
              <a:t>Así que, si tu enemigo tuviere hambre, dale de comer; si tuviere sed, dale de beber; pues haciendo esto, ascuas de fuego amontonarás sobre su cabeza.  No seas vencido de lo malo, sino vence con el bien el mal.</a:t>
            </a: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AB67C0D5-923E-4892-9E1D-FD15EC6E3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429000"/>
            <a:ext cx="3810000" cy="2246769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dirty="0"/>
              <a:t>dale de comer</a:t>
            </a:r>
          </a:p>
          <a:p>
            <a:pPr algn="ctr" eaLnBrk="1" hangingPunct="1"/>
            <a:r>
              <a:rPr lang="en-US" altLang="en-US" sz="2800" dirty="0"/>
              <a:t>dale de </a:t>
            </a:r>
            <a:r>
              <a:rPr lang="en-US" altLang="en-US" sz="2800" dirty="0" err="1"/>
              <a:t>beber</a:t>
            </a:r>
            <a:endParaRPr lang="en-US" altLang="en-US" sz="2800" dirty="0"/>
          </a:p>
          <a:p>
            <a:pPr algn="ctr" eaLnBrk="1" hangingPunct="1"/>
            <a:r>
              <a:rPr lang="en-US" altLang="en-US" sz="2800" dirty="0" err="1"/>
              <a:t>amonte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ascuas</a:t>
            </a:r>
            <a:r>
              <a:rPr lang="en-US" altLang="en-US" sz="2800" dirty="0"/>
              <a:t> de </a:t>
            </a:r>
          </a:p>
          <a:p>
            <a:pPr algn="ctr" eaLnBrk="1" hangingPunct="1"/>
            <a:r>
              <a:rPr lang="en-US" altLang="en-US" sz="2800" dirty="0" err="1"/>
              <a:t>fuego</a:t>
            </a:r>
            <a:r>
              <a:rPr lang="en-US" altLang="en-US" sz="2000" dirty="0"/>
              <a:t> </a:t>
            </a:r>
            <a:r>
              <a:rPr lang="en-US" altLang="en-US" sz="2800" dirty="0"/>
              <a:t>sobre </a:t>
            </a:r>
            <a:r>
              <a:rPr lang="en-US" altLang="en-US" sz="2800" dirty="0" err="1"/>
              <a:t>su</a:t>
            </a:r>
            <a:r>
              <a:rPr lang="en-US" altLang="en-US" sz="2800" dirty="0"/>
              <a:t> cabeza,</a:t>
            </a:r>
          </a:p>
          <a:p>
            <a:pPr algn="ctr" eaLnBrk="1" hangingPunct="1"/>
            <a:r>
              <a:rPr lang="en-US" altLang="en-US" sz="2800" dirty="0" err="1"/>
              <a:t>vence</a:t>
            </a:r>
            <a:r>
              <a:rPr lang="en-US" altLang="en-US" sz="2800" dirty="0"/>
              <a:t> con el bien el mal</a:t>
            </a:r>
          </a:p>
        </p:txBody>
      </p:sp>
      <p:sp>
        <p:nvSpPr>
          <p:cNvPr id="5134" name="Text Box 14">
            <a:extLst>
              <a:ext uri="{FF2B5EF4-FFF2-40B4-BE49-F238E27FC236}">
                <a16:creationId xmlns:a16="http://schemas.microsoft.com/office/drawing/2014/main" id="{5F229980-A2A8-41AC-858B-2ED3CE031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312" y="1828800"/>
            <a:ext cx="2743200" cy="553998"/>
          </a:xfrm>
          <a:prstGeom prst="rect">
            <a:avLst/>
          </a:prstGeom>
          <a:solidFill>
            <a:srgbClr val="F5F5E3"/>
          </a:solidFill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s-CO" altLang="en-US" sz="3000" dirty="0"/>
              <a:t>De esta manera:</a:t>
            </a:r>
            <a:endParaRPr lang="en-US" alt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33" grpId="0" animBg="1"/>
      <p:bldP spid="513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empus Sans ITC" pitchFamily="8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1201</Words>
  <Application>Microsoft Office PowerPoint</Application>
  <PresentationFormat>Widescreen</PresentationFormat>
  <Paragraphs>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Tempus Sans ITC</vt:lpstr>
      <vt:lpstr>Verdana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WOODMONT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Royce Chandler</dc:creator>
  <cp:lastModifiedBy>ROYCE CHANDLER</cp:lastModifiedBy>
  <cp:revision>157</cp:revision>
  <dcterms:created xsi:type="dcterms:W3CDTF">2004-10-23T18:04:04Z</dcterms:created>
  <dcterms:modified xsi:type="dcterms:W3CDTF">2023-08-11T15:36:15Z</dcterms:modified>
</cp:coreProperties>
</file>