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1" r:id="rId3"/>
    <p:sldId id="263" r:id="rId4"/>
    <p:sldId id="264" r:id="rId5"/>
    <p:sldId id="266" r:id="rId6"/>
    <p:sldId id="267" r:id="rId7"/>
    <p:sldId id="270" r:id="rId8"/>
    <p:sldId id="258" r:id="rId9"/>
    <p:sldId id="271" r:id="rId10"/>
    <p:sldId id="269" r:id="rId11"/>
    <p:sldId id="273" r:id="rId12"/>
    <p:sldId id="268" r:id="rId13"/>
    <p:sldId id="272" r:id="rId14"/>
    <p:sldId id="274" r:id="rId15"/>
    <p:sldId id="275" r:id="rId16"/>
    <p:sldId id="276" r:id="rId17"/>
    <p:sldId id="259" r:id="rId18"/>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CC00"/>
    <a:srgbClr val="80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240" y="9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6731CEFD-1B25-A2DA-8FC0-38FE87760850}"/>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276C5C0F-BE33-0BB2-E124-73E3F9466865}"/>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A3EFB67F-7E76-8494-DBCA-E603BC1210D4}"/>
              </a:ext>
            </a:extLst>
          </p:cNvPr>
          <p:cNvSpPr>
            <a:spLocks noGrp="1"/>
          </p:cNvSpPr>
          <p:nvPr>
            <p:ph type="sldNum" sz="quarter" idx="12"/>
          </p:nvPr>
        </p:nvSpPr>
        <p:spPr/>
        <p:txBody>
          <a:bodyPr/>
          <a:lstStyle>
            <a:lvl1pPr>
              <a:defRPr/>
            </a:lvl1pPr>
          </a:lstStyle>
          <a:p>
            <a:pPr>
              <a:defRPr/>
            </a:pPr>
            <a:fld id="{1FFCFD45-20E4-408B-A1F5-F8EA91C2C32C}" type="slidenum">
              <a:rPr lang="en-US" altLang="en-US"/>
              <a:pPr>
                <a:defRPr/>
              </a:pPr>
              <a:t>‹#›</a:t>
            </a:fld>
            <a:endParaRPr lang="en-US" altLang="en-US"/>
          </a:p>
        </p:txBody>
      </p:sp>
    </p:spTree>
    <p:extLst>
      <p:ext uri="{BB962C8B-B14F-4D97-AF65-F5344CB8AC3E}">
        <p14:creationId xmlns:p14="http://schemas.microsoft.com/office/powerpoint/2010/main" val="2921837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E94ABE1-6011-8896-06B0-6F7788EDFBDC}"/>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C453CC3C-EE5B-61A9-50E8-49632CD8E807}"/>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B7670942-E838-2EB3-9BF1-85E515F44B4B}"/>
              </a:ext>
            </a:extLst>
          </p:cNvPr>
          <p:cNvSpPr>
            <a:spLocks noGrp="1"/>
          </p:cNvSpPr>
          <p:nvPr>
            <p:ph type="sldNum" sz="quarter" idx="12"/>
          </p:nvPr>
        </p:nvSpPr>
        <p:spPr/>
        <p:txBody>
          <a:bodyPr/>
          <a:lstStyle>
            <a:lvl1pPr>
              <a:defRPr/>
            </a:lvl1pPr>
          </a:lstStyle>
          <a:p>
            <a:pPr>
              <a:defRPr/>
            </a:pPr>
            <a:fld id="{0BB95000-0DCC-425A-A3F4-AF2EB08D332C}" type="slidenum">
              <a:rPr lang="en-US" altLang="en-US"/>
              <a:pPr>
                <a:defRPr/>
              </a:pPr>
              <a:t>‹#›</a:t>
            </a:fld>
            <a:endParaRPr lang="en-US" altLang="en-US"/>
          </a:p>
        </p:txBody>
      </p:sp>
    </p:spTree>
    <p:extLst>
      <p:ext uri="{BB962C8B-B14F-4D97-AF65-F5344CB8AC3E}">
        <p14:creationId xmlns:p14="http://schemas.microsoft.com/office/powerpoint/2010/main" val="859667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2A92FA8-6983-3900-0AD0-8A1424CCB007}"/>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253D1B14-DA32-BA94-50C9-9C3FC6D1E43F}"/>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09278FA2-FBEA-65B5-377E-C8FF16F50BC5}"/>
              </a:ext>
            </a:extLst>
          </p:cNvPr>
          <p:cNvSpPr>
            <a:spLocks noGrp="1"/>
          </p:cNvSpPr>
          <p:nvPr>
            <p:ph type="sldNum" sz="quarter" idx="12"/>
          </p:nvPr>
        </p:nvSpPr>
        <p:spPr/>
        <p:txBody>
          <a:bodyPr/>
          <a:lstStyle>
            <a:lvl1pPr>
              <a:defRPr/>
            </a:lvl1pPr>
          </a:lstStyle>
          <a:p>
            <a:pPr>
              <a:defRPr/>
            </a:pPr>
            <a:fld id="{81EC13A5-30F5-4723-9937-64CAEBBE96B2}" type="slidenum">
              <a:rPr lang="en-US" altLang="en-US"/>
              <a:pPr>
                <a:defRPr/>
              </a:pPr>
              <a:t>‹#›</a:t>
            </a:fld>
            <a:endParaRPr lang="en-US" altLang="en-US"/>
          </a:p>
        </p:txBody>
      </p:sp>
    </p:spTree>
    <p:extLst>
      <p:ext uri="{BB962C8B-B14F-4D97-AF65-F5344CB8AC3E}">
        <p14:creationId xmlns:p14="http://schemas.microsoft.com/office/powerpoint/2010/main" val="2914712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A7D8B46-B09E-7B67-1E32-7092C3C8561E}"/>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2A009818-BECA-6821-D95E-AC04880A5EE4}"/>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680B7FBA-2F2F-D63D-A487-BB5E8C412EF9}"/>
              </a:ext>
            </a:extLst>
          </p:cNvPr>
          <p:cNvSpPr>
            <a:spLocks noGrp="1"/>
          </p:cNvSpPr>
          <p:nvPr>
            <p:ph type="sldNum" sz="quarter" idx="12"/>
          </p:nvPr>
        </p:nvSpPr>
        <p:spPr/>
        <p:txBody>
          <a:bodyPr/>
          <a:lstStyle>
            <a:lvl1pPr>
              <a:defRPr/>
            </a:lvl1pPr>
          </a:lstStyle>
          <a:p>
            <a:pPr>
              <a:defRPr/>
            </a:pPr>
            <a:fld id="{E9B94065-3823-4298-95BA-9C59B04BCECA}" type="slidenum">
              <a:rPr lang="en-US" altLang="en-US"/>
              <a:pPr>
                <a:defRPr/>
              </a:pPr>
              <a:t>‹#›</a:t>
            </a:fld>
            <a:endParaRPr lang="en-US" altLang="en-US"/>
          </a:p>
        </p:txBody>
      </p:sp>
    </p:spTree>
    <p:extLst>
      <p:ext uri="{BB962C8B-B14F-4D97-AF65-F5344CB8AC3E}">
        <p14:creationId xmlns:p14="http://schemas.microsoft.com/office/powerpoint/2010/main" val="412558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6FEACA7-2F53-6951-E576-8CA1A54F9AF9}"/>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7E80997C-98E6-C5E3-B703-4682189EF35C}"/>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3CD1FD99-F774-EC2A-FDCD-78EC867F37BA}"/>
              </a:ext>
            </a:extLst>
          </p:cNvPr>
          <p:cNvSpPr>
            <a:spLocks noGrp="1"/>
          </p:cNvSpPr>
          <p:nvPr>
            <p:ph type="sldNum" sz="quarter" idx="12"/>
          </p:nvPr>
        </p:nvSpPr>
        <p:spPr/>
        <p:txBody>
          <a:bodyPr/>
          <a:lstStyle>
            <a:lvl1pPr>
              <a:defRPr/>
            </a:lvl1pPr>
          </a:lstStyle>
          <a:p>
            <a:pPr>
              <a:defRPr/>
            </a:pPr>
            <a:fld id="{DF36B5B5-B332-4C0C-9399-ED0AEE44669F}" type="slidenum">
              <a:rPr lang="en-US" altLang="en-US"/>
              <a:pPr>
                <a:defRPr/>
              </a:pPr>
              <a:t>‹#›</a:t>
            </a:fld>
            <a:endParaRPr lang="en-US" altLang="en-US"/>
          </a:p>
        </p:txBody>
      </p:sp>
    </p:spTree>
    <p:extLst>
      <p:ext uri="{BB962C8B-B14F-4D97-AF65-F5344CB8AC3E}">
        <p14:creationId xmlns:p14="http://schemas.microsoft.com/office/powerpoint/2010/main" val="2795720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1D18B03B-BEED-E273-B680-B6F21C7FC884}"/>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B0CD3D33-93FF-55C8-5EC3-A0D638746A42}"/>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DA859910-5E4B-1653-85E9-205156308746}"/>
              </a:ext>
            </a:extLst>
          </p:cNvPr>
          <p:cNvSpPr>
            <a:spLocks noGrp="1"/>
          </p:cNvSpPr>
          <p:nvPr>
            <p:ph type="sldNum" sz="quarter" idx="12"/>
          </p:nvPr>
        </p:nvSpPr>
        <p:spPr/>
        <p:txBody>
          <a:bodyPr/>
          <a:lstStyle>
            <a:lvl1pPr>
              <a:defRPr/>
            </a:lvl1pPr>
          </a:lstStyle>
          <a:p>
            <a:pPr>
              <a:defRPr/>
            </a:pPr>
            <a:fld id="{3204F315-5AE4-4958-AEDD-97565B2088F1}" type="slidenum">
              <a:rPr lang="en-US" altLang="en-US"/>
              <a:pPr>
                <a:defRPr/>
              </a:pPr>
              <a:t>‹#›</a:t>
            </a:fld>
            <a:endParaRPr lang="en-US" altLang="en-US"/>
          </a:p>
        </p:txBody>
      </p:sp>
    </p:spTree>
    <p:extLst>
      <p:ext uri="{BB962C8B-B14F-4D97-AF65-F5344CB8AC3E}">
        <p14:creationId xmlns:p14="http://schemas.microsoft.com/office/powerpoint/2010/main" val="2824616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0A6CE5D7-4B79-4467-8728-A659F1A90462}"/>
              </a:ext>
            </a:extLst>
          </p:cNvPr>
          <p:cNvSpPr>
            <a:spLocks noGrp="1"/>
          </p:cNvSpPr>
          <p:nvPr>
            <p:ph type="dt" sz="half" idx="10"/>
          </p:nvPr>
        </p:nvSpPr>
        <p:spPr/>
        <p:txBody>
          <a:bodyPr/>
          <a:lstStyle>
            <a:lvl1pPr>
              <a:defRPr/>
            </a:lvl1pPr>
          </a:lstStyle>
          <a:p>
            <a:pPr>
              <a:defRPr/>
            </a:pPr>
            <a:endParaRPr lang="en-US" altLang="en-US"/>
          </a:p>
        </p:txBody>
      </p:sp>
      <p:sp>
        <p:nvSpPr>
          <p:cNvPr id="8" name="Footer Placeholder 4">
            <a:extLst>
              <a:ext uri="{FF2B5EF4-FFF2-40B4-BE49-F238E27FC236}">
                <a16:creationId xmlns:a16="http://schemas.microsoft.com/office/drawing/2014/main" id="{D1BAC6E7-903E-4233-2A9D-A3882C168AD1}"/>
              </a:ext>
            </a:extLst>
          </p:cNvPr>
          <p:cNvSpPr>
            <a:spLocks noGrp="1"/>
          </p:cNvSpPr>
          <p:nvPr>
            <p:ph type="ftr" sz="quarter" idx="11"/>
          </p:nvPr>
        </p:nvSpPr>
        <p:spPr/>
        <p:txBody>
          <a:bodyPr/>
          <a:lstStyle>
            <a:lvl1pPr>
              <a:defRPr/>
            </a:lvl1pPr>
          </a:lstStyle>
          <a:p>
            <a:pPr>
              <a:defRPr/>
            </a:pPr>
            <a:endParaRPr lang="en-US" altLang="en-US"/>
          </a:p>
        </p:txBody>
      </p:sp>
      <p:sp>
        <p:nvSpPr>
          <p:cNvPr id="9" name="Slide Number Placeholder 5">
            <a:extLst>
              <a:ext uri="{FF2B5EF4-FFF2-40B4-BE49-F238E27FC236}">
                <a16:creationId xmlns:a16="http://schemas.microsoft.com/office/drawing/2014/main" id="{723CCCE9-49FD-C791-6EFE-7A39505CBEAE}"/>
              </a:ext>
            </a:extLst>
          </p:cNvPr>
          <p:cNvSpPr>
            <a:spLocks noGrp="1"/>
          </p:cNvSpPr>
          <p:nvPr>
            <p:ph type="sldNum" sz="quarter" idx="12"/>
          </p:nvPr>
        </p:nvSpPr>
        <p:spPr/>
        <p:txBody>
          <a:bodyPr/>
          <a:lstStyle>
            <a:lvl1pPr>
              <a:defRPr/>
            </a:lvl1pPr>
          </a:lstStyle>
          <a:p>
            <a:pPr>
              <a:defRPr/>
            </a:pPr>
            <a:fld id="{133B2022-21DC-48F4-9C45-B7D865D55D28}" type="slidenum">
              <a:rPr lang="en-US" altLang="en-US"/>
              <a:pPr>
                <a:defRPr/>
              </a:pPr>
              <a:t>‹#›</a:t>
            </a:fld>
            <a:endParaRPr lang="en-US" altLang="en-US"/>
          </a:p>
        </p:txBody>
      </p:sp>
    </p:spTree>
    <p:extLst>
      <p:ext uri="{BB962C8B-B14F-4D97-AF65-F5344CB8AC3E}">
        <p14:creationId xmlns:p14="http://schemas.microsoft.com/office/powerpoint/2010/main" val="1368634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9CFAF675-DC7D-81E9-C1BA-46EC4D2269A4}"/>
              </a:ext>
            </a:extLst>
          </p:cNvPr>
          <p:cNvSpPr>
            <a:spLocks noGrp="1"/>
          </p:cNvSpPr>
          <p:nvPr>
            <p:ph type="dt" sz="half" idx="10"/>
          </p:nvPr>
        </p:nvSpPr>
        <p:spPr/>
        <p:txBody>
          <a:bodyPr/>
          <a:lstStyle>
            <a:lvl1pPr>
              <a:defRPr/>
            </a:lvl1pPr>
          </a:lstStyle>
          <a:p>
            <a:pPr>
              <a:defRPr/>
            </a:pPr>
            <a:endParaRPr lang="en-US" altLang="en-US"/>
          </a:p>
        </p:txBody>
      </p:sp>
      <p:sp>
        <p:nvSpPr>
          <p:cNvPr id="4" name="Footer Placeholder 4">
            <a:extLst>
              <a:ext uri="{FF2B5EF4-FFF2-40B4-BE49-F238E27FC236}">
                <a16:creationId xmlns:a16="http://schemas.microsoft.com/office/drawing/2014/main" id="{AB211698-1AC6-3904-DE4B-83755F0146D6}"/>
              </a:ext>
            </a:extLst>
          </p:cNvPr>
          <p:cNvSpPr>
            <a:spLocks noGrp="1"/>
          </p:cNvSpPr>
          <p:nvPr>
            <p:ph type="ftr" sz="quarter" idx="11"/>
          </p:nvPr>
        </p:nvSpPr>
        <p:spPr/>
        <p:txBody>
          <a:bodyPr/>
          <a:lstStyle>
            <a:lvl1pPr>
              <a:defRPr/>
            </a:lvl1pPr>
          </a:lstStyle>
          <a:p>
            <a:pPr>
              <a:defRPr/>
            </a:pPr>
            <a:endParaRPr lang="en-US" altLang="en-US"/>
          </a:p>
        </p:txBody>
      </p:sp>
      <p:sp>
        <p:nvSpPr>
          <p:cNvPr id="5" name="Slide Number Placeholder 5">
            <a:extLst>
              <a:ext uri="{FF2B5EF4-FFF2-40B4-BE49-F238E27FC236}">
                <a16:creationId xmlns:a16="http://schemas.microsoft.com/office/drawing/2014/main" id="{61227C47-3917-4E16-EF9E-2B5712275437}"/>
              </a:ext>
            </a:extLst>
          </p:cNvPr>
          <p:cNvSpPr>
            <a:spLocks noGrp="1"/>
          </p:cNvSpPr>
          <p:nvPr>
            <p:ph type="sldNum" sz="quarter" idx="12"/>
          </p:nvPr>
        </p:nvSpPr>
        <p:spPr/>
        <p:txBody>
          <a:bodyPr/>
          <a:lstStyle>
            <a:lvl1pPr>
              <a:defRPr/>
            </a:lvl1pPr>
          </a:lstStyle>
          <a:p>
            <a:pPr>
              <a:defRPr/>
            </a:pPr>
            <a:fld id="{6802B7BA-5A31-48D2-9570-7F8C96069F7F}" type="slidenum">
              <a:rPr lang="en-US" altLang="en-US"/>
              <a:pPr>
                <a:defRPr/>
              </a:pPr>
              <a:t>‹#›</a:t>
            </a:fld>
            <a:endParaRPr lang="en-US" altLang="en-US"/>
          </a:p>
        </p:txBody>
      </p:sp>
    </p:spTree>
    <p:extLst>
      <p:ext uri="{BB962C8B-B14F-4D97-AF65-F5344CB8AC3E}">
        <p14:creationId xmlns:p14="http://schemas.microsoft.com/office/powerpoint/2010/main" val="726292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3947CCBD-5271-0FC9-8994-BCB416CA9DC3}"/>
              </a:ext>
            </a:extLst>
          </p:cNvPr>
          <p:cNvSpPr>
            <a:spLocks noGrp="1"/>
          </p:cNvSpPr>
          <p:nvPr>
            <p:ph type="dt" sz="half" idx="10"/>
          </p:nvPr>
        </p:nvSpPr>
        <p:spPr/>
        <p:txBody>
          <a:bodyPr/>
          <a:lstStyle>
            <a:lvl1pPr>
              <a:defRPr/>
            </a:lvl1pPr>
          </a:lstStyle>
          <a:p>
            <a:pPr>
              <a:defRPr/>
            </a:pPr>
            <a:endParaRPr lang="en-US" altLang="en-US"/>
          </a:p>
        </p:txBody>
      </p:sp>
      <p:sp>
        <p:nvSpPr>
          <p:cNvPr id="3" name="Footer Placeholder 4">
            <a:extLst>
              <a:ext uri="{FF2B5EF4-FFF2-40B4-BE49-F238E27FC236}">
                <a16:creationId xmlns:a16="http://schemas.microsoft.com/office/drawing/2014/main" id="{E8BC9374-9179-F810-5B83-3E7061B27053}"/>
              </a:ext>
            </a:extLst>
          </p:cNvPr>
          <p:cNvSpPr>
            <a:spLocks noGrp="1"/>
          </p:cNvSpPr>
          <p:nvPr>
            <p:ph type="ftr" sz="quarter" idx="11"/>
          </p:nvPr>
        </p:nvSpPr>
        <p:spPr/>
        <p:txBody>
          <a:bodyPr/>
          <a:lstStyle>
            <a:lvl1pPr>
              <a:defRPr/>
            </a:lvl1pPr>
          </a:lstStyle>
          <a:p>
            <a:pPr>
              <a:defRPr/>
            </a:pPr>
            <a:endParaRPr lang="en-US" altLang="en-US"/>
          </a:p>
        </p:txBody>
      </p:sp>
      <p:sp>
        <p:nvSpPr>
          <p:cNvPr id="4" name="Slide Number Placeholder 5">
            <a:extLst>
              <a:ext uri="{FF2B5EF4-FFF2-40B4-BE49-F238E27FC236}">
                <a16:creationId xmlns:a16="http://schemas.microsoft.com/office/drawing/2014/main" id="{61392992-D5A0-3808-4209-52E400407FF8}"/>
              </a:ext>
            </a:extLst>
          </p:cNvPr>
          <p:cNvSpPr>
            <a:spLocks noGrp="1"/>
          </p:cNvSpPr>
          <p:nvPr>
            <p:ph type="sldNum" sz="quarter" idx="12"/>
          </p:nvPr>
        </p:nvSpPr>
        <p:spPr/>
        <p:txBody>
          <a:bodyPr/>
          <a:lstStyle>
            <a:lvl1pPr>
              <a:defRPr/>
            </a:lvl1pPr>
          </a:lstStyle>
          <a:p>
            <a:pPr>
              <a:defRPr/>
            </a:pPr>
            <a:fld id="{A05F0679-BC10-42EB-9494-13E1AB104952}" type="slidenum">
              <a:rPr lang="en-US" altLang="en-US"/>
              <a:pPr>
                <a:defRPr/>
              </a:pPr>
              <a:t>‹#›</a:t>
            </a:fld>
            <a:endParaRPr lang="en-US" altLang="en-US"/>
          </a:p>
        </p:txBody>
      </p:sp>
    </p:spTree>
    <p:extLst>
      <p:ext uri="{BB962C8B-B14F-4D97-AF65-F5344CB8AC3E}">
        <p14:creationId xmlns:p14="http://schemas.microsoft.com/office/powerpoint/2010/main" val="382249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083FC740-F1CC-D11E-B183-392995494D4B}"/>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D6FC05EE-8076-283B-4CA8-6F21E027E01F}"/>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8178A06F-DEAE-27A7-2CF1-C86E0DB277AB}"/>
              </a:ext>
            </a:extLst>
          </p:cNvPr>
          <p:cNvSpPr>
            <a:spLocks noGrp="1"/>
          </p:cNvSpPr>
          <p:nvPr>
            <p:ph type="sldNum" sz="quarter" idx="12"/>
          </p:nvPr>
        </p:nvSpPr>
        <p:spPr/>
        <p:txBody>
          <a:bodyPr/>
          <a:lstStyle>
            <a:lvl1pPr>
              <a:defRPr/>
            </a:lvl1pPr>
          </a:lstStyle>
          <a:p>
            <a:pPr>
              <a:defRPr/>
            </a:pPr>
            <a:fld id="{5A485DCC-04C7-421F-AFA7-2E1EDF60C722}" type="slidenum">
              <a:rPr lang="en-US" altLang="en-US"/>
              <a:pPr>
                <a:defRPr/>
              </a:pPr>
              <a:t>‹#›</a:t>
            </a:fld>
            <a:endParaRPr lang="en-US" altLang="en-US"/>
          </a:p>
        </p:txBody>
      </p:sp>
    </p:spTree>
    <p:extLst>
      <p:ext uri="{BB962C8B-B14F-4D97-AF65-F5344CB8AC3E}">
        <p14:creationId xmlns:p14="http://schemas.microsoft.com/office/powerpoint/2010/main" val="2934493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D434B91A-3223-697E-7B2D-75CB1B9DBC3E}"/>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0C81517B-48B6-7149-52D0-49E71E291D4B}"/>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7A39F960-C760-6C03-6EBA-3FD4D3B7110C}"/>
              </a:ext>
            </a:extLst>
          </p:cNvPr>
          <p:cNvSpPr>
            <a:spLocks noGrp="1"/>
          </p:cNvSpPr>
          <p:nvPr>
            <p:ph type="sldNum" sz="quarter" idx="12"/>
          </p:nvPr>
        </p:nvSpPr>
        <p:spPr/>
        <p:txBody>
          <a:bodyPr/>
          <a:lstStyle>
            <a:lvl1pPr>
              <a:defRPr/>
            </a:lvl1pPr>
          </a:lstStyle>
          <a:p>
            <a:pPr>
              <a:defRPr/>
            </a:pPr>
            <a:fld id="{CF79493B-9F6B-437C-A4CB-96CFDD2A426C}" type="slidenum">
              <a:rPr lang="en-US" altLang="en-US"/>
              <a:pPr>
                <a:defRPr/>
              </a:pPr>
              <a:t>‹#›</a:t>
            </a:fld>
            <a:endParaRPr lang="en-US" altLang="en-US"/>
          </a:p>
        </p:txBody>
      </p:sp>
    </p:spTree>
    <p:extLst>
      <p:ext uri="{BB962C8B-B14F-4D97-AF65-F5344CB8AC3E}">
        <p14:creationId xmlns:p14="http://schemas.microsoft.com/office/powerpoint/2010/main" val="2202281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A1D40E19-D774-2B09-BD53-AD2C4EA9B62D}"/>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79C67A85-C90A-0B01-FFB6-90E2BECC498F}"/>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358EAB49-E7B6-022D-1A0E-A9C463EAF00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endParaRPr lang="en-US" altLang="en-US"/>
          </a:p>
        </p:txBody>
      </p:sp>
      <p:sp>
        <p:nvSpPr>
          <p:cNvPr id="5" name="Footer Placeholder 4">
            <a:extLst>
              <a:ext uri="{FF2B5EF4-FFF2-40B4-BE49-F238E27FC236}">
                <a16:creationId xmlns:a16="http://schemas.microsoft.com/office/drawing/2014/main" id="{4103A24A-C120-3EA3-88CB-CB30C61447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ltLang="en-US"/>
          </a:p>
        </p:txBody>
      </p:sp>
      <p:sp>
        <p:nvSpPr>
          <p:cNvPr id="6" name="Slide Number Placeholder 5">
            <a:extLst>
              <a:ext uri="{FF2B5EF4-FFF2-40B4-BE49-F238E27FC236}">
                <a16:creationId xmlns:a16="http://schemas.microsoft.com/office/drawing/2014/main" id="{E44C686B-A2AF-07C6-2679-4421593DCD7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03204426-208A-49B4-970A-AA9C0A6A0F7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50" name="Text Box 3">
            <a:extLst>
              <a:ext uri="{FF2B5EF4-FFF2-40B4-BE49-F238E27FC236}">
                <a16:creationId xmlns:a16="http://schemas.microsoft.com/office/drawing/2014/main" id="{F1CF4823-CA86-6488-E3D0-BA957F05941B}"/>
              </a:ext>
            </a:extLst>
          </p:cNvPr>
          <p:cNvSpPr txBox="1">
            <a:spLocks noChangeArrowheads="1"/>
          </p:cNvSpPr>
          <p:nvPr/>
        </p:nvSpPr>
        <p:spPr bwMode="auto">
          <a:xfrm>
            <a:off x="5029200" y="152400"/>
            <a:ext cx="7162800"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85000"/>
              </a:lnSpc>
            </a:pPr>
            <a:r>
              <a:rPr lang="es-ES" altLang="en-US" sz="2600" b="1" dirty="0">
                <a:solidFill>
                  <a:srgbClr val="FFFF00"/>
                </a:solidFill>
                <a:latin typeface="Verdana" panose="020B0604030504040204" pitchFamily="34" charset="0"/>
                <a:ea typeface="Verdana" panose="020B0604030504040204" pitchFamily="34" charset="0"/>
                <a:cs typeface="Verdana" panose="020B0604030504040204" pitchFamily="34" charset="0"/>
              </a:rPr>
              <a:t>Mt 9:10-11 -</a:t>
            </a:r>
            <a:r>
              <a:rPr lang="es-ES" altLang="en-US" sz="2600" b="1" dirty="0">
                <a:solidFill>
                  <a:schemeClr val="bg1"/>
                </a:solidFill>
                <a:latin typeface="Verdana" panose="020B0604030504040204" pitchFamily="34" charset="0"/>
                <a:ea typeface="Verdana" panose="020B0604030504040204" pitchFamily="34" charset="0"/>
                <a:cs typeface="Verdana" panose="020B0604030504040204" pitchFamily="34" charset="0"/>
              </a:rPr>
              <a:t> Y aconteció que estando él sentado a la mesa en la casa, he aquí que muchos publicanos y pecadores, que habían venido, se sentaron juntamente a la mesa con Jesús y sus discípulos.  Cuando vieron esto los fariseos, dijeron a los discípulos: ¿Por qué come vuestro Maestro con los publicanos y pecadores?   </a:t>
            </a:r>
          </a:p>
          <a:p>
            <a:pPr algn="ctr" eaLnBrk="1" hangingPunct="1">
              <a:lnSpc>
                <a:spcPct val="85000"/>
              </a:lnSpc>
            </a:pPr>
            <a:endParaRPr lang="en-US" altLang="en-US" sz="26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algn="ctr" eaLnBrk="1" hangingPunct="1">
              <a:lnSpc>
                <a:spcPct val="85000"/>
              </a:lnSpc>
            </a:pPr>
            <a:r>
              <a:rPr lang="es-ES" altLang="en-US" sz="2600" b="1" dirty="0" err="1">
                <a:solidFill>
                  <a:srgbClr val="FFFF00"/>
                </a:solidFill>
                <a:latin typeface="Verdana" panose="020B0604030504040204" pitchFamily="34" charset="0"/>
                <a:ea typeface="Verdana" panose="020B0604030504040204" pitchFamily="34" charset="0"/>
                <a:cs typeface="Verdana" panose="020B0604030504040204" pitchFamily="34" charset="0"/>
              </a:rPr>
              <a:t>Lc</a:t>
            </a:r>
            <a:r>
              <a:rPr lang="es-ES" altLang="en-US" sz="2600" b="1" dirty="0">
                <a:solidFill>
                  <a:srgbClr val="FFFF00"/>
                </a:solidFill>
                <a:latin typeface="Verdana" panose="020B0604030504040204" pitchFamily="34" charset="0"/>
                <a:ea typeface="Verdana" panose="020B0604030504040204" pitchFamily="34" charset="0"/>
                <a:cs typeface="Verdana" panose="020B0604030504040204" pitchFamily="34" charset="0"/>
              </a:rPr>
              <a:t> 5:29-30 -</a:t>
            </a:r>
            <a:r>
              <a:rPr lang="es-ES" altLang="en-US" sz="2600" b="1" dirty="0">
                <a:latin typeface="Verdana" panose="020B0604030504040204" pitchFamily="34" charset="0"/>
                <a:ea typeface="Verdana" panose="020B0604030504040204" pitchFamily="34" charset="0"/>
                <a:cs typeface="Verdana" panose="020B0604030504040204" pitchFamily="34" charset="0"/>
              </a:rPr>
              <a:t> </a:t>
            </a:r>
            <a:r>
              <a:rPr lang="es-ES" altLang="en-US" sz="2600" b="1" dirty="0">
                <a:solidFill>
                  <a:schemeClr val="bg1"/>
                </a:solidFill>
                <a:latin typeface="Verdana" panose="020B0604030504040204" pitchFamily="34" charset="0"/>
                <a:ea typeface="Verdana" panose="020B0604030504040204" pitchFamily="34" charset="0"/>
                <a:cs typeface="Verdana" panose="020B0604030504040204" pitchFamily="34" charset="0"/>
              </a:rPr>
              <a:t>Y Leví le hizo gran banquete en su casa; y había mucha compañía de publicanos y de otros que estaban a la mesa con ellos.  Y los escribas y los fariseos murmuraban contra los discípulos, diciendo:  ¿Por qué coméis y bebéis con publicanos y pecadores?</a:t>
            </a:r>
          </a:p>
        </p:txBody>
      </p:sp>
      <p:sp>
        <p:nvSpPr>
          <p:cNvPr id="4101" name="Text Box 5">
            <a:extLst>
              <a:ext uri="{FF2B5EF4-FFF2-40B4-BE49-F238E27FC236}">
                <a16:creationId xmlns:a16="http://schemas.microsoft.com/office/drawing/2014/main" id="{B31B057D-3A1C-188D-DB0F-17553932CB46}"/>
              </a:ext>
            </a:extLst>
          </p:cNvPr>
          <p:cNvSpPr txBox="1">
            <a:spLocks noChangeArrowheads="1"/>
          </p:cNvSpPr>
          <p:nvPr/>
        </p:nvSpPr>
        <p:spPr bwMode="auto">
          <a:xfrm>
            <a:off x="76200" y="1905000"/>
            <a:ext cx="4450080" cy="3694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600" b="1" dirty="0">
                <a:solidFill>
                  <a:srgbClr val="FFFF00"/>
                </a:solidFill>
                <a:latin typeface="Verdana" panose="020B0604030504040204" pitchFamily="34" charset="0"/>
                <a:ea typeface="Verdana" panose="020B0604030504040204" pitchFamily="34" charset="0"/>
                <a:cs typeface="Verdana" panose="020B0604030504040204" pitchFamily="34" charset="0"/>
              </a:rPr>
              <a:t>Lc 15:1-2 -</a:t>
            </a:r>
            <a:r>
              <a:rPr lang="en-US" altLang="en-US" sz="2600" b="1"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s-ES" altLang="en-US" sz="2600" b="1" dirty="0">
                <a:solidFill>
                  <a:schemeClr val="bg1"/>
                </a:solidFill>
                <a:latin typeface="Verdana" panose="020B0604030504040204" pitchFamily="34" charset="0"/>
                <a:ea typeface="Verdana" panose="020B0604030504040204" pitchFamily="34" charset="0"/>
                <a:cs typeface="Verdana" panose="020B0604030504040204" pitchFamily="34" charset="0"/>
              </a:rPr>
              <a:t>Se acercaban a Jesús todos los publicanos y pecadores para oírle, y los fariseos y los escribas murmuraban, diciendo:  </a:t>
            </a:r>
            <a:r>
              <a:rPr lang="en-US" altLang="en-US" sz="2600" b="1" dirty="0">
                <a:solidFill>
                  <a:schemeClr val="bg1"/>
                </a:solidFill>
                <a:latin typeface="Verdana" panose="020B0604030504040204" pitchFamily="34" charset="0"/>
                <a:ea typeface="Verdana" panose="020B0604030504040204" pitchFamily="34" charset="0"/>
                <a:cs typeface="Verdana" panose="020B0604030504040204" pitchFamily="34" charset="0"/>
              </a:rPr>
              <a:t>“</a:t>
            </a:r>
            <a:r>
              <a:rPr lang="es-ES" altLang="en-US" sz="2600" b="1" dirty="0">
                <a:solidFill>
                  <a:schemeClr val="bg1"/>
                </a:solidFill>
                <a:latin typeface="Verdana" panose="020B0604030504040204" pitchFamily="34" charset="0"/>
                <a:ea typeface="Verdana" panose="020B0604030504040204" pitchFamily="34" charset="0"/>
                <a:cs typeface="Verdana" panose="020B0604030504040204" pitchFamily="34" charset="0"/>
              </a:rPr>
              <a:t>Este a los pecadores recibe, y con ellos come.”</a:t>
            </a:r>
            <a:endParaRPr lang="en-US" altLang="en-US" sz="26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050">
                                            <p:txEl>
                                              <p:pRg st="2" end="2"/>
                                            </p:txEl>
                                          </p:spTgt>
                                        </p:tgtEl>
                                        <p:attrNameLst>
                                          <p:attrName>style.visibility</p:attrName>
                                        </p:attrNameLst>
                                      </p:cBhvr>
                                      <p:to>
                                        <p:strVal val="visible"/>
                                      </p:to>
                                    </p:set>
                                    <p:animEffect transition="in" filter="dissolve">
                                      <p:cBhvr>
                                        <p:cTn id="7" dur="1000"/>
                                        <p:tgtEl>
                                          <p:spTgt spid="2050">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7" presetClass="entr" presetSubtype="8" fill="hold" nodeType="clickEffect">
                                  <p:stCondLst>
                                    <p:cond delay="0"/>
                                  </p:stCondLst>
                                  <p:childTnLst>
                                    <p:set>
                                      <p:cBhvr>
                                        <p:cTn id="11" dur="1" fill="hold">
                                          <p:stCondLst>
                                            <p:cond delay="0"/>
                                          </p:stCondLst>
                                        </p:cTn>
                                        <p:tgtEl>
                                          <p:spTgt spid="4101"/>
                                        </p:tgtEl>
                                        <p:attrNameLst>
                                          <p:attrName>style.visibility</p:attrName>
                                        </p:attrNameLst>
                                      </p:cBhvr>
                                      <p:to>
                                        <p:strVal val="visible"/>
                                      </p:to>
                                    </p:set>
                                    <p:anim calcmode="lin" valueType="num">
                                      <p:cBhvr>
                                        <p:cTn id="12" dur="1000" fill="hold"/>
                                        <p:tgtEl>
                                          <p:spTgt spid="4101"/>
                                        </p:tgtEl>
                                        <p:attrNameLst>
                                          <p:attrName>ppt_x</p:attrName>
                                        </p:attrNameLst>
                                      </p:cBhvr>
                                      <p:tavLst>
                                        <p:tav tm="0">
                                          <p:val>
                                            <p:strVal val="#ppt_x-#ppt_w/2"/>
                                          </p:val>
                                        </p:tav>
                                        <p:tav tm="100000">
                                          <p:val>
                                            <p:strVal val="#ppt_x"/>
                                          </p:val>
                                        </p:tav>
                                      </p:tavLst>
                                    </p:anim>
                                    <p:anim calcmode="lin" valueType="num">
                                      <p:cBhvr>
                                        <p:cTn id="13" dur="1000" fill="hold"/>
                                        <p:tgtEl>
                                          <p:spTgt spid="4101"/>
                                        </p:tgtEl>
                                        <p:attrNameLst>
                                          <p:attrName>ppt_y</p:attrName>
                                        </p:attrNameLst>
                                      </p:cBhvr>
                                      <p:tavLst>
                                        <p:tav tm="0">
                                          <p:val>
                                            <p:strVal val="#ppt_y"/>
                                          </p:val>
                                        </p:tav>
                                        <p:tav tm="100000">
                                          <p:val>
                                            <p:strVal val="#ppt_y"/>
                                          </p:val>
                                        </p:tav>
                                      </p:tavLst>
                                    </p:anim>
                                    <p:anim calcmode="lin" valueType="num">
                                      <p:cBhvr>
                                        <p:cTn id="14" dur="1000" fill="hold"/>
                                        <p:tgtEl>
                                          <p:spTgt spid="4101"/>
                                        </p:tgtEl>
                                        <p:attrNameLst>
                                          <p:attrName>ppt_w</p:attrName>
                                        </p:attrNameLst>
                                      </p:cBhvr>
                                      <p:tavLst>
                                        <p:tav tm="0">
                                          <p:val>
                                            <p:fltVal val="0"/>
                                          </p:val>
                                        </p:tav>
                                        <p:tav tm="100000">
                                          <p:val>
                                            <p:strVal val="#ppt_w"/>
                                          </p:val>
                                        </p:tav>
                                      </p:tavLst>
                                    </p:anim>
                                    <p:anim calcmode="lin" valueType="num">
                                      <p:cBhvr>
                                        <p:cTn id="15" dur="1000" fill="hold"/>
                                        <p:tgtEl>
                                          <p:spTgt spid="410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5364" name="Text Box 4">
            <a:extLst>
              <a:ext uri="{FF2B5EF4-FFF2-40B4-BE49-F238E27FC236}">
                <a16:creationId xmlns:a16="http://schemas.microsoft.com/office/drawing/2014/main" id="{723CABA9-1840-D82B-73FA-A0DD3F0B2EC1}"/>
              </a:ext>
            </a:extLst>
          </p:cNvPr>
          <p:cNvSpPr txBox="1">
            <a:spLocks noChangeArrowheads="1"/>
          </p:cNvSpPr>
          <p:nvPr/>
        </p:nvSpPr>
        <p:spPr bwMode="auto">
          <a:xfrm>
            <a:off x="0" y="304800"/>
            <a:ext cx="12192000" cy="490538"/>
          </a:xfrm>
          <a:prstGeom prst="rect">
            <a:avLst/>
          </a:prstGeom>
          <a:solidFill>
            <a:srgbClr val="FFFF99"/>
          </a:solidFill>
          <a:ln>
            <a:noFill/>
          </a:ln>
          <a:effec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90000"/>
              </a:lnSpc>
            </a:pPr>
            <a:r>
              <a:rPr lang="es-CO" altLang="en-US" sz="2800" b="1">
                <a:latin typeface="Verdana" panose="020B0604030504040204" pitchFamily="34" charset="0"/>
                <a:ea typeface="Verdana" panose="020B0604030504040204" pitchFamily="34" charset="0"/>
              </a:rPr>
              <a:t>Ejemplos</a:t>
            </a:r>
            <a:endParaRPr lang="en-US" altLang="en-US" sz="2800" b="1">
              <a:latin typeface="Verdana" panose="020B0604030504040204" pitchFamily="34" charset="0"/>
              <a:ea typeface="Verdana" panose="020B0604030504040204" pitchFamily="34" charset="0"/>
            </a:endParaRPr>
          </a:p>
        </p:txBody>
      </p:sp>
      <p:sp>
        <p:nvSpPr>
          <p:cNvPr id="15373" name="Text Box 13">
            <a:extLst>
              <a:ext uri="{FF2B5EF4-FFF2-40B4-BE49-F238E27FC236}">
                <a16:creationId xmlns:a16="http://schemas.microsoft.com/office/drawing/2014/main" id="{FBBD01BF-7844-C2BD-82A6-431894A9B8F8}"/>
              </a:ext>
            </a:extLst>
          </p:cNvPr>
          <p:cNvSpPr txBox="1">
            <a:spLocks noChangeArrowheads="1"/>
          </p:cNvSpPr>
          <p:nvPr/>
        </p:nvSpPr>
        <p:spPr bwMode="auto">
          <a:xfrm>
            <a:off x="304800" y="838200"/>
            <a:ext cx="11582400" cy="5909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lnSpc>
                <a:spcPct val="90000"/>
              </a:lnSpc>
            </a:pPr>
            <a:r>
              <a:rPr lang="en-US" altLang="en-US" sz="2800" b="1" dirty="0">
                <a:solidFill>
                  <a:srgbClr val="FFFF00"/>
                </a:solidFill>
                <a:latin typeface="Verdana" panose="020B0604030504040204" pitchFamily="34" charset="0"/>
                <a:ea typeface="Verdana" panose="020B0604030504040204" pitchFamily="34" charset="0"/>
              </a:rPr>
              <a:t>Lc 4:22 –</a:t>
            </a:r>
            <a:r>
              <a:rPr lang="en-US" altLang="en-US" sz="2800" b="1" dirty="0">
                <a:solidFill>
                  <a:schemeClr val="bg1"/>
                </a:solidFill>
                <a:latin typeface="Verdana" panose="020B0604030504040204" pitchFamily="34" charset="0"/>
                <a:ea typeface="Verdana" panose="020B0604030504040204" pitchFamily="34" charset="0"/>
              </a:rPr>
              <a:t> </a:t>
            </a:r>
            <a:r>
              <a:rPr lang="es-ES" altLang="en-US" sz="2800" b="1" i="1" dirty="0">
                <a:solidFill>
                  <a:schemeClr val="bg1"/>
                </a:solidFill>
                <a:latin typeface="Verdana" panose="020B0604030504040204" pitchFamily="34" charset="0"/>
                <a:ea typeface="Verdana" panose="020B0604030504040204" pitchFamily="34" charset="0"/>
              </a:rPr>
              <a:t>todos…estaban </a:t>
            </a:r>
            <a:r>
              <a:rPr lang="es-ES" altLang="en-US" sz="2800" b="1" i="1" dirty="0" err="1">
                <a:solidFill>
                  <a:schemeClr val="bg1"/>
                </a:solidFill>
                <a:latin typeface="Verdana" panose="020B0604030504040204" pitchFamily="34" charset="0"/>
                <a:ea typeface="Verdana" panose="020B0604030504040204" pitchFamily="34" charset="0"/>
              </a:rPr>
              <a:t>maravillallados</a:t>
            </a:r>
            <a:r>
              <a:rPr lang="es-ES" altLang="en-US" sz="2800" b="1" i="1" dirty="0">
                <a:solidFill>
                  <a:schemeClr val="bg1"/>
                </a:solidFill>
                <a:latin typeface="Verdana" panose="020B0604030504040204" pitchFamily="34" charset="0"/>
                <a:ea typeface="Verdana" panose="020B0604030504040204" pitchFamily="34" charset="0"/>
              </a:rPr>
              <a:t> de las palabras de gracia que salían de su boca</a:t>
            </a:r>
          </a:p>
          <a:p>
            <a:pPr eaLnBrk="1" hangingPunct="1">
              <a:lnSpc>
                <a:spcPct val="90000"/>
              </a:lnSpc>
            </a:pPr>
            <a:endParaRPr lang="en-US" altLang="en-US" sz="2800" b="1" i="1" dirty="0">
              <a:solidFill>
                <a:schemeClr val="bg1"/>
              </a:solidFill>
              <a:latin typeface="Verdana" panose="020B0604030504040204" pitchFamily="34" charset="0"/>
              <a:ea typeface="Verdana" panose="020B0604030504040204" pitchFamily="34" charset="0"/>
            </a:endParaRPr>
          </a:p>
          <a:p>
            <a:pPr eaLnBrk="1" hangingPunct="1">
              <a:lnSpc>
                <a:spcPct val="90000"/>
              </a:lnSpc>
            </a:pPr>
            <a:r>
              <a:rPr lang="en-US" altLang="en-US" sz="2800" b="1" dirty="0">
                <a:solidFill>
                  <a:srgbClr val="FFFF00"/>
                </a:solidFill>
                <a:latin typeface="Verdana" panose="020B0604030504040204" pitchFamily="34" charset="0"/>
                <a:ea typeface="Verdana" panose="020B0604030504040204" pitchFamily="34" charset="0"/>
              </a:rPr>
              <a:t>Jn 1:14 –</a:t>
            </a:r>
            <a:r>
              <a:rPr lang="en-US" altLang="en-US" sz="2800" b="1" dirty="0">
                <a:solidFill>
                  <a:schemeClr val="bg1"/>
                </a:solidFill>
                <a:latin typeface="Verdana" panose="020B0604030504040204" pitchFamily="34" charset="0"/>
                <a:ea typeface="Verdana" panose="020B0604030504040204" pitchFamily="34" charset="0"/>
              </a:rPr>
              <a:t> </a:t>
            </a:r>
            <a:r>
              <a:rPr lang="es-ES" altLang="en-US" sz="2800" b="1" i="1" dirty="0">
                <a:solidFill>
                  <a:schemeClr val="bg1"/>
                </a:solidFill>
                <a:latin typeface="Verdana" panose="020B0604030504040204" pitchFamily="34" charset="0"/>
                <a:ea typeface="Verdana" panose="020B0604030504040204" pitchFamily="34" charset="0"/>
              </a:rPr>
              <a:t>El Verbo fue hecho carne, y habitó entre nosotros…lleno de gracia y de verdad.</a:t>
            </a:r>
            <a:endParaRPr lang="en-US" altLang="en-US" sz="2800" b="1" i="1" dirty="0">
              <a:solidFill>
                <a:schemeClr val="bg1"/>
              </a:solidFill>
              <a:latin typeface="Verdana" panose="020B0604030504040204" pitchFamily="34" charset="0"/>
              <a:ea typeface="Verdana" panose="020B0604030504040204" pitchFamily="34" charset="0"/>
            </a:endParaRPr>
          </a:p>
          <a:p>
            <a:pPr eaLnBrk="1" hangingPunct="1">
              <a:lnSpc>
                <a:spcPct val="90000"/>
              </a:lnSpc>
            </a:pPr>
            <a:endParaRPr lang="en-US" altLang="en-US" sz="2800" b="1" dirty="0">
              <a:solidFill>
                <a:schemeClr val="bg1"/>
              </a:solidFill>
              <a:latin typeface="Verdana" panose="020B0604030504040204" pitchFamily="34" charset="0"/>
              <a:ea typeface="Verdana" panose="020B0604030504040204" pitchFamily="34" charset="0"/>
            </a:endParaRPr>
          </a:p>
          <a:p>
            <a:pPr eaLnBrk="1" hangingPunct="1">
              <a:lnSpc>
                <a:spcPct val="90000"/>
              </a:lnSpc>
            </a:pPr>
            <a:r>
              <a:rPr lang="en-US" altLang="en-US" sz="2800" b="1" dirty="0" err="1">
                <a:solidFill>
                  <a:srgbClr val="FFFF00"/>
                </a:solidFill>
                <a:latin typeface="Verdana" panose="020B0604030504040204" pitchFamily="34" charset="0"/>
                <a:ea typeface="Verdana" panose="020B0604030504040204" pitchFamily="34" charset="0"/>
              </a:rPr>
              <a:t>Hech</a:t>
            </a:r>
            <a:r>
              <a:rPr lang="en-US" altLang="en-US" sz="2800" b="1" dirty="0">
                <a:solidFill>
                  <a:srgbClr val="FFFF00"/>
                </a:solidFill>
                <a:latin typeface="Verdana" panose="020B0604030504040204" pitchFamily="34" charset="0"/>
                <a:ea typeface="Verdana" panose="020B0604030504040204" pitchFamily="34" charset="0"/>
              </a:rPr>
              <a:t> 20:24 –</a:t>
            </a:r>
            <a:r>
              <a:rPr lang="en-US" altLang="en-US" sz="2800" b="1" dirty="0">
                <a:solidFill>
                  <a:schemeClr val="bg1"/>
                </a:solidFill>
                <a:latin typeface="Verdana" panose="020B0604030504040204" pitchFamily="34" charset="0"/>
                <a:ea typeface="Verdana" panose="020B0604030504040204" pitchFamily="34" charset="0"/>
              </a:rPr>
              <a:t> Pablo </a:t>
            </a:r>
            <a:r>
              <a:rPr lang="en-US" altLang="en-US" sz="2800" b="1" dirty="0" err="1">
                <a:solidFill>
                  <a:schemeClr val="bg1"/>
                </a:solidFill>
                <a:latin typeface="Verdana" panose="020B0604030504040204" pitchFamily="34" charset="0"/>
                <a:ea typeface="Verdana" panose="020B0604030504040204" pitchFamily="34" charset="0"/>
              </a:rPr>
              <a:t>fue</a:t>
            </a:r>
            <a:r>
              <a:rPr lang="en-US" altLang="en-US" sz="2800" b="1" dirty="0">
                <a:solidFill>
                  <a:schemeClr val="bg1"/>
                </a:solidFill>
                <a:latin typeface="Verdana" panose="020B0604030504040204" pitchFamily="34" charset="0"/>
                <a:ea typeface="Verdana" panose="020B0604030504040204" pitchFamily="34" charset="0"/>
              </a:rPr>
              <a:t> dado </a:t>
            </a:r>
            <a:r>
              <a:rPr lang="en-US" altLang="en-US" sz="2800" b="1" dirty="0" err="1">
                <a:solidFill>
                  <a:schemeClr val="bg1"/>
                </a:solidFill>
                <a:latin typeface="Verdana" panose="020B0604030504040204" pitchFamily="34" charset="0"/>
                <a:ea typeface="Verdana" panose="020B0604030504040204" pitchFamily="34" charset="0"/>
              </a:rPr>
              <a:t>el</a:t>
            </a:r>
            <a:r>
              <a:rPr lang="en-US" altLang="en-US" sz="2800" b="1" dirty="0">
                <a:solidFill>
                  <a:schemeClr val="bg1"/>
                </a:solidFill>
                <a:latin typeface="Verdana" panose="020B0604030504040204" pitchFamily="34" charset="0"/>
                <a:ea typeface="Verdana" panose="020B0604030504040204" pitchFamily="34" charset="0"/>
              </a:rPr>
              <a:t> </a:t>
            </a:r>
            <a:r>
              <a:rPr lang="en-US" altLang="en-US" sz="2800" b="1" dirty="0" err="1">
                <a:solidFill>
                  <a:schemeClr val="bg1"/>
                </a:solidFill>
                <a:latin typeface="Verdana" panose="020B0604030504040204" pitchFamily="34" charset="0"/>
                <a:ea typeface="Verdana" panose="020B0604030504040204" pitchFamily="34" charset="0"/>
              </a:rPr>
              <a:t>ministerio</a:t>
            </a:r>
            <a:r>
              <a:rPr lang="en-US" altLang="en-US" sz="2800" b="1" dirty="0">
                <a:solidFill>
                  <a:schemeClr val="bg1"/>
                </a:solidFill>
                <a:latin typeface="Verdana" panose="020B0604030504040204" pitchFamily="34" charset="0"/>
                <a:ea typeface="Verdana" panose="020B0604030504040204" pitchFamily="34" charset="0"/>
              </a:rPr>
              <a:t> </a:t>
            </a:r>
            <a:r>
              <a:rPr lang="en-US" altLang="en-US" sz="2800" b="1" i="1" dirty="0">
                <a:solidFill>
                  <a:schemeClr val="bg1"/>
                </a:solidFill>
                <a:latin typeface="Verdana" panose="020B0604030504040204" pitchFamily="34" charset="0"/>
                <a:ea typeface="Verdana" panose="020B0604030504040204" pitchFamily="34" charset="0"/>
              </a:rPr>
              <a:t>para </a:t>
            </a:r>
            <a:r>
              <a:rPr lang="en-US" altLang="en-US" sz="2800" b="1" i="1" dirty="0" err="1">
                <a:solidFill>
                  <a:schemeClr val="bg1"/>
                </a:solidFill>
                <a:latin typeface="Verdana" panose="020B0604030504040204" pitchFamily="34" charset="0"/>
                <a:ea typeface="Verdana" panose="020B0604030504040204" pitchFamily="34" charset="0"/>
              </a:rPr>
              <a:t>dar</a:t>
            </a:r>
            <a:r>
              <a:rPr lang="en-US" altLang="en-US" sz="2800" b="1" i="1" dirty="0">
                <a:solidFill>
                  <a:schemeClr val="bg1"/>
                </a:solidFill>
                <a:latin typeface="Verdana" panose="020B0604030504040204" pitchFamily="34" charset="0"/>
                <a:ea typeface="Verdana" panose="020B0604030504040204" pitchFamily="34" charset="0"/>
              </a:rPr>
              <a:t> testimonio del </a:t>
            </a:r>
            <a:r>
              <a:rPr lang="en-US" altLang="en-US" sz="2800" b="1" i="1" dirty="0" err="1">
                <a:solidFill>
                  <a:schemeClr val="bg1"/>
                </a:solidFill>
                <a:latin typeface="Verdana" panose="020B0604030504040204" pitchFamily="34" charset="0"/>
                <a:ea typeface="Verdana" panose="020B0604030504040204" pitchFamily="34" charset="0"/>
              </a:rPr>
              <a:t>evangelio</a:t>
            </a:r>
            <a:r>
              <a:rPr lang="en-US" altLang="en-US" sz="2800" b="1" i="1" dirty="0">
                <a:solidFill>
                  <a:schemeClr val="bg1"/>
                </a:solidFill>
                <a:latin typeface="Verdana" panose="020B0604030504040204" pitchFamily="34" charset="0"/>
                <a:ea typeface="Verdana" panose="020B0604030504040204" pitchFamily="34" charset="0"/>
              </a:rPr>
              <a:t> de la </a:t>
            </a:r>
            <a:r>
              <a:rPr lang="en-US" altLang="en-US" sz="2800" b="1" i="1" dirty="0" err="1">
                <a:solidFill>
                  <a:schemeClr val="bg1"/>
                </a:solidFill>
                <a:latin typeface="Verdana" panose="020B0604030504040204" pitchFamily="34" charset="0"/>
                <a:ea typeface="Verdana" panose="020B0604030504040204" pitchFamily="34" charset="0"/>
              </a:rPr>
              <a:t>gracia</a:t>
            </a:r>
            <a:r>
              <a:rPr lang="en-US" altLang="en-US" sz="2800" b="1" i="1" dirty="0">
                <a:solidFill>
                  <a:schemeClr val="bg1"/>
                </a:solidFill>
                <a:latin typeface="Verdana" panose="020B0604030504040204" pitchFamily="34" charset="0"/>
                <a:ea typeface="Verdana" panose="020B0604030504040204" pitchFamily="34" charset="0"/>
              </a:rPr>
              <a:t> de Dios</a:t>
            </a:r>
          </a:p>
          <a:p>
            <a:pPr eaLnBrk="1" hangingPunct="1">
              <a:lnSpc>
                <a:spcPct val="90000"/>
              </a:lnSpc>
            </a:pPr>
            <a:endParaRPr lang="en-US" altLang="en-US" sz="2800" b="1" i="1" dirty="0">
              <a:solidFill>
                <a:schemeClr val="bg1"/>
              </a:solidFill>
              <a:latin typeface="Verdana" panose="020B0604030504040204" pitchFamily="34" charset="0"/>
              <a:ea typeface="Verdana" panose="020B0604030504040204" pitchFamily="34" charset="0"/>
            </a:endParaRPr>
          </a:p>
          <a:p>
            <a:pPr eaLnBrk="1" hangingPunct="1">
              <a:lnSpc>
                <a:spcPct val="90000"/>
              </a:lnSpc>
            </a:pPr>
            <a:r>
              <a:rPr lang="en-US" altLang="en-US" sz="2800" b="1" dirty="0">
                <a:solidFill>
                  <a:srgbClr val="FFFF00"/>
                </a:solidFill>
                <a:latin typeface="Verdana" panose="020B0604030504040204" pitchFamily="34" charset="0"/>
                <a:ea typeface="Verdana" panose="020B0604030504040204" pitchFamily="34" charset="0"/>
              </a:rPr>
              <a:t>Rom 3:24 –</a:t>
            </a:r>
            <a:r>
              <a:rPr lang="en-US" altLang="en-US" sz="2800" b="1" i="1" dirty="0">
                <a:solidFill>
                  <a:schemeClr val="bg1"/>
                </a:solidFill>
                <a:latin typeface="Verdana" panose="020B0604030504040204" pitchFamily="34" charset="0"/>
                <a:ea typeface="Verdana" panose="020B0604030504040204" pitchFamily="34" charset="0"/>
              </a:rPr>
              <a:t> </a:t>
            </a:r>
            <a:r>
              <a:rPr lang="en-US" altLang="en-US" sz="2800" b="1" dirty="0" err="1">
                <a:solidFill>
                  <a:schemeClr val="bg1"/>
                </a:solidFill>
                <a:latin typeface="Verdana" panose="020B0604030504040204" pitchFamily="34" charset="0"/>
                <a:ea typeface="Verdana" panose="020B0604030504040204" pitchFamily="34" charset="0"/>
              </a:rPr>
              <a:t>Somos</a:t>
            </a:r>
            <a:r>
              <a:rPr lang="en-US" altLang="en-US" sz="2800" b="1" i="1" dirty="0">
                <a:solidFill>
                  <a:schemeClr val="bg1"/>
                </a:solidFill>
                <a:latin typeface="Verdana" panose="020B0604030504040204" pitchFamily="34" charset="0"/>
                <a:ea typeface="Verdana" panose="020B0604030504040204" pitchFamily="34" charset="0"/>
              </a:rPr>
              <a:t> </a:t>
            </a:r>
            <a:r>
              <a:rPr lang="en-US" altLang="en-US" sz="2800" b="1" i="1" dirty="0" err="1">
                <a:solidFill>
                  <a:schemeClr val="bg1"/>
                </a:solidFill>
                <a:latin typeface="Verdana" panose="020B0604030504040204" pitchFamily="34" charset="0"/>
                <a:ea typeface="Verdana" panose="020B0604030504040204" pitchFamily="34" charset="0"/>
              </a:rPr>
              <a:t>justificados</a:t>
            </a:r>
            <a:r>
              <a:rPr lang="en-US" altLang="en-US" sz="2800" b="1" i="1" dirty="0">
                <a:solidFill>
                  <a:schemeClr val="bg1"/>
                </a:solidFill>
                <a:latin typeface="Verdana" panose="020B0604030504040204" pitchFamily="34" charset="0"/>
                <a:ea typeface="Verdana" panose="020B0604030504040204" pitchFamily="34" charset="0"/>
              </a:rPr>
              <a:t> </a:t>
            </a:r>
            <a:r>
              <a:rPr lang="en-US" altLang="en-US" sz="2800" b="1" i="1" dirty="0" err="1">
                <a:solidFill>
                  <a:schemeClr val="bg1"/>
                </a:solidFill>
                <a:latin typeface="Verdana" panose="020B0604030504040204" pitchFamily="34" charset="0"/>
                <a:ea typeface="Verdana" panose="020B0604030504040204" pitchFamily="34" charset="0"/>
              </a:rPr>
              <a:t>gratuitamente</a:t>
            </a:r>
            <a:r>
              <a:rPr lang="en-US" altLang="en-US" sz="2800" b="1" i="1" dirty="0">
                <a:solidFill>
                  <a:schemeClr val="bg1"/>
                </a:solidFill>
                <a:latin typeface="Verdana" panose="020B0604030504040204" pitchFamily="34" charset="0"/>
                <a:ea typeface="Verdana" panose="020B0604030504040204" pitchFamily="34" charset="0"/>
              </a:rPr>
              <a:t> </a:t>
            </a:r>
            <a:r>
              <a:rPr lang="en-US" altLang="en-US" sz="2800" b="1" i="1" dirty="0" err="1">
                <a:solidFill>
                  <a:schemeClr val="bg1"/>
                </a:solidFill>
                <a:latin typeface="Verdana" panose="020B0604030504040204" pitchFamily="34" charset="0"/>
                <a:ea typeface="Verdana" panose="020B0604030504040204" pitchFamily="34" charset="0"/>
              </a:rPr>
              <a:t>por</a:t>
            </a:r>
            <a:r>
              <a:rPr lang="en-US" altLang="en-US" sz="2800" b="1" i="1" dirty="0">
                <a:solidFill>
                  <a:schemeClr val="bg1"/>
                </a:solidFill>
                <a:latin typeface="Verdana" panose="020B0604030504040204" pitchFamily="34" charset="0"/>
                <a:ea typeface="Verdana" panose="020B0604030504040204" pitchFamily="34" charset="0"/>
              </a:rPr>
              <a:t> </a:t>
            </a:r>
            <a:r>
              <a:rPr lang="en-US" altLang="en-US" sz="2800" b="1" i="1" dirty="0" err="1">
                <a:solidFill>
                  <a:schemeClr val="bg1"/>
                </a:solidFill>
                <a:latin typeface="Verdana" panose="020B0604030504040204" pitchFamily="34" charset="0"/>
                <a:ea typeface="Verdana" panose="020B0604030504040204" pitchFamily="34" charset="0"/>
              </a:rPr>
              <a:t>su</a:t>
            </a:r>
            <a:r>
              <a:rPr lang="en-US" altLang="en-US" sz="2800" b="1" i="1" dirty="0">
                <a:solidFill>
                  <a:schemeClr val="bg1"/>
                </a:solidFill>
                <a:latin typeface="Verdana" panose="020B0604030504040204" pitchFamily="34" charset="0"/>
                <a:ea typeface="Verdana" panose="020B0604030504040204" pitchFamily="34" charset="0"/>
              </a:rPr>
              <a:t> </a:t>
            </a:r>
            <a:r>
              <a:rPr lang="en-US" altLang="en-US" sz="2800" b="1" i="1" dirty="0" err="1">
                <a:solidFill>
                  <a:schemeClr val="bg1"/>
                </a:solidFill>
                <a:latin typeface="Verdana" panose="020B0604030504040204" pitchFamily="34" charset="0"/>
                <a:ea typeface="Verdana" panose="020B0604030504040204" pitchFamily="34" charset="0"/>
              </a:rPr>
              <a:t>gracia</a:t>
            </a:r>
            <a:r>
              <a:rPr lang="en-US" altLang="en-US" sz="2800" b="1" i="1" dirty="0">
                <a:solidFill>
                  <a:schemeClr val="bg1"/>
                </a:solidFill>
                <a:latin typeface="Verdana" panose="020B0604030504040204" pitchFamily="34" charset="0"/>
                <a:ea typeface="Verdana" panose="020B0604030504040204" pitchFamily="34" charset="0"/>
              </a:rPr>
              <a:t> </a:t>
            </a:r>
            <a:r>
              <a:rPr lang="en-US" altLang="en-US" sz="2800" b="1" i="1" dirty="0" err="1">
                <a:solidFill>
                  <a:schemeClr val="bg1"/>
                </a:solidFill>
                <a:latin typeface="Verdana" panose="020B0604030504040204" pitchFamily="34" charset="0"/>
                <a:ea typeface="Verdana" panose="020B0604030504040204" pitchFamily="34" charset="0"/>
              </a:rPr>
              <a:t>por</a:t>
            </a:r>
            <a:r>
              <a:rPr lang="en-US" altLang="en-US" sz="2800" b="1" i="1" dirty="0">
                <a:solidFill>
                  <a:schemeClr val="bg1"/>
                </a:solidFill>
                <a:latin typeface="Verdana" panose="020B0604030504040204" pitchFamily="34" charset="0"/>
                <a:ea typeface="Verdana" panose="020B0604030504040204" pitchFamily="34" charset="0"/>
              </a:rPr>
              <a:t> medio de…Cristo </a:t>
            </a:r>
            <a:r>
              <a:rPr lang="en-US" altLang="en-US" sz="2800" b="1" i="1" dirty="0" err="1">
                <a:solidFill>
                  <a:schemeClr val="bg1"/>
                </a:solidFill>
                <a:latin typeface="Verdana" panose="020B0604030504040204" pitchFamily="34" charset="0"/>
                <a:ea typeface="Verdana" panose="020B0604030504040204" pitchFamily="34" charset="0"/>
              </a:rPr>
              <a:t>Jes</a:t>
            </a:r>
            <a:r>
              <a:rPr lang="es-CO" altLang="en-US" sz="2800" b="1" i="1" dirty="0" err="1">
                <a:solidFill>
                  <a:schemeClr val="bg1"/>
                </a:solidFill>
                <a:latin typeface="Verdana" panose="020B0604030504040204" pitchFamily="34" charset="0"/>
                <a:ea typeface="Verdana" panose="020B0604030504040204" pitchFamily="34" charset="0"/>
              </a:rPr>
              <a:t>ús</a:t>
            </a:r>
            <a:endParaRPr lang="en-US" altLang="en-US" sz="2800" b="1" i="1" dirty="0">
              <a:solidFill>
                <a:schemeClr val="bg1"/>
              </a:solidFill>
              <a:latin typeface="Verdana" panose="020B0604030504040204" pitchFamily="34" charset="0"/>
              <a:ea typeface="Verdana" panose="020B0604030504040204" pitchFamily="34" charset="0"/>
            </a:endParaRPr>
          </a:p>
          <a:p>
            <a:pPr eaLnBrk="1" hangingPunct="1">
              <a:lnSpc>
                <a:spcPct val="90000"/>
              </a:lnSpc>
            </a:pPr>
            <a:endParaRPr lang="en-US" altLang="en-US" sz="2800" b="1" i="1" dirty="0">
              <a:solidFill>
                <a:schemeClr val="bg1"/>
              </a:solidFill>
              <a:latin typeface="Verdana" panose="020B0604030504040204" pitchFamily="34" charset="0"/>
              <a:ea typeface="Verdana" panose="020B0604030504040204" pitchFamily="34" charset="0"/>
            </a:endParaRPr>
          </a:p>
          <a:p>
            <a:pPr eaLnBrk="1" hangingPunct="1">
              <a:lnSpc>
                <a:spcPct val="90000"/>
              </a:lnSpc>
            </a:pPr>
            <a:r>
              <a:rPr lang="en-US" altLang="en-US" sz="2800" b="1" dirty="0">
                <a:solidFill>
                  <a:srgbClr val="FFFF00"/>
                </a:solidFill>
                <a:latin typeface="Verdana" panose="020B0604030504040204" pitchFamily="34" charset="0"/>
                <a:ea typeface="Verdana" panose="020B0604030504040204" pitchFamily="34" charset="0"/>
              </a:rPr>
              <a:t>Ef. 1:5ff –</a:t>
            </a:r>
            <a:r>
              <a:rPr lang="en-US" altLang="en-US" sz="2800" b="1" i="1" dirty="0">
                <a:solidFill>
                  <a:schemeClr val="bg1"/>
                </a:solidFill>
                <a:latin typeface="Verdana" panose="020B0604030504040204" pitchFamily="34" charset="0"/>
                <a:ea typeface="Verdana" panose="020B0604030504040204" pitchFamily="34" charset="0"/>
              </a:rPr>
              <a:t> </a:t>
            </a:r>
            <a:r>
              <a:rPr lang="en-US" altLang="en-US" sz="2800" b="1" dirty="0" err="1">
                <a:solidFill>
                  <a:schemeClr val="bg1"/>
                </a:solidFill>
                <a:latin typeface="Verdana" panose="020B0604030504040204" pitchFamily="34" charset="0"/>
                <a:ea typeface="Verdana" panose="020B0604030504040204" pitchFamily="34" charset="0"/>
              </a:rPr>
              <a:t>Fuimos</a:t>
            </a:r>
            <a:r>
              <a:rPr lang="en-US" altLang="en-US" sz="2800" b="1" dirty="0">
                <a:solidFill>
                  <a:schemeClr val="bg1"/>
                </a:solidFill>
                <a:latin typeface="Verdana" panose="020B0604030504040204" pitchFamily="34" charset="0"/>
                <a:ea typeface="Verdana" panose="020B0604030504040204" pitchFamily="34" charset="0"/>
              </a:rPr>
              <a:t> </a:t>
            </a:r>
            <a:r>
              <a:rPr lang="en-US" altLang="en-US" sz="2800" b="1" dirty="0" err="1">
                <a:solidFill>
                  <a:schemeClr val="bg1"/>
                </a:solidFill>
                <a:latin typeface="Verdana" panose="020B0604030504040204" pitchFamily="34" charset="0"/>
                <a:ea typeface="Verdana" panose="020B0604030504040204" pitchFamily="34" charset="0"/>
              </a:rPr>
              <a:t>adoptados</a:t>
            </a:r>
            <a:r>
              <a:rPr lang="en-US" altLang="en-US" sz="2800" b="1" dirty="0">
                <a:solidFill>
                  <a:schemeClr val="bg1"/>
                </a:solidFill>
                <a:latin typeface="Verdana" panose="020B0604030504040204" pitchFamily="34" charset="0"/>
                <a:ea typeface="Verdana" panose="020B0604030504040204" pitchFamily="34" charset="0"/>
              </a:rPr>
              <a:t> </a:t>
            </a:r>
            <a:r>
              <a:rPr lang="en-US" altLang="en-US" sz="2800" b="1" dirty="0" err="1">
                <a:solidFill>
                  <a:schemeClr val="bg1"/>
                </a:solidFill>
                <a:latin typeface="Verdana" panose="020B0604030504040204" pitchFamily="34" charset="0"/>
                <a:ea typeface="Verdana" panose="020B0604030504040204" pitchFamily="34" charset="0"/>
              </a:rPr>
              <a:t>como</a:t>
            </a:r>
            <a:r>
              <a:rPr lang="en-US" altLang="en-US" sz="2800" b="1" dirty="0">
                <a:solidFill>
                  <a:schemeClr val="bg1"/>
                </a:solidFill>
                <a:latin typeface="Verdana" panose="020B0604030504040204" pitchFamily="34" charset="0"/>
                <a:ea typeface="Verdana" panose="020B0604030504040204" pitchFamily="34" charset="0"/>
              </a:rPr>
              <a:t> </a:t>
            </a:r>
            <a:r>
              <a:rPr lang="en-US" altLang="en-US" sz="2800" b="1" dirty="0" err="1">
                <a:solidFill>
                  <a:schemeClr val="bg1"/>
                </a:solidFill>
                <a:latin typeface="Verdana" panose="020B0604030504040204" pitchFamily="34" charset="0"/>
                <a:ea typeface="Verdana" panose="020B0604030504040204" pitchFamily="34" charset="0"/>
              </a:rPr>
              <a:t>hijos</a:t>
            </a:r>
            <a:r>
              <a:rPr lang="en-US" altLang="en-US" sz="2800" b="1" dirty="0">
                <a:solidFill>
                  <a:schemeClr val="bg1"/>
                </a:solidFill>
                <a:latin typeface="Verdana" panose="020B0604030504040204" pitchFamily="34" charset="0"/>
                <a:ea typeface="Verdana" panose="020B0604030504040204" pitchFamily="34" charset="0"/>
              </a:rPr>
              <a:t> de Dios...</a:t>
            </a:r>
            <a:r>
              <a:rPr lang="en-US" altLang="en-US" sz="2800" b="1" i="1" dirty="0">
                <a:solidFill>
                  <a:schemeClr val="bg1"/>
                </a:solidFill>
                <a:latin typeface="Verdana" panose="020B0604030504040204" pitchFamily="34" charset="0"/>
                <a:ea typeface="Verdana" panose="020B0604030504040204" pitchFamily="34" charset="0"/>
              </a:rPr>
              <a:t>para </a:t>
            </a:r>
            <a:r>
              <a:rPr lang="en-US" altLang="en-US" sz="2800" b="1" i="1" dirty="0" err="1">
                <a:solidFill>
                  <a:schemeClr val="bg1"/>
                </a:solidFill>
                <a:latin typeface="Verdana" panose="020B0604030504040204" pitchFamily="34" charset="0"/>
                <a:ea typeface="Verdana" panose="020B0604030504040204" pitchFamily="34" charset="0"/>
              </a:rPr>
              <a:t>alabanza</a:t>
            </a:r>
            <a:r>
              <a:rPr lang="en-US" altLang="en-US" sz="2800" b="1" i="1" dirty="0">
                <a:solidFill>
                  <a:schemeClr val="bg1"/>
                </a:solidFill>
                <a:latin typeface="Verdana" panose="020B0604030504040204" pitchFamily="34" charset="0"/>
                <a:ea typeface="Verdana" panose="020B0604030504040204" pitchFamily="34" charset="0"/>
              </a:rPr>
              <a:t> de la gloria de </a:t>
            </a:r>
            <a:r>
              <a:rPr lang="en-US" altLang="en-US" sz="2800" b="1" i="1" dirty="0" err="1">
                <a:solidFill>
                  <a:schemeClr val="bg1"/>
                </a:solidFill>
                <a:latin typeface="Verdana" panose="020B0604030504040204" pitchFamily="34" charset="0"/>
                <a:ea typeface="Verdana" panose="020B0604030504040204" pitchFamily="34" charset="0"/>
              </a:rPr>
              <a:t>su</a:t>
            </a:r>
            <a:r>
              <a:rPr lang="en-US" altLang="en-US" sz="2800" b="1" i="1" dirty="0">
                <a:solidFill>
                  <a:schemeClr val="bg1"/>
                </a:solidFill>
                <a:latin typeface="Verdana" panose="020B0604030504040204" pitchFamily="34" charset="0"/>
                <a:ea typeface="Verdana" panose="020B0604030504040204" pitchFamily="34" charset="0"/>
              </a:rPr>
              <a:t> </a:t>
            </a:r>
            <a:r>
              <a:rPr lang="en-US" altLang="en-US" sz="2800" b="1" i="1" dirty="0" err="1">
                <a:solidFill>
                  <a:schemeClr val="bg1"/>
                </a:solidFill>
                <a:latin typeface="Verdana" panose="020B0604030504040204" pitchFamily="34" charset="0"/>
                <a:ea typeface="Verdana" panose="020B0604030504040204" pitchFamily="34" charset="0"/>
              </a:rPr>
              <a:t>gracia</a:t>
            </a:r>
            <a:r>
              <a:rPr lang="en-US" altLang="en-US" sz="2800" b="1" i="1" dirty="0">
                <a:solidFill>
                  <a:schemeClr val="bg1"/>
                </a:solidFill>
                <a:latin typeface="Verdana" panose="020B0604030504040204" pitchFamily="34" charset="0"/>
                <a:ea typeface="Verdana" panose="020B0604030504040204" pitchFamily="34" charset="0"/>
              </a:rPr>
              <a:t>…</a:t>
            </a:r>
            <a:r>
              <a:rPr lang="en-US" altLang="en-US" sz="2800" b="1" i="1" dirty="0" err="1">
                <a:solidFill>
                  <a:schemeClr val="bg1"/>
                </a:solidFill>
                <a:latin typeface="Verdana" panose="020B0604030504040204" pitchFamily="34" charset="0"/>
                <a:ea typeface="Verdana" panose="020B0604030504040204" pitchFamily="34" charset="0"/>
              </a:rPr>
              <a:t>según</a:t>
            </a:r>
            <a:r>
              <a:rPr lang="en-US" altLang="en-US" sz="2800" b="1" i="1" dirty="0">
                <a:solidFill>
                  <a:schemeClr val="bg1"/>
                </a:solidFill>
                <a:latin typeface="Verdana" panose="020B0604030504040204" pitchFamily="34" charset="0"/>
                <a:ea typeface="Verdana" panose="020B0604030504040204" pitchFamily="34" charset="0"/>
              </a:rPr>
              <a:t> las </a:t>
            </a:r>
            <a:r>
              <a:rPr lang="en-US" altLang="en-US" sz="2800" b="1" i="1" dirty="0" err="1">
                <a:solidFill>
                  <a:schemeClr val="bg1"/>
                </a:solidFill>
                <a:latin typeface="Verdana" panose="020B0604030504040204" pitchFamily="34" charset="0"/>
                <a:ea typeface="Verdana" panose="020B0604030504040204" pitchFamily="34" charset="0"/>
              </a:rPr>
              <a:t>riquezas</a:t>
            </a:r>
            <a:r>
              <a:rPr lang="en-US" altLang="en-US" sz="2800" b="1" i="1" dirty="0">
                <a:solidFill>
                  <a:schemeClr val="bg1"/>
                </a:solidFill>
                <a:latin typeface="Verdana" panose="020B0604030504040204" pitchFamily="34" charset="0"/>
                <a:ea typeface="Verdana" panose="020B0604030504040204" pitchFamily="34" charset="0"/>
              </a:rPr>
              <a:t> de </a:t>
            </a:r>
            <a:r>
              <a:rPr lang="en-US" altLang="en-US" sz="2800" b="1" i="1" dirty="0" err="1">
                <a:solidFill>
                  <a:schemeClr val="bg1"/>
                </a:solidFill>
                <a:latin typeface="Verdana" panose="020B0604030504040204" pitchFamily="34" charset="0"/>
                <a:ea typeface="Verdana" panose="020B0604030504040204" pitchFamily="34" charset="0"/>
              </a:rPr>
              <a:t>su</a:t>
            </a:r>
            <a:r>
              <a:rPr lang="en-US" altLang="en-US" sz="2800" b="1" i="1" dirty="0">
                <a:solidFill>
                  <a:schemeClr val="bg1"/>
                </a:solidFill>
                <a:latin typeface="Verdana" panose="020B0604030504040204" pitchFamily="34" charset="0"/>
                <a:ea typeface="Verdana" panose="020B0604030504040204" pitchFamily="34" charset="0"/>
              </a:rPr>
              <a:t> </a:t>
            </a:r>
            <a:r>
              <a:rPr lang="en-US" altLang="en-US" sz="2800" b="1" i="1" dirty="0" err="1">
                <a:solidFill>
                  <a:schemeClr val="bg1"/>
                </a:solidFill>
                <a:latin typeface="Verdana" panose="020B0604030504040204" pitchFamily="34" charset="0"/>
                <a:ea typeface="Verdana" panose="020B0604030504040204" pitchFamily="34" charset="0"/>
              </a:rPr>
              <a:t>gracia</a:t>
            </a:r>
            <a:r>
              <a:rPr lang="en-US" altLang="en-US" sz="2800" b="1" i="1" dirty="0">
                <a:solidFill>
                  <a:schemeClr val="bg1"/>
                </a:solidFill>
                <a:latin typeface="Verdana" panose="020B0604030504040204" pitchFamily="34" charset="0"/>
                <a:ea typeface="Verdana" panose="020B0604030504040204" pitchFamily="34" charset="0"/>
              </a:rPr>
              <a:t>, que ha </a:t>
            </a:r>
            <a:r>
              <a:rPr lang="en-US" altLang="en-US" sz="2800" b="1" i="1" dirty="0" err="1">
                <a:solidFill>
                  <a:schemeClr val="bg1"/>
                </a:solidFill>
                <a:latin typeface="Verdana" panose="020B0604030504040204" pitchFamily="34" charset="0"/>
                <a:ea typeface="Verdana" panose="020B0604030504040204" pitchFamily="34" charset="0"/>
              </a:rPr>
              <a:t>hecho</a:t>
            </a:r>
            <a:r>
              <a:rPr lang="en-US" altLang="en-US" sz="2800" b="1" i="1" dirty="0">
                <a:solidFill>
                  <a:schemeClr val="bg1"/>
                </a:solidFill>
                <a:latin typeface="Verdana" panose="020B0604030504040204" pitchFamily="34" charset="0"/>
                <a:ea typeface="Verdana" panose="020B0604030504040204" pitchFamily="34" charset="0"/>
              </a:rPr>
              <a:t> </a:t>
            </a:r>
            <a:r>
              <a:rPr lang="en-US" altLang="en-US" sz="2800" b="1" i="1" dirty="0" err="1">
                <a:solidFill>
                  <a:schemeClr val="bg1"/>
                </a:solidFill>
                <a:latin typeface="Verdana" panose="020B0604030504040204" pitchFamily="34" charset="0"/>
                <a:ea typeface="Verdana" panose="020B0604030504040204" pitchFamily="34" charset="0"/>
              </a:rPr>
              <a:t>abundar</a:t>
            </a:r>
            <a:r>
              <a:rPr lang="en-US" altLang="en-US" sz="2800" b="1" i="1" dirty="0">
                <a:solidFill>
                  <a:schemeClr val="bg1"/>
                </a:solidFill>
                <a:latin typeface="Verdana" panose="020B0604030504040204" pitchFamily="34" charset="0"/>
                <a:ea typeface="Verdana" panose="020B0604030504040204" pitchFamily="34" charset="0"/>
              </a:rPr>
              <a:t> para con </a:t>
            </a:r>
            <a:r>
              <a:rPr lang="en-US" altLang="en-US" sz="2800" b="1" i="1" dirty="0" err="1">
                <a:solidFill>
                  <a:schemeClr val="bg1"/>
                </a:solidFill>
                <a:latin typeface="Verdana" panose="020B0604030504040204" pitchFamily="34" charset="0"/>
                <a:ea typeface="Verdana" panose="020B0604030504040204" pitchFamily="34" charset="0"/>
              </a:rPr>
              <a:t>nosotros</a:t>
            </a:r>
            <a:r>
              <a:rPr lang="en-US" altLang="en-US" sz="2800" b="1" i="1" dirty="0">
                <a:solidFill>
                  <a:schemeClr val="bg1"/>
                </a:solidFill>
                <a:latin typeface="Verdana" panose="020B0604030504040204" pitchFamily="34" charset="0"/>
                <a:ea typeface="Verdana" panose="020B0604030504040204" pitchFamily="34" charset="0"/>
              </a:rPr>
              <a:t>.</a:t>
            </a: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5373">
                                            <p:txEl>
                                              <p:pRg st="2" end="2"/>
                                            </p:txEl>
                                          </p:spTgt>
                                        </p:tgtEl>
                                        <p:attrNameLst>
                                          <p:attrName>style.visibility</p:attrName>
                                        </p:attrNameLst>
                                      </p:cBhvr>
                                      <p:to>
                                        <p:strVal val="visible"/>
                                      </p:to>
                                    </p:set>
                                    <p:animEffect transition="in" filter="dissolve">
                                      <p:cBhvr>
                                        <p:cTn id="7" dur="1000"/>
                                        <p:tgtEl>
                                          <p:spTgt spid="1537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5373">
                                            <p:txEl>
                                              <p:pRg st="4" end="4"/>
                                            </p:txEl>
                                          </p:spTgt>
                                        </p:tgtEl>
                                        <p:attrNameLst>
                                          <p:attrName>style.visibility</p:attrName>
                                        </p:attrNameLst>
                                      </p:cBhvr>
                                      <p:to>
                                        <p:strVal val="visible"/>
                                      </p:to>
                                    </p:set>
                                    <p:animEffect transition="in" filter="dissolve">
                                      <p:cBhvr>
                                        <p:cTn id="12" dur="1000"/>
                                        <p:tgtEl>
                                          <p:spTgt spid="1537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5373">
                                            <p:txEl>
                                              <p:pRg st="6" end="6"/>
                                            </p:txEl>
                                          </p:spTgt>
                                        </p:tgtEl>
                                        <p:attrNameLst>
                                          <p:attrName>style.visibility</p:attrName>
                                        </p:attrNameLst>
                                      </p:cBhvr>
                                      <p:to>
                                        <p:strVal val="visible"/>
                                      </p:to>
                                    </p:set>
                                    <p:animEffect transition="in" filter="dissolve">
                                      <p:cBhvr>
                                        <p:cTn id="17" dur="1000"/>
                                        <p:tgtEl>
                                          <p:spTgt spid="1537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5373">
                                            <p:txEl>
                                              <p:pRg st="8" end="8"/>
                                            </p:txEl>
                                          </p:spTgt>
                                        </p:tgtEl>
                                        <p:attrNameLst>
                                          <p:attrName>style.visibility</p:attrName>
                                        </p:attrNameLst>
                                      </p:cBhvr>
                                      <p:to>
                                        <p:strVal val="visible"/>
                                      </p:to>
                                    </p:set>
                                    <p:animEffect transition="in" filter="dissolve">
                                      <p:cBhvr>
                                        <p:cTn id="22" dur="1000"/>
                                        <p:tgtEl>
                                          <p:spTgt spid="1537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4" grpId="0" animBg="1"/>
      <p:bldP spid="15373"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2291" name="Text Box 5">
            <a:extLst>
              <a:ext uri="{FF2B5EF4-FFF2-40B4-BE49-F238E27FC236}">
                <a16:creationId xmlns:a16="http://schemas.microsoft.com/office/drawing/2014/main" id="{C6B33E62-9E4F-3022-A0BD-8B5A02513A6F}"/>
              </a:ext>
            </a:extLst>
          </p:cNvPr>
          <p:cNvSpPr txBox="1">
            <a:spLocks noChangeArrowheads="1"/>
          </p:cNvSpPr>
          <p:nvPr/>
        </p:nvSpPr>
        <p:spPr bwMode="auto">
          <a:xfrm>
            <a:off x="1600200" y="3505200"/>
            <a:ext cx="9220200"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s-ES" altLang="en-US" sz="2800" b="1" dirty="0">
                <a:solidFill>
                  <a:srgbClr val="FFFF00"/>
                </a:solidFill>
                <a:latin typeface="Verdana" panose="020B0604030504040204" pitchFamily="34" charset="0"/>
                <a:ea typeface="Verdana" panose="020B0604030504040204" pitchFamily="34" charset="0"/>
              </a:rPr>
              <a:t>Col 4:6 -</a:t>
            </a:r>
            <a:r>
              <a:rPr lang="es-ES" altLang="en-US" sz="2800" b="1" i="1" dirty="0">
                <a:solidFill>
                  <a:schemeClr val="bg1"/>
                </a:solidFill>
                <a:latin typeface="Verdana" panose="020B0604030504040204" pitchFamily="34" charset="0"/>
                <a:ea typeface="Verdana" panose="020B0604030504040204" pitchFamily="34" charset="0"/>
              </a:rPr>
              <a:t> Sea vuestra palabra siempre con gracia, sazonada con sal, para que sepáis cómo debéis responder a cada uno. </a:t>
            </a:r>
          </a:p>
          <a:p>
            <a:pPr eaLnBrk="1" hangingPunct="1"/>
            <a:endParaRPr lang="es-ES" altLang="en-US" sz="2800" b="1" i="1" dirty="0">
              <a:solidFill>
                <a:schemeClr val="bg1"/>
              </a:solidFill>
              <a:latin typeface="Verdana" panose="020B0604030504040204" pitchFamily="34" charset="0"/>
              <a:ea typeface="Verdana" panose="020B0604030504040204" pitchFamily="34" charset="0"/>
            </a:endParaRPr>
          </a:p>
          <a:p>
            <a:pPr eaLnBrk="1" hangingPunct="1"/>
            <a:r>
              <a:rPr lang="es-ES" altLang="en-US" sz="2800" b="1" dirty="0">
                <a:solidFill>
                  <a:srgbClr val="FFFF00"/>
                </a:solidFill>
                <a:latin typeface="Verdana" panose="020B0604030504040204" pitchFamily="34" charset="0"/>
                <a:ea typeface="Verdana" panose="020B0604030504040204" pitchFamily="34" charset="0"/>
              </a:rPr>
              <a:t>2 </a:t>
            </a:r>
            <a:r>
              <a:rPr lang="es-ES" altLang="en-US" sz="2800" b="1" dirty="0" err="1">
                <a:solidFill>
                  <a:srgbClr val="FFFF00"/>
                </a:solidFill>
                <a:latin typeface="Verdana" panose="020B0604030504040204" pitchFamily="34" charset="0"/>
                <a:ea typeface="Verdana" panose="020B0604030504040204" pitchFamily="34" charset="0"/>
              </a:rPr>
              <a:t>Ped</a:t>
            </a:r>
            <a:r>
              <a:rPr lang="es-ES" altLang="en-US" sz="2800" b="1" dirty="0">
                <a:solidFill>
                  <a:srgbClr val="FFFF00"/>
                </a:solidFill>
                <a:latin typeface="Verdana" panose="020B0604030504040204" pitchFamily="34" charset="0"/>
                <a:ea typeface="Verdana" panose="020B0604030504040204" pitchFamily="34" charset="0"/>
              </a:rPr>
              <a:t> 3:18 -</a:t>
            </a:r>
            <a:r>
              <a:rPr lang="es-ES" altLang="en-US" sz="2800" b="1" i="1" dirty="0">
                <a:solidFill>
                  <a:schemeClr val="bg1"/>
                </a:solidFill>
                <a:latin typeface="Verdana" panose="020B0604030504040204" pitchFamily="34" charset="0"/>
                <a:ea typeface="Verdana" panose="020B0604030504040204" pitchFamily="34" charset="0"/>
              </a:rPr>
              <a:t> Antes bien, creced en la gracia y el conocimiento de nuestro Señor y Salvador Jesucristo.</a:t>
            </a:r>
          </a:p>
        </p:txBody>
      </p:sp>
      <p:sp>
        <p:nvSpPr>
          <p:cNvPr id="2" name="Text Box 4">
            <a:extLst>
              <a:ext uri="{FF2B5EF4-FFF2-40B4-BE49-F238E27FC236}">
                <a16:creationId xmlns:a16="http://schemas.microsoft.com/office/drawing/2014/main" id="{0B898C49-2911-6173-42B1-B869DF651689}"/>
              </a:ext>
            </a:extLst>
          </p:cNvPr>
          <p:cNvSpPr txBox="1">
            <a:spLocks noChangeArrowheads="1"/>
          </p:cNvSpPr>
          <p:nvPr/>
        </p:nvSpPr>
        <p:spPr bwMode="auto">
          <a:xfrm>
            <a:off x="0" y="2590800"/>
            <a:ext cx="12192000" cy="490538"/>
          </a:xfrm>
          <a:prstGeom prst="rect">
            <a:avLst/>
          </a:prstGeom>
          <a:solidFill>
            <a:srgbClr val="FFFF99"/>
          </a:solidFill>
          <a:ln>
            <a:noFill/>
          </a:ln>
          <a:effec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90000"/>
              </a:lnSpc>
            </a:pPr>
            <a:r>
              <a:rPr lang="es-CO" altLang="en-US" sz="2800" b="1">
                <a:latin typeface="Verdana" panose="020B0604030504040204" pitchFamily="34" charset="0"/>
                <a:ea typeface="Verdana" panose="020B0604030504040204" pitchFamily="34" charset="0"/>
              </a:rPr>
              <a:t>Ejemplos</a:t>
            </a:r>
            <a:endParaRPr lang="en-US" altLang="en-US" sz="2800" b="1">
              <a:latin typeface="Verdana" panose="020B0604030504040204" pitchFamily="34" charset="0"/>
              <a:ea typeface="Verdana" panose="020B0604030504040204" pitchFamily="34" charset="0"/>
            </a:endParaRPr>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7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2291">
                                            <p:txEl>
                                              <p:pRg st="2" end="2"/>
                                            </p:txEl>
                                          </p:spTgt>
                                        </p:tgtEl>
                                        <p:attrNameLst>
                                          <p:attrName>style.visibility</p:attrName>
                                        </p:attrNameLst>
                                      </p:cBhvr>
                                      <p:to>
                                        <p:strVal val="visible"/>
                                      </p:to>
                                    </p:set>
                                    <p:animEffect transition="in" filter="dissolve">
                                      <p:cBhvr>
                                        <p:cTn id="7" dur="1000"/>
                                        <p:tgtEl>
                                          <p:spTgt spid="122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4338" name="Picture 2">
            <a:extLst>
              <a:ext uri="{FF2B5EF4-FFF2-40B4-BE49-F238E27FC236}">
                <a16:creationId xmlns:a16="http://schemas.microsoft.com/office/drawing/2014/main" id="{67C431AF-9E2F-76AA-17E1-B24199CCA0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5" y="0"/>
            <a:ext cx="2652413"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0" name="Text Box 4">
            <a:extLst>
              <a:ext uri="{FF2B5EF4-FFF2-40B4-BE49-F238E27FC236}">
                <a16:creationId xmlns:a16="http://schemas.microsoft.com/office/drawing/2014/main" id="{C3F3413C-C28B-22CC-5A62-8AD4E518F84D}"/>
              </a:ext>
            </a:extLst>
          </p:cNvPr>
          <p:cNvSpPr txBox="1">
            <a:spLocks noChangeArrowheads="1"/>
          </p:cNvSpPr>
          <p:nvPr/>
        </p:nvSpPr>
        <p:spPr bwMode="auto">
          <a:xfrm>
            <a:off x="2051304" y="3925536"/>
            <a:ext cx="8915399" cy="12557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lnSpc>
                <a:spcPct val="90000"/>
              </a:lnSpc>
            </a:pPr>
            <a:r>
              <a:rPr lang="es-ES" altLang="en-US" sz="2800" b="1" dirty="0">
                <a:solidFill>
                  <a:srgbClr val="FFFF00"/>
                </a:solidFill>
                <a:latin typeface="Verdana" panose="020B0604030504040204" pitchFamily="34" charset="0"/>
                <a:ea typeface="Verdana" panose="020B0604030504040204" pitchFamily="34" charset="0"/>
              </a:rPr>
              <a:t>1 Pedro 4:10 – </a:t>
            </a:r>
            <a:r>
              <a:rPr lang="es-ES" altLang="en-US" sz="2800" b="1" dirty="0">
                <a:solidFill>
                  <a:schemeClr val="bg1"/>
                </a:solidFill>
                <a:latin typeface="Verdana" panose="020B0604030504040204" pitchFamily="34" charset="0"/>
                <a:ea typeface="Verdana" panose="020B0604030504040204" pitchFamily="34" charset="0"/>
              </a:rPr>
              <a:t>dice que debemos ser “</a:t>
            </a:r>
            <a:r>
              <a:rPr lang="es-ES" altLang="en-US" sz="2800" b="1" dirty="0">
                <a:solidFill>
                  <a:srgbClr val="FFFF00"/>
                </a:solidFill>
                <a:latin typeface="Verdana" panose="020B0604030504040204" pitchFamily="34" charset="0"/>
                <a:ea typeface="Verdana" panose="020B0604030504040204" pitchFamily="34" charset="0"/>
              </a:rPr>
              <a:t>buenos administradores</a:t>
            </a:r>
            <a:r>
              <a:rPr lang="es-ES" altLang="en-US" sz="2800" b="1" dirty="0">
                <a:solidFill>
                  <a:schemeClr val="bg1"/>
                </a:solidFill>
                <a:latin typeface="Verdana" panose="020B0604030504040204" pitchFamily="34" charset="0"/>
                <a:ea typeface="Verdana" panose="020B0604030504040204" pitchFamily="34" charset="0"/>
              </a:rPr>
              <a:t> de la multiforme gracia de Dios”</a:t>
            </a:r>
          </a:p>
        </p:txBody>
      </p:sp>
      <p:sp>
        <p:nvSpPr>
          <p:cNvPr id="14346" name="Text Box 10">
            <a:extLst>
              <a:ext uri="{FF2B5EF4-FFF2-40B4-BE49-F238E27FC236}">
                <a16:creationId xmlns:a16="http://schemas.microsoft.com/office/drawing/2014/main" id="{28CD49B9-47EC-B28D-8065-D0C135A37FAB}"/>
              </a:ext>
            </a:extLst>
          </p:cNvPr>
          <p:cNvSpPr txBox="1">
            <a:spLocks noChangeArrowheads="1"/>
          </p:cNvSpPr>
          <p:nvPr/>
        </p:nvSpPr>
        <p:spPr bwMode="auto">
          <a:xfrm>
            <a:off x="2051303" y="0"/>
            <a:ext cx="10134601" cy="490538"/>
          </a:xfrm>
          <a:prstGeom prst="rect">
            <a:avLst/>
          </a:prstGeom>
          <a:solidFill>
            <a:srgbClr val="FFFF99"/>
          </a:solidFill>
          <a:ln>
            <a:noFill/>
          </a:ln>
          <a:effec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90000"/>
              </a:lnSpc>
            </a:pPr>
            <a:r>
              <a:rPr lang="es-CO" altLang="en-US" sz="2800" b="1" dirty="0">
                <a:latin typeface="Verdana" panose="020B0604030504040204" pitchFamily="34" charset="0"/>
                <a:ea typeface="Verdana" panose="020B0604030504040204" pitchFamily="34" charset="0"/>
              </a:rPr>
              <a:t>¿Por qué es tan importante?</a:t>
            </a:r>
            <a:endParaRPr lang="en-US" altLang="en-US" sz="2800" b="1" dirty="0">
              <a:latin typeface="Verdana" panose="020B0604030504040204" pitchFamily="34" charset="0"/>
              <a:ea typeface="Verdana" panose="020B0604030504040204" pitchFamily="34" charset="0"/>
            </a:endParaRPr>
          </a:p>
        </p:txBody>
      </p:sp>
      <p:sp>
        <p:nvSpPr>
          <p:cNvPr id="14349" name="Text Box 13">
            <a:extLst>
              <a:ext uri="{FF2B5EF4-FFF2-40B4-BE49-F238E27FC236}">
                <a16:creationId xmlns:a16="http://schemas.microsoft.com/office/drawing/2014/main" id="{089E7CC0-2B41-42C4-8C58-8CD93C69E507}"/>
              </a:ext>
            </a:extLst>
          </p:cNvPr>
          <p:cNvSpPr txBox="1">
            <a:spLocks noChangeArrowheads="1"/>
          </p:cNvSpPr>
          <p:nvPr/>
        </p:nvSpPr>
        <p:spPr bwMode="auto">
          <a:xfrm>
            <a:off x="2658508" y="2506009"/>
            <a:ext cx="9034548" cy="119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Calibri" panose="020F0502020204030204" pitchFamily="34" charset="0"/>
              </a:defRPr>
            </a:lvl1pPr>
            <a:lvl2pPr marL="800100" indent="-342900">
              <a:defRPr>
                <a:solidFill>
                  <a:schemeClr val="tx1"/>
                </a:solidFill>
                <a:latin typeface="Calibri" panose="020F0502020204030204" pitchFamily="34" charset="0"/>
              </a:defRPr>
            </a:lvl2pPr>
            <a:lvl3pPr marL="1257300" indent="-342900">
              <a:defRPr>
                <a:solidFill>
                  <a:schemeClr val="tx1"/>
                </a:solidFill>
                <a:latin typeface="Calibri" panose="020F0502020204030204" pitchFamily="34" charset="0"/>
              </a:defRPr>
            </a:lvl3pPr>
            <a:lvl4pPr marL="1714500" indent="-342900">
              <a:defRPr>
                <a:solidFill>
                  <a:schemeClr val="tx1"/>
                </a:solidFill>
                <a:latin typeface="Calibri" panose="020F0502020204030204" pitchFamily="34" charset="0"/>
              </a:defRPr>
            </a:lvl4pPr>
            <a:lvl5pPr marL="2171700" indent="-342900">
              <a:defRPr>
                <a:solidFill>
                  <a:schemeClr val="tx1"/>
                </a:solidFill>
                <a:latin typeface="Calibri" panose="020F0502020204030204" pitchFamily="34" charset="0"/>
              </a:defRPr>
            </a:lvl5pPr>
            <a:lvl6pPr marL="2628900" indent="-342900" defTabSz="457200" fontAlgn="base">
              <a:spcBef>
                <a:spcPct val="0"/>
              </a:spcBef>
              <a:spcAft>
                <a:spcPct val="0"/>
              </a:spcAft>
              <a:defRPr>
                <a:solidFill>
                  <a:schemeClr val="tx1"/>
                </a:solidFill>
                <a:latin typeface="Calibri" panose="020F0502020204030204" pitchFamily="34" charset="0"/>
              </a:defRPr>
            </a:lvl6pPr>
            <a:lvl7pPr marL="3086100" indent="-342900" defTabSz="457200" fontAlgn="base">
              <a:spcBef>
                <a:spcPct val="0"/>
              </a:spcBef>
              <a:spcAft>
                <a:spcPct val="0"/>
              </a:spcAft>
              <a:defRPr>
                <a:solidFill>
                  <a:schemeClr val="tx1"/>
                </a:solidFill>
                <a:latin typeface="Calibri" panose="020F0502020204030204" pitchFamily="34" charset="0"/>
              </a:defRPr>
            </a:lvl7pPr>
            <a:lvl8pPr marL="3543300" indent="-342900" defTabSz="457200" fontAlgn="base">
              <a:spcBef>
                <a:spcPct val="0"/>
              </a:spcBef>
              <a:spcAft>
                <a:spcPct val="0"/>
              </a:spcAft>
              <a:defRPr>
                <a:solidFill>
                  <a:schemeClr val="tx1"/>
                </a:solidFill>
                <a:latin typeface="Calibri" panose="020F0502020204030204" pitchFamily="34" charset="0"/>
              </a:defRPr>
            </a:lvl8pPr>
            <a:lvl9pPr marL="4000500" indent="-342900" defTabSz="457200" fontAlgn="base">
              <a:spcBef>
                <a:spcPct val="0"/>
              </a:spcBef>
              <a:spcAft>
                <a:spcPct val="0"/>
              </a:spcAft>
              <a:defRPr>
                <a:solidFill>
                  <a:schemeClr val="tx1"/>
                </a:solidFill>
                <a:latin typeface="Calibri" panose="020F0502020204030204" pitchFamily="34" charset="0"/>
              </a:defRPr>
            </a:lvl9pPr>
          </a:lstStyle>
          <a:p>
            <a:pPr eaLnBrk="1" hangingPunct="1">
              <a:lnSpc>
                <a:spcPct val="85000"/>
              </a:lnSpc>
            </a:pPr>
            <a:r>
              <a:rPr lang="es-ES" altLang="en-US" sz="2800" b="1" i="1" dirty="0">
                <a:solidFill>
                  <a:schemeClr val="bg1"/>
                </a:solidFill>
                <a:latin typeface="Verdana" panose="020B0604030504040204" pitchFamily="34" charset="0"/>
                <a:ea typeface="Verdana" panose="020B0604030504040204" pitchFamily="34" charset="0"/>
              </a:rPr>
              <a:t>Somos salvos solamente porque Dios ofreció a nosotros Su gracia: el perdón no es lo que merecimos</a:t>
            </a:r>
          </a:p>
        </p:txBody>
      </p:sp>
      <p:sp>
        <p:nvSpPr>
          <p:cNvPr id="14351" name="Text Box 15">
            <a:extLst>
              <a:ext uri="{FF2B5EF4-FFF2-40B4-BE49-F238E27FC236}">
                <a16:creationId xmlns:a16="http://schemas.microsoft.com/office/drawing/2014/main" id="{A1AAB6DF-DB77-EB36-FC31-C3A4A1BE8E3A}"/>
              </a:ext>
            </a:extLst>
          </p:cNvPr>
          <p:cNvSpPr txBox="1">
            <a:spLocks noChangeArrowheads="1"/>
          </p:cNvSpPr>
          <p:nvPr/>
        </p:nvSpPr>
        <p:spPr bwMode="auto">
          <a:xfrm>
            <a:off x="2057400" y="5638127"/>
            <a:ext cx="8778889" cy="867930"/>
          </a:xfrm>
          <a:prstGeom prst="rect">
            <a:avLst/>
          </a:prstGeom>
          <a:solidFill>
            <a:srgbClr val="FFFF99"/>
          </a:solidFill>
          <a:ln>
            <a:noFill/>
          </a:ln>
          <a:effectLst/>
        </p:spPr>
        <p:txBody>
          <a:bodyPr wrap="square">
            <a:spAutoFit/>
          </a:bodyPr>
          <a:lstStyle>
            <a:lvl1pPr marL="342900" indent="-342900">
              <a:defRPr>
                <a:solidFill>
                  <a:schemeClr val="tx1"/>
                </a:solidFill>
                <a:latin typeface="Calibri" panose="020F0502020204030204" pitchFamily="34" charset="0"/>
              </a:defRPr>
            </a:lvl1pPr>
            <a:lvl2pPr marL="800100" indent="-342900">
              <a:defRPr>
                <a:solidFill>
                  <a:schemeClr val="tx1"/>
                </a:solidFill>
                <a:latin typeface="Calibri" panose="020F0502020204030204" pitchFamily="34" charset="0"/>
              </a:defRPr>
            </a:lvl2pPr>
            <a:lvl3pPr marL="1257300" indent="-342900">
              <a:defRPr>
                <a:solidFill>
                  <a:schemeClr val="tx1"/>
                </a:solidFill>
                <a:latin typeface="Calibri" panose="020F0502020204030204" pitchFamily="34" charset="0"/>
              </a:defRPr>
            </a:lvl3pPr>
            <a:lvl4pPr marL="1714500" indent="-342900">
              <a:defRPr>
                <a:solidFill>
                  <a:schemeClr val="tx1"/>
                </a:solidFill>
                <a:latin typeface="Calibri" panose="020F0502020204030204" pitchFamily="34" charset="0"/>
              </a:defRPr>
            </a:lvl4pPr>
            <a:lvl5pPr marL="2171700" indent="-342900">
              <a:defRPr>
                <a:solidFill>
                  <a:schemeClr val="tx1"/>
                </a:solidFill>
                <a:latin typeface="Calibri" panose="020F0502020204030204" pitchFamily="34" charset="0"/>
              </a:defRPr>
            </a:lvl5pPr>
            <a:lvl6pPr marL="2628900" indent="-342900" defTabSz="457200" fontAlgn="base">
              <a:spcBef>
                <a:spcPct val="0"/>
              </a:spcBef>
              <a:spcAft>
                <a:spcPct val="0"/>
              </a:spcAft>
              <a:defRPr>
                <a:solidFill>
                  <a:schemeClr val="tx1"/>
                </a:solidFill>
                <a:latin typeface="Calibri" panose="020F0502020204030204" pitchFamily="34" charset="0"/>
              </a:defRPr>
            </a:lvl6pPr>
            <a:lvl7pPr marL="3086100" indent="-342900" defTabSz="457200" fontAlgn="base">
              <a:spcBef>
                <a:spcPct val="0"/>
              </a:spcBef>
              <a:spcAft>
                <a:spcPct val="0"/>
              </a:spcAft>
              <a:defRPr>
                <a:solidFill>
                  <a:schemeClr val="tx1"/>
                </a:solidFill>
                <a:latin typeface="Calibri" panose="020F0502020204030204" pitchFamily="34" charset="0"/>
              </a:defRPr>
            </a:lvl7pPr>
            <a:lvl8pPr marL="3543300" indent="-342900" defTabSz="457200" fontAlgn="base">
              <a:spcBef>
                <a:spcPct val="0"/>
              </a:spcBef>
              <a:spcAft>
                <a:spcPct val="0"/>
              </a:spcAft>
              <a:defRPr>
                <a:solidFill>
                  <a:schemeClr val="tx1"/>
                </a:solidFill>
                <a:latin typeface="Calibri" panose="020F0502020204030204" pitchFamily="34" charset="0"/>
              </a:defRPr>
            </a:lvl8pPr>
            <a:lvl9pPr marL="4000500" indent="-3429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90000"/>
              </a:lnSpc>
            </a:pPr>
            <a:r>
              <a:rPr lang="es-ES" altLang="en-US" sz="2800" b="1" i="1" dirty="0">
                <a:latin typeface="Verdana" panose="020B0604030504040204" pitchFamily="34" charset="0"/>
                <a:ea typeface="Verdana" panose="020B0604030504040204" pitchFamily="34" charset="0"/>
              </a:rPr>
              <a:t>Eso nos obliga mostrar gracia a otros, como Jesús hizo a nosotros.</a:t>
            </a:r>
          </a:p>
        </p:txBody>
      </p:sp>
      <p:sp>
        <p:nvSpPr>
          <p:cNvPr id="14353" name="Line 17">
            <a:extLst>
              <a:ext uri="{FF2B5EF4-FFF2-40B4-BE49-F238E27FC236}">
                <a16:creationId xmlns:a16="http://schemas.microsoft.com/office/drawing/2014/main" id="{2532A4CE-2DFF-18A1-B4C0-47E00FF88CDF}"/>
              </a:ext>
            </a:extLst>
          </p:cNvPr>
          <p:cNvSpPr>
            <a:spLocks noChangeShapeType="1"/>
          </p:cNvSpPr>
          <p:nvPr/>
        </p:nvSpPr>
        <p:spPr bwMode="auto">
          <a:xfrm>
            <a:off x="6248400" y="4724400"/>
            <a:ext cx="0" cy="913727"/>
          </a:xfrm>
          <a:prstGeom prst="line">
            <a:avLst/>
          </a:prstGeom>
          <a:noFill/>
          <a:ln w="104775">
            <a:solidFill>
              <a:srgbClr val="FFFF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wind"/>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 fill="hold" nodeType="clickEffect">
                                  <p:stCondLst>
                                    <p:cond delay="0"/>
                                  </p:stCondLst>
                                  <p:childTnLst>
                                    <p:set>
                                      <p:cBhvr>
                                        <p:cTn id="6" dur="1" fill="hold">
                                          <p:stCondLst>
                                            <p:cond delay="0"/>
                                          </p:stCondLst>
                                        </p:cTn>
                                        <p:tgtEl>
                                          <p:spTgt spid="14349"/>
                                        </p:tgtEl>
                                        <p:attrNameLst>
                                          <p:attrName>style.visibility</p:attrName>
                                        </p:attrNameLst>
                                      </p:cBhvr>
                                      <p:to>
                                        <p:strVal val="visible"/>
                                      </p:to>
                                    </p:set>
                                    <p:anim calcmode="lin" valueType="num">
                                      <p:cBhvr>
                                        <p:cTn id="7" dur="1000" fill="hold"/>
                                        <p:tgtEl>
                                          <p:spTgt spid="14349"/>
                                        </p:tgtEl>
                                        <p:attrNameLst>
                                          <p:attrName>ppt_x</p:attrName>
                                        </p:attrNameLst>
                                      </p:cBhvr>
                                      <p:tavLst>
                                        <p:tav tm="0">
                                          <p:val>
                                            <p:strVal val="#ppt_x"/>
                                          </p:val>
                                        </p:tav>
                                        <p:tav tm="100000">
                                          <p:val>
                                            <p:strVal val="#ppt_x"/>
                                          </p:val>
                                        </p:tav>
                                      </p:tavLst>
                                    </p:anim>
                                    <p:anim calcmode="lin" valueType="num">
                                      <p:cBhvr>
                                        <p:cTn id="8" dur="1000" fill="hold"/>
                                        <p:tgtEl>
                                          <p:spTgt spid="14349"/>
                                        </p:tgtEl>
                                        <p:attrNameLst>
                                          <p:attrName>ppt_y</p:attrName>
                                        </p:attrNameLst>
                                      </p:cBhvr>
                                      <p:tavLst>
                                        <p:tav tm="0">
                                          <p:val>
                                            <p:strVal val="#ppt_y-#ppt_h/2"/>
                                          </p:val>
                                        </p:tav>
                                        <p:tav tm="100000">
                                          <p:val>
                                            <p:strVal val="#ppt_y"/>
                                          </p:val>
                                        </p:tav>
                                      </p:tavLst>
                                    </p:anim>
                                    <p:anim calcmode="lin" valueType="num">
                                      <p:cBhvr>
                                        <p:cTn id="9" dur="1000" fill="hold"/>
                                        <p:tgtEl>
                                          <p:spTgt spid="14349"/>
                                        </p:tgtEl>
                                        <p:attrNameLst>
                                          <p:attrName>ppt_w</p:attrName>
                                        </p:attrNameLst>
                                      </p:cBhvr>
                                      <p:tavLst>
                                        <p:tav tm="0">
                                          <p:val>
                                            <p:strVal val="#ppt_w"/>
                                          </p:val>
                                        </p:tav>
                                        <p:tav tm="100000">
                                          <p:val>
                                            <p:strVal val="#ppt_w"/>
                                          </p:val>
                                        </p:tav>
                                      </p:tavLst>
                                    </p:anim>
                                    <p:anim calcmode="lin" valueType="num">
                                      <p:cBhvr>
                                        <p:cTn id="10" dur="1000" fill="hold"/>
                                        <p:tgtEl>
                                          <p:spTgt spid="14349"/>
                                        </p:tgtEl>
                                        <p:attrNameLst>
                                          <p:attrName>ppt_h</p:attrName>
                                        </p:attrNameLst>
                                      </p:cBhvr>
                                      <p:tavLst>
                                        <p:tav tm="0">
                                          <p:val>
                                            <p:fltVal val="0"/>
                                          </p:val>
                                        </p:tav>
                                        <p:tav tm="100000">
                                          <p:val>
                                            <p:strVal val="#ppt_h"/>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nodeType="clickEffect">
                                  <p:stCondLst>
                                    <p:cond delay="0"/>
                                  </p:stCondLst>
                                  <p:childTnLst>
                                    <p:set>
                                      <p:cBhvr>
                                        <p:cTn id="14" dur="1" fill="hold">
                                          <p:stCondLst>
                                            <p:cond delay="0"/>
                                          </p:stCondLst>
                                        </p:cTn>
                                        <p:tgtEl>
                                          <p:spTgt spid="14340"/>
                                        </p:tgtEl>
                                        <p:attrNameLst>
                                          <p:attrName>style.visibility</p:attrName>
                                        </p:attrNameLst>
                                      </p:cBhvr>
                                      <p:to>
                                        <p:strVal val="visible"/>
                                      </p:to>
                                    </p:set>
                                    <p:animEffect transition="in" filter="strips(downRight)">
                                      <p:cBhvr>
                                        <p:cTn id="15" dur="2000"/>
                                        <p:tgtEl>
                                          <p:spTgt spid="14340"/>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1" fill="hold" nodeType="clickEffect">
                                  <p:stCondLst>
                                    <p:cond delay="0"/>
                                  </p:stCondLst>
                                  <p:childTnLst>
                                    <p:set>
                                      <p:cBhvr>
                                        <p:cTn id="19" dur="1" fill="hold">
                                          <p:stCondLst>
                                            <p:cond delay="0"/>
                                          </p:stCondLst>
                                        </p:cTn>
                                        <p:tgtEl>
                                          <p:spTgt spid="14353"/>
                                        </p:tgtEl>
                                        <p:attrNameLst>
                                          <p:attrName>style.visibility</p:attrName>
                                        </p:attrNameLst>
                                      </p:cBhvr>
                                      <p:to>
                                        <p:strVal val="visible"/>
                                      </p:to>
                                    </p:set>
                                    <p:animEffect transition="in" filter="slide(fromTop)">
                                      <p:cBhvr>
                                        <p:cTn id="20" dur="2000"/>
                                        <p:tgtEl>
                                          <p:spTgt spid="14353"/>
                                        </p:tgtEl>
                                      </p:cBhvr>
                                    </p:animEffect>
                                  </p:childTnLst>
                                </p:cTn>
                              </p:par>
                              <p:par>
                                <p:cTn id="21" presetID="9" presetClass="entr" presetSubtype="0" fill="hold" grpId="1" nodeType="withEffect">
                                  <p:stCondLst>
                                    <p:cond delay="0"/>
                                  </p:stCondLst>
                                  <p:childTnLst>
                                    <p:set>
                                      <p:cBhvr>
                                        <p:cTn id="22" dur="1" fill="hold">
                                          <p:stCondLst>
                                            <p:cond delay="0"/>
                                          </p:stCondLst>
                                        </p:cTn>
                                        <p:tgtEl>
                                          <p:spTgt spid="14351"/>
                                        </p:tgtEl>
                                        <p:attrNameLst>
                                          <p:attrName>style.visibility</p:attrName>
                                        </p:attrNameLst>
                                      </p:cBhvr>
                                      <p:to>
                                        <p:strVal val="visible"/>
                                      </p:to>
                                    </p:set>
                                    <p:animEffect transition="in" filter="dissolve">
                                      <p:cBhvr>
                                        <p:cTn id="23" dur="1000"/>
                                        <p:tgtEl>
                                          <p:spTgt spid="143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p:bldP spid="14346" grpId="0" animBg="1"/>
      <p:bldP spid="14349" grpId="0"/>
      <p:bldP spid="14351" grpId="0" animBg="1"/>
      <p:bldP spid="14351"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8437" name="Text Box 5">
            <a:extLst>
              <a:ext uri="{FF2B5EF4-FFF2-40B4-BE49-F238E27FC236}">
                <a16:creationId xmlns:a16="http://schemas.microsoft.com/office/drawing/2014/main" id="{29767EEE-BEF7-EAFE-4CC0-6B095318D4DE}"/>
              </a:ext>
            </a:extLst>
          </p:cNvPr>
          <p:cNvSpPr txBox="1">
            <a:spLocks noChangeArrowheads="1"/>
          </p:cNvSpPr>
          <p:nvPr/>
        </p:nvSpPr>
        <p:spPr bwMode="auto">
          <a:xfrm>
            <a:off x="0" y="1089526"/>
            <a:ext cx="12192000" cy="507831"/>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90000"/>
              </a:lnSpc>
            </a:pPr>
            <a:r>
              <a:rPr lang="es-CO" altLang="en-US" sz="3000" b="1" i="1" dirty="0">
                <a:solidFill>
                  <a:schemeClr val="bg1"/>
                </a:solidFill>
                <a:latin typeface="Verdana" panose="020B0604030504040204" pitchFamily="34" charset="0"/>
                <a:ea typeface="Verdana" panose="020B0604030504040204" pitchFamily="34" charset="0"/>
              </a:rPr>
              <a:t>¿Quién necesita la gracia de Dios?</a:t>
            </a:r>
            <a:endParaRPr lang="en-US" altLang="en-US" sz="3000" b="1" i="1" dirty="0">
              <a:solidFill>
                <a:schemeClr val="bg1"/>
              </a:solidFill>
              <a:latin typeface="Verdana" panose="020B0604030504040204" pitchFamily="34" charset="0"/>
              <a:ea typeface="Verdana" panose="020B0604030504040204" pitchFamily="34" charset="0"/>
            </a:endParaRPr>
          </a:p>
        </p:txBody>
      </p:sp>
      <p:pic>
        <p:nvPicPr>
          <p:cNvPr id="18440" name="Picture 8">
            <a:extLst>
              <a:ext uri="{FF2B5EF4-FFF2-40B4-BE49-F238E27FC236}">
                <a16:creationId xmlns:a16="http://schemas.microsoft.com/office/drawing/2014/main" id="{0F00684B-E58A-75DB-95E7-8763A956BB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7594" b="9375"/>
          <a:stretch>
            <a:fillRect/>
          </a:stretch>
        </p:blipFill>
        <p:spPr bwMode="auto">
          <a:xfrm>
            <a:off x="1752600" y="2133600"/>
            <a:ext cx="3430588" cy="423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2" name="AutoShape 10">
            <a:extLst>
              <a:ext uri="{FF2B5EF4-FFF2-40B4-BE49-F238E27FC236}">
                <a16:creationId xmlns:a16="http://schemas.microsoft.com/office/drawing/2014/main" id="{4556561B-EE86-36B0-F58E-2014F0D7A7F8}"/>
              </a:ext>
            </a:extLst>
          </p:cNvPr>
          <p:cNvSpPr>
            <a:spLocks noChangeArrowheads="1"/>
          </p:cNvSpPr>
          <p:nvPr/>
        </p:nvSpPr>
        <p:spPr bwMode="auto">
          <a:xfrm>
            <a:off x="6059424" y="2133600"/>
            <a:ext cx="4876800" cy="1143000"/>
          </a:xfrm>
          <a:prstGeom prst="wedgeRoundRectCallout">
            <a:avLst>
              <a:gd name="adj1" fmla="val -70354"/>
              <a:gd name="adj2" fmla="val 99401"/>
              <a:gd name="adj3" fmla="val 16667"/>
            </a:avLst>
          </a:pr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90000"/>
              </a:lnSpc>
            </a:pPr>
            <a:r>
              <a:rPr lang="en-US" altLang="en-US" sz="2800" b="1" dirty="0">
                <a:latin typeface="Verdana" panose="020B0604030504040204" pitchFamily="34" charset="0"/>
                <a:ea typeface="Verdana" panose="020B0604030504040204" pitchFamily="34" charset="0"/>
              </a:rPr>
              <a:t>Pero, ¿</a:t>
            </a:r>
            <a:r>
              <a:rPr lang="en-US" altLang="en-US" sz="2800" b="1" dirty="0" err="1">
                <a:latin typeface="Verdana" panose="020B0604030504040204" pitchFamily="34" charset="0"/>
                <a:ea typeface="Verdana" panose="020B0604030504040204" pitchFamily="34" charset="0"/>
              </a:rPr>
              <a:t>quién</a:t>
            </a:r>
            <a:r>
              <a:rPr lang="en-US" altLang="en-US" sz="2800" b="1" dirty="0">
                <a:latin typeface="Verdana" panose="020B0604030504040204" pitchFamily="34" charset="0"/>
                <a:ea typeface="Verdana" panose="020B0604030504040204" pitchFamily="34" charset="0"/>
              </a:rPr>
              <a:t> </a:t>
            </a:r>
            <a:r>
              <a:rPr lang="en-US" altLang="en-US" sz="2800" b="1" dirty="0" err="1">
                <a:latin typeface="Verdana" panose="020B0604030504040204" pitchFamily="34" charset="0"/>
                <a:ea typeface="Verdana" panose="020B0604030504040204" pitchFamily="34" charset="0"/>
              </a:rPr>
              <a:t>necesita</a:t>
            </a:r>
            <a:r>
              <a:rPr lang="en-US" altLang="en-US" sz="2800" b="1" dirty="0">
                <a:latin typeface="Verdana" panose="020B0604030504040204" pitchFamily="34" charset="0"/>
                <a:ea typeface="Verdana" panose="020B0604030504040204" pitchFamily="34" charset="0"/>
              </a:rPr>
              <a:t> la </a:t>
            </a:r>
            <a:r>
              <a:rPr lang="en-US" altLang="en-US" sz="2800" b="1" dirty="0" err="1">
                <a:latin typeface="Verdana" panose="020B0604030504040204" pitchFamily="34" charset="0"/>
                <a:ea typeface="Verdana" panose="020B0604030504040204" pitchFamily="34" charset="0"/>
              </a:rPr>
              <a:t>gracia</a:t>
            </a:r>
            <a:r>
              <a:rPr lang="en-US" altLang="en-US" sz="2800" b="1" dirty="0">
                <a:latin typeface="Verdana" panose="020B0604030504040204" pitchFamily="34" charset="0"/>
                <a:ea typeface="Verdana" panose="020B0604030504040204" pitchFamily="34" charset="0"/>
              </a:rPr>
              <a:t> </a:t>
            </a:r>
            <a:r>
              <a:rPr lang="en-US" altLang="en-US" sz="2800" b="1" u="sng" dirty="0" err="1">
                <a:latin typeface="Verdana" panose="020B0604030504040204" pitchFamily="34" charset="0"/>
                <a:ea typeface="Verdana" panose="020B0604030504040204" pitchFamily="34" charset="0"/>
              </a:rPr>
              <a:t>mía</a:t>
            </a:r>
            <a:r>
              <a:rPr lang="en-US" altLang="en-US" sz="2800" b="1" dirty="0">
                <a:latin typeface="Verdana" panose="020B0604030504040204" pitchFamily="34" charset="0"/>
                <a:ea typeface="Verdana" panose="020B0604030504040204" pitchFamily="34" charset="0"/>
              </a:rPr>
              <a:t>?</a:t>
            </a:r>
          </a:p>
          <a:p>
            <a:pPr algn="ctr" eaLnBrk="1" hangingPunct="1"/>
            <a:endParaRPr lang="en-US" altLang="en-US" sz="2800" b="1" dirty="0">
              <a:latin typeface="Verdana" panose="020B0604030504040204" pitchFamily="34" charset="0"/>
              <a:ea typeface="Verdana" panose="020B0604030504040204" pitchFamily="34" charset="0"/>
            </a:endParaRPr>
          </a:p>
        </p:txBody>
      </p:sp>
      <p:sp>
        <p:nvSpPr>
          <p:cNvPr id="18444" name="Text Box 12">
            <a:extLst>
              <a:ext uri="{FF2B5EF4-FFF2-40B4-BE49-F238E27FC236}">
                <a16:creationId xmlns:a16="http://schemas.microsoft.com/office/drawing/2014/main" id="{5800FF44-2E60-D502-2A32-6F54E3BACA3E}"/>
              </a:ext>
            </a:extLst>
          </p:cNvPr>
          <p:cNvSpPr txBox="1">
            <a:spLocks noChangeArrowheads="1"/>
          </p:cNvSpPr>
          <p:nvPr/>
        </p:nvSpPr>
        <p:spPr bwMode="auto">
          <a:xfrm>
            <a:off x="6629399" y="3899845"/>
            <a:ext cx="26146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s-CO" altLang="en-US" sz="6000" dirty="0">
                <a:solidFill>
                  <a:srgbClr val="FFFF00"/>
                </a:solidFill>
              </a:rPr>
              <a:t>¡Todos!</a:t>
            </a:r>
            <a:endParaRPr lang="en-US" altLang="en-US" sz="6000" dirty="0">
              <a:solidFill>
                <a:srgbClr val="FFFF00"/>
              </a:solidFill>
            </a:endParaRPr>
          </a:p>
        </p:txBody>
      </p:sp>
      <p:sp>
        <p:nvSpPr>
          <p:cNvPr id="18446" name="Text Box 14">
            <a:extLst>
              <a:ext uri="{FF2B5EF4-FFF2-40B4-BE49-F238E27FC236}">
                <a16:creationId xmlns:a16="http://schemas.microsoft.com/office/drawing/2014/main" id="{1416C335-CF45-8BE8-7E22-233F698A1975}"/>
              </a:ext>
            </a:extLst>
          </p:cNvPr>
          <p:cNvSpPr txBox="1">
            <a:spLocks noChangeArrowheads="1"/>
          </p:cNvSpPr>
          <p:nvPr/>
        </p:nvSpPr>
        <p:spPr bwMode="auto">
          <a:xfrm>
            <a:off x="6629398" y="3905941"/>
            <a:ext cx="2614613"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FF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s-CO" altLang="en-US" sz="6000" dirty="0">
                <a:solidFill>
                  <a:srgbClr val="FFFF00"/>
                </a:solidFill>
              </a:rPr>
              <a:t>¡Todos!</a:t>
            </a:r>
            <a:endParaRPr lang="en-US" altLang="en-US" sz="6000" dirty="0">
              <a:solidFill>
                <a:srgbClr val="FFFF00"/>
              </a:solidFill>
            </a:endParaRP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nodeType="clickEffect">
                                  <p:stCondLst>
                                    <p:cond delay="0"/>
                                  </p:stCondLst>
                                  <p:iterate type="lt">
                                    <p:tmPct val="6000"/>
                                  </p:iterate>
                                  <p:childTnLst>
                                    <p:set>
                                      <p:cBhvr>
                                        <p:cTn id="6" dur="1" fill="hold">
                                          <p:stCondLst>
                                            <p:cond delay="0"/>
                                          </p:stCondLst>
                                        </p:cTn>
                                        <p:tgtEl>
                                          <p:spTgt spid="18444"/>
                                        </p:tgtEl>
                                        <p:attrNameLst>
                                          <p:attrName>style.visibility</p:attrName>
                                        </p:attrNameLst>
                                      </p:cBhvr>
                                      <p:to>
                                        <p:strVal val="visible"/>
                                      </p:to>
                                    </p:set>
                                    <p:animEffect transition="in" filter="fade">
                                      <p:cBhvr>
                                        <p:cTn id="7" dur="385" decel="100000"/>
                                        <p:tgtEl>
                                          <p:spTgt spid="18444"/>
                                        </p:tgtEl>
                                      </p:cBhvr>
                                    </p:animEffect>
                                    <p:animScale>
                                      <p:cBhvr>
                                        <p:cTn id="8" dur="385" decel="100000"/>
                                        <p:tgtEl>
                                          <p:spTgt spid="18444"/>
                                        </p:tgtEl>
                                      </p:cBhvr>
                                      <p:from x="10000" y="10000"/>
                                      <p:to x="200000" y="450000"/>
                                    </p:animScale>
                                    <p:animScale>
                                      <p:cBhvr>
                                        <p:cTn id="9" dur="615" accel="100000" fill="hold">
                                          <p:stCondLst>
                                            <p:cond delay="385"/>
                                          </p:stCondLst>
                                        </p:cTn>
                                        <p:tgtEl>
                                          <p:spTgt spid="18444"/>
                                        </p:tgtEl>
                                      </p:cBhvr>
                                      <p:from x="200000" y="450000"/>
                                      <p:to x="100000" y="100000"/>
                                    </p:animScale>
                                    <p:set>
                                      <p:cBhvr>
                                        <p:cTn id="10" dur="385" fill="hold"/>
                                        <p:tgtEl>
                                          <p:spTgt spid="18444"/>
                                        </p:tgtEl>
                                        <p:attrNameLst>
                                          <p:attrName>ppt_x</p:attrName>
                                        </p:attrNameLst>
                                      </p:cBhvr>
                                      <p:to>
                                        <p:strVal val="(0.5)"/>
                                      </p:to>
                                    </p:set>
                                    <p:anim from="(0.5)" to="(#ppt_x)" calcmode="lin" valueType="num">
                                      <p:cBhvr>
                                        <p:cTn id="11" dur="615" accel="100000" fill="hold">
                                          <p:stCondLst>
                                            <p:cond delay="385"/>
                                          </p:stCondLst>
                                        </p:cTn>
                                        <p:tgtEl>
                                          <p:spTgt spid="18444"/>
                                        </p:tgtEl>
                                        <p:attrNameLst>
                                          <p:attrName>ppt_x</p:attrName>
                                        </p:attrNameLst>
                                      </p:cBhvr>
                                    </p:anim>
                                    <p:set>
                                      <p:cBhvr>
                                        <p:cTn id="12" dur="385" fill="hold"/>
                                        <p:tgtEl>
                                          <p:spTgt spid="18444"/>
                                        </p:tgtEl>
                                        <p:attrNameLst>
                                          <p:attrName>ppt_y</p:attrName>
                                        </p:attrNameLst>
                                      </p:cBhvr>
                                      <p:to>
                                        <p:strVal val="(#ppt_y+0.4)"/>
                                      </p:to>
                                    </p:set>
                                    <p:anim from="(#ppt_y+0.4)" to="(#ppt_y)" calcmode="lin" valueType="num">
                                      <p:cBhvr>
                                        <p:cTn id="13" dur="615" accel="100000" fill="hold">
                                          <p:stCondLst>
                                            <p:cond delay="385"/>
                                          </p:stCondLst>
                                        </p:cTn>
                                        <p:tgtEl>
                                          <p:spTgt spid="18444"/>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7" presetClass="exit" presetSubtype="4" fill="hold" nodeType="clickEffect">
                                  <p:stCondLst>
                                    <p:cond delay="0"/>
                                  </p:stCondLst>
                                  <p:iterate type="lt">
                                    <p:tmPct val="8000"/>
                                  </p:iterate>
                                  <p:childTnLst>
                                    <p:anim calcmode="lin" valueType="num">
                                      <p:cBhvr>
                                        <p:cTn id="17" dur="1000"/>
                                        <p:tgtEl>
                                          <p:spTgt spid="18444"/>
                                        </p:tgtEl>
                                        <p:attrNameLst>
                                          <p:attrName>ppt_x</p:attrName>
                                        </p:attrNameLst>
                                      </p:cBhvr>
                                      <p:tavLst>
                                        <p:tav tm="0">
                                          <p:val>
                                            <p:strVal val="ppt_x"/>
                                          </p:val>
                                        </p:tav>
                                        <p:tav tm="100000">
                                          <p:val>
                                            <p:strVal val="ppt_x"/>
                                          </p:val>
                                        </p:tav>
                                      </p:tavLst>
                                    </p:anim>
                                    <p:anim calcmode="lin" valueType="num">
                                      <p:cBhvr>
                                        <p:cTn id="18" dur="1000"/>
                                        <p:tgtEl>
                                          <p:spTgt spid="18444"/>
                                        </p:tgtEl>
                                        <p:attrNameLst>
                                          <p:attrName>ppt_y</p:attrName>
                                        </p:attrNameLst>
                                      </p:cBhvr>
                                      <p:tavLst>
                                        <p:tav tm="0">
                                          <p:val>
                                            <p:strVal val="ppt_y"/>
                                          </p:val>
                                        </p:tav>
                                        <p:tav tm="100000">
                                          <p:val>
                                            <p:strVal val="ppt_y+ppt_h/2"/>
                                          </p:val>
                                        </p:tav>
                                      </p:tavLst>
                                    </p:anim>
                                    <p:anim calcmode="lin" valueType="num">
                                      <p:cBhvr>
                                        <p:cTn id="19" dur="1000"/>
                                        <p:tgtEl>
                                          <p:spTgt spid="18444"/>
                                        </p:tgtEl>
                                        <p:attrNameLst>
                                          <p:attrName>ppt_w</p:attrName>
                                        </p:attrNameLst>
                                      </p:cBhvr>
                                      <p:tavLst>
                                        <p:tav tm="0">
                                          <p:val>
                                            <p:strVal val="ppt_w"/>
                                          </p:val>
                                        </p:tav>
                                        <p:tav tm="100000">
                                          <p:val>
                                            <p:strVal val="ppt_w"/>
                                          </p:val>
                                        </p:tav>
                                      </p:tavLst>
                                    </p:anim>
                                    <p:anim calcmode="lin" valueType="num">
                                      <p:cBhvr>
                                        <p:cTn id="20" dur="1000"/>
                                        <p:tgtEl>
                                          <p:spTgt spid="18444"/>
                                        </p:tgtEl>
                                        <p:attrNameLst>
                                          <p:attrName>ppt_h</p:attrName>
                                        </p:attrNameLst>
                                      </p:cBhvr>
                                      <p:tavLst>
                                        <p:tav tm="0">
                                          <p:val>
                                            <p:strVal val="ppt_h"/>
                                          </p:val>
                                        </p:tav>
                                        <p:tav tm="100000">
                                          <p:val>
                                            <p:fltVal val="0"/>
                                          </p:val>
                                        </p:tav>
                                      </p:tavLst>
                                    </p:anim>
                                    <p:set>
                                      <p:cBhvr>
                                        <p:cTn id="21" dur="1" fill="hold">
                                          <p:stCondLst>
                                            <p:cond delay="999"/>
                                          </p:stCondLst>
                                        </p:cTn>
                                        <p:tgtEl>
                                          <p:spTgt spid="18444"/>
                                        </p:tgtEl>
                                        <p:attrNameLst>
                                          <p:attrName>style.visibility</p:attrName>
                                        </p:attrNameLst>
                                      </p:cBhvr>
                                      <p:to>
                                        <p:strVal val="hidden"/>
                                      </p:to>
                                    </p:set>
                                  </p:childTnLst>
                                </p:cTn>
                              </p:par>
                              <p:par>
                                <p:cTn id="22" presetID="17" presetClass="entr" presetSubtype="8" fill="hold" nodeType="withEffect">
                                  <p:stCondLst>
                                    <p:cond delay="0"/>
                                  </p:stCondLst>
                                  <p:childTnLst>
                                    <p:set>
                                      <p:cBhvr>
                                        <p:cTn id="23" dur="1" fill="hold">
                                          <p:stCondLst>
                                            <p:cond delay="0"/>
                                          </p:stCondLst>
                                        </p:cTn>
                                        <p:tgtEl>
                                          <p:spTgt spid="18442"/>
                                        </p:tgtEl>
                                        <p:attrNameLst>
                                          <p:attrName>style.visibility</p:attrName>
                                        </p:attrNameLst>
                                      </p:cBhvr>
                                      <p:to>
                                        <p:strVal val="visible"/>
                                      </p:to>
                                    </p:set>
                                    <p:anim calcmode="lin" valueType="num">
                                      <p:cBhvr>
                                        <p:cTn id="24" dur="1000" fill="hold"/>
                                        <p:tgtEl>
                                          <p:spTgt spid="18442"/>
                                        </p:tgtEl>
                                        <p:attrNameLst>
                                          <p:attrName>ppt_x</p:attrName>
                                        </p:attrNameLst>
                                      </p:cBhvr>
                                      <p:tavLst>
                                        <p:tav tm="0">
                                          <p:val>
                                            <p:strVal val="#ppt_x-#ppt_w/2"/>
                                          </p:val>
                                        </p:tav>
                                        <p:tav tm="100000">
                                          <p:val>
                                            <p:strVal val="#ppt_x"/>
                                          </p:val>
                                        </p:tav>
                                      </p:tavLst>
                                    </p:anim>
                                    <p:anim calcmode="lin" valueType="num">
                                      <p:cBhvr>
                                        <p:cTn id="25" dur="1000" fill="hold"/>
                                        <p:tgtEl>
                                          <p:spTgt spid="18442"/>
                                        </p:tgtEl>
                                        <p:attrNameLst>
                                          <p:attrName>ppt_y</p:attrName>
                                        </p:attrNameLst>
                                      </p:cBhvr>
                                      <p:tavLst>
                                        <p:tav tm="0">
                                          <p:val>
                                            <p:strVal val="#ppt_y"/>
                                          </p:val>
                                        </p:tav>
                                        <p:tav tm="100000">
                                          <p:val>
                                            <p:strVal val="#ppt_y"/>
                                          </p:val>
                                        </p:tav>
                                      </p:tavLst>
                                    </p:anim>
                                    <p:anim calcmode="lin" valueType="num">
                                      <p:cBhvr>
                                        <p:cTn id="26" dur="1000" fill="hold"/>
                                        <p:tgtEl>
                                          <p:spTgt spid="18442"/>
                                        </p:tgtEl>
                                        <p:attrNameLst>
                                          <p:attrName>ppt_w</p:attrName>
                                        </p:attrNameLst>
                                      </p:cBhvr>
                                      <p:tavLst>
                                        <p:tav tm="0">
                                          <p:val>
                                            <p:fltVal val="0"/>
                                          </p:val>
                                        </p:tav>
                                        <p:tav tm="100000">
                                          <p:val>
                                            <p:strVal val="#ppt_w"/>
                                          </p:val>
                                        </p:tav>
                                      </p:tavLst>
                                    </p:anim>
                                    <p:anim calcmode="lin" valueType="num">
                                      <p:cBhvr>
                                        <p:cTn id="27" dur="1000" fill="hold"/>
                                        <p:tgtEl>
                                          <p:spTgt spid="18442"/>
                                        </p:tgtEl>
                                        <p:attrNameLst>
                                          <p:attrName>ppt_h</p:attrName>
                                        </p:attrNameLst>
                                      </p:cBhvr>
                                      <p:tavLst>
                                        <p:tav tm="0">
                                          <p:val>
                                            <p:strVal val="#ppt_h"/>
                                          </p:val>
                                        </p:tav>
                                        <p:tav tm="100000">
                                          <p:val>
                                            <p:strVal val="#ppt_h"/>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51" presetClass="entr" presetSubtype="0" fill="hold" nodeType="clickEffect">
                                  <p:stCondLst>
                                    <p:cond delay="0"/>
                                  </p:stCondLst>
                                  <p:iterate type="lt">
                                    <p:tmPct val="6000"/>
                                  </p:iterate>
                                  <p:childTnLst>
                                    <p:set>
                                      <p:cBhvr>
                                        <p:cTn id="31" dur="1" fill="hold">
                                          <p:stCondLst>
                                            <p:cond delay="0"/>
                                          </p:stCondLst>
                                        </p:cTn>
                                        <p:tgtEl>
                                          <p:spTgt spid="18446"/>
                                        </p:tgtEl>
                                        <p:attrNameLst>
                                          <p:attrName>style.visibility</p:attrName>
                                        </p:attrNameLst>
                                      </p:cBhvr>
                                      <p:to>
                                        <p:strVal val="visible"/>
                                      </p:to>
                                    </p:set>
                                    <p:animEffect transition="in" filter="fade">
                                      <p:cBhvr>
                                        <p:cTn id="32" dur="385" decel="100000"/>
                                        <p:tgtEl>
                                          <p:spTgt spid="18446"/>
                                        </p:tgtEl>
                                      </p:cBhvr>
                                    </p:animEffect>
                                    <p:animScale>
                                      <p:cBhvr>
                                        <p:cTn id="33" dur="385" decel="100000"/>
                                        <p:tgtEl>
                                          <p:spTgt spid="18446"/>
                                        </p:tgtEl>
                                      </p:cBhvr>
                                      <p:from x="10000" y="10000"/>
                                      <p:to x="200000" y="450000"/>
                                    </p:animScale>
                                    <p:animScale>
                                      <p:cBhvr>
                                        <p:cTn id="34" dur="615" accel="100000" fill="hold">
                                          <p:stCondLst>
                                            <p:cond delay="385"/>
                                          </p:stCondLst>
                                        </p:cTn>
                                        <p:tgtEl>
                                          <p:spTgt spid="18446"/>
                                        </p:tgtEl>
                                      </p:cBhvr>
                                      <p:from x="200000" y="450000"/>
                                      <p:to x="100000" y="100000"/>
                                    </p:animScale>
                                    <p:set>
                                      <p:cBhvr>
                                        <p:cTn id="35" dur="385" fill="hold"/>
                                        <p:tgtEl>
                                          <p:spTgt spid="18446"/>
                                        </p:tgtEl>
                                        <p:attrNameLst>
                                          <p:attrName>ppt_x</p:attrName>
                                        </p:attrNameLst>
                                      </p:cBhvr>
                                      <p:to>
                                        <p:strVal val="(0.5)"/>
                                      </p:to>
                                    </p:set>
                                    <p:anim from="(0.5)" to="(#ppt_x)" calcmode="lin" valueType="num">
                                      <p:cBhvr>
                                        <p:cTn id="36" dur="615" accel="100000" fill="hold">
                                          <p:stCondLst>
                                            <p:cond delay="385"/>
                                          </p:stCondLst>
                                        </p:cTn>
                                        <p:tgtEl>
                                          <p:spTgt spid="18446"/>
                                        </p:tgtEl>
                                        <p:attrNameLst>
                                          <p:attrName>ppt_x</p:attrName>
                                        </p:attrNameLst>
                                      </p:cBhvr>
                                    </p:anim>
                                    <p:set>
                                      <p:cBhvr>
                                        <p:cTn id="37" dur="385" fill="hold"/>
                                        <p:tgtEl>
                                          <p:spTgt spid="18446"/>
                                        </p:tgtEl>
                                        <p:attrNameLst>
                                          <p:attrName>ppt_y</p:attrName>
                                        </p:attrNameLst>
                                      </p:cBhvr>
                                      <p:to>
                                        <p:strVal val="(#ppt_y+0.4)"/>
                                      </p:to>
                                    </p:set>
                                    <p:anim from="(#ppt_y+0.4)" to="(#ppt_y)" calcmode="lin" valueType="num">
                                      <p:cBhvr>
                                        <p:cTn id="38" dur="615" accel="100000" fill="hold">
                                          <p:stCondLst>
                                            <p:cond delay="385"/>
                                          </p:stCondLst>
                                        </p:cTn>
                                        <p:tgtEl>
                                          <p:spTgt spid="18446"/>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7" grpId="0" animBg="1"/>
      <p:bldP spid="18442" grpId="0" animBg="1"/>
      <p:bldP spid="18444" grpId="0"/>
      <p:bldP spid="18444" grpId="1"/>
      <p:bldP spid="18446"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483" name="Text Box 3">
            <a:extLst>
              <a:ext uri="{FF2B5EF4-FFF2-40B4-BE49-F238E27FC236}">
                <a16:creationId xmlns:a16="http://schemas.microsoft.com/office/drawing/2014/main" id="{09327BCE-2A7B-0ADC-747B-BBFF9B99E1F5}"/>
              </a:ext>
            </a:extLst>
          </p:cNvPr>
          <p:cNvSpPr txBox="1">
            <a:spLocks noChangeArrowheads="1"/>
          </p:cNvSpPr>
          <p:nvPr/>
        </p:nvSpPr>
        <p:spPr bwMode="auto">
          <a:xfrm>
            <a:off x="609600" y="3810000"/>
            <a:ext cx="9448800" cy="480131"/>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90000"/>
              </a:lnSpc>
            </a:pPr>
            <a:r>
              <a:rPr lang="es-CO" altLang="en-US" sz="2800" b="1" i="1" dirty="0">
                <a:solidFill>
                  <a:schemeClr val="bg1"/>
                </a:solidFill>
                <a:latin typeface="Verdana" panose="020B0604030504040204" pitchFamily="34" charset="0"/>
                <a:ea typeface="Verdana" panose="020B0604030504040204" pitchFamily="34" charset="0"/>
              </a:rPr>
              <a:t>¿Cuándo rogamos la gracia de Dios?</a:t>
            </a:r>
            <a:endParaRPr lang="en-US" altLang="en-US" sz="2800" b="1" i="1" dirty="0">
              <a:solidFill>
                <a:schemeClr val="bg1"/>
              </a:solidFill>
              <a:latin typeface="Verdana" panose="020B0604030504040204" pitchFamily="34" charset="0"/>
              <a:ea typeface="Verdana" panose="020B0604030504040204" pitchFamily="34" charset="0"/>
            </a:endParaRPr>
          </a:p>
        </p:txBody>
      </p:sp>
      <p:pic>
        <p:nvPicPr>
          <p:cNvPr id="20489" name="Picture 9">
            <a:extLst>
              <a:ext uri="{FF2B5EF4-FFF2-40B4-BE49-F238E27FC236}">
                <a16:creationId xmlns:a16="http://schemas.microsoft.com/office/drawing/2014/main" id="{6D78D87E-8B6A-A489-2FD3-E0761925A8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9135" t="3641" r="5032" b="1857"/>
          <a:stretch>
            <a:fillRect/>
          </a:stretch>
        </p:blipFill>
        <p:spPr bwMode="auto">
          <a:xfrm>
            <a:off x="9753600" y="2053223"/>
            <a:ext cx="2438400" cy="4786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90" name="Text Box 10">
            <a:extLst>
              <a:ext uri="{FF2B5EF4-FFF2-40B4-BE49-F238E27FC236}">
                <a16:creationId xmlns:a16="http://schemas.microsoft.com/office/drawing/2014/main" id="{15F44320-4234-EFBB-55EC-0C1F101FA7D4}"/>
              </a:ext>
            </a:extLst>
          </p:cNvPr>
          <p:cNvSpPr txBox="1">
            <a:spLocks noChangeArrowheads="1"/>
          </p:cNvSpPr>
          <p:nvPr/>
        </p:nvSpPr>
        <p:spPr bwMode="auto">
          <a:xfrm>
            <a:off x="381000" y="4724400"/>
            <a:ext cx="92202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s-ES" altLang="en-US" sz="2800" b="1" dirty="0">
                <a:solidFill>
                  <a:srgbClr val="FFFF00"/>
                </a:solidFill>
                <a:latin typeface="Verdana" panose="020B0604030504040204" pitchFamily="34" charset="0"/>
                <a:ea typeface="Verdana" panose="020B0604030504040204" pitchFamily="34" charset="0"/>
              </a:rPr>
              <a:t>Cuando estamos infelices, asustados, en el apuro, frustrados, desanimados, deprimidos...</a:t>
            </a:r>
            <a:endParaRPr lang="en-US" altLang="en-US" sz="2800" b="1" dirty="0">
              <a:solidFill>
                <a:srgbClr val="FFFF00"/>
              </a:solidFill>
              <a:latin typeface="Verdana" panose="020B0604030504040204" pitchFamily="34" charset="0"/>
              <a:ea typeface="Verdana" panose="020B060403050404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5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nodeType="clickEffect">
                                  <p:stCondLst>
                                    <p:cond delay="0"/>
                                  </p:stCondLst>
                                  <p:childTnLst>
                                    <p:set>
                                      <p:cBhvr>
                                        <p:cTn id="6" dur="1" fill="hold">
                                          <p:stCondLst>
                                            <p:cond delay="0"/>
                                          </p:stCondLst>
                                        </p:cTn>
                                        <p:tgtEl>
                                          <p:spTgt spid="20490"/>
                                        </p:tgtEl>
                                        <p:attrNameLst>
                                          <p:attrName>style.visibility</p:attrName>
                                        </p:attrNameLst>
                                      </p:cBhvr>
                                      <p:to>
                                        <p:strVal val="visible"/>
                                      </p:to>
                                    </p:set>
                                    <p:animEffect transition="in" filter="barn(outVertical)">
                                      <p:cBhvr>
                                        <p:cTn id="7" dur="1000"/>
                                        <p:tgtEl>
                                          <p:spTgt spid="204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animBg="1"/>
      <p:bldP spid="20490"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6386" name="Text Box 9">
            <a:extLst>
              <a:ext uri="{FF2B5EF4-FFF2-40B4-BE49-F238E27FC236}">
                <a16:creationId xmlns:a16="http://schemas.microsoft.com/office/drawing/2014/main" id="{03F094C5-088E-0D00-A432-DD07A9F835B0}"/>
              </a:ext>
            </a:extLst>
          </p:cNvPr>
          <p:cNvSpPr txBox="1">
            <a:spLocks noChangeArrowheads="1"/>
          </p:cNvSpPr>
          <p:nvPr/>
        </p:nvSpPr>
        <p:spPr bwMode="auto">
          <a:xfrm>
            <a:off x="95915" y="3798231"/>
            <a:ext cx="9886285" cy="2305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s-ES" altLang="en-US" sz="2600" b="1" dirty="0">
                <a:solidFill>
                  <a:srgbClr val="FFFF00"/>
                </a:solidFill>
                <a:latin typeface="Verdana" panose="020B0604030504040204" pitchFamily="34" charset="0"/>
                <a:ea typeface="Verdana" panose="020B0604030504040204" pitchFamily="34" charset="0"/>
              </a:rPr>
              <a:t>Los que han pecado contra nosotros:</a:t>
            </a:r>
          </a:p>
          <a:p>
            <a:pPr eaLnBrk="1" hangingPunct="1"/>
            <a:r>
              <a:rPr lang="es-ES" altLang="en-US" sz="2600" b="1" dirty="0">
                <a:solidFill>
                  <a:srgbClr val="FFFF00"/>
                </a:solidFill>
                <a:latin typeface="Verdana" panose="020B0604030504040204" pitchFamily="34" charset="0"/>
                <a:ea typeface="Verdana" panose="020B0604030504040204" pitchFamily="34" charset="0"/>
              </a:rPr>
              <a:t>   nos maltrataron…abusaron…mintieron…dañaron</a:t>
            </a:r>
          </a:p>
          <a:p>
            <a:pPr eaLnBrk="1" hangingPunct="1">
              <a:lnSpc>
                <a:spcPct val="90000"/>
              </a:lnSpc>
            </a:pPr>
            <a:endParaRPr lang="es-CO" altLang="en-US" sz="1200" b="1" dirty="0">
              <a:solidFill>
                <a:srgbClr val="FFFF00"/>
              </a:solidFill>
              <a:latin typeface="Verdana" panose="020B0604030504040204" pitchFamily="34" charset="0"/>
              <a:ea typeface="Verdana" panose="020B0604030504040204" pitchFamily="34" charset="0"/>
            </a:endParaRPr>
          </a:p>
          <a:p>
            <a:pPr eaLnBrk="1" hangingPunct="1">
              <a:lnSpc>
                <a:spcPct val="90000"/>
              </a:lnSpc>
            </a:pPr>
            <a:endParaRPr lang="es-CO" altLang="en-US" sz="1200" b="1" dirty="0">
              <a:solidFill>
                <a:srgbClr val="FFFF00"/>
              </a:solidFill>
              <a:latin typeface="Verdana" panose="020B0604030504040204" pitchFamily="34" charset="0"/>
              <a:ea typeface="Verdana" panose="020B0604030504040204" pitchFamily="34" charset="0"/>
            </a:endParaRPr>
          </a:p>
          <a:p>
            <a:pPr eaLnBrk="1" hangingPunct="1">
              <a:lnSpc>
                <a:spcPct val="90000"/>
              </a:lnSpc>
            </a:pPr>
            <a:r>
              <a:rPr lang="es-ES" altLang="en-US" sz="2600" b="1" dirty="0">
                <a:solidFill>
                  <a:srgbClr val="FFFF00"/>
                </a:solidFill>
                <a:latin typeface="Verdana" panose="020B0604030504040204" pitchFamily="34" charset="0"/>
                <a:ea typeface="Verdana" panose="020B0604030504040204" pitchFamily="34" charset="0"/>
              </a:rPr>
              <a:t>De quién preferimos decir:  ¡No la merece!  </a:t>
            </a:r>
          </a:p>
          <a:p>
            <a:pPr eaLnBrk="1" hangingPunct="1">
              <a:lnSpc>
                <a:spcPct val="90000"/>
              </a:lnSpc>
            </a:pPr>
            <a:r>
              <a:rPr lang="es-ES" altLang="en-US" sz="2600" b="1" dirty="0">
                <a:solidFill>
                  <a:srgbClr val="FFFF00"/>
                </a:solidFill>
                <a:latin typeface="Verdana" panose="020B0604030504040204" pitchFamily="34" charset="0"/>
                <a:ea typeface="Verdana" panose="020B0604030504040204" pitchFamily="34" charset="0"/>
              </a:rPr>
              <a:t>   ¡Necesita aprender una lección!  ¡Debe recibir lo </a:t>
            </a:r>
          </a:p>
          <a:p>
            <a:pPr eaLnBrk="1" hangingPunct="1">
              <a:lnSpc>
                <a:spcPct val="90000"/>
              </a:lnSpc>
            </a:pPr>
            <a:r>
              <a:rPr lang="es-ES" altLang="en-US" sz="2600" b="1" dirty="0">
                <a:solidFill>
                  <a:srgbClr val="FFFF00"/>
                </a:solidFill>
                <a:latin typeface="Verdana" panose="020B0604030504040204" pitchFamily="34" charset="0"/>
                <a:ea typeface="Verdana" panose="020B0604030504040204" pitchFamily="34" charset="0"/>
              </a:rPr>
              <a:t>     que merece!</a:t>
            </a:r>
            <a:endParaRPr lang="en-US" altLang="en-US" sz="2600" b="1" dirty="0">
              <a:solidFill>
                <a:srgbClr val="FFFF00"/>
              </a:solidFill>
              <a:latin typeface="Verdana" panose="020B0604030504040204" pitchFamily="34" charset="0"/>
              <a:ea typeface="Verdana" panose="020B0604030504040204" pitchFamily="34" charset="0"/>
            </a:endParaRPr>
          </a:p>
        </p:txBody>
      </p:sp>
      <p:sp>
        <p:nvSpPr>
          <p:cNvPr id="21511" name="Text Box 7">
            <a:extLst>
              <a:ext uri="{FF2B5EF4-FFF2-40B4-BE49-F238E27FC236}">
                <a16:creationId xmlns:a16="http://schemas.microsoft.com/office/drawing/2014/main" id="{541CB250-0FB6-DD5F-7B4B-C929A0380553}"/>
              </a:ext>
            </a:extLst>
          </p:cNvPr>
          <p:cNvSpPr txBox="1">
            <a:spLocks noChangeArrowheads="1"/>
          </p:cNvSpPr>
          <p:nvPr/>
        </p:nvSpPr>
        <p:spPr bwMode="auto">
          <a:xfrm>
            <a:off x="0" y="2184484"/>
            <a:ext cx="10591800" cy="507831"/>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90000"/>
              </a:lnSpc>
            </a:pPr>
            <a:r>
              <a:rPr lang="es-CO" altLang="en-US" sz="3000" b="1" i="1" dirty="0">
                <a:solidFill>
                  <a:schemeClr val="bg1"/>
                </a:solidFill>
                <a:latin typeface="Verdana" panose="020B0604030504040204" pitchFamily="34" charset="0"/>
                <a:ea typeface="Verdana" panose="020B0604030504040204" pitchFamily="34" charset="0"/>
              </a:rPr>
              <a:t>¿Quién necesita recibir la gracia de nosotros?</a:t>
            </a:r>
            <a:endParaRPr lang="en-US" altLang="en-US" sz="3000" b="1" i="1" dirty="0">
              <a:solidFill>
                <a:schemeClr val="bg1"/>
              </a:solidFill>
              <a:latin typeface="Verdana" panose="020B0604030504040204" pitchFamily="34" charset="0"/>
              <a:ea typeface="Verdana" panose="020B0604030504040204" pitchFamily="34" charset="0"/>
            </a:endParaRPr>
          </a:p>
        </p:txBody>
      </p:sp>
      <p:sp>
        <p:nvSpPr>
          <p:cNvPr id="16388" name="Text Box 8">
            <a:extLst>
              <a:ext uri="{FF2B5EF4-FFF2-40B4-BE49-F238E27FC236}">
                <a16:creationId xmlns:a16="http://schemas.microsoft.com/office/drawing/2014/main" id="{77AF8EE6-8252-0099-22A1-F485BFF2E9DE}"/>
              </a:ext>
            </a:extLst>
          </p:cNvPr>
          <p:cNvSpPr txBox="1">
            <a:spLocks noChangeArrowheads="1"/>
          </p:cNvSpPr>
          <p:nvPr/>
        </p:nvSpPr>
        <p:spPr bwMode="auto">
          <a:xfrm>
            <a:off x="134111" y="2787403"/>
            <a:ext cx="9372600" cy="885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s-ES" altLang="en-US" sz="2600" b="1" dirty="0">
                <a:solidFill>
                  <a:srgbClr val="FFFF00"/>
                </a:solidFill>
                <a:latin typeface="Verdana" panose="020B0604030504040204" pitchFamily="34" charset="0"/>
                <a:ea typeface="Verdana" panose="020B0604030504040204" pitchFamily="34" charset="0"/>
              </a:rPr>
              <a:t>Los infelices, asustados, en el apuro, frustrados, </a:t>
            </a:r>
          </a:p>
          <a:p>
            <a:pPr eaLnBrk="1" hangingPunct="1"/>
            <a:r>
              <a:rPr lang="es-ES" altLang="en-US" sz="2600" b="1" dirty="0">
                <a:solidFill>
                  <a:srgbClr val="FFFF00"/>
                </a:solidFill>
                <a:latin typeface="Verdana" panose="020B0604030504040204" pitchFamily="34" charset="0"/>
                <a:ea typeface="Verdana" panose="020B0604030504040204" pitchFamily="34" charset="0"/>
              </a:rPr>
              <a:t>     desanimados, deprimidos...</a:t>
            </a:r>
            <a:endParaRPr lang="en-US" altLang="en-US" sz="2600" b="1" dirty="0">
              <a:solidFill>
                <a:srgbClr val="FFFF00"/>
              </a:solidFill>
              <a:latin typeface="Verdana" panose="020B0604030504040204" pitchFamily="34" charset="0"/>
              <a:ea typeface="Verdana" panose="020B0604030504040204" pitchFamily="34" charset="0"/>
            </a:endParaRPr>
          </a:p>
        </p:txBody>
      </p:sp>
      <p:pic>
        <p:nvPicPr>
          <p:cNvPr id="2" name="Picture 9">
            <a:extLst>
              <a:ext uri="{FF2B5EF4-FFF2-40B4-BE49-F238E27FC236}">
                <a16:creationId xmlns:a16="http://schemas.microsoft.com/office/drawing/2014/main" id="{2AA2826C-DAA9-EB3A-4A95-F8FEE31905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9135" t="3641" r="5032" b="1857"/>
          <a:stretch>
            <a:fillRect/>
          </a:stretch>
        </p:blipFill>
        <p:spPr bwMode="auto">
          <a:xfrm>
            <a:off x="9753600" y="2053223"/>
            <a:ext cx="2438400" cy="4786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1" nodeType="withEffect">
                                  <p:stCondLst>
                                    <p:cond delay="0"/>
                                  </p:stCondLst>
                                  <p:childTnLst>
                                    <p:set>
                                      <p:cBhvr>
                                        <p:cTn id="6" dur="1" fill="hold">
                                          <p:stCondLst>
                                            <p:cond delay="0"/>
                                          </p:stCondLst>
                                        </p:cTn>
                                        <p:tgtEl>
                                          <p:spTgt spid="21511"/>
                                        </p:tgtEl>
                                        <p:attrNameLst>
                                          <p:attrName>style.visibility</p:attrName>
                                        </p:attrNameLst>
                                      </p:cBhvr>
                                      <p:to>
                                        <p:strVal val="visible"/>
                                      </p:to>
                                    </p:set>
                                    <p:animEffect transition="in" filter="barn(outVertical)">
                                      <p:cBhvr>
                                        <p:cTn id="7" dur="1000"/>
                                        <p:tgtEl>
                                          <p:spTgt spid="2151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388"/>
                                        </p:tgtEl>
                                        <p:attrNameLst>
                                          <p:attrName>style.visibility</p:attrName>
                                        </p:attrNameLst>
                                      </p:cBhvr>
                                      <p:to>
                                        <p:strVal val="visible"/>
                                      </p:to>
                                    </p:set>
                                    <p:animEffect transition="in" filter="dissolve">
                                      <p:cBhvr>
                                        <p:cTn id="12" dur="1000"/>
                                        <p:tgtEl>
                                          <p:spTgt spid="16388"/>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6386">
                                            <p:txEl>
                                              <p:pRg st="0" end="0"/>
                                            </p:txEl>
                                          </p:spTgt>
                                        </p:tgtEl>
                                        <p:attrNameLst>
                                          <p:attrName>style.visibility</p:attrName>
                                        </p:attrNameLst>
                                      </p:cBhvr>
                                      <p:to>
                                        <p:strVal val="visible"/>
                                      </p:to>
                                    </p:set>
                                    <p:animEffect transition="in" filter="dissolve">
                                      <p:cBhvr>
                                        <p:cTn id="17" dur="1000"/>
                                        <p:tgtEl>
                                          <p:spTgt spid="16386">
                                            <p:txEl>
                                              <p:pRg st="0" end="0"/>
                                            </p:txEl>
                                          </p:spTgt>
                                        </p:tgtEl>
                                      </p:cBhvr>
                                    </p:animEffect>
                                  </p:childTnLst>
                                </p:cTn>
                              </p:par>
                              <p:par>
                                <p:cTn id="18" presetID="9" presetClass="entr" presetSubtype="0" fill="hold" nodeType="withEffect">
                                  <p:stCondLst>
                                    <p:cond delay="0"/>
                                  </p:stCondLst>
                                  <p:childTnLst>
                                    <p:set>
                                      <p:cBhvr>
                                        <p:cTn id="19" dur="1" fill="hold">
                                          <p:stCondLst>
                                            <p:cond delay="0"/>
                                          </p:stCondLst>
                                        </p:cTn>
                                        <p:tgtEl>
                                          <p:spTgt spid="16386">
                                            <p:txEl>
                                              <p:pRg st="1" end="1"/>
                                            </p:txEl>
                                          </p:spTgt>
                                        </p:tgtEl>
                                        <p:attrNameLst>
                                          <p:attrName>style.visibility</p:attrName>
                                        </p:attrNameLst>
                                      </p:cBhvr>
                                      <p:to>
                                        <p:strVal val="visible"/>
                                      </p:to>
                                    </p:set>
                                    <p:animEffect transition="in" filter="dissolve">
                                      <p:cBhvr>
                                        <p:cTn id="20" dur="1000"/>
                                        <p:tgtEl>
                                          <p:spTgt spid="16386">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16386">
                                            <p:txEl>
                                              <p:pRg st="4" end="4"/>
                                            </p:txEl>
                                          </p:spTgt>
                                        </p:tgtEl>
                                        <p:attrNameLst>
                                          <p:attrName>style.visibility</p:attrName>
                                        </p:attrNameLst>
                                      </p:cBhvr>
                                      <p:to>
                                        <p:strVal val="visible"/>
                                      </p:to>
                                    </p:set>
                                    <p:animEffect transition="in" filter="dissolve">
                                      <p:cBhvr>
                                        <p:cTn id="25" dur="1000"/>
                                        <p:tgtEl>
                                          <p:spTgt spid="16386">
                                            <p:txEl>
                                              <p:pRg st="4" end="4"/>
                                            </p:txEl>
                                          </p:spTgt>
                                        </p:tgtEl>
                                      </p:cBhvr>
                                    </p:animEffect>
                                  </p:childTnLst>
                                </p:cTn>
                              </p:par>
                              <p:par>
                                <p:cTn id="26" presetID="9" presetClass="entr" presetSubtype="0" fill="hold" nodeType="withEffect">
                                  <p:stCondLst>
                                    <p:cond delay="0"/>
                                  </p:stCondLst>
                                  <p:childTnLst>
                                    <p:set>
                                      <p:cBhvr>
                                        <p:cTn id="27" dur="1" fill="hold">
                                          <p:stCondLst>
                                            <p:cond delay="0"/>
                                          </p:stCondLst>
                                        </p:cTn>
                                        <p:tgtEl>
                                          <p:spTgt spid="16386">
                                            <p:txEl>
                                              <p:pRg st="5" end="5"/>
                                            </p:txEl>
                                          </p:spTgt>
                                        </p:tgtEl>
                                        <p:attrNameLst>
                                          <p:attrName>style.visibility</p:attrName>
                                        </p:attrNameLst>
                                      </p:cBhvr>
                                      <p:to>
                                        <p:strVal val="visible"/>
                                      </p:to>
                                    </p:set>
                                    <p:animEffect transition="in" filter="dissolve">
                                      <p:cBhvr>
                                        <p:cTn id="28" dur="1000"/>
                                        <p:tgtEl>
                                          <p:spTgt spid="16386">
                                            <p:txEl>
                                              <p:pRg st="5" end="5"/>
                                            </p:txEl>
                                          </p:spTgt>
                                        </p:tgtEl>
                                      </p:cBhvr>
                                    </p:animEffect>
                                  </p:childTnLst>
                                </p:cTn>
                              </p:par>
                              <p:par>
                                <p:cTn id="29" presetID="9" presetClass="entr" presetSubtype="0" fill="hold" nodeType="withEffect">
                                  <p:stCondLst>
                                    <p:cond delay="0"/>
                                  </p:stCondLst>
                                  <p:childTnLst>
                                    <p:set>
                                      <p:cBhvr>
                                        <p:cTn id="30" dur="1" fill="hold">
                                          <p:stCondLst>
                                            <p:cond delay="0"/>
                                          </p:stCondLst>
                                        </p:cTn>
                                        <p:tgtEl>
                                          <p:spTgt spid="16386">
                                            <p:txEl>
                                              <p:pRg st="6" end="6"/>
                                            </p:txEl>
                                          </p:spTgt>
                                        </p:tgtEl>
                                        <p:attrNameLst>
                                          <p:attrName>style.visibility</p:attrName>
                                        </p:attrNameLst>
                                      </p:cBhvr>
                                      <p:to>
                                        <p:strVal val="visible"/>
                                      </p:to>
                                    </p:set>
                                    <p:animEffect transition="in" filter="dissolve">
                                      <p:cBhvr>
                                        <p:cTn id="31" dur="1000"/>
                                        <p:tgtEl>
                                          <p:spTgt spid="1638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1" grpId="0" animBg="1"/>
      <p:bldP spid="21511" grpId="1" animBg="1"/>
      <p:bldP spid="16388"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537" name="Text Box 9">
            <a:extLst>
              <a:ext uri="{FF2B5EF4-FFF2-40B4-BE49-F238E27FC236}">
                <a16:creationId xmlns:a16="http://schemas.microsoft.com/office/drawing/2014/main" id="{5E5CC25F-ADF7-70AD-2BC6-8A0B41953D51}"/>
              </a:ext>
            </a:extLst>
          </p:cNvPr>
          <p:cNvSpPr txBox="1">
            <a:spLocks noChangeArrowheads="1"/>
          </p:cNvSpPr>
          <p:nvPr/>
        </p:nvSpPr>
        <p:spPr bwMode="auto">
          <a:xfrm>
            <a:off x="-36576" y="4572000"/>
            <a:ext cx="9521952" cy="954107"/>
          </a:xfrm>
          <a:prstGeom prst="rect">
            <a:avLst/>
          </a:prstGeom>
          <a:solidFill>
            <a:srgbClr val="FFFF99"/>
          </a:solidFill>
          <a:ln>
            <a:noFill/>
          </a:ln>
          <a:effec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s-CO" altLang="en-US" sz="2800" b="1" i="1">
                <a:latin typeface="Verdana" panose="020B0604030504040204" pitchFamily="34" charset="0"/>
                <a:ea typeface="Verdana" panose="020B0604030504040204" pitchFamily="34" charset="0"/>
              </a:rPr>
              <a:t>¿Dios rehusa mostrarnos Su gracia cuando</a:t>
            </a:r>
          </a:p>
          <a:p>
            <a:pPr algn="ctr" eaLnBrk="1" hangingPunct="1"/>
            <a:r>
              <a:rPr lang="es-CO" altLang="en-US" sz="2800" b="1" i="1">
                <a:latin typeface="Verdana" panose="020B0604030504040204" pitchFamily="34" charset="0"/>
                <a:ea typeface="Verdana" panose="020B0604030504040204" pitchFamily="34" charset="0"/>
              </a:rPr>
              <a:t>tratamos a El como eso?</a:t>
            </a:r>
            <a:endParaRPr lang="en-US" altLang="en-US" sz="2800" b="1" i="1">
              <a:latin typeface="Verdana" panose="020B0604030504040204" pitchFamily="34" charset="0"/>
              <a:ea typeface="Verdana" panose="020B0604030504040204" pitchFamily="34" charset="0"/>
            </a:endParaRPr>
          </a:p>
        </p:txBody>
      </p:sp>
      <p:pic>
        <p:nvPicPr>
          <p:cNvPr id="2" name="Picture 9">
            <a:extLst>
              <a:ext uri="{FF2B5EF4-FFF2-40B4-BE49-F238E27FC236}">
                <a16:creationId xmlns:a16="http://schemas.microsoft.com/office/drawing/2014/main" id="{3798E87E-32F2-5CD7-2E8D-9C5BBEEB09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9135" t="3641" r="5032" b="1857"/>
          <a:stretch>
            <a:fillRect/>
          </a:stretch>
        </p:blipFill>
        <p:spPr bwMode="auto">
          <a:xfrm>
            <a:off x="9296400" y="2053223"/>
            <a:ext cx="2895600" cy="4786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3" name="Text Box 5">
            <a:extLst>
              <a:ext uri="{FF2B5EF4-FFF2-40B4-BE49-F238E27FC236}">
                <a16:creationId xmlns:a16="http://schemas.microsoft.com/office/drawing/2014/main" id="{CCFABB75-11A3-BCB7-A1D8-CED75CD054B4}"/>
              </a:ext>
            </a:extLst>
          </p:cNvPr>
          <p:cNvSpPr txBox="1">
            <a:spLocks noChangeArrowheads="1"/>
          </p:cNvSpPr>
          <p:nvPr/>
        </p:nvSpPr>
        <p:spPr bwMode="auto">
          <a:xfrm>
            <a:off x="89154" y="2826826"/>
            <a:ext cx="10744200" cy="1410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lnSpc>
                <a:spcPct val="105000"/>
              </a:lnSpc>
            </a:pPr>
            <a:r>
              <a:rPr lang="es-ES" altLang="en-US" sz="2800" b="1" dirty="0">
                <a:solidFill>
                  <a:srgbClr val="FFFF00"/>
                </a:solidFill>
                <a:latin typeface="Verdana" panose="020B0604030504040204" pitchFamily="34" charset="0"/>
                <a:ea typeface="Verdana" panose="020B0604030504040204" pitchFamily="34" charset="0"/>
              </a:rPr>
              <a:t>Cuando estamos enojados, dañados, frustrados, tratados injustamente, acusados falsamente, celosos, resentidos, cuando no se parece justo</a:t>
            </a:r>
            <a:endParaRPr lang="en-US" altLang="en-US" sz="2800" b="1" dirty="0">
              <a:solidFill>
                <a:srgbClr val="FFFF00"/>
              </a:solidFill>
              <a:latin typeface="Verdana" panose="020B0604030504040204" pitchFamily="34" charset="0"/>
              <a:ea typeface="Verdana" panose="020B0604030504040204" pitchFamily="34" charset="0"/>
            </a:endParaRPr>
          </a:p>
        </p:txBody>
      </p:sp>
      <p:sp>
        <p:nvSpPr>
          <p:cNvPr id="22532" name="Text Box 4">
            <a:extLst>
              <a:ext uri="{FF2B5EF4-FFF2-40B4-BE49-F238E27FC236}">
                <a16:creationId xmlns:a16="http://schemas.microsoft.com/office/drawing/2014/main" id="{D83F36A8-3C96-4098-D165-505DA949DDBC}"/>
              </a:ext>
            </a:extLst>
          </p:cNvPr>
          <p:cNvSpPr txBox="1">
            <a:spLocks noChangeArrowheads="1"/>
          </p:cNvSpPr>
          <p:nvPr/>
        </p:nvSpPr>
        <p:spPr bwMode="auto">
          <a:xfrm>
            <a:off x="12192" y="2053223"/>
            <a:ext cx="9969246" cy="480131"/>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90000"/>
              </a:lnSpc>
            </a:pPr>
            <a:r>
              <a:rPr lang="es-CO" altLang="en-US" sz="2800" b="1" i="1" dirty="0">
                <a:solidFill>
                  <a:schemeClr val="bg1"/>
                </a:solidFill>
                <a:latin typeface="Verdana" panose="020B0604030504040204" pitchFamily="34" charset="0"/>
                <a:ea typeface="Verdana" panose="020B0604030504040204" pitchFamily="34" charset="0"/>
              </a:rPr>
              <a:t>¿Cuándo es difícil mostrar gracia hacia a otros?</a:t>
            </a:r>
            <a:endParaRPr lang="en-US" altLang="en-US" sz="2800" b="1" i="1" dirty="0">
              <a:solidFill>
                <a:schemeClr val="bg1"/>
              </a:solidFill>
              <a:latin typeface="Verdana" panose="020B0604030504040204" pitchFamily="34" charset="0"/>
              <a:ea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2" fill="hold" nodeType="withEffect">
                                  <p:stCondLst>
                                    <p:cond delay="0"/>
                                  </p:stCondLst>
                                  <p:childTnLst>
                                    <p:set>
                                      <p:cBhvr>
                                        <p:cTn id="6" dur="1" fill="hold">
                                          <p:stCondLst>
                                            <p:cond delay="0"/>
                                          </p:stCondLst>
                                        </p:cTn>
                                        <p:tgtEl>
                                          <p:spTgt spid="22532"/>
                                        </p:tgtEl>
                                        <p:attrNameLst>
                                          <p:attrName>style.visibility</p:attrName>
                                        </p:attrNameLst>
                                      </p:cBhvr>
                                      <p:to>
                                        <p:strVal val="visible"/>
                                      </p:to>
                                    </p:set>
                                    <p:animEffect transition="in" filter="slide(fromRight)">
                                      <p:cBhvr>
                                        <p:cTn id="7" dur="1000"/>
                                        <p:tgtEl>
                                          <p:spTgt spid="225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288" fill="hold" nodeType="clickEffect">
                                  <p:stCondLst>
                                    <p:cond delay="0"/>
                                  </p:stCondLst>
                                  <p:childTnLst>
                                    <p:set>
                                      <p:cBhvr>
                                        <p:cTn id="11" dur="1" fill="hold">
                                          <p:stCondLst>
                                            <p:cond delay="0"/>
                                          </p:stCondLst>
                                        </p:cTn>
                                        <p:tgtEl>
                                          <p:spTgt spid="22533"/>
                                        </p:tgtEl>
                                        <p:attrNameLst>
                                          <p:attrName>style.visibility</p:attrName>
                                        </p:attrNameLst>
                                      </p:cBhvr>
                                      <p:to>
                                        <p:strVal val="visible"/>
                                      </p:to>
                                    </p:set>
                                    <p:anim calcmode="lin" valueType="num">
                                      <p:cBhvr>
                                        <p:cTn id="12" dur="1000" fill="hold"/>
                                        <p:tgtEl>
                                          <p:spTgt spid="22533"/>
                                        </p:tgtEl>
                                        <p:attrNameLst>
                                          <p:attrName>ppt_w</p:attrName>
                                        </p:attrNameLst>
                                      </p:cBhvr>
                                      <p:tavLst>
                                        <p:tav tm="0">
                                          <p:val>
                                            <p:strVal val="4/3*#ppt_w"/>
                                          </p:val>
                                        </p:tav>
                                        <p:tav tm="100000">
                                          <p:val>
                                            <p:strVal val="#ppt_w"/>
                                          </p:val>
                                        </p:tav>
                                      </p:tavLst>
                                    </p:anim>
                                    <p:anim calcmode="lin" valueType="num">
                                      <p:cBhvr>
                                        <p:cTn id="13" dur="1000" fill="hold"/>
                                        <p:tgtEl>
                                          <p:spTgt spid="22533"/>
                                        </p:tgtEl>
                                        <p:attrNameLst>
                                          <p:attrName>ppt_h</p:attrName>
                                        </p:attrNameLst>
                                      </p:cBhvr>
                                      <p:tavLst>
                                        <p:tav tm="0">
                                          <p:val>
                                            <p:strVal val="4/3*#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12" presetClass="entr" presetSubtype="1" fill="hold" nodeType="clickEffect">
                                  <p:stCondLst>
                                    <p:cond delay="0"/>
                                  </p:stCondLst>
                                  <p:childTnLst>
                                    <p:set>
                                      <p:cBhvr>
                                        <p:cTn id="17" dur="1" fill="hold">
                                          <p:stCondLst>
                                            <p:cond delay="0"/>
                                          </p:stCondLst>
                                        </p:cTn>
                                        <p:tgtEl>
                                          <p:spTgt spid="22537"/>
                                        </p:tgtEl>
                                        <p:attrNameLst>
                                          <p:attrName>style.visibility</p:attrName>
                                        </p:attrNameLst>
                                      </p:cBhvr>
                                      <p:to>
                                        <p:strVal val="visible"/>
                                      </p:to>
                                    </p:set>
                                    <p:animEffect transition="in" filter="slide(fromTop)">
                                      <p:cBhvr>
                                        <p:cTn id="18" dur="1000"/>
                                        <p:tgtEl>
                                          <p:spTgt spid="225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7" grpId="0" animBg="1"/>
      <p:bldP spid="22533" grpId="0"/>
      <p:bldP spid="2253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148" name="Rectangle 4">
            <a:extLst>
              <a:ext uri="{FF2B5EF4-FFF2-40B4-BE49-F238E27FC236}">
                <a16:creationId xmlns:a16="http://schemas.microsoft.com/office/drawing/2014/main" id="{411AE1C7-AA28-4D33-B382-D0B20929FE06}"/>
              </a:ext>
            </a:extLst>
          </p:cNvPr>
          <p:cNvSpPr>
            <a:spLocks noChangeArrowheads="1"/>
          </p:cNvSpPr>
          <p:nvPr/>
        </p:nvSpPr>
        <p:spPr bwMode="auto">
          <a:xfrm>
            <a:off x="0" y="2590800"/>
            <a:ext cx="12192000" cy="506101"/>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Calibri" panose="020F0502020204030204" pitchFamily="34" charset="0"/>
              </a:defRPr>
            </a:lvl1pPr>
            <a:lvl2pPr marL="800100" indent="-342900">
              <a:defRPr>
                <a:solidFill>
                  <a:schemeClr val="tx1"/>
                </a:solidFill>
                <a:latin typeface="Calibri" panose="020F0502020204030204" pitchFamily="34" charset="0"/>
              </a:defRPr>
            </a:lvl2pPr>
            <a:lvl3pPr marL="1257300" indent="-342900">
              <a:defRPr>
                <a:solidFill>
                  <a:schemeClr val="tx1"/>
                </a:solidFill>
                <a:latin typeface="Calibri" panose="020F0502020204030204" pitchFamily="34" charset="0"/>
              </a:defRPr>
            </a:lvl3pPr>
            <a:lvl4pPr marL="1714500" indent="-342900">
              <a:defRPr>
                <a:solidFill>
                  <a:schemeClr val="tx1"/>
                </a:solidFill>
                <a:latin typeface="Calibri" panose="020F0502020204030204" pitchFamily="34" charset="0"/>
              </a:defRPr>
            </a:lvl4pPr>
            <a:lvl5pPr marL="2171700" indent="-342900">
              <a:defRPr>
                <a:solidFill>
                  <a:schemeClr val="tx1"/>
                </a:solidFill>
                <a:latin typeface="Calibri" panose="020F0502020204030204" pitchFamily="34" charset="0"/>
              </a:defRPr>
            </a:lvl5pPr>
            <a:lvl6pPr marL="2628900" indent="-342900" defTabSz="457200" fontAlgn="base">
              <a:spcBef>
                <a:spcPct val="0"/>
              </a:spcBef>
              <a:spcAft>
                <a:spcPct val="0"/>
              </a:spcAft>
              <a:defRPr>
                <a:solidFill>
                  <a:schemeClr val="tx1"/>
                </a:solidFill>
                <a:latin typeface="Calibri" panose="020F0502020204030204" pitchFamily="34" charset="0"/>
              </a:defRPr>
            </a:lvl6pPr>
            <a:lvl7pPr marL="3086100" indent="-342900" defTabSz="457200" fontAlgn="base">
              <a:spcBef>
                <a:spcPct val="0"/>
              </a:spcBef>
              <a:spcAft>
                <a:spcPct val="0"/>
              </a:spcAft>
              <a:defRPr>
                <a:solidFill>
                  <a:schemeClr val="tx1"/>
                </a:solidFill>
                <a:latin typeface="Calibri" panose="020F0502020204030204" pitchFamily="34" charset="0"/>
              </a:defRPr>
            </a:lvl7pPr>
            <a:lvl8pPr marL="3543300" indent="-342900" defTabSz="457200" fontAlgn="base">
              <a:spcBef>
                <a:spcPct val="0"/>
              </a:spcBef>
              <a:spcAft>
                <a:spcPct val="0"/>
              </a:spcAft>
              <a:defRPr>
                <a:solidFill>
                  <a:schemeClr val="tx1"/>
                </a:solidFill>
                <a:latin typeface="Calibri" panose="020F0502020204030204" pitchFamily="34" charset="0"/>
              </a:defRPr>
            </a:lvl8pPr>
            <a:lvl9pPr marL="4000500" indent="-3429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105000"/>
              </a:lnSpc>
            </a:pPr>
            <a:r>
              <a:rPr lang="en-US" altLang="en-US" sz="2800" b="1" dirty="0">
                <a:solidFill>
                  <a:srgbClr val="FFFF00"/>
                </a:solidFill>
                <a:latin typeface="Verdana" panose="020B0604030504040204" pitchFamily="34" charset="0"/>
                <a:ea typeface="Verdana" panose="020B0604030504040204" pitchFamily="34" charset="0"/>
              </a:rPr>
              <a:t>GRACIA:  </a:t>
            </a:r>
            <a:r>
              <a:rPr lang="en-US" altLang="en-US" sz="2800" b="1" dirty="0">
                <a:solidFill>
                  <a:schemeClr val="bg1"/>
                </a:solidFill>
                <a:latin typeface="Verdana" panose="020B0604030504040204" pitchFamily="34" charset="0"/>
                <a:ea typeface="Verdana" panose="020B0604030504040204" pitchFamily="34" charset="0"/>
              </a:rPr>
              <a:t>Lo que da </a:t>
            </a:r>
            <a:r>
              <a:rPr lang="en-US" altLang="en-US" sz="2800" b="1" dirty="0" err="1">
                <a:solidFill>
                  <a:schemeClr val="bg1"/>
                </a:solidFill>
                <a:latin typeface="Verdana" panose="020B0604030504040204" pitchFamily="34" charset="0"/>
                <a:ea typeface="Verdana" panose="020B0604030504040204" pitchFamily="34" charset="0"/>
              </a:rPr>
              <a:t>gozo</a:t>
            </a:r>
            <a:r>
              <a:rPr lang="en-US" altLang="en-US" sz="2800" b="1" dirty="0">
                <a:solidFill>
                  <a:schemeClr val="bg1"/>
                </a:solidFill>
                <a:latin typeface="Verdana" panose="020B0604030504040204" pitchFamily="34" charset="0"/>
                <a:ea typeface="Verdana" panose="020B0604030504040204" pitchFamily="34" charset="0"/>
              </a:rPr>
              <a:t>, placer, </a:t>
            </a:r>
            <a:r>
              <a:rPr lang="en-US" altLang="en-US" sz="2800" b="1" dirty="0" err="1">
                <a:solidFill>
                  <a:schemeClr val="bg1"/>
                </a:solidFill>
                <a:latin typeface="Verdana" panose="020B0604030504040204" pitchFamily="34" charset="0"/>
                <a:ea typeface="Verdana" panose="020B0604030504040204" pitchFamily="34" charset="0"/>
              </a:rPr>
              <a:t>dulzura</a:t>
            </a:r>
            <a:r>
              <a:rPr lang="en-US" altLang="en-US" sz="2800" b="1" dirty="0">
                <a:solidFill>
                  <a:schemeClr val="bg1"/>
                </a:solidFill>
                <a:latin typeface="Verdana" panose="020B0604030504040204" pitchFamily="34" charset="0"/>
                <a:ea typeface="Verdana" panose="020B0604030504040204" pitchFamily="34" charset="0"/>
              </a:rPr>
              <a:t>, </a:t>
            </a:r>
            <a:r>
              <a:rPr lang="en-US" altLang="en-US" sz="2800" b="1" dirty="0" err="1">
                <a:solidFill>
                  <a:schemeClr val="bg1"/>
                </a:solidFill>
                <a:latin typeface="Verdana" panose="020B0604030504040204" pitchFamily="34" charset="0"/>
                <a:ea typeface="Verdana" panose="020B0604030504040204" pitchFamily="34" charset="0"/>
              </a:rPr>
              <a:t>encanto</a:t>
            </a:r>
            <a:r>
              <a:rPr lang="en-US" altLang="en-US" sz="2800" b="1" dirty="0">
                <a:solidFill>
                  <a:schemeClr val="bg1"/>
                </a:solidFill>
                <a:latin typeface="Verdana" panose="020B0604030504040204" pitchFamily="34" charset="0"/>
                <a:ea typeface="Verdana" panose="020B0604030504040204" pitchFamily="34" charset="0"/>
              </a:rPr>
              <a:t>, </a:t>
            </a:r>
            <a:r>
              <a:rPr lang="en-US" altLang="en-US" sz="2800" b="1" dirty="0" err="1">
                <a:solidFill>
                  <a:schemeClr val="bg1"/>
                </a:solidFill>
                <a:latin typeface="Verdana" panose="020B0604030504040204" pitchFamily="34" charset="0"/>
                <a:ea typeface="Verdana" panose="020B0604030504040204" pitchFamily="34" charset="0"/>
              </a:rPr>
              <a:t>belleza</a:t>
            </a:r>
            <a:endParaRPr lang="en-US" altLang="en-US" sz="2800" b="1" dirty="0">
              <a:solidFill>
                <a:schemeClr val="bg1"/>
              </a:solidFill>
              <a:latin typeface="Verdana" panose="020B0604030504040204" pitchFamily="34" charset="0"/>
              <a:ea typeface="Verdana" panose="020B0604030504040204" pitchFamily="34" charset="0"/>
            </a:endParaRPr>
          </a:p>
        </p:txBody>
      </p:sp>
      <p:sp>
        <p:nvSpPr>
          <p:cNvPr id="6149" name="Text Box 5">
            <a:extLst>
              <a:ext uri="{FF2B5EF4-FFF2-40B4-BE49-F238E27FC236}">
                <a16:creationId xmlns:a16="http://schemas.microsoft.com/office/drawing/2014/main" id="{E2B14460-4AA6-F037-9F24-A66E508E128D}"/>
              </a:ext>
            </a:extLst>
          </p:cNvPr>
          <p:cNvSpPr txBox="1">
            <a:spLocks noChangeArrowheads="1"/>
          </p:cNvSpPr>
          <p:nvPr/>
        </p:nvSpPr>
        <p:spPr bwMode="auto">
          <a:xfrm>
            <a:off x="152400" y="3276600"/>
            <a:ext cx="11582400" cy="2590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150000"/>
              </a:lnSpc>
            </a:pPr>
            <a:r>
              <a:rPr lang="es-CO" altLang="en-US" sz="2800" b="1" dirty="0">
                <a:solidFill>
                  <a:schemeClr val="bg1"/>
                </a:solidFill>
                <a:latin typeface="Verdana" panose="020B0604030504040204" pitchFamily="34" charset="0"/>
                <a:ea typeface="Verdana" panose="020B0604030504040204" pitchFamily="34" charset="0"/>
              </a:rPr>
              <a:t>Como cristianos, somos llamados a ser instrumentos de la gracia.  Cuando estamos con otros y hablamos con otros y, teniendo ese efecto sobre otros, no hay prueba mejor que Cristo es en nosotros y nosotros en Él.</a:t>
            </a:r>
            <a:endParaRPr lang="en-US" altLang="en-US" sz="2800" b="1" dirty="0">
              <a:solidFill>
                <a:schemeClr val="bg1"/>
              </a:solidFill>
              <a:latin typeface="Verdana" panose="020B0604030504040204" pitchFamily="34" charset="0"/>
              <a:ea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8" fill="hold" nodeType="with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wheel(8)">
                                      <p:cBhvr>
                                        <p:cTn id="7" dur="1000"/>
                                        <p:tgtEl>
                                          <p:spTgt spid="614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288" fill="hold" nodeType="clickEffect">
                                  <p:stCondLst>
                                    <p:cond delay="0"/>
                                  </p:stCondLst>
                                  <p:childTnLst>
                                    <p:set>
                                      <p:cBhvr>
                                        <p:cTn id="11" dur="1" fill="hold">
                                          <p:stCondLst>
                                            <p:cond delay="0"/>
                                          </p:stCondLst>
                                        </p:cTn>
                                        <p:tgtEl>
                                          <p:spTgt spid="6149"/>
                                        </p:tgtEl>
                                        <p:attrNameLst>
                                          <p:attrName>style.visibility</p:attrName>
                                        </p:attrNameLst>
                                      </p:cBhvr>
                                      <p:to>
                                        <p:strVal val="visible"/>
                                      </p:to>
                                    </p:set>
                                    <p:anim calcmode="lin" valueType="num">
                                      <p:cBhvr>
                                        <p:cTn id="12" dur="1000" fill="hold"/>
                                        <p:tgtEl>
                                          <p:spTgt spid="6149"/>
                                        </p:tgtEl>
                                        <p:attrNameLst>
                                          <p:attrName>ppt_w</p:attrName>
                                        </p:attrNameLst>
                                      </p:cBhvr>
                                      <p:tavLst>
                                        <p:tav tm="0">
                                          <p:val>
                                            <p:strVal val="4/3*#ppt_w"/>
                                          </p:val>
                                        </p:tav>
                                        <p:tav tm="100000">
                                          <p:val>
                                            <p:strVal val="#ppt_w"/>
                                          </p:val>
                                        </p:tav>
                                      </p:tavLst>
                                    </p:anim>
                                    <p:anim calcmode="lin" valueType="num">
                                      <p:cBhvr>
                                        <p:cTn id="13" dur="1000" fill="hold"/>
                                        <p:tgtEl>
                                          <p:spTgt spid="6149"/>
                                        </p:tgtEl>
                                        <p:attrNameLst>
                                          <p:attrName>ppt_h</p:attrName>
                                        </p:attrNameLst>
                                      </p:cBhvr>
                                      <p:tavLst>
                                        <p:tav tm="0">
                                          <p:val>
                                            <p:strVal val="4/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animBg="1"/>
      <p:bldP spid="614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074" name="Text Box 3">
            <a:extLst>
              <a:ext uri="{FF2B5EF4-FFF2-40B4-BE49-F238E27FC236}">
                <a16:creationId xmlns:a16="http://schemas.microsoft.com/office/drawing/2014/main" id="{6EADD58E-850C-F5D2-D5C7-C145AED3BA72}"/>
              </a:ext>
            </a:extLst>
          </p:cNvPr>
          <p:cNvSpPr txBox="1">
            <a:spLocks noChangeArrowheads="1"/>
          </p:cNvSpPr>
          <p:nvPr/>
        </p:nvSpPr>
        <p:spPr bwMode="auto">
          <a:xfrm>
            <a:off x="1752600" y="1676400"/>
            <a:ext cx="9144000" cy="4894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90000"/>
              </a:lnSpc>
            </a:pPr>
            <a:r>
              <a:rPr lang="es-ES" altLang="en-US" sz="2600" b="1" dirty="0">
                <a:solidFill>
                  <a:schemeClr val="bg1"/>
                </a:solidFill>
                <a:latin typeface="Verdana" panose="020B0604030504040204" pitchFamily="34" charset="0"/>
                <a:ea typeface="Verdana" panose="020B0604030504040204" pitchFamily="34" charset="0"/>
                <a:cs typeface="Verdana" panose="020B0604030504040204" pitchFamily="34" charset="0"/>
              </a:rPr>
              <a:t>Al oír esto Jesús, les dijo: Los sanos no tienen necesidad de médico, sino los enfermos. Id, pues, y aprended lo que significa: Misericordia quiero, y no sacrificio. Porque no he venido a llamar a justos, sino a pecadores, al arrepentimiento.</a:t>
            </a:r>
          </a:p>
          <a:p>
            <a:pPr algn="ctr" eaLnBrk="1" hangingPunct="1">
              <a:lnSpc>
                <a:spcPct val="90000"/>
              </a:lnSpc>
            </a:pPr>
            <a:endParaRPr lang="en-US" altLang="en-US" sz="26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algn="ctr" eaLnBrk="1" hangingPunct="1">
              <a:lnSpc>
                <a:spcPct val="95000"/>
              </a:lnSpc>
            </a:pPr>
            <a:r>
              <a:rPr lang="es-ES" altLang="en-US" sz="2600" b="1" dirty="0">
                <a:solidFill>
                  <a:schemeClr val="bg1"/>
                </a:solidFill>
                <a:latin typeface="Verdana" panose="020B0604030504040204" pitchFamily="34" charset="0"/>
                <a:ea typeface="Verdana" panose="020B0604030504040204" pitchFamily="34" charset="0"/>
                <a:cs typeface="Verdana" panose="020B0604030504040204" pitchFamily="34" charset="0"/>
              </a:rPr>
              <a:t>Entonces él les refirió esta parábola, diciendo: ¿Qué hombre de vosotros, teniendo cien ovejas, si pierde una de ellas, no deja las noventa y nueve en el desierto, y va tras la que se perdió, hasta encontrarla?  Y cuando la encuentra, la pone sobre sus hombros gozoso;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3074">
                                            <p:txEl>
                                              <p:pRg st="0" end="0"/>
                                            </p:txEl>
                                          </p:spTgt>
                                        </p:tgtEl>
                                        <p:attrNameLst>
                                          <p:attrName>style.visibility</p:attrName>
                                        </p:attrNameLst>
                                      </p:cBhvr>
                                      <p:to>
                                        <p:strVal val="visible"/>
                                      </p:to>
                                    </p:set>
                                    <p:animEffect transition="in" filter="dissolve">
                                      <p:cBhvr>
                                        <p:cTn id="7" dur="1000"/>
                                        <p:tgtEl>
                                          <p:spTgt spid="307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074">
                                            <p:txEl>
                                              <p:pRg st="2" end="2"/>
                                            </p:txEl>
                                          </p:spTgt>
                                        </p:tgtEl>
                                        <p:attrNameLst>
                                          <p:attrName>style.visibility</p:attrName>
                                        </p:attrNameLst>
                                      </p:cBhvr>
                                      <p:to>
                                        <p:strVal val="visible"/>
                                      </p:to>
                                    </p:set>
                                    <p:animEffect transition="in" filter="dissolve">
                                      <p:cBhvr>
                                        <p:cTn id="12" dur="1000"/>
                                        <p:tgtEl>
                                          <p:spTgt spid="307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219" name="Text Box 3">
            <a:extLst>
              <a:ext uri="{FF2B5EF4-FFF2-40B4-BE49-F238E27FC236}">
                <a16:creationId xmlns:a16="http://schemas.microsoft.com/office/drawing/2014/main" id="{462A3CA2-4534-D62D-E765-1BC7411BEC0B}"/>
              </a:ext>
            </a:extLst>
          </p:cNvPr>
          <p:cNvSpPr txBox="1">
            <a:spLocks noChangeArrowheads="1"/>
          </p:cNvSpPr>
          <p:nvPr/>
        </p:nvSpPr>
        <p:spPr bwMode="auto">
          <a:xfrm>
            <a:off x="1905000" y="1722437"/>
            <a:ext cx="8877300" cy="1173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90000"/>
              </a:lnSpc>
            </a:pPr>
            <a:r>
              <a:rPr lang="es-ES" altLang="en-US" sz="2600" b="1" dirty="0">
                <a:solidFill>
                  <a:schemeClr val="bg1"/>
                </a:solidFill>
                <a:latin typeface="Verdana" panose="020B0604030504040204" pitchFamily="34" charset="0"/>
                <a:ea typeface="Verdana" panose="020B0604030504040204" pitchFamily="34" charset="0"/>
                <a:cs typeface="Verdana" panose="020B0604030504040204" pitchFamily="34" charset="0"/>
              </a:rPr>
              <a:t>1. ¿Por qué los pecadores y los parias no se asociaron a la gente </a:t>
            </a:r>
            <a:r>
              <a:rPr lang="en-US" altLang="en-US" sz="2600" b="1" dirty="0">
                <a:solidFill>
                  <a:schemeClr val="bg1"/>
                </a:solidFill>
                <a:latin typeface="Verdana" panose="020B0604030504040204" pitchFamily="34" charset="0"/>
                <a:ea typeface="Verdana" panose="020B0604030504040204" pitchFamily="34" charset="0"/>
                <a:cs typeface="Verdana" panose="020B0604030504040204" pitchFamily="34" charset="0"/>
              </a:rPr>
              <a:t>“</a:t>
            </a:r>
            <a:r>
              <a:rPr lang="es-ES" altLang="en-US" sz="2600" b="1" dirty="0">
                <a:solidFill>
                  <a:schemeClr val="bg1"/>
                </a:solidFill>
                <a:latin typeface="Verdana" panose="020B0604030504040204" pitchFamily="34" charset="0"/>
                <a:ea typeface="Verdana" panose="020B0604030504040204" pitchFamily="34" charset="0"/>
                <a:cs typeface="Verdana" panose="020B0604030504040204" pitchFamily="34" charset="0"/>
              </a:rPr>
              <a:t>buena,” “espiritual” del día de Jesús?</a:t>
            </a:r>
            <a:endParaRPr lang="en-US" altLang="en-US" sz="26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9222" name="Text Box 6">
            <a:extLst>
              <a:ext uri="{FF2B5EF4-FFF2-40B4-BE49-F238E27FC236}">
                <a16:creationId xmlns:a16="http://schemas.microsoft.com/office/drawing/2014/main" id="{30C1E477-9634-E001-1D01-1428A4D70A4B}"/>
              </a:ext>
            </a:extLst>
          </p:cNvPr>
          <p:cNvSpPr txBox="1">
            <a:spLocks noChangeArrowheads="1"/>
          </p:cNvSpPr>
          <p:nvPr/>
        </p:nvSpPr>
        <p:spPr bwMode="auto">
          <a:xfrm>
            <a:off x="1905000" y="3276600"/>
            <a:ext cx="8877300" cy="1173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90000"/>
              </a:lnSpc>
            </a:pPr>
            <a:r>
              <a:rPr lang="en-US" altLang="en-US" sz="2600" b="1">
                <a:solidFill>
                  <a:schemeClr val="bg1"/>
                </a:solidFill>
                <a:latin typeface="Verdana" panose="020B0604030504040204" pitchFamily="34" charset="0"/>
                <a:ea typeface="Verdana" panose="020B0604030504040204" pitchFamily="34" charset="0"/>
                <a:cs typeface="Verdana" panose="020B0604030504040204" pitchFamily="34" charset="0"/>
              </a:rPr>
              <a:t>2. </a:t>
            </a:r>
            <a:r>
              <a:rPr lang="es-ES" altLang="en-US" sz="2600" b="1">
                <a:solidFill>
                  <a:schemeClr val="bg1"/>
                </a:solidFill>
                <a:latin typeface="Verdana" panose="020B0604030504040204" pitchFamily="34" charset="0"/>
                <a:ea typeface="Verdana" panose="020B0604030504040204" pitchFamily="34" charset="0"/>
                <a:cs typeface="Verdana" panose="020B0604030504040204" pitchFamily="34" charset="0"/>
              </a:rPr>
              <a:t>¿Por qué tuvieron hambre para estar con Jesús tanto?  ¿Por qué se sentían tan cómoda cerca de él?</a:t>
            </a:r>
            <a:endParaRPr lang="en-US" altLang="en-US" sz="2600" b="1">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9223" name="Text Box 7">
            <a:extLst>
              <a:ext uri="{FF2B5EF4-FFF2-40B4-BE49-F238E27FC236}">
                <a16:creationId xmlns:a16="http://schemas.microsoft.com/office/drawing/2014/main" id="{9F5FDED0-260A-A479-D4A2-96A200567019}"/>
              </a:ext>
            </a:extLst>
          </p:cNvPr>
          <p:cNvSpPr txBox="1">
            <a:spLocks noChangeArrowheads="1"/>
          </p:cNvSpPr>
          <p:nvPr/>
        </p:nvSpPr>
        <p:spPr bwMode="auto">
          <a:xfrm>
            <a:off x="1905000" y="4876800"/>
            <a:ext cx="8877300" cy="1892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90000"/>
              </a:lnSpc>
            </a:pPr>
            <a:r>
              <a:rPr lang="en-US" altLang="en-US" sz="2600" b="1">
                <a:solidFill>
                  <a:schemeClr val="bg1"/>
                </a:solidFill>
                <a:latin typeface="Verdana" panose="020B0604030504040204" pitchFamily="34" charset="0"/>
                <a:ea typeface="Verdana" panose="020B0604030504040204" pitchFamily="34" charset="0"/>
                <a:cs typeface="Verdana" panose="020B0604030504040204" pitchFamily="34" charset="0"/>
              </a:rPr>
              <a:t>3. </a:t>
            </a:r>
            <a:r>
              <a:rPr lang="es-ES" altLang="en-US" sz="2600" b="1">
                <a:solidFill>
                  <a:schemeClr val="bg1"/>
                </a:solidFill>
                <a:latin typeface="Verdana" panose="020B0604030504040204" pitchFamily="34" charset="0"/>
                <a:ea typeface="Verdana" panose="020B0604030504040204" pitchFamily="34" charset="0"/>
                <a:cs typeface="Verdana" panose="020B0604030504040204" pitchFamily="34" charset="0"/>
              </a:rPr>
              <a:t>Jesús tenía una reputación de ser un amigo de pecadores.  Somos sus disciples:  ¿tenemos esa reputación?  ¿Los pecadores se sienten cómodos cerca de nosotros?  ¿Nos sentimos cómodos cerca de los pecadores?</a:t>
            </a:r>
          </a:p>
        </p:txBody>
      </p:sp>
      <p:sp>
        <p:nvSpPr>
          <p:cNvPr id="9225" name="Text Box 9">
            <a:extLst>
              <a:ext uri="{FF2B5EF4-FFF2-40B4-BE49-F238E27FC236}">
                <a16:creationId xmlns:a16="http://schemas.microsoft.com/office/drawing/2014/main" id="{ECF767C0-C4DA-218E-46B7-1F2CC1A44E61}"/>
              </a:ext>
            </a:extLst>
          </p:cNvPr>
          <p:cNvSpPr txBox="1">
            <a:spLocks noChangeArrowheads="1"/>
          </p:cNvSpPr>
          <p:nvPr/>
        </p:nvSpPr>
        <p:spPr bwMode="auto">
          <a:xfrm>
            <a:off x="0" y="0"/>
            <a:ext cx="12192000" cy="4921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600" b="1">
                <a:latin typeface="Verdana" panose="020B0604030504040204" pitchFamily="34" charset="0"/>
                <a:ea typeface="Verdana" panose="020B0604030504040204" pitchFamily="34" charset="0"/>
                <a:cs typeface="Verdana" panose="020B0604030504040204" pitchFamily="34" charset="0"/>
              </a:rPr>
              <a:t>PIENSE DE ESTO: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withEffect">
                                  <p:stCondLst>
                                    <p:cond delay="0"/>
                                  </p:stCondLst>
                                  <p:childTnLst>
                                    <p:set>
                                      <p:cBhvr>
                                        <p:cTn id="6" dur="1" fill="hold">
                                          <p:stCondLst>
                                            <p:cond delay="0"/>
                                          </p:stCondLst>
                                        </p:cTn>
                                        <p:tgtEl>
                                          <p:spTgt spid="9225"/>
                                        </p:tgtEl>
                                        <p:attrNameLst>
                                          <p:attrName>style.visibility</p:attrName>
                                        </p:attrNameLst>
                                      </p:cBhvr>
                                      <p:to>
                                        <p:strVal val="visible"/>
                                      </p:to>
                                    </p:set>
                                    <p:animEffect transition="in" filter="wipe(left)">
                                      <p:cBhvr>
                                        <p:cTn id="7" dur="1000"/>
                                        <p:tgtEl>
                                          <p:spTgt spid="9225"/>
                                        </p:tgtEl>
                                      </p:cBhvr>
                                    </p:animEffect>
                                  </p:childTnLst>
                                </p:cTn>
                              </p:par>
                              <p:par>
                                <p:cTn id="8" presetID="39" presetClass="entr" presetSubtype="0" accel="100000" fill="hold" nodeType="withEffect">
                                  <p:stCondLst>
                                    <p:cond delay="0"/>
                                  </p:stCondLst>
                                  <p:childTnLst>
                                    <p:set>
                                      <p:cBhvr>
                                        <p:cTn id="9" dur="1" fill="hold">
                                          <p:stCondLst>
                                            <p:cond delay="0"/>
                                          </p:stCondLst>
                                        </p:cTn>
                                        <p:tgtEl>
                                          <p:spTgt spid="9219"/>
                                        </p:tgtEl>
                                        <p:attrNameLst>
                                          <p:attrName>style.visibility</p:attrName>
                                        </p:attrNameLst>
                                      </p:cBhvr>
                                      <p:to>
                                        <p:strVal val="visible"/>
                                      </p:to>
                                    </p:set>
                                    <p:anim calcmode="lin" valueType="num">
                                      <p:cBhvr>
                                        <p:cTn id="10" dur="1000" fill="hold"/>
                                        <p:tgtEl>
                                          <p:spTgt spid="9219"/>
                                        </p:tgtEl>
                                        <p:attrNameLst>
                                          <p:attrName>ppt_h</p:attrName>
                                        </p:attrNameLst>
                                      </p:cBhvr>
                                      <p:tavLst>
                                        <p:tav tm="0">
                                          <p:val>
                                            <p:strVal val="#ppt_h/20"/>
                                          </p:val>
                                        </p:tav>
                                        <p:tav tm="50000">
                                          <p:val>
                                            <p:strVal val="#ppt_h/20"/>
                                          </p:val>
                                        </p:tav>
                                        <p:tav tm="100000">
                                          <p:val>
                                            <p:strVal val="#ppt_h"/>
                                          </p:val>
                                        </p:tav>
                                      </p:tavLst>
                                    </p:anim>
                                    <p:anim calcmode="lin" valueType="num">
                                      <p:cBhvr>
                                        <p:cTn id="11" dur="1000" fill="hold"/>
                                        <p:tgtEl>
                                          <p:spTgt spid="9219"/>
                                        </p:tgtEl>
                                        <p:attrNameLst>
                                          <p:attrName>ppt_w</p:attrName>
                                        </p:attrNameLst>
                                      </p:cBhvr>
                                      <p:tavLst>
                                        <p:tav tm="0">
                                          <p:val>
                                            <p:strVal val="#ppt_w+.3"/>
                                          </p:val>
                                        </p:tav>
                                        <p:tav tm="50000">
                                          <p:val>
                                            <p:strVal val="#ppt_w+.3"/>
                                          </p:val>
                                        </p:tav>
                                        <p:tav tm="100000">
                                          <p:val>
                                            <p:strVal val="#ppt_w"/>
                                          </p:val>
                                        </p:tav>
                                      </p:tavLst>
                                    </p:anim>
                                    <p:anim calcmode="lin" valueType="num">
                                      <p:cBhvr>
                                        <p:cTn id="12" dur="1000" fill="hold"/>
                                        <p:tgtEl>
                                          <p:spTgt spid="9219"/>
                                        </p:tgtEl>
                                        <p:attrNameLst>
                                          <p:attrName>ppt_x</p:attrName>
                                        </p:attrNameLst>
                                      </p:cBhvr>
                                      <p:tavLst>
                                        <p:tav tm="0">
                                          <p:val>
                                            <p:strVal val="#ppt_x-.3"/>
                                          </p:val>
                                        </p:tav>
                                        <p:tav tm="50000">
                                          <p:val>
                                            <p:strVal val="#ppt_x"/>
                                          </p:val>
                                        </p:tav>
                                        <p:tav tm="100000">
                                          <p:val>
                                            <p:strVal val="#ppt_x"/>
                                          </p:val>
                                        </p:tav>
                                      </p:tavLst>
                                    </p:anim>
                                    <p:anim calcmode="lin" valueType="num">
                                      <p:cBhvr>
                                        <p:cTn id="13" dur="1000" fill="hold"/>
                                        <p:tgtEl>
                                          <p:spTgt spid="9219"/>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9" presetClass="entr" presetSubtype="0" accel="100000" fill="hold" nodeType="clickEffect">
                                  <p:stCondLst>
                                    <p:cond delay="0"/>
                                  </p:stCondLst>
                                  <p:childTnLst>
                                    <p:set>
                                      <p:cBhvr>
                                        <p:cTn id="17" dur="1" fill="hold">
                                          <p:stCondLst>
                                            <p:cond delay="0"/>
                                          </p:stCondLst>
                                        </p:cTn>
                                        <p:tgtEl>
                                          <p:spTgt spid="9222"/>
                                        </p:tgtEl>
                                        <p:attrNameLst>
                                          <p:attrName>style.visibility</p:attrName>
                                        </p:attrNameLst>
                                      </p:cBhvr>
                                      <p:to>
                                        <p:strVal val="visible"/>
                                      </p:to>
                                    </p:set>
                                    <p:anim calcmode="lin" valueType="num">
                                      <p:cBhvr>
                                        <p:cTn id="18" dur="1000" fill="hold"/>
                                        <p:tgtEl>
                                          <p:spTgt spid="9222"/>
                                        </p:tgtEl>
                                        <p:attrNameLst>
                                          <p:attrName>ppt_h</p:attrName>
                                        </p:attrNameLst>
                                      </p:cBhvr>
                                      <p:tavLst>
                                        <p:tav tm="0">
                                          <p:val>
                                            <p:strVal val="#ppt_h/20"/>
                                          </p:val>
                                        </p:tav>
                                        <p:tav tm="50000">
                                          <p:val>
                                            <p:strVal val="#ppt_h/20"/>
                                          </p:val>
                                        </p:tav>
                                        <p:tav tm="100000">
                                          <p:val>
                                            <p:strVal val="#ppt_h"/>
                                          </p:val>
                                        </p:tav>
                                      </p:tavLst>
                                    </p:anim>
                                    <p:anim calcmode="lin" valueType="num">
                                      <p:cBhvr>
                                        <p:cTn id="19" dur="1000" fill="hold"/>
                                        <p:tgtEl>
                                          <p:spTgt spid="9222"/>
                                        </p:tgtEl>
                                        <p:attrNameLst>
                                          <p:attrName>ppt_w</p:attrName>
                                        </p:attrNameLst>
                                      </p:cBhvr>
                                      <p:tavLst>
                                        <p:tav tm="0">
                                          <p:val>
                                            <p:strVal val="#ppt_w+.3"/>
                                          </p:val>
                                        </p:tav>
                                        <p:tav tm="50000">
                                          <p:val>
                                            <p:strVal val="#ppt_w+.3"/>
                                          </p:val>
                                        </p:tav>
                                        <p:tav tm="100000">
                                          <p:val>
                                            <p:strVal val="#ppt_w"/>
                                          </p:val>
                                        </p:tav>
                                      </p:tavLst>
                                    </p:anim>
                                    <p:anim calcmode="lin" valueType="num">
                                      <p:cBhvr>
                                        <p:cTn id="20" dur="1000" fill="hold"/>
                                        <p:tgtEl>
                                          <p:spTgt spid="9222"/>
                                        </p:tgtEl>
                                        <p:attrNameLst>
                                          <p:attrName>ppt_x</p:attrName>
                                        </p:attrNameLst>
                                      </p:cBhvr>
                                      <p:tavLst>
                                        <p:tav tm="0">
                                          <p:val>
                                            <p:strVal val="#ppt_x-.3"/>
                                          </p:val>
                                        </p:tav>
                                        <p:tav tm="50000">
                                          <p:val>
                                            <p:strVal val="#ppt_x"/>
                                          </p:val>
                                        </p:tav>
                                        <p:tav tm="100000">
                                          <p:val>
                                            <p:strVal val="#ppt_x"/>
                                          </p:val>
                                        </p:tav>
                                      </p:tavLst>
                                    </p:anim>
                                    <p:anim calcmode="lin" valueType="num">
                                      <p:cBhvr>
                                        <p:cTn id="21" dur="1000" fill="hold"/>
                                        <p:tgtEl>
                                          <p:spTgt spid="9222"/>
                                        </p:tgtEl>
                                        <p:attrNameLst>
                                          <p:attrName>ppt_y</p:attrName>
                                        </p:attrNameLst>
                                      </p:cBhvr>
                                      <p:tavLst>
                                        <p:tav tm="0">
                                          <p:val>
                                            <p:strVal val="#ppt_y"/>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39" presetClass="entr" presetSubtype="0" accel="100000" fill="hold" nodeType="clickEffect">
                                  <p:stCondLst>
                                    <p:cond delay="0"/>
                                  </p:stCondLst>
                                  <p:childTnLst>
                                    <p:set>
                                      <p:cBhvr>
                                        <p:cTn id="25" dur="1" fill="hold">
                                          <p:stCondLst>
                                            <p:cond delay="0"/>
                                          </p:stCondLst>
                                        </p:cTn>
                                        <p:tgtEl>
                                          <p:spTgt spid="9223"/>
                                        </p:tgtEl>
                                        <p:attrNameLst>
                                          <p:attrName>style.visibility</p:attrName>
                                        </p:attrNameLst>
                                      </p:cBhvr>
                                      <p:to>
                                        <p:strVal val="visible"/>
                                      </p:to>
                                    </p:set>
                                    <p:anim calcmode="lin" valueType="num">
                                      <p:cBhvr>
                                        <p:cTn id="26" dur="1000" fill="hold"/>
                                        <p:tgtEl>
                                          <p:spTgt spid="9223"/>
                                        </p:tgtEl>
                                        <p:attrNameLst>
                                          <p:attrName>ppt_h</p:attrName>
                                        </p:attrNameLst>
                                      </p:cBhvr>
                                      <p:tavLst>
                                        <p:tav tm="0">
                                          <p:val>
                                            <p:strVal val="#ppt_h/20"/>
                                          </p:val>
                                        </p:tav>
                                        <p:tav tm="50000">
                                          <p:val>
                                            <p:strVal val="#ppt_h/20"/>
                                          </p:val>
                                        </p:tav>
                                        <p:tav tm="100000">
                                          <p:val>
                                            <p:strVal val="#ppt_h"/>
                                          </p:val>
                                        </p:tav>
                                      </p:tavLst>
                                    </p:anim>
                                    <p:anim calcmode="lin" valueType="num">
                                      <p:cBhvr>
                                        <p:cTn id="27" dur="1000" fill="hold"/>
                                        <p:tgtEl>
                                          <p:spTgt spid="9223"/>
                                        </p:tgtEl>
                                        <p:attrNameLst>
                                          <p:attrName>ppt_w</p:attrName>
                                        </p:attrNameLst>
                                      </p:cBhvr>
                                      <p:tavLst>
                                        <p:tav tm="0">
                                          <p:val>
                                            <p:strVal val="#ppt_w+.3"/>
                                          </p:val>
                                        </p:tav>
                                        <p:tav tm="50000">
                                          <p:val>
                                            <p:strVal val="#ppt_w+.3"/>
                                          </p:val>
                                        </p:tav>
                                        <p:tav tm="100000">
                                          <p:val>
                                            <p:strVal val="#ppt_w"/>
                                          </p:val>
                                        </p:tav>
                                      </p:tavLst>
                                    </p:anim>
                                    <p:anim calcmode="lin" valueType="num">
                                      <p:cBhvr>
                                        <p:cTn id="28" dur="1000" fill="hold"/>
                                        <p:tgtEl>
                                          <p:spTgt spid="9223"/>
                                        </p:tgtEl>
                                        <p:attrNameLst>
                                          <p:attrName>ppt_x</p:attrName>
                                        </p:attrNameLst>
                                      </p:cBhvr>
                                      <p:tavLst>
                                        <p:tav tm="0">
                                          <p:val>
                                            <p:strVal val="#ppt_x-.3"/>
                                          </p:val>
                                        </p:tav>
                                        <p:tav tm="50000">
                                          <p:val>
                                            <p:strVal val="#ppt_x"/>
                                          </p:val>
                                        </p:tav>
                                        <p:tav tm="100000">
                                          <p:val>
                                            <p:strVal val="#ppt_x"/>
                                          </p:val>
                                        </p:tav>
                                      </p:tavLst>
                                    </p:anim>
                                    <p:anim calcmode="lin" valueType="num">
                                      <p:cBhvr>
                                        <p:cTn id="29" dur="1000" fill="hold"/>
                                        <p:tgtEl>
                                          <p:spTgt spid="922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p:bldP spid="9222" grpId="0"/>
      <p:bldP spid="9223" grpId="0"/>
      <p:bldP spid="922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48" name="Text Box 8">
            <a:extLst>
              <a:ext uri="{FF2B5EF4-FFF2-40B4-BE49-F238E27FC236}">
                <a16:creationId xmlns:a16="http://schemas.microsoft.com/office/drawing/2014/main" id="{08A0BC60-F4B1-432F-E235-B169B660B555}"/>
              </a:ext>
            </a:extLst>
          </p:cNvPr>
          <p:cNvSpPr txBox="1">
            <a:spLocks noChangeArrowheads="1"/>
          </p:cNvSpPr>
          <p:nvPr/>
        </p:nvSpPr>
        <p:spPr bwMode="auto">
          <a:xfrm>
            <a:off x="1323594" y="1483703"/>
            <a:ext cx="9182100" cy="812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90000"/>
              </a:lnSpc>
            </a:pPr>
            <a:r>
              <a:rPr lang="en-US" altLang="en-US" sz="2600" b="1" dirty="0">
                <a:solidFill>
                  <a:schemeClr val="bg1"/>
                </a:solidFill>
                <a:latin typeface="Verdana" panose="020B0604030504040204" pitchFamily="34" charset="0"/>
                <a:ea typeface="Verdana" panose="020B0604030504040204" pitchFamily="34" charset="0"/>
                <a:cs typeface="Verdana" panose="020B0604030504040204" pitchFamily="34" charset="0"/>
              </a:rPr>
              <a:t>4. </a:t>
            </a:r>
            <a:r>
              <a:rPr lang="es-ES" altLang="en-US" sz="2600" b="1" dirty="0">
                <a:solidFill>
                  <a:schemeClr val="bg1"/>
                </a:solidFill>
                <a:latin typeface="Verdana" panose="020B0604030504040204" pitchFamily="34" charset="0"/>
                <a:ea typeface="Verdana" panose="020B0604030504040204" pitchFamily="34" charset="0"/>
                <a:cs typeface="Verdana" panose="020B0604030504040204" pitchFamily="34" charset="0"/>
              </a:rPr>
              <a:t>Si una ramera viniera en nuestra asamblea,   </a:t>
            </a:r>
          </a:p>
          <a:p>
            <a:pPr algn="ctr" eaLnBrk="1" hangingPunct="1">
              <a:lnSpc>
                <a:spcPct val="90000"/>
              </a:lnSpc>
            </a:pPr>
            <a:r>
              <a:rPr lang="es-ES" altLang="en-US" sz="2600" b="1"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s-CO" altLang="en-US" sz="2600" b="1" dirty="0">
                <a:solidFill>
                  <a:schemeClr val="bg1"/>
                </a:solidFill>
                <a:latin typeface="Verdana" panose="020B0604030504040204" pitchFamily="34" charset="0"/>
                <a:ea typeface="Verdana" panose="020B0604030504040204" pitchFamily="34" charset="0"/>
                <a:cs typeface="Verdana" panose="020B0604030504040204" pitchFamily="34" charset="0"/>
              </a:rPr>
              <a:t>¿</a:t>
            </a:r>
            <a:r>
              <a:rPr lang="es-ES" altLang="en-US" sz="2600" b="1" dirty="0">
                <a:solidFill>
                  <a:schemeClr val="bg1"/>
                </a:solidFill>
                <a:latin typeface="Verdana" panose="020B0604030504040204" pitchFamily="34" charset="0"/>
                <a:ea typeface="Verdana" panose="020B0604030504040204" pitchFamily="34" charset="0"/>
                <a:cs typeface="Verdana" panose="020B0604030504040204" pitchFamily="34" charset="0"/>
              </a:rPr>
              <a:t>cómo la trataríamos y qué diríamos a ella?</a:t>
            </a:r>
            <a:endParaRPr lang="en-US" altLang="en-US" sz="26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10249" name="Text Box 9">
            <a:extLst>
              <a:ext uri="{FF2B5EF4-FFF2-40B4-BE49-F238E27FC236}">
                <a16:creationId xmlns:a16="http://schemas.microsoft.com/office/drawing/2014/main" id="{E28D5CE8-0A5B-E370-BCF6-87B9F225DF2B}"/>
              </a:ext>
            </a:extLst>
          </p:cNvPr>
          <p:cNvSpPr txBox="1">
            <a:spLocks noChangeArrowheads="1"/>
          </p:cNvSpPr>
          <p:nvPr/>
        </p:nvSpPr>
        <p:spPr bwMode="auto">
          <a:xfrm>
            <a:off x="1252538" y="2635250"/>
            <a:ext cx="9182100" cy="1171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90000"/>
              </a:lnSpc>
            </a:pPr>
            <a:r>
              <a:rPr lang="en-US" altLang="en-US" sz="2600" b="1">
                <a:solidFill>
                  <a:schemeClr val="bg1"/>
                </a:solidFill>
                <a:latin typeface="Verdana" panose="020B0604030504040204" pitchFamily="34" charset="0"/>
                <a:ea typeface="Verdana" panose="020B0604030504040204" pitchFamily="34" charset="0"/>
                <a:cs typeface="Verdana" panose="020B0604030504040204" pitchFamily="34" charset="0"/>
              </a:rPr>
              <a:t>5. </a:t>
            </a:r>
            <a:r>
              <a:rPr lang="es-ES" altLang="en-US" sz="2600" b="1">
                <a:solidFill>
                  <a:schemeClr val="bg1"/>
                </a:solidFill>
                <a:latin typeface="Verdana" panose="020B0604030504040204" pitchFamily="34" charset="0"/>
                <a:ea typeface="Verdana" panose="020B0604030504040204" pitchFamily="34" charset="0"/>
                <a:cs typeface="Verdana" panose="020B0604030504040204" pitchFamily="34" charset="0"/>
              </a:rPr>
              <a:t>¿La iglesia existe para los que necesitan nuestra ayuda, o para los que sean ya bastante "buenos" que pueden ayudar a la iglesia?</a:t>
            </a:r>
          </a:p>
        </p:txBody>
      </p:sp>
      <p:sp>
        <p:nvSpPr>
          <p:cNvPr id="10250" name="Text Box 10">
            <a:extLst>
              <a:ext uri="{FF2B5EF4-FFF2-40B4-BE49-F238E27FC236}">
                <a16:creationId xmlns:a16="http://schemas.microsoft.com/office/drawing/2014/main" id="{C51B22D5-8D1E-A3B1-D6E8-B1F18968C5AE}"/>
              </a:ext>
            </a:extLst>
          </p:cNvPr>
          <p:cNvSpPr txBox="1">
            <a:spLocks noChangeArrowheads="1"/>
          </p:cNvSpPr>
          <p:nvPr/>
        </p:nvSpPr>
        <p:spPr bwMode="auto">
          <a:xfrm>
            <a:off x="1314450" y="4229100"/>
            <a:ext cx="9182100" cy="1172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90000"/>
              </a:lnSpc>
            </a:pPr>
            <a:r>
              <a:rPr lang="en-US" altLang="en-US" sz="2600" b="1" dirty="0">
                <a:solidFill>
                  <a:schemeClr val="bg1"/>
                </a:solidFill>
                <a:latin typeface="Verdana" panose="020B0604030504040204" pitchFamily="34" charset="0"/>
                <a:ea typeface="Verdana" panose="020B0604030504040204" pitchFamily="34" charset="0"/>
                <a:cs typeface="Verdana" panose="020B0604030504040204" pitchFamily="34" charset="0"/>
              </a:rPr>
              <a:t>6. </a:t>
            </a:r>
            <a:r>
              <a:rPr lang="es-ES" altLang="en-US" sz="2600" b="1" dirty="0">
                <a:solidFill>
                  <a:schemeClr val="bg1"/>
                </a:solidFill>
                <a:latin typeface="Verdana" panose="020B0604030504040204" pitchFamily="34" charset="0"/>
                <a:ea typeface="Verdana" panose="020B0604030504040204" pitchFamily="34" charset="0"/>
                <a:cs typeface="Verdana" panose="020B0604030504040204" pitchFamily="34" charset="0"/>
              </a:rPr>
              <a:t>¿Qué pensamos si alguien dice:  "necesitamos convertir a José; la iglesia podría utilizarlo a él"?</a:t>
            </a:r>
          </a:p>
        </p:txBody>
      </p:sp>
      <p:sp>
        <p:nvSpPr>
          <p:cNvPr id="4" name="Text Box 9">
            <a:extLst>
              <a:ext uri="{FF2B5EF4-FFF2-40B4-BE49-F238E27FC236}">
                <a16:creationId xmlns:a16="http://schemas.microsoft.com/office/drawing/2014/main" id="{6A272652-CC29-0046-147C-DB905BB01B5C}"/>
              </a:ext>
            </a:extLst>
          </p:cNvPr>
          <p:cNvSpPr txBox="1">
            <a:spLocks noChangeArrowheads="1"/>
          </p:cNvSpPr>
          <p:nvPr/>
        </p:nvSpPr>
        <p:spPr bwMode="auto">
          <a:xfrm>
            <a:off x="-76200" y="0"/>
            <a:ext cx="12268200" cy="4921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600" b="1">
                <a:latin typeface="Verdana" panose="020B0604030504040204" pitchFamily="34" charset="0"/>
                <a:ea typeface="Verdana" panose="020B0604030504040204" pitchFamily="34" charset="0"/>
                <a:cs typeface="Verdana" panose="020B0604030504040204" pitchFamily="34" charset="0"/>
              </a:rPr>
              <a:t>PIENSE DE ESTO:</a:t>
            </a:r>
          </a:p>
        </p:txBody>
      </p:sp>
      <p:sp>
        <p:nvSpPr>
          <p:cNvPr id="5" name="Text Box 5">
            <a:extLst>
              <a:ext uri="{FF2B5EF4-FFF2-40B4-BE49-F238E27FC236}">
                <a16:creationId xmlns:a16="http://schemas.microsoft.com/office/drawing/2014/main" id="{76E86D29-FC6C-E684-C579-6F0B09529CE0}"/>
              </a:ext>
            </a:extLst>
          </p:cNvPr>
          <p:cNvSpPr txBox="1">
            <a:spLocks noChangeArrowheads="1"/>
          </p:cNvSpPr>
          <p:nvPr/>
        </p:nvSpPr>
        <p:spPr bwMode="auto">
          <a:xfrm>
            <a:off x="1447800" y="5486400"/>
            <a:ext cx="9296400" cy="1173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90000"/>
              </a:lnSpc>
            </a:pPr>
            <a:r>
              <a:rPr lang="en-US" altLang="en-US" sz="2600" b="1" dirty="0">
                <a:solidFill>
                  <a:schemeClr val="bg1"/>
                </a:solidFill>
                <a:latin typeface="Verdana" panose="020B0604030504040204" pitchFamily="34" charset="0"/>
                <a:ea typeface="Verdana" panose="020B0604030504040204" pitchFamily="34" charset="0"/>
                <a:cs typeface="Verdana" panose="020B0604030504040204" pitchFamily="34" charset="0"/>
              </a:rPr>
              <a:t>7. </a:t>
            </a:r>
            <a:r>
              <a:rPr lang="es-CO" altLang="en-US" sz="2600" b="1" dirty="0">
                <a:solidFill>
                  <a:schemeClr val="bg1"/>
                </a:solidFill>
                <a:latin typeface="Verdana" panose="020B0604030504040204" pitchFamily="34" charset="0"/>
                <a:ea typeface="Verdana" panose="020B0604030504040204" pitchFamily="34" charset="0"/>
                <a:cs typeface="Verdana" panose="020B0604030504040204" pitchFamily="34" charset="0"/>
              </a:rPr>
              <a:t>¿</a:t>
            </a:r>
            <a:r>
              <a:rPr lang="es-ES" altLang="en-US" sz="2600" b="1" dirty="0">
                <a:solidFill>
                  <a:schemeClr val="bg1"/>
                </a:solidFill>
                <a:latin typeface="Verdana" panose="020B0604030504040204" pitchFamily="34" charset="0"/>
                <a:ea typeface="Verdana" panose="020B0604030504040204" pitchFamily="34" charset="0"/>
                <a:cs typeface="Verdana" panose="020B0604030504040204" pitchFamily="34" charset="0"/>
              </a:rPr>
              <a:t>Qué piensa de esta cotización:  </a:t>
            </a:r>
            <a:r>
              <a:rPr lang="en-US" altLang="en-US" sz="2600" b="1" dirty="0">
                <a:solidFill>
                  <a:schemeClr val="bg1"/>
                </a:solidFill>
                <a:latin typeface="Verdana" panose="020B0604030504040204" pitchFamily="34" charset="0"/>
                <a:ea typeface="Verdana" panose="020B0604030504040204" pitchFamily="34" charset="0"/>
                <a:cs typeface="Verdana" panose="020B0604030504040204" pitchFamily="34" charset="0"/>
              </a:rPr>
              <a:t>“</a:t>
            </a:r>
            <a:r>
              <a:rPr lang="es-ES" altLang="en-US" sz="2600" b="1" dirty="0">
                <a:solidFill>
                  <a:schemeClr val="bg1"/>
                </a:solidFill>
                <a:latin typeface="Verdana" panose="020B0604030504040204" pitchFamily="34" charset="0"/>
                <a:ea typeface="Verdana" panose="020B0604030504040204" pitchFamily="34" charset="0"/>
                <a:cs typeface="Verdana" panose="020B0604030504040204" pitchFamily="34" charset="0"/>
              </a:rPr>
              <a:t>Yo amo a Dios solamente tanto como amo a la persona quien yo amo lo menos”?</a:t>
            </a:r>
            <a:endParaRPr lang="en-US" altLang="en-US" sz="26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nodeType="withEffect">
                                  <p:stCondLst>
                                    <p:cond delay="0"/>
                                  </p:stCondLst>
                                  <p:childTnLst>
                                    <p:set>
                                      <p:cBhvr>
                                        <p:cTn id="6" dur="1" fill="hold">
                                          <p:stCondLst>
                                            <p:cond delay="0"/>
                                          </p:stCondLst>
                                        </p:cTn>
                                        <p:tgtEl>
                                          <p:spTgt spid="10248"/>
                                        </p:tgtEl>
                                        <p:attrNameLst>
                                          <p:attrName>style.visibility</p:attrName>
                                        </p:attrNameLst>
                                      </p:cBhvr>
                                      <p:to>
                                        <p:strVal val="visible"/>
                                      </p:to>
                                    </p:set>
                                    <p:anim calcmode="lin" valueType="num">
                                      <p:cBhvr>
                                        <p:cTn id="7" dur="1000" fill="hold"/>
                                        <p:tgtEl>
                                          <p:spTgt spid="10248"/>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10248"/>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10248"/>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10248"/>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9" presetClass="entr" presetSubtype="0" accel="100000" fill="hold" nodeType="clickEffect">
                                  <p:stCondLst>
                                    <p:cond delay="0"/>
                                  </p:stCondLst>
                                  <p:childTnLst>
                                    <p:set>
                                      <p:cBhvr>
                                        <p:cTn id="14" dur="1" fill="hold">
                                          <p:stCondLst>
                                            <p:cond delay="0"/>
                                          </p:stCondLst>
                                        </p:cTn>
                                        <p:tgtEl>
                                          <p:spTgt spid="10249"/>
                                        </p:tgtEl>
                                        <p:attrNameLst>
                                          <p:attrName>style.visibility</p:attrName>
                                        </p:attrNameLst>
                                      </p:cBhvr>
                                      <p:to>
                                        <p:strVal val="visible"/>
                                      </p:to>
                                    </p:set>
                                    <p:anim calcmode="lin" valueType="num">
                                      <p:cBhvr>
                                        <p:cTn id="15" dur="1000" fill="hold"/>
                                        <p:tgtEl>
                                          <p:spTgt spid="10249"/>
                                        </p:tgtEl>
                                        <p:attrNameLst>
                                          <p:attrName>ppt_h</p:attrName>
                                        </p:attrNameLst>
                                      </p:cBhvr>
                                      <p:tavLst>
                                        <p:tav tm="0">
                                          <p:val>
                                            <p:strVal val="#ppt_h/20"/>
                                          </p:val>
                                        </p:tav>
                                        <p:tav tm="50000">
                                          <p:val>
                                            <p:strVal val="#ppt_h/20"/>
                                          </p:val>
                                        </p:tav>
                                        <p:tav tm="100000">
                                          <p:val>
                                            <p:strVal val="#ppt_h"/>
                                          </p:val>
                                        </p:tav>
                                      </p:tavLst>
                                    </p:anim>
                                    <p:anim calcmode="lin" valueType="num">
                                      <p:cBhvr>
                                        <p:cTn id="16" dur="1000" fill="hold"/>
                                        <p:tgtEl>
                                          <p:spTgt spid="10249"/>
                                        </p:tgtEl>
                                        <p:attrNameLst>
                                          <p:attrName>ppt_w</p:attrName>
                                        </p:attrNameLst>
                                      </p:cBhvr>
                                      <p:tavLst>
                                        <p:tav tm="0">
                                          <p:val>
                                            <p:strVal val="#ppt_w+.3"/>
                                          </p:val>
                                        </p:tav>
                                        <p:tav tm="50000">
                                          <p:val>
                                            <p:strVal val="#ppt_w+.3"/>
                                          </p:val>
                                        </p:tav>
                                        <p:tav tm="100000">
                                          <p:val>
                                            <p:strVal val="#ppt_w"/>
                                          </p:val>
                                        </p:tav>
                                      </p:tavLst>
                                    </p:anim>
                                    <p:anim calcmode="lin" valueType="num">
                                      <p:cBhvr>
                                        <p:cTn id="17" dur="1000" fill="hold"/>
                                        <p:tgtEl>
                                          <p:spTgt spid="10249"/>
                                        </p:tgtEl>
                                        <p:attrNameLst>
                                          <p:attrName>ppt_x</p:attrName>
                                        </p:attrNameLst>
                                      </p:cBhvr>
                                      <p:tavLst>
                                        <p:tav tm="0">
                                          <p:val>
                                            <p:strVal val="#ppt_x-.3"/>
                                          </p:val>
                                        </p:tav>
                                        <p:tav tm="50000">
                                          <p:val>
                                            <p:strVal val="#ppt_x"/>
                                          </p:val>
                                        </p:tav>
                                        <p:tav tm="100000">
                                          <p:val>
                                            <p:strVal val="#ppt_x"/>
                                          </p:val>
                                        </p:tav>
                                      </p:tavLst>
                                    </p:anim>
                                    <p:anim calcmode="lin" valueType="num">
                                      <p:cBhvr>
                                        <p:cTn id="18" dur="1000" fill="hold"/>
                                        <p:tgtEl>
                                          <p:spTgt spid="10249"/>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9" presetClass="entr" presetSubtype="0" accel="100000" fill="hold" nodeType="clickEffect">
                                  <p:stCondLst>
                                    <p:cond delay="0"/>
                                  </p:stCondLst>
                                  <p:childTnLst>
                                    <p:set>
                                      <p:cBhvr>
                                        <p:cTn id="22" dur="1" fill="hold">
                                          <p:stCondLst>
                                            <p:cond delay="0"/>
                                          </p:stCondLst>
                                        </p:cTn>
                                        <p:tgtEl>
                                          <p:spTgt spid="10250"/>
                                        </p:tgtEl>
                                        <p:attrNameLst>
                                          <p:attrName>style.visibility</p:attrName>
                                        </p:attrNameLst>
                                      </p:cBhvr>
                                      <p:to>
                                        <p:strVal val="visible"/>
                                      </p:to>
                                    </p:set>
                                    <p:anim calcmode="lin" valueType="num">
                                      <p:cBhvr>
                                        <p:cTn id="23" dur="1000" fill="hold"/>
                                        <p:tgtEl>
                                          <p:spTgt spid="10250"/>
                                        </p:tgtEl>
                                        <p:attrNameLst>
                                          <p:attrName>ppt_h</p:attrName>
                                        </p:attrNameLst>
                                      </p:cBhvr>
                                      <p:tavLst>
                                        <p:tav tm="0">
                                          <p:val>
                                            <p:strVal val="#ppt_h/20"/>
                                          </p:val>
                                        </p:tav>
                                        <p:tav tm="50000">
                                          <p:val>
                                            <p:strVal val="#ppt_h/20"/>
                                          </p:val>
                                        </p:tav>
                                        <p:tav tm="100000">
                                          <p:val>
                                            <p:strVal val="#ppt_h"/>
                                          </p:val>
                                        </p:tav>
                                      </p:tavLst>
                                    </p:anim>
                                    <p:anim calcmode="lin" valueType="num">
                                      <p:cBhvr>
                                        <p:cTn id="24" dur="1000" fill="hold"/>
                                        <p:tgtEl>
                                          <p:spTgt spid="10250"/>
                                        </p:tgtEl>
                                        <p:attrNameLst>
                                          <p:attrName>ppt_w</p:attrName>
                                        </p:attrNameLst>
                                      </p:cBhvr>
                                      <p:tavLst>
                                        <p:tav tm="0">
                                          <p:val>
                                            <p:strVal val="#ppt_w+.3"/>
                                          </p:val>
                                        </p:tav>
                                        <p:tav tm="50000">
                                          <p:val>
                                            <p:strVal val="#ppt_w+.3"/>
                                          </p:val>
                                        </p:tav>
                                        <p:tav tm="100000">
                                          <p:val>
                                            <p:strVal val="#ppt_w"/>
                                          </p:val>
                                        </p:tav>
                                      </p:tavLst>
                                    </p:anim>
                                    <p:anim calcmode="lin" valueType="num">
                                      <p:cBhvr>
                                        <p:cTn id="25" dur="1000" fill="hold"/>
                                        <p:tgtEl>
                                          <p:spTgt spid="10250"/>
                                        </p:tgtEl>
                                        <p:attrNameLst>
                                          <p:attrName>ppt_x</p:attrName>
                                        </p:attrNameLst>
                                      </p:cBhvr>
                                      <p:tavLst>
                                        <p:tav tm="0">
                                          <p:val>
                                            <p:strVal val="#ppt_x-.3"/>
                                          </p:val>
                                        </p:tav>
                                        <p:tav tm="50000">
                                          <p:val>
                                            <p:strVal val="#ppt_x"/>
                                          </p:val>
                                        </p:tav>
                                        <p:tav tm="100000">
                                          <p:val>
                                            <p:strVal val="#ppt_x"/>
                                          </p:val>
                                        </p:tav>
                                      </p:tavLst>
                                    </p:anim>
                                    <p:anim calcmode="lin" valueType="num">
                                      <p:cBhvr>
                                        <p:cTn id="26" dur="1000" fill="hold"/>
                                        <p:tgtEl>
                                          <p:spTgt spid="10250"/>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9" presetClass="entr" presetSubtype="0" accel="10000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p:cTn id="31" dur="10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32" dur="10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33" dur="10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34" dur="10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8" grpId="0"/>
      <p:bldP spid="10249" grpId="0"/>
      <p:bldP spid="10250" grpId="0"/>
      <p:bldP spid="4" grpId="0" animBg="1"/>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6146" name="Picture 8">
            <a:extLst>
              <a:ext uri="{FF2B5EF4-FFF2-40B4-BE49-F238E27FC236}">
                <a16:creationId xmlns:a16="http://schemas.microsoft.com/office/drawing/2014/main" id="{ECB68437-B958-C0A0-B081-3E7603C89D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86850" y="36513"/>
            <a:ext cx="3105150" cy="392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Text Box 3">
            <a:extLst>
              <a:ext uri="{FF2B5EF4-FFF2-40B4-BE49-F238E27FC236}">
                <a16:creationId xmlns:a16="http://schemas.microsoft.com/office/drawing/2014/main" id="{2CDDEF3B-39CC-A232-8CAB-E6ACB87A9EA6}"/>
              </a:ext>
            </a:extLst>
          </p:cNvPr>
          <p:cNvSpPr txBox="1">
            <a:spLocks noChangeArrowheads="1"/>
          </p:cNvSpPr>
          <p:nvPr/>
        </p:nvSpPr>
        <p:spPr bwMode="auto">
          <a:xfrm>
            <a:off x="76200" y="2438400"/>
            <a:ext cx="9010650" cy="417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85000"/>
              </a:lnSpc>
            </a:pPr>
            <a:r>
              <a:rPr lang="es-ES" altLang="en-US" sz="2600" b="1">
                <a:solidFill>
                  <a:srgbClr val="FFFF00"/>
                </a:solidFill>
                <a:latin typeface="Verdana" panose="020B0604030504040204" pitchFamily="34" charset="0"/>
                <a:ea typeface="Verdana" panose="020B0604030504040204" pitchFamily="34" charset="0"/>
                <a:cs typeface="Verdana" panose="020B0604030504040204" pitchFamily="34" charset="0"/>
              </a:rPr>
              <a:t>Ef 2:1-3 -</a:t>
            </a:r>
            <a:r>
              <a:rPr lang="es-ES" altLang="en-US" sz="2600" b="1">
                <a:solidFill>
                  <a:schemeClr val="bg1"/>
                </a:solidFill>
                <a:latin typeface="Verdana" panose="020B0604030504040204" pitchFamily="34" charset="0"/>
                <a:ea typeface="Verdana" panose="020B0604030504040204" pitchFamily="34" charset="0"/>
                <a:cs typeface="Verdana" panose="020B0604030504040204" pitchFamily="34" charset="0"/>
              </a:rPr>
              <a:t> Y él os dio vida a vosotros, cuando estabais muertos en vuestros delitos y pecados, en los cuales anduvisteis en otro tiempo, siguiendo la corriente de este mundo, conforme al príncipe de la potestad del aire, el espíritu que ahora opera en los hijos de desobediencia, entre los cuales también todos nosotros vivi-mos en otro tiempo en los</a:t>
            </a:r>
          </a:p>
          <a:p>
            <a:pPr algn="ctr" eaLnBrk="1" hangingPunct="1">
              <a:lnSpc>
                <a:spcPct val="85000"/>
              </a:lnSpc>
            </a:pPr>
            <a:r>
              <a:rPr lang="es-ES" altLang="en-US" sz="2600" b="1">
                <a:solidFill>
                  <a:schemeClr val="bg1"/>
                </a:solidFill>
                <a:latin typeface="Verdana" panose="020B0604030504040204" pitchFamily="34" charset="0"/>
                <a:ea typeface="Verdana" panose="020B0604030504040204" pitchFamily="34" charset="0"/>
                <a:cs typeface="Verdana" panose="020B0604030504040204" pitchFamily="34" charset="0"/>
              </a:rPr>
              <a:t>deseos de nuestra carne, haciendo la voluntad de la carne y de los pensamientos, y éramos por naturaleza hijos de ira, lo mismo que los demás.</a:t>
            </a:r>
          </a:p>
        </p:txBody>
      </p:sp>
      <p:sp>
        <p:nvSpPr>
          <p:cNvPr id="6148" name="Text Box 5">
            <a:extLst>
              <a:ext uri="{FF2B5EF4-FFF2-40B4-BE49-F238E27FC236}">
                <a16:creationId xmlns:a16="http://schemas.microsoft.com/office/drawing/2014/main" id="{42473A52-C3F7-0B58-A726-F23DEB264FB9}"/>
              </a:ext>
            </a:extLst>
          </p:cNvPr>
          <p:cNvSpPr txBox="1">
            <a:spLocks noChangeArrowheads="1"/>
          </p:cNvSpPr>
          <p:nvPr/>
        </p:nvSpPr>
        <p:spPr bwMode="auto">
          <a:xfrm>
            <a:off x="2590800" y="381000"/>
            <a:ext cx="6019800" cy="492125"/>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600" b="1">
                <a:solidFill>
                  <a:srgbClr val="FFFF00"/>
                </a:solidFill>
                <a:latin typeface="Verdana" panose="020B0604030504040204" pitchFamily="34" charset="0"/>
                <a:ea typeface="Verdana" panose="020B0604030504040204" pitchFamily="34" charset="0"/>
                <a:cs typeface="Verdana" panose="020B0604030504040204" pitchFamily="34" charset="0"/>
              </a:rPr>
              <a:t>Nuestra separación de Dios:</a:t>
            </a:r>
          </a:p>
        </p:txBody>
      </p:sp>
      <p:sp>
        <p:nvSpPr>
          <p:cNvPr id="6149" name="Text Box 10">
            <a:extLst>
              <a:ext uri="{FF2B5EF4-FFF2-40B4-BE49-F238E27FC236}">
                <a16:creationId xmlns:a16="http://schemas.microsoft.com/office/drawing/2014/main" id="{8FB82514-910B-4292-C8BF-509F42C9844D}"/>
              </a:ext>
            </a:extLst>
          </p:cNvPr>
          <p:cNvSpPr txBox="1">
            <a:spLocks noChangeArrowheads="1"/>
          </p:cNvSpPr>
          <p:nvPr/>
        </p:nvSpPr>
        <p:spPr bwMode="auto">
          <a:xfrm>
            <a:off x="65088" y="381000"/>
            <a:ext cx="24384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600" b="1">
                <a:solidFill>
                  <a:srgbClr val="FFFF00"/>
                </a:solidFill>
                <a:latin typeface="Verdana" panose="020B0604030504040204" pitchFamily="34" charset="0"/>
                <a:ea typeface="Verdana" panose="020B0604030504040204" pitchFamily="34" charset="0"/>
                <a:cs typeface="Verdana" panose="020B0604030504040204" pitchFamily="34" charset="0"/>
              </a:rPr>
              <a:t>CONSIDERE</a:t>
            </a: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4" fill="hold" nodeType="withEffect">
                                  <p:stCondLst>
                                    <p:cond delay="0"/>
                                  </p:stCondLst>
                                  <p:childTnLst>
                                    <p:set>
                                      <p:cBhvr>
                                        <p:cTn id="6" dur="1" fill="hold">
                                          <p:stCondLst>
                                            <p:cond delay="0"/>
                                          </p:stCondLst>
                                        </p:cTn>
                                        <p:tgtEl>
                                          <p:spTgt spid="12291"/>
                                        </p:tgtEl>
                                        <p:attrNameLst>
                                          <p:attrName>style.visibility</p:attrName>
                                        </p:attrNameLst>
                                      </p:cBhvr>
                                      <p:to>
                                        <p:strVal val="visible"/>
                                      </p:to>
                                    </p:set>
                                    <p:anim calcmode="lin" valueType="num">
                                      <p:cBhvr>
                                        <p:cTn id="7" dur="1000" fill="hold"/>
                                        <p:tgtEl>
                                          <p:spTgt spid="12291"/>
                                        </p:tgtEl>
                                        <p:attrNameLst>
                                          <p:attrName>ppt_x</p:attrName>
                                        </p:attrNameLst>
                                      </p:cBhvr>
                                      <p:tavLst>
                                        <p:tav tm="0">
                                          <p:val>
                                            <p:strVal val="#ppt_x"/>
                                          </p:val>
                                        </p:tav>
                                        <p:tav tm="100000">
                                          <p:val>
                                            <p:strVal val="#ppt_x"/>
                                          </p:val>
                                        </p:tav>
                                      </p:tavLst>
                                    </p:anim>
                                    <p:anim calcmode="lin" valueType="num">
                                      <p:cBhvr>
                                        <p:cTn id="8" dur="1000" fill="hold"/>
                                        <p:tgtEl>
                                          <p:spTgt spid="12291"/>
                                        </p:tgtEl>
                                        <p:attrNameLst>
                                          <p:attrName>ppt_y</p:attrName>
                                        </p:attrNameLst>
                                      </p:cBhvr>
                                      <p:tavLst>
                                        <p:tav tm="0">
                                          <p:val>
                                            <p:strVal val="#ppt_y+#ppt_h/2"/>
                                          </p:val>
                                        </p:tav>
                                        <p:tav tm="100000">
                                          <p:val>
                                            <p:strVal val="#ppt_y"/>
                                          </p:val>
                                        </p:tav>
                                      </p:tavLst>
                                    </p:anim>
                                    <p:anim calcmode="lin" valueType="num">
                                      <p:cBhvr>
                                        <p:cTn id="9" dur="1000" fill="hold"/>
                                        <p:tgtEl>
                                          <p:spTgt spid="12291"/>
                                        </p:tgtEl>
                                        <p:attrNameLst>
                                          <p:attrName>ppt_w</p:attrName>
                                        </p:attrNameLst>
                                      </p:cBhvr>
                                      <p:tavLst>
                                        <p:tav tm="0">
                                          <p:val>
                                            <p:strVal val="#ppt_w"/>
                                          </p:val>
                                        </p:tav>
                                        <p:tav tm="100000">
                                          <p:val>
                                            <p:strVal val="#ppt_w"/>
                                          </p:val>
                                        </p:tav>
                                      </p:tavLst>
                                    </p:anim>
                                    <p:anim calcmode="lin" valueType="num">
                                      <p:cBhvr>
                                        <p:cTn id="10" dur="1000" fill="hold"/>
                                        <p:tgtEl>
                                          <p:spTgt spid="1229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3316" name="Text Box 4">
            <a:extLst>
              <a:ext uri="{FF2B5EF4-FFF2-40B4-BE49-F238E27FC236}">
                <a16:creationId xmlns:a16="http://schemas.microsoft.com/office/drawing/2014/main" id="{D0078F0F-DE33-80F1-0B1A-8B2EDA994A49}"/>
              </a:ext>
            </a:extLst>
          </p:cNvPr>
          <p:cNvSpPr txBox="1">
            <a:spLocks noChangeArrowheads="1"/>
          </p:cNvSpPr>
          <p:nvPr/>
        </p:nvSpPr>
        <p:spPr bwMode="auto">
          <a:xfrm>
            <a:off x="65088" y="1219593"/>
            <a:ext cx="6869112"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90000"/>
              </a:lnSpc>
            </a:pPr>
            <a:r>
              <a:rPr lang="es-ES" altLang="en-US" sz="2500" b="1" dirty="0" err="1">
                <a:solidFill>
                  <a:srgbClr val="FFFF00"/>
                </a:solidFill>
                <a:latin typeface="Verdana" panose="020B0604030504040204" pitchFamily="34" charset="0"/>
                <a:ea typeface="Verdana" panose="020B0604030504040204" pitchFamily="34" charset="0"/>
              </a:rPr>
              <a:t>Ef</a:t>
            </a:r>
            <a:r>
              <a:rPr lang="es-ES" altLang="en-US" sz="2500" b="1" dirty="0">
                <a:solidFill>
                  <a:srgbClr val="FFFF00"/>
                </a:solidFill>
                <a:latin typeface="Verdana" panose="020B0604030504040204" pitchFamily="34" charset="0"/>
                <a:ea typeface="Verdana" panose="020B0604030504040204" pitchFamily="34" charset="0"/>
              </a:rPr>
              <a:t> 2:4-10 -</a:t>
            </a:r>
            <a:r>
              <a:rPr lang="es-ES" altLang="en-US" sz="2500" b="1" dirty="0">
                <a:solidFill>
                  <a:schemeClr val="bg1"/>
                </a:solidFill>
                <a:latin typeface="Verdana" panose="020B0604030504040204" pitchFamily="34" charset="0"/>
                <a:ea typeface="Verdana" panose="020B0604030504040204" pitchFamily="34" charset="0"/>
              </a:rPr>
              <a:t> Pero Dios, que es rico en misericordia, por su gran amor con que nos amó, aun estando nosotros muertos en pecados, nos di</a:t>
            </a:r>
            <a:r>
              <a:rPr lang="es-CO" altLang="en-US" sz="2500" b="1" dirty="0" err="1">
                <a:solidFill>
                  <a:schemeClr val="bg1"/>
                </a:solidFill>
                <a:latin typeface="Verdana" panose="020B0604030504040204" pitchFamily="34" charset="0"/>
                <a:ea typeface="Verdana" panose="020B0604030504040204" pitchFamily="34" charset="0"/>
              </a:rPr>
              <a:t>ó</a:t>
            </a:r>
            <a:r>
              <a:rPr lang="es-ES" altLang="en-US" sz="2500" b="1" dirty="0">
                <a:solidFill>
                  <a:schemeClr val="bg1"/>
                </a:solidFill>
                <a:latin typeface="Verdana" panose="020B0604030504040204" pitchFamily="34" charset="0"/>
                <a:ea typeface="Verdana" panose="020B0604030504040204" pitchFamily="34" charset="0"/>
              </a:rPr>
              <a:t> vida juntamente con Cristo (</a:t>
            </a:r>
            <a:r>
              <a:rPr lang="es-ES" altLang="en-US" sz="2500" b="1" dirty="0">
                <a:solidFill>
                  <a:srgbClr val="FFFF00"/>
                </a:solidFill>
                <a:latin typeface="Verdana" panose="020B0604030504040204" pitchFamily="34" charset="0"/>
                <a:ea typeface="Verdana" panose="020B0604030504040204" pitchFamily="34" charset="0"/>
              </a:rPr>
              <a:t>por gracia</a:t>
            </a:r>
            <a:r>
              <a:rPr lang="es-ES" altLang="en-US" sz="2500" b="1" dirty="0">
                <a:solidFill>
                  <a:schemeClr val="bg1"/>
                </a:solidFill>
                <a:latin typeface="Verdana" panose="020B0604030504040204" pitchFamily="34" charset="0"/>
                <a:ea typeface="Verdana" panose="020B0604030504040204" pitchFamily="34" charset="0"/>
              </a:rPr>
              <a:t> sois salvos), y juntamente con él nos resucitó, y asimismo nos hizo sentar en los lugares celestiales con Cristo Jesús, para mostrar en los siglos venideros </a:t>
            </a:r>
            <a:r>
              <a:rPr lang="es-ES" altLang="en-US" sz="2500" b="1" dirty="0">
                <a:solidFill>
                  <a:srgbClr val="FFFF00"/>
                </a:solidFill>
                <a:latin typeface="Verdana" panose="020B0604030504040204" pitchFamily="34" charset="0"/>
                <a:ea typeface="Verdana" panose="020B0604030504040204" pitchFamily="34" charset="0"/>
              </a:rPr>
              <a:t>las abundantes riquezas de su gracia</a:t>
            </a:r>
            <a:r>
              <a:rPr lang="es-ES" altLang="en-US" sz="2500" b="1" dirty="0">
                <a:solidFill>
                  <a:schemeClr val="bg1"/>
                </a:solidFill>
                <a:latin typeface="Verdana" panose="020B0604030504040204" pitchFamily="34" charset="0"/>
                <a:ea typeface="Verdana" panose="020B0604030504040204" pitchFamily="34" charset="0"/>
              </a:rPr>
              <a:t> en su bondad para con nosotros en Cristo Jesús. Porque </a:t>
            </a:r>
            <a:r>
              <a:rPr lang="es-ES" altLang="en-US" sz="2500" b="1" dirty="0">
                <a:solidFill>
                  <a:srgbClr val="FFFF00"/>
                </a:solidFill>
                <a:latin typeface="Verdana" panose="020B0604030504040204" pitchFamily="34" charset="0"/>
                <a:ea typeface="Verdana" panose="020B0604030504040204" pitchFamily="34" charset="0"/>
              </a:rPr>
              <a:t>por gracia sois salvos por medio de la fe;</a:t>
            </a:r>
            <a:r>
              <a:rPr lang="es-ES" altLang="en-US" sz="2500" b="1" dirty="0">
                <a:solidFill>
                  <a:schemeClr val="bg1"/>
                </a:solidFill>
                <a:latin typeface="Verdana" panose="020B0604030504040204" pitchFamily="34" charset="0"/>
                <a:ea typeface="Verdana" panose="020B0604030504040204" pitchFamily="34" charset="0"/>
              </a:rPr>
              <a:t> y esto no de vosotros, pues </a:t>
            </a:r>
            <a:r>
              <a:rPr lang="es-ES" altLang="en-US" sz="2500" b="1" dirty="0">
                <a:solidFill>
                  <a:srgbClr val="FFFF00"/>
                </a:solidFill>
                <a:latin typeface="Verdana" panose="020B0604030504040204" pitchFamily="34" charset="0"/>
                <a:ea typeface="Verdana" panose="020B0604030504040204" pitchFamily="34" charset="0"/>
              </a:rPr>
              <a:t>es don de Dios</a:t>
            </a:r>
            <a:r>
              <a:rPr lang="es-ES" altLang="en-US" sz="2500" b="1" dirty="0">
                <a:solidFill>
                  <a:schemeClr val="bg1"/>
                </a:solidFill>
                <a:latin typeface="Verdana" panose="020B0604030504040204" pitchFamily="34" charset="0"/>
                <a:ea typeface="Verdana" panose="020B0604030504040204" pitchFamily="34" charset="0"/>
              </a:rPr>
              <a:t>; no por obras, para que nadie se gloríe.</a:t>
            </a:r>
          </a:p>
        </p:txBody>
      </p:sp>
      <p:sp>
        <p:nvSpPr>
          <p:cNvPr id="13318" name="Text Box 6">
            <a:extLst>
              <a:ext uri="{FF2B5EF4-FFF2-40B4-BE49-F238E27FC236}">
                <a16:creationId xmlns:a16="http://schemas.microsoft.com/office/drawing/2014/main" id="{7AA52D6C-3A50-58E9-F366-64498ADC2E74}"/>
              </a:ext>
            </a:extLst>
          </p:cNvPr>
          <p:cNvSpPr txBox="1">
            <a:spLocks noChangeArrowheads="1"/>
          </p:cNvSpPr>
          <p:nvPr/>
        </p:nvSpPr>
        <p:spPr bwMode="auto">
          <a:xfrm>
            <a:off x="2590800" y="406400"/>
            <a:ext cx="6324600" cy="492125"/>
          </a:xfrm>
          <a:prstGeom prst="rect">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600" b="1">
                <a:solidFill>
                  <a:srgbClr val="FFFF00"/>
                </a:solidFill>
                <a:latin typeface="Verdana" panose="020B0604030504040204" pitchFamily="34" charset="0"/>
                <a:ea typeface="Verdana" panose="020B0604030504040204" pitchFamily="34" charset="0"/>
                <a:cs typeface="Verdana" panose="020B0604030504040204" pitchFamily="34" charset="0"/>
              </a:rPr>
              <a:t>Su soluci</a:t>
            </a:r>
            <a:r>
              <a:rPr lang="es-CO" altLang="en-US" sz="2600" b="1">
                <a:solidFill>
                  <a:srgbClr val="FFFF00"/>
                </a:solidFill>
                <a:latin typeface="Verdana" panose="020B0604030504040204" pitchFamily="34" charset="0"/>
                <a:ea typeface="Verdana" panose="020B0604030504040204" pitchFamily="34" charset="0"/>
                <a:cs typeface="Verdana" panose="020B0604030504040204" pitchFamily="34" charset="0"/>
              </a:rPr>
              <a:t>ón a nuestro problema</a:t>
            </a:r>
            <a:endParaRPr lang="en-US" altLang="en-US" sz="2600" b="1">
              <a:solidFill>
                <a:srgbClr val="FFFF00"/>
              </a:solidFill>
              <a:latin typeface="Verdana" panose="020B0604030504040204" pitchFamily="34" charset="0"/>
              <a:ea typeface="Verdana" panose="020B0604030504040204" pitchFamily="34" charset="0"/>
              <a:cs typeface="Verdana" panose="020B0604030504040204" pitchFamily="34" charset="0"/>
            </a:endParaRPr>
          </a:p>
        </p:txBody>
      </p:sp>
      <p:sp>
        <p:nvSpPr>
          <p:cNvPr id="13322" name="Text Box 10">
            <a:extLst>
              <a:ext uri="{FF2B5EF4-FFF2-40B4-BE49-F238E27FC236}">
                <a16:creationId xmlns:a16="http://schemas.microsoft.com/office/drawing/2014/main" id="{AF08526A-9B13-9890-6286-199529145EBF}"/>
              </a:ext>
            </a:extLst>
          </p:cNvPr>
          <p:cNvSpPr txBox="1">
            <a:spLocks noChangeArrowheads="1"/>
          </p:cNvSpPr>
          <p:nvPr/>
        </p:nvSpPr>
        <p:spPr bwMode="auto">
          <a:xfrm>
            <a:off x="7315200" y="1066800"/>
            <a:ext cx="4811712" cy="547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s-ES" altLang="en-US" sz="2500" b="1" dirty="0" err="1">
                <a:solidFill>
                  <a:srgbClr val="FFFF00"/>
                </a:solidFill>
                <a:latin typeface="Verdana" panose="020B0604030504040204" pitchFamily="34" charset="0"/>
                <a:ea typeface="Verdana" panose="020B0604030504040204" pitchFamily="34" charset="0"/>
              </a:rPr>
              <a:t>Heb</a:t>
            </a:r>
            <a:r>
              <a:rPr lang="es-ES" altLang="en-US" sz="2500" b="1" dirty="0">
                <a:solidFill>
                  <a:srgbClr val="FFFF00"/>
                </a:solidFill>
                <a:latin typeface="Verdana" panose="020B0604030504040204" pitchFamily="34" charset="0"/>
                <a:ea typeface="Verdana" panose="020B0604030504040204" pitchFamily="34" charset="0"/>
              </a:rPr>
              <a:t> 4:15-16 -</a:t>
            </a:r>
            <a:r>
              <a:rPr lang="es-ES" altLang="en-US" sz="2500" b="1" dirty="0">
                <a:solidFill>
                  <a:schemeClr val="bg1"/>
                </a:solidFill>
                <a:latin typeface="Verdana" panose="020B0604030504040204" pitchFamily="34" charset="0"/>
                <a:ea typeface="Verdana" panose="020B0604030504040204" pitchFamily="34" charset="0"/>
              </a:rPr>
              <a:t> Porque no tenemos un sumo sacerdote que no pueda compadecerse de nuestras debilidades, sino uno que fue tentado en todo según nuestra semejanza, pero sin pecado. </a:t>
            </a:r>
            <a:r>
              <a:rPr lang="es-ES" altLang="en-US" sz="2500" b="1" dirty="0">
                <a:solidFill>
                  <a:srgbClr val="FFFF00"/>
                </a:solidFill>
                <a:latin typeface="Verdana" panose="020B0604030504040204" pitchFamily="34" charset="0"/>
                <a:ea typeface="Verdana" panose="020B0604030504040204" pitchFamily="34" charset="0"/>
              </a:rPr>
              <a:t>Acerquémonos, pues, confiadamente al trono de la gracia</a:t>
            </a:r>
            <a:r>
              <a:rPr lang="es-ES" altLang="en-US" sz="2500" b="1" dirty="0">
                <a:solidFill>
                  <a:schemeClr val="bg1"/>
                </a:solidFill>
                <a:latin typeface="Verdana" panose="020B0604030504040204" pitchFamily="34" charset="0"/>
                <a:ea typeface="Verdana" panose="020B0604030504040204" pitchFamily="34" charset="0"/>
              </a:rPr>
              <a:t>, para alcanzar misericordia y </a:t>
            </a:r>
            <a:r>
              <a:rPr lang="es-ES" altLang="en-US" sz="2500" b="1" dirty="0">
                <a:solidFill>
                  <a:srgbClr val="FFFF00"/>
                </a:solidFill>
                <a:latin typeface="Verdana" panose="020B0604030504040204" pitchFamily="34" charset="0"/>
                <a:ea typeface="Verdana" panose="020B0604030504040204" pitchFamily="34" charset="0"/>
              </a:rPr>
              <a:t>hallar gracia para el oportuno socorro</a:t>
            </a:r>
            <a:r>
              <a:rPr lang="es-ES" altLang="en-US" sz="2500" b="1" dirty="0">
                <a:solidFill>
                  <a:schemeClr val="bg1"/>
                </a:solidFill>
                <a:latin typeface="Verdana" panose="020B0604030504040204" pitchFamily="34" charset="0"/>
                <a:ea typeface="Verdana" panose="020B0604030504040204" pitchFamily="34" charset="0"/>
              </a:rPr>
              <a:t>.</a:t>
            </a:r>
          </a:p>
        </p:txBody>
      </p:sp>
      <p:sp>
        <p:nvSpPr>
          <p:cNvPr id="7173" name="Text Box 10">
            <a:extLst>
              <a:ext uri="{FF2B5EF4-FFF2-40B4-BE49-F238E27FC236}">
                <a16:creationId xmlns:a16="http://schemas.microsoft.com/office/drawing/2014/main" id="{9D6DFCC4-76D2-126A-2BE8-1BC29E7DCC8E}"/>
              </a:ext>
            </a:extLst>
          </p:cNvPr>
          <p:cNvSpPr txBox="1">
            <a:spLocks noChangeArrowheads="1"/>
          </p:cNvSpPr>
          <p:nvPr/>
        </p:nvSpPr>
        <p:spPr bwMode="auto">
          <a:xfrm>
            <a:off x="65088" y="381000"/>
            <a:ext cx="2438400" cy="49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600" b="1" dirty="0">
                <a:solidFill>
                  <a:srgbClr val="FFFF00"/>
                </a:solidFill>
                <a:latin typeface="Verdana" panose="020B0604030504040204" pitchFamily="34" charset="0"/>
                <a:ea typeface="Verdana" panose="020B0604030504040204" pitchFamily="34" charset="0"/>
                <a:cs typeface="Verdana" panose="020B0604030504040204" pitchFamily="34" charset="0"/>
              </a:rPr>
              <a:t>CONSIDERE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nodeType="withEffect">
                                  <p:stCondLst>
                                    <p:cond delay="0"/>
                                  </p:stCondLst>
                                  <p:childTnLst>
                                    <p:set>
                                      <p:cBhvr>
                                        <p:cTn id="6" dur="1" fill="hold">
                                          <p:stCondLst>
                                            <p:cond delay="0"/>
                                          </p:stCondLst>
                                        </p:cTn>
                                        <p:tgtEl>
                                          <p:spTgt spid="13318"/>
                                        </p:tgtEl>
                                        <p:attrNameLst>
                                          <p:attrName>style.visibility</p:attrName>
                                        </p:attrNameLst>
                                      </p:cBhvr>
                                      <p:to>
                                        <p:strVal val="visible"/>
                                      </p:to>
                                    </p:set>
                                    <p:animEffect transition="in" filter="slide(fromTop)">
                                      <p:cBhvr>
                                        <p:cTn id="7" dur="2000"/>
                                        <p:tgtEl>
                                          <p:spTgt spid="133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3" presetClass="entr" presetSubtype="32" fill="hold" nodeType="clickEffect">
                                  <p:stCondLst>
                                    <p:cond delay="0"/>
                                  </p:stCondLst>
                                  <p:childTnLst>
                                    <p:set>
                                      <p:cBhvr>
                                        <p:cTn id="11" dur="1" fill="hold">
                                          <p:stCondLst>
                                            <p:cond delay="0"/>
                                          </p:stCondLst>
                                        </p:cTn>
                                        <p:tgtEl>
                                          <p:spTgt spid="13316"/>
                                        </p:tgtEl>
                                        <p:attrNameLst>
                                          <p:attrName>style.visibility</p:attrName>
                                        </p:attrNameLst>
                                      </p:cBhvr>
                                      <p:to>
                                        <p:strVal val="visible"/>
                                      </p:to>
                                    </p:set>
                                    <p:animEffect transition="in" filter="plus(out)">
                                      <p:cBhvr>
                                        <p:cTn id="12" dur="2000"/>
                                        <p:tgtEl>
                                          <p:spTgt spid="1331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xit" presetSubtype="9" fill="hold" nodeType="clickEffect">
                                  <p:stCondLst>
                                    <p:cond delay="0"/>
                                  </p:stCondLst>
                                  <p:childTnLst>
                                    <p:animEffect transition="out" filter="strips(upLeft)">
                                      <p:cBhvr>
                                        <p:cTn id="16" dur="2000"/>
                                        <p:tgtEl>
                                          <p:spTgt spid="13316"/>
                                        </p:tgtEl>
                                      </p:cBhvr>
                                    </p:animEffect>
                                    <p:set>
                                      <p:cBhvr>
                                        <p:cTn id="17" dur="1" fill="hold">
                                          <p:stCondLst>
                                            <p:cond delay="1999"/>
                                          </p:stCondLst>
                                        </p:cTn>
                                        <p:tgtEl>
                                          <p:spTgt spid="13316"/>
                                        </p:tgtEl>
                                        <p:attrNameLst>
                                          <p:attrName>style.visibility</p:attrName>
                                        </p:attrNameLst>
                                      </p:cBhvr>
                                      <p:to>
                                        <p:strVal val="hidden"/>
                                      </p:to>
                                    </p:set>
                                  </p:childTnLst>
                                </p:cTn>
                              </p:par>
                              <p:par>
                                <p:cTn id="18" presetID="18" presetClass="entr" presetSubtype="6" fill="hold" nodeType="withEffect">
                                  <p:stCondLst>
                                    <p:cond delay="0"/>
                                  </p:stCondLst>
                                  <p:childTnLst>
                                    <p:set>
                                      <p:cBhvr>
                                        <p:cTn id="19" dur="1" fill="hold">
                                          <p:stCondLst>
                                            <p:cond delay="0"/>
                                          </p:stCondLst>
                                        </p:cTn>
                                        <p:tgtEl>
                                          <p:spTgt spid="13322"/>
                                        </p:tgtEl>
                                        <p:attrNameLst>
                                          <p:attrName>style.visibility</p:attrName>
                                        </p:attrNameLst>
                                      </p:cBhvr>
                                      <p:to>
                                        <p:strVal val="visible"/>
                                      </p:to>
                                    </p:set>
                                    <p:animEffect transition="in" filter="strips(downRight)">
                                      <p:cBhvr>
                                        <p:cTn id="20" dur="2000"/>
                                        <p:tgtEl>
                                          <p:spTgt spid="133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p:bldP spid="13316" grpId="1"/>
      <p:bldP spid="13318" grpId="0" animBg="1"/>
      <p:bldP spid="1332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6387" name="Text Box 3">
            <a:extLst>
              <a:ext uri="{FF2B5EF4-FFF2-40B4-BE49-F238E27FC236}">
                <a16:creationId xmlns:a16="http://schemas.microsoft.com/office/drawing/2014/main" id="{4D8F8CF4-80C3-E4D3-C2DA-B7A1F659CB46}"/>
              </a:ext>
            </a:extLst>
          </p:cNvPr>
          <p:cNvSpPr txBox="1">
            <a:spLocks noChangeArrowheads="1"/>
          </p:cNvSpPr>
          <p:nvPr/>
        </p:nvSpPr>
        <p:spPr bwMode="auto">
          <a:xfrm>
            <a:off x="2400300" y="76200"/>
            <a:ext cx="7391400" cy="480131"/>
          </a:xfrm>
          <a:prstGeom prst="rect">
            <a:avLst/>
          </a:prstGeom>
          <a:solidFill>
            <a:srgbClr val="FFFF99"/>
          </a:solidFill>
          <a:ln>
            <a:noFill/>
          </a:ln>
          <a:effec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lnSpc>
                <a:spcPct val="90000"/>
              </a:lnSpc>
            </a:pPr>
            <a:r>
              <a:rPr lang="es-CO" altLang="en-US" sz="2800" b="1">
                <a:latin typeface="Verdana" panose="020B0604030504040204" pitchFamily="34" charset="0"/>
                <a:ea typeface="Verdana" panose="020B0604030504040204" pitchFamily="34" charset="0"/>
              </a:rPr>
              <a:t>¿Cómo usamos la palabra?</a:t>
            </a:r>
            <a:endParaRPr lang="en-US" altLang="en-US" sz="2800" b="1">
              <a:latin typeface="Verdana" panose="020B0604030504040204" pitchFamily="34" charset="0"/>
              <a:ea typeface="Verdana" panose="020B0604030504040204" pitchFamily="34" charset="0"/>
            </a:endParaRPr>
          </a:p>
        </p:txBody>
      </p:sp>
      <p:sp>
        <p:nvSpPr>
          <p:cNvPr id="16389" name="Text Box 5">
            <a:extLst>
              <a:ext uri="{FF2B5EF4-FFF2-40B4-BE49-F238E27FC236}">
                <a16:creationId xmlns:a16="http://schemas.microsoft.com/office/drawing/2014/main" id="{5686C034-850B-ED70-F982-6FB5D4E6F648}"/>
              </a:ext>
            </a:extLst>
          </p:cNvPr>
          <p:cNvSpPr txBox="1">
            <a:spLocks noChangeArrowheads="1"/>
          </p:cNvSpPr>
          <p:nvPr/>
        </p:nvSpPr>
        <p:spPr bwMode="auto">
          <a:xfrm>
            <a:off x="819912" y="1422522"/>
            <a:ext cx="9182100" cy="812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lnSpc>
                <a:spcPct val="90000"/>
              </a:lnSpc>
            </a:pPr>
            <a:r>
              <a:rPr lang="es-ES" altLang="en-US" sz="2600" b="1" dirty="0">
                <a:solidFill>
                  <a:schemeClr val="bg1"/>
                </a:solidFill>
                <a:latin typeface="Verdana" panose="020B0604030504040204" pitchFamily="34" charset="0"/>
                <a:ea typeface="Verdana" panose="020B0604030504040204" pitchFamily="34" charset="0"/>
              </a:rPr>
              <a:t>*Damos </a:t>
            </a:r>
            <a:r>
              <a:rPr lang="es-ES" altLang="en-US" sz="2600" b="1" dirty="0">
                <a:solidFill>
                  <a:srgbClr val="FFFF00"/>
                </a:solidFill>
                <a:latin typeface="Verdana" panose="020B0604030504040204" pitchFamily="34" charset="0"/>
                <a:ea typeface="Verdana" panose="020B0604030504040204" pitchFamily="34" charset="0"/>
              </a:rPr>
              <a:t>gracias</a:t>
            </a:r>
            <a:r>
              <a:rPr lang="es-ES" altLang="en-US" sz="2600" b="1" dirty="0">
                <a:solidFill>
                  <a:schemeClr val="bg1"/>
                </a:solidFill>
                <a:latin typeface="Verdana" panose="020B0604030504040204" pitchFamily="34" charset="0"/>
                <a:ea typeface="Verdana" panose="020B0604030504040204" pitchFamily="34" charset="0"/>
              </a:rPr>
              <a:t> en las comidas, reconociendo  </a:t>
            </a:r>
          </a:p>
          <a:p>
            <a:pPr eaLnBrk="1" hangingPunct="1">
              <a:lnSpc>
                <a:spcPct val="90000"/>
              </a:lnSpc>
            </a:pPr>
            <a:r>
              <a:rPr lang="es-ES" altLang="en-US" sz="2600" b="1" dirty="0">
                <a:solidFill>
                  <a:schemeClr val="bg1"/>
                </a:solidFill>
                <a:latin typeface="Verdana" panose="020B0604030504040204" pitchFamily="34" charset="0"/>
                <a:ea typeface="Verdana" panose="020B0604030504040204" pitchFamily="34" charset="0"/>
              </a:rPr>
              <a:t>     que nuestro alimento es un regalo de Dios</a:t>
            </a:r>
          </a:p>
        </p:txBody>
      </p:sp>
      <p:sp>
        <p:nvSpPr>
          <p:cNvPr id="16395" name="Text Box 11">
            <a:extLst>
              <a:ext uri="{FF2B5EF4-FFF2-40B4-BE49-F238E27FC236}">
                <a16:creationId xmlns:a16="http://schemas.microsoft.com/office/drawing/2014/main" id="{5E4E8F9C-215A-1524-C29B-1C51F2CB457E}"/>
              </a:ext>
            </a:extLst>
          </p:cNvPr>
          <p:cNvSpPr txBox="1">
            <a:spLocks noChangeArrowheads="1"/>
          </p:cNvSpPr>
          <p:nvPr/>
        </p:nvSpPr>
        <p:spPr bwMode="auto">
          <a:xfrm>
            <a:off x="832104" y="2553113"/>
            <a:ext cx="8724900" cy="452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lnSpc>
                <a:spcPct val="90000"/>
              </a:lnSpc>
            </a:pPr>
            <a:r>
              <a:rPr lang="es-ES" altLang="en-US" sz="2600" b="1" dirty="0">
                <a:solidFill>
                  <a:schemeClr val="bg1"/>
                </a:solidFill>
                <a:latin typeface="Verdana" panose="020B0604030504040204" pitchFamily="34" charset="0"/>
                <a:ea typeface="Verdana" panose="020B0604030504040204" pitchFamily="34" charset="0"/>
              </a:rPr>
              <a:t>*Somos </a:t>
            </a:r>
            <a:r>
              <a:rPr lang="es-ES" altLang="en-US" sz="2600" b="1" dirty="0">
                <a:solidFill>
                  <a:srgbClr val="FFFF00"/>
                </a:solidFill>
                <a:latin typeface="Verdana" panose="020B0604030504040204" pitchFamily="34" charset="0"/>
                <a:ea typeface="Verdana" panose="020B0604030504040204" pitchFamily="34" charset="0"/>
              </a:rPr>
              <a:t>agradecidos</a:t>
            </a:r>
            <a:r>
              <a:rPr lang="es-ES" altLang="en-US" sz="2600" b="1" dirty="0">
                <a:solidFill>
                  <a:schemeClr val="bg1"/>
                </a:solidFill>
                <a:latin typeface="Verdana" panose="020B0604030504040204" pitchFamily="34" charset="0"/>
                <a:ea typeface="Verdana" panose="020B0604030504040204" pitchFamily="34" charset="0"/>
              </a:rPr>
              <a:t> para cosas buenas.</a:t>
            </a:r>
          </a:p>
        </p:txBody>
      </p:sp>
      <p:sp>
        <p:nvSpPr>
          <p:cNvPr id="16397" name="Text Box 13">
            <a:extLst>
              <a:ext uri="{FF2B5EF4-FFF2-40B4-BE49-F238E27FC236}">
                <a16:creationId xmlns:a16="http://schemas.microsoft.com/office/drawing/2014/main" id="{62160C7E-5E68-5749-EC85-4A3CC8751A0C}"/>
              </a:ext>
            </a:extLst>
          </p:cNvPr>
          <p:cNvSpPr txBox="1">
            <a:spLocks noChangeArrowheads="1"/>
          </p:cNvSpPr>
          <p:nvPr/>
        </p:nvSpPr>
        <p:spPr bwMode="auto">
          <a:xfrm>
            <a:off x="832104" y="3323606"/>
            <a:ext cx="7391400" cy="452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lnSpc>
                <a:spcPct val="90000"/>
              </a:lnSpc>
            </a:pPr>
            <a:r>
              <a:rPr lang="es-ES" altLang="en-US" sz="2600" b="1" dirty="0">
                <a:solidFill>
                  <a:schemeClr val="bg1"/>
                </a:solidFill>
                <a:latin typeface="Verdana" panose="020B0604030504040204" pitchFamily="34" charset="0"/>
                <a:ea typeface="Verdana" panose="020B0604030504040204" pitchFamily="34" charset="0"/>
              </a:rPr>
              <a:t>*Las buenas noticias nos </a:t>
            </a:r>
            <a:r>
              <a:rPr lang="es-ES" altLang="en-US" sz="2600" b="1" dirty="0">
                <a:solidFill>
                  <a:srgbClr val="FFFF00"/>
                </a:solidFill>
                <a:latin typeface="Verdana" panose="020B0604030504040204" pitchFamily="34" charset="0"/>
                <a:ea typeface="Verdana" panose="020B0604030504040204" pitchFamily="34" charset="0"/>
              </a:rPr>
              <a:t>agradan</a:t>
            </a:r>
          </a:p>
        </p:txBody>
      </p:sp>
      <p:sp>
        <p:nvSpPr>
          <p:cNvPr id="16400" name="Text Box 16">
            <a:extLst>
              <a:ext uri="{FF2B5EF4-FFF2-40B4-BE49-F238E27FC236}">
                <a16:creationId xmlns:a16="http://schemas.microsoft.com/office/drawing/2014/main" id="{E7EEEDBE-EF16-C756-9663-880C706AC455}"/>
              </a:ext>
            </a:extLst>
          </p:cNvPr>
          <p:cNvSpPr txBox="1">
            <a:spLocks noChangeArrowheads="1"/>
          </p:cNvSpPr>
          <p:nvPr/>
        </p:nvSpPr>
        <p:spPr bwMode="auto">
          <a:xfrm>
            <a:off x="807720" y="4081272"/>
            <a:ext cx="7391400" cy="452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lnSpc>
                <a:spcPct val="90000"/>
              </a:lnSpc>
            </a:pPr>
            <a:r>
              <a:rPr lang="es-ES" altLang="en-US" sz="2600" b="1" dirty="0">
                <a:solidFill>
                  <a:schemeClr val="bg1"/>
                </a:solidFill>
                <a:latin typeface="Verdana" panose="020B0604030504040204" pitchFamily="34" charset="0"/>
                <a:ea typeface="Verdana" panose="020B0604030504040204" pitchFamily="34" charset="0"/>
              </a:rPr>
              <a:t>*somos </a:t>
            </a:r>
            <a:r>
              <a:rPr lang="es-ES" altLang="en-US" sz="2600" b="1" dirty="0">
                <a:solidFill>
                  <a:srgbClr val="FFFF00"/>
                </a:solidFill>
                <a:latin typeface="Verdana" panose="020B0604030504040204" pitchFamily="34" charset="0"/>
                <a:ea typeface="Verdana" panose="020B0604030504040204" pitchFamily="34" charset="0"/>
              </a:rPr>
              <a:t>graciosos</a:t>
            </a:r>
            <a:r>
              <a:rPr lang="es-ES" altLang="en-US" sz="2600" b="1" dirty="0">
                <a:solidFill>
                  <a:schemeClr val="bg1"/>
                </a:solidFill>
                <a:latin typeface="Verdana" panose="020B0604030504040204" pitchFamily="34" charset="0"/>
                <a:ea typeface="Verdana" panose="020B0604030504040204" pitchFamily="34" charset="0"/>
              </a:rPr>
              <a:t> a nuestros amigos</a:t>
            </a:r>
          </a:p>
        </p:txBody>
      </p:sp>
      <p:sp>
        <p:nvSpPr>
          <p:cNvPr id="16402" name="Text Box 18">
            <a:extLst>
              <a:ext uri="{FF2B5EF4-FFF2-40B4-BE49-F238E27FC236}">
                <a16:creationId xmlns:a16="http://schemas.microsoft.com/office/drawing/2014/main" id="{182A8C01-625D-BA9D-7502-A69137BA93A0}"/>
              </a:ext>
            </a:extLst>
          </p:cNvPr>
          <p:cNvSpPr txBox="1">
            <a:spLocks noChangeArrowheads="1"/>
          </p:cNvSpPr>
          <p:nvPr/>
        </p:nvSpPr>
        <p:spPr bwMode="auto">
          <a:xfrm>
            <a:off x="807720" y="4821936"/>
            <a:ext cx="11049000" cy="452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lnSpc>
                <a:spcPct val="90000"/>
              </a:lnSpc>
            </a:pPr>
            <a:r>
              <a:rPr lang="es-ES" altLang="en-US" sz="2600" b="1" dirty="0">
                <a:solidFill>
                  <a:schemeClr val="bg1"/>
                </a:solidFill>
                <a:latin typeface="Verdana" panose="020B0604030504040204" pitchFamily="34" charset="0"/>
                <a:ea typeface="Verdana" panose="020B0604030504040204" pitchFamily="34" charset="0"/>
              </a:rPr>
              <a:t>*Dejamos una </a:t>
            </a:r>
            <a:r>
              <a:rPr lang="es-ES" altLang="en-US" sz="2600" b="1" dirty="0" err="1">
                <a:solidFill>
                  <a:srgbClr val="FFFF00"/>
                </a:solidFill>
                <a:latin typeface="Verdana" panose="020B0604030504040204" pitchFamily="34" charset="0"/>
                <a:ea typeface="Verdana" panose="020B0604030504040204" pitchFamily="34" charset="0"/>
              </a:rPr>
              <a:t>gratificaci</a:t>
            </a:r>
            <a:r>
              <a:rPr lang="es-CO" altLang="en-US" sz="2600" b="1" dirty="0" err="1">
                <a:solidFill>
                  <a:srgbClr val="FFFF00"/>
                </a:solidFill>
                <a:latin typeface="Verdana" panose="020B0604030504040204" pitchFamily="34" charset="0"/>
                <a:ea typeface="Verdana" panose="020B0604030504040204" pitchFamily="34" charset="0"/>
              </a:rPr>
              <a:t>ón</a:t>
            </a:r>
            <a:r>
              <a:rPr lang="es-CO" altLang="en-US" sz="2600" b="1" dirty="0">
                <a:solidFill>
                  <a:schemeClr val="bg1"/>
                </a:solidFill>
                <a:latin typeface="Verdana" panose="020B0604030504040204" pitchFamily="34" charset="0"/>
                <a:ea typeface="Verdana" panose="020B0604030504040204" pitchFamily="34" charset="0"/>
              </a:rPr>
              <a:t> (</a:t>
            </a:r>
            <a:r>
              <a:rPr lang="es-ES" altLang="en-US" sz="2600" b="1" dirty="0">
                <a:solidFill>
                  <a:schemeClr val="bg1"/>
                </a:solidFill>
                <a:latin typeface="Verdana" panose="020B0604030504040204" pitchFamily="34" charset="0"/>
                <a:ea typeface="Verdana" panose="020B0604030504040204" pitchFamily="34" charset="0"/>
              </a:rPr>
              <a:t>propina) por el buen servicio</a:t>
            </a:r>
          </a:p>
        </p:txBody>
      </p:sp>
      <p:sp>
        <p:nvSpPr>
          <p:cNvPr id="16404" name="Text Box 20">
            <a:extLst>
              <a:ext uri="{FF2B5EF4-FFF2-40B4-BE49-F238E27FC236}">
                <a16:creationId xmlns:a16="http://schemas.microsoft.com/office/drawing/2014/main" id="{E29DE9BE-F338-6F0E-0423-242867AA8B7E}"/>
              </a:ext>
            </a:extLst>
          </p:cNvPr>
          <p:cNvSpPr txBox="1">
            <a:spLocks noChangeArrowheads="1"/>
          </p:cNvSpPr>
          <p:nvPr/>
        </p:nvSpPr>
        <p:spPr bwMode="auto">
          <a:xfrm>
            <a:off x="807720" y="5562600"/>
            <a:ext cx="9906000" cy="452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lnSpc>
                <a:spcPct val="90000"/>
              </a:lnSpc>
            </a:pPr>
            <a:r>
              <a:rPr lang="es-ES" altLang="en-US" sz="2600" b="1" dirty="0">
                <a:solidFill>
                  <a:schemeClr val="bg1"/>
                </a:solidFill>
                <a:latin typeface="Verdana" panose="020B0604030504040204" pitchFamily="34" charset="0"/>
                <a:ea typeface="Verdana" panose="020B0604030504040204" pitchFamily="34" charset="0"/>
              </a:rPr>
              <a:t>*Tenemos un </a:t>
            </a:r>
            <a:r>
              <a:rPr lang="es-ES" altLang="en-US" sz="2600" b="1" dirty="0">
                <a:solidFill>
                  <a:srgbClr val="FFFF00"/>
                </a:solidFill>
                <a:latin typeface="Verdana" panose="020B0604030504040204" pitchFamily="34" charset="0"/>
                <a:ea typeface="Verdana" panose="020B0604030504040204" pitchFamily="34" charset="0"/>
              </a:rPr>
              <a:t>período de gracia</a:t>
            </a:r>
            <a:r>
              <a:rPr lang="es-ES" altLang="en-US" sz="2600" b="1" dirty="0">
                <a:solidFill>
                  <a:schemeClr val="bg1"/>
                </a:solidFill>
                <a:latin typeface="Verdana" panose="020B0604030504040204" pitchFamily="34" charset="0"/>
                <a:ea typeface="Verdana" panose="020B0604030504040204" pitchFamily="34" charset="0"/>
              </a:rPr>
              <a:t> para pagar cuentas</a:t>
            </a:r>
          </a:p>
        </p:txBody>
      </p:sp>
      <p:sp>
        <p:nvSpPr>
          <p:cNvPr id="16406" name="Text Box 22">
            <a:extLst>
              <a:ext uri="{FF2B5EF4-FFF2-40B4-BE49-F238E27FC236}">
                <a16:creationId xmlns:a16="http://schemas.microsoft.com/office/drawing/2014/main" id="{9D82650B-3C10-2ADA-B2BA-04CDF0369068}"/>
              </a:ext>
            </a:extLst>
          </p:cNvPr>
          <p:cNvSpPr txBox="1">
            <a:spLocks noChangeArrowheads="1"/>
          </p:cNvSpPr>
          <p:nvPr/>
        </p:nvSpPr>
        <p:spPr bwMode="auto">
          <a:xfrm>
            <a:off x="838200" y="6248400"/>
            <a:ext cx="7391400" cy="452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lnSpc>
                <a:spcPct val="90000"/>
              </a:lnSpc>
            </a:pPr>
            <a:r>
              <a:rPr lang="es-ES" altLang="en-US" sz="2600" b="1">
                <a:solidFill>
                  <a:schemeClr val="bg1"/>
                </a:solidFill>
                <a:latin typeface="Verdana" panose="020B0604030504040204" pitchFamily="34" charset="0"/>
                <a:ea typeface="Verdana" panose="020B0604030504040204" pitchFamily="34" charset="0"/>
              </a:rPr>
              <a:t>*Reciba algunas cosas </a:t>
            </a:r>
            <a:r>
              <a:rPr lang="es-ES" altLang="en-US" sz="2600" b="1">
                <a:solidFill>
                  <a:srgbClr val="FFFF00"/>
                </a:solidFill>
                <a:latin typeface="Verdana" panose="020B0604030504040204" pitchFamily="34" charset="0"/>
                <a:ea typeface="Verdana" panose="020B0604030504040204" pitchFamily="34" charset="0"/>
              </a:rPr>
              <a:t>gratis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37" fill="hold" nodeType="withEffect">
                                  <p:stCondLst>
                                    <p:cond delay="0"/>
                                  </p:stCondLst>
                                  <p:childTnLst>
                                    <p:set>
                                      <p:cBhvr>
                                        <p:cTn id="6" dur="1" fill="hold">
                                          <p:stCondLst>
                                            <p:cond delay="0"/>
                                          </p:stCondLst>
                                        </p:cTn>
                                        <p:tgtEl>
                                          <p:spTgt spid="16387"/>
                                        </p:tgtEl>
                                        <p:attrNameLst>
                                          <p:attrName>style.visibility</p:attrName>
                                        </p:attrNameLst>
                                      </p:cBhvr>
                                      <p:to>
                                        <p:strVal val="visible"/>
                                      </p:to>
                                    </p:set>
                                    <p:animEffect transition="in" filter="barn(outVertical)">
                                      <p:cBhvr>
                                        <p:cTn id="7" dur="1000"/>
                                        <p:tgtEl>
                                          <p:spTgt spid="163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16389"/>
                                        </p:tgtEl>
                                        <p:attrNameLst>
                                          <p:attrName>style.visibility</p:attrName>
                                        </p:attrNameLst>
                                      </p:cBhvr>
                                      <p:to>
                                        <p:strVal val="visible"/>
                                      </p:to>
                                    </p:set>
                                    <p:animEffect transition="in" filter="dissolve">
                                      <p:cBhvr>
                                        <p:cTn id="12" dur="1000"/>
                                        <p:tgtEl>
                                          <p:spTgt spid="1638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16395"/>
                                        </p:tgtEl>
                                        <p:attrNameLst>
                                          <p:attrName>style.visibility</p:attrName>
                                        </p:attrNameLst>
                                      </p:cBhvr>
                                      <p:to>
                                        <p:strVal val="visible"/>
                                      </p:to>
                                    </p:set>
                                    <p:animEffect transition="in" filter="dissolve">
                                      <p:cBhvr>
                                        <p:cTn id="17" dur="1000"/>
                                        <p:tgtEl>
                                          <p:spTgt spid="1639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16397"/>
                                        </p:tgtEl>
                                        <p:attrNameLst>
                                          <p:attrName>style.visibility</p:attrName>
                                        </p:attrNameLst>
                                      </p:cBhvr>
                                      <p:to>
                                        <p:strVal val="visible"/>
                                      </p:to>
                                    </p:set>
                                    <p:animEffect transition="in" filter="dissolve">
                                      <p:cBhvr>
                                        <p:cTn id="22" dur="1000"/>
                                        <p:tgtEl>
                                          <p:spTgt spid="1639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16400"/>
                                        </p:tgtEl>
                                        <p:attrNameLst>
                                          <p:attrName>style.visibility</p:attrName>
                                        </p:attrNameLst>
                                      </p:cBhvr>
                                      <p:to>
                                        <p:strVal val="visible"/>
                                      </p:to>
                                    </p:set>
                                    <p:animEffect transition="in" filter="dissolve">
                                      <p:cBhvr>
                                        <p:cTn id="27" dur="1000"/>
                                        <p:tgtEl>
                                          <p:spTgt spid="1640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16402"/>
                                        </p:tgtEl>
                                        <p:attrNameLst>
                                          <p:attrName>style.visibility</p:attrName>
                                        </p:attrNameLst>
                                      </p:cBhvr>
                                      <p:to>
                                        <p:strVal val="visible"/>
                                      </p:to>
                                    </p:set>
                                    <p:animEffect transition="in" filter="dissolve">
                                      <p:cBhvr>
                                        <p:cTn id="32" dur="1000"/>
                                        <p:tgtEl>
                                          <p:spTgt spid="1640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nodeType="clickEffect">
                                  <p:stCondLst>
                                    <p:cond delay="0"/>
                                  </p:stCondLst>
                                  <p:childTnLst>
                                    <p:set>
                                      <p:cBhvr>
                                        <p:cTn id="36" dur="1" fill="hold">
                                          <p:stCondLst>
                                            <p:cond delay="0"/>
                                          </p:stCondLst>
                                        </p:cTn>
                                        <p:tgtEl>
                                          <p:spTgt spid="16404"/>
                                        </p:tgtEl>
                                        <p:attrNameLst>
                                          <p:attrName>style.visibility</p:attrName>
                                        </p:attrNameLst>
                                      </p:cBhvr>
                                      <p:to>
                                        <p:strVal val="visible"/>
                                      </p:to>
                                    </p:set>
                                    <p:animEffect transition="in" filter="dissolve">
                                      <p:cBhvr>
                                        <p:cTn id="37" dur="1000"/>
                                        <p:tgtEl>
                                          <p:spTgt spid="1640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nodeType="clickEffect">
                                  <p:stCondLst>
                                    <p:cond delay="0"/>
                                  </p:stCondLst>
                                  <p:childTnLst>
                                    <p:set>
                                      <p:cBhvr>
                                        <p:cTn id="41" dur="1" fill="hold">
                                          <p:stCondLst>
                                            <p:cond delay="0"/>
                                          </p:stCondLst>
                                        </p:cTn>
                                        <p:tgtEl>
                                          <p:spTgt spid="16406"/>
                                        </p:tgtEl>
                                        <p:attrNameLst>
                                          <p:attrName>style.visibility</p:attrName>
                                        </p:attrNameLst>
                                      </p:cBhvr>
                                      <p:to>
                                        <p:strVal val="visible"/>
                                      </p:to>
                                    </p:set>
                                    <p:animEffect transition="in" filter="dissolve">
                                      <p:cBhvr>
                                        <p:cTn id="42" dur="1000"/>
                                        <p:tgtEl>
                                          <p:spTgt spid="164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animBg="1"/>
      <p:bldP spid="16389" grpId="0"/>
      <p:bldP spid="16395" grpId="0"/>
      <p:bldP spid="16397" grpId="0"/>
      <p:bldP spid="16400" grpId="0"/>
      <p:bldP spid="16402" grpId="0"/>
      <p:bldP spid="16404" grpId="0"/>
      <p:bldP spid="16406"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219" name="Text Box 4">
            <a:extLst>
              <a:ext uri="{FF2B5EF4-FFF2-40B4-BE49-F238E27FC236}">
                <a16:creationId xmlns:a16="http://schemas.microsoft.com/office/drawing/2014/main" id="{FD26A12C-9DDA-8144-9DA0-E37F02B7320A}"/>
              </a:ext>
            </a:extLst>
          </p:cNvPr>
          <p:cNvSpPr txBox="1">
            <a:spLocks noChangeArrowheads="1"/>
          </p:cNvSpPr>
          <p:nvPr/>
        </p:nvSpPr>
        <p:spPr bwMode="auto">
          <a:xfrm>
            <a:off x="3086100" y="2362200"/>
            <a:ext cx="4838700" cy="731419"/>
          </a:xfrm>
          <a:prstGeom prst="rect">
            <a:avLst/>
          </a:prstGeom>
          <a:solidFill>
            <a:srgbClr val="FFFF99"/>
          </a:solidFill>
          <a:ln>
            <a:noFill/>
          </a:ln>
          <a:effec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lnSpc>
                <a:spcPct val="150000"/>
              </a:lnSpc>
            </a:pPr>
            <a:r>
              <a:rPr lang="es-CO" altLang="en-US" sz="3200" b="1" dirty="0">
                <a:latin typeface="Verdana" panose="020B0604030504040204" pitchFamily="34" charset="0"/>
                <a:ea typeface="Verdana" panose="020B0604030504040204" pitchFamily="34" charset="0"/>
              </a:rPr>
              <a:t>¿Qué</a:t>
            </a:r>
            <a:r>
              <a:rPr lang="en-US" altLang="en-US" sz="3200" b="1" dirty="0">
                <a:latin typeface="Verdana" panose="020B0604030504040204" pitchFamily="34" charset="0"/>
                <a:ea typeface="Verdana" panose="020B0604030504040204" pitchFamily="34" charset="0"/>
              </a:rPr>
              <a:t> es la “</a:t>
            </a:r>
            <a:r>
              <a:rPr lang="en-US" altLang="en-US" sz="3200" b="1" dirty="0" err="1">
                <a:latin typeface="Verdana" panose="020B0604030504040204" pitchFamily="34" charset="0"/>
                <a:ea typeface="Verdana" panose="020B0604030504040204" pitchFamily="34" charset="0"/>
              </a:rPr>
              <a:t>gracia</a:t>
            </a:r>
            <a:r>
              <a:rPr lang="en-US" altLang="en-US" sz="3200" b="1" dirty="0">
                <a:latin typeface="Verdana" panose="020B0604030504040204" pitchFamily="34" charset="0"/>
                <a:ea typeface="Verdana" panose="020B0604030504040204" pitchFamily="34" charset="0"/>
              </a:rPr>
              <a:t>”?</a:t>
            </a:r>
          </a:p>
        </p:txBody>
      </p:sp>
      <p:sp>
        <p:nvSpPr>
          <p:cNvPr id="3079" name="Text Box 7">
            <a:extLst>
              <a:ext uri="{FF2B5EF4-FFF2-40B4-BE49-F238E27FC236}">
                <a16:creationId xmlns:a16="http://schemas.microsoft.com/office/drawing/2014/main" id="{0340A424-DBBC-3974-DB1C-B662CEA73C56}"/>
              </a:ext>
            </a:extLst>
          </p:cNvPr>
          <p:cNvSpPr txBox="1">
            <a:spLocks noChangeArrowheads="1"/>
          </p:cNvSpPr>
          <p:nvPr/>
        </p:nvSpPr>
        <p:spPr bwMode="auto">
          <a:xfrm>
            <a:off x="2667000" y="3352800"/>
            <a:ext cx="5410201"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2800" b="1" dirty="0">
                <a:solidFill>
                  <a:schemeClr val="bg1"/>
                </a:solidFill>
                <a:latin typeface="Verdana" panose="020B0604030504040204" pitchFamily="34" charset="0"/>
                <a:ea typeface="Verdana" panose="020B0604030504040204" pitchFamily="34" charset="0"/>
              </a:rPr>
              <a:t>Favor que no es </a:t>
            </a:r>
            <a:r>
              <a:rPr lang="en-US" altLang="en-US" sz="2800" b="1" dirty="0" err="1">
                <a:solidFill>
                  <a:schemeClr val="bg1"/>
                </a:solidFill>
                <a:latin typeface="Verdana" panose="020B0604030504040204" pitchFamily="34" charset="0"/>
                <a:ea typeface="Verdana" panose="020B0604030504040204" pitchFamily="34" charset="0"/>
              </a:rPr>
              <a:t>ganado</a:t>
            </a:r>
            <a:r>
              <a:rPr lang="en-US" altLang="en-US" sz="2800" b="1" dirty="0">
                <a:solidFill>
                  <a:schemeClr val="bg1"/>
                </a:solidFill>
                <a:latin typeface="Verdana" panose="020B0604030504040204" pitchFamily="34" charset="0"/>
                <a:ea typeface="Verdana" panose="020B0604030504040204" pitchFamily="34" charset="0"/>
              </a:rPr>
              <a:t>, no es </a:t>
            </a:r>
            <a:r>
              <a:rPr lang="en-US" altLang="en-US" sz="2800" b="1" dirty="0" err="1">
                <a:solidFill>
                  <a:schemeClr val="bg1"/>
                </a:solidFill>
                <a:latin typeface="Verdana" panose="020B0604030504040204" pitchFamily="34" charset="0"/>
                <a:ea typeface="Verdana" panose="020B0604030504040204" pitchFamily="34" charset="0"/>
              </a:rPr>
              <a:t>merecido</a:t>
            </a:r>
            <a:endParaRPr lang="en-US" altLang="en-US" sz="2800" b="1" dirty="0">
              <a:solidFill>
                <a:schemeClr val="bg1"/>
              </a:solidFill>
              <a:latin typeface="Verdana" panose="020B0604030504040204" pitchFamily="34" charset="0"/>
              <a:ea typeface="Verdana" panose="020B0604030504040204" pitchFamily="34" charset="0"/>
            </a:endParaRPr>
          </a:p>
        </p:txBody>
      </p:sp>
      <p:sp>
        <p:nvSpPr>
          <p:cNvPr id="3081" name="Text Box 9">
            <a:extLst>
              <a:ext uri="{FF2B5EF4-FFF2-40B4-BE49-F238E27FC236}">
                <a16:creationId xmlns:a16="http://schemas.microsoft.com/office/drawing/2014/main" id="{43C712E7-0B0D-D54C-37E4-A36A1D93BE42}"/>
              </a:ext>
            </a:extLst>
          </p:cNvPr>
          <p:cNvSpPr txBox="1">
            <a:spLocks noChangeArrowheads="1"/>
          </p:cNvSpPr>
          <p:nvPr/>
        </p:nvSpPr>
        <p:spPr bwMode="auto">
          <a:xfrm>
            <a:off x="1524000" y="4648200"/>
            <a:ext cx="800100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s-ES" altLang="en-US" sz="2800" b="1" dirty="0">
                <a:solidFill>
                  <a:schemeClr val="bg1"/>
                </a:solidFill>
                <a:latin typeface="Verdana" panose="020B0604030504040204" pitchFamily="34" charset="0"/>
                <a:ea typeface="Verdana" panose="020B0604030504040204" pitchFamily="34" charset="0"/>
              </a:rPr>
              <a:t>favor o amabilidad que se demuestra sin consideración al valor o mérito de él quién lo recibe, y a pesar de qué merece esa persona</a:t>
            </a:r>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2" fill="hold" nodeType="withEffect">
                                  <p:stCondLst>
                                    <p:cond delay="0"/>
                                  </p:stCondLst>
                                  <p:childTnLst>
                                    <p:set>
                                      <p:cBhvr>
                                        <p:cTn id="6" dur="1" fill="hold">
                                          <p:stCondLst>
                                            <p:cond delay="0"/>
                                          </p:stCondLst>
                                        </p:cTn>
                                        <p:tgtEl>
                                          <p:spTgt spid="3079"/>
                                        </p:tgtEl>
                                        <p:attrNameLst>
                                          <p:attrName>style.visibility</p:attrName>
                                        </p:attrNameLst>
                                      </p:cBhvr>
                                      <p:to>
                                        <p:strVal val="visible"/>
                                      </p:to>
                                    </p:set>
                                    <p:animEffect transition="in" filter="slide(fromRight)">
                                      <p:cBhvr>
                                        <p:cTn id="7" dur="2000"/>
                                        <p:tgtEl>
                                          <p:spTgt spid="307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1" fill="hold" nodeType="clickEffect">
                                  <p:stCondLst>
                                    <p:cond delay="0"/>
                                  </p:stCondLst>
                                  <p:childTnLst>
                                    <p:set>
                                      <p:cBhvr>
                                        <p:cTn id="11" dur="1" fill="hold">
                                          <p:stCondLst>
                                            <p:cond delay="0"/>
                                          </p:stCondLst>
                                        </p:cTn>
                                        <p:tgtEl>
                                          <p:spTgt spid="3081"/>
                                        </p:tgtEl>
                                        <p:attrNameLst>
                                          <p:attrName>style.visibility</p:attrName>
                                        </p:attrNameLst>
                                      </p:cBhvr>
                                      <p:to>
                                        <p:strVal val="visible"/>
                                      </p:to>
                                    </p:set>
                                    <p:anim calcmode="lin" valueType="num">
                                      <p:cBhvr>
                                        <p:cTn id="12" dur="1000" fill="hold"/>
                                        <p:tgtEl>
                                          <p:spTgt spid="3081"/>
                                        </p:tgtEl>
                                        <p:attrNameLst>
                                          <p:attrName>ppt_x</p:attrName>
                                        </p:attrNameLst>
                                      </p:cBhvr>
                                      <p:tavLst>
                                        <p:tav tm="0">
                                          <p:val>
                                            <p:strVal val="#ppt_x"/>
                                          </p:val>
                                        </p:tav>
                                        <p:tav tm="100000">
                                          <p:val>
                                            <p:strVal val="#ppt_x"/>
                                          </p:val>
                                        </p:tav>
                                      </p:tavLst>
                                    </p:anim>
                                    <p:anim calcmode="lin" valueType="num">
                                      <p:cBhvr>
                                        <p:cTn id="13" dur="1000" fill="hold"/>
                                        <p:tgtEl>
                                          <p:spTgt spid="3081"/>
                                        </p:tgtEl>
                                        <p:attrNameLst>
                                          <p:attrName>ppt_y</p:attrName>
                                        </p:attrNameLst>
                                      </p:cBhvr>
                                      <p:tavLst>
                                        <p:tav tm="0">
                                          <p:val>
                                            <p:strVal val="#ppt_y-#ppt_h/2"/>
                                          </p:val>
                                        </p:tav>
                                        <p:tav tm="100000">
                                          <p:val>
                                            <p:strVal val="#ppt_y"/>
                                          </p:val>
                                        </p:tav>
                                      </p:tavLst>
                                    </p:anim>
                                    <p:anim calcmode="lin" valueType="num">
                                      <p:cBhvr>
                                        <p:cTn id="14" dur="1000" fill="hold"/>
                                        <p:tgtEl>
                                          <p:spTgt spid="3081"/>
                                        </p:tgtEl>
                                        <p:attrNameLst>
                                          <p:attrName>ppt_w</p:attrName>
                                        </p:attrNameLst>
                                      </p:cBhvr>
                                      <p:tavLst>
                                        <p:tav tm="0">
                                          <p:val>
                                            <p:strVal val="#ppt_w"/>
                                          </p:val>
                                        </p:tav>
                                        <p:tav tm="100000">
                                          <p:val>
                                            <p:strVal val="#ppt_w"/>
                                          </p:val>
                                        </p:tav>
                                      </p:tavLst>
                                    </p:anim>
                                    <p:anim calcmode="lin" valueType="num">
                                      <p:cBhvr>
                                        <p:cTn id="15" dur="1000" fill="hold"/>
                                        <p:tgtEl>
                                          <p:spTgt spid="308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9" grpId="0"/>
      <p:bldP spid="3081"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42" name="Rectangle 5">
            <a:extLst>
              <a:ext uri="{FF2B5EF4-FFF2-40B4-BE49-F238E27FC236}">
                <a16:creationId xmlns:a16="http://schemas.microsoft.com/office/drawing/2014/main" id="{E48A2DE4-DDC5-794D-74F2-9B1877E9A6DF}"/>
              </a:ext>
            </a:extLst>
          </p:cNvPr>
          <p:cNvSpPr>
            <a:spLocks noChangeArrowheads="1"/>
          </p:cNvSpPr>
          <p:nvPr/>
        </p:nvSpPr>
        <p:spPr bwMode="auto">
          <a:xfrm>
            <a:off x="1524000" y="3276600"/>
            <a:ext cx="10210800" cy="3417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defRPr>
                <a:solidFill>
                  <a:schemeClr val="tx1"/>
                </a:solidFill>
                <a:latin typeface="Calibri" panose="020F0502020204030204" pitchFamily="34" charset="0"/>
              </a:defRPr>
            </a:lvl1pPr>
            <a:lvl2pPr marL="800100" indent="-342900">
              <a:defRPr>
                <a:solidFill>
                  <a:schemeClr val="tx1"/>
                </a:solidFill>
                <a:latin typeface="Calibri" panose="020F0502020204030204" pitchFamily="34" charset="0"/>
              </a:defRPr>
            </a:lvl2pPr>
            <a:lvl3pPr marL="1257300" indent="-342900">
              <a:defRPr>
                <a:solidFill>
                  <a:schemeClr val="tx1"/>
                </a:solidFill>
                <a:latin typeface="Calibri" panose="020F0502020204030204" pitchFamily="34" charset="0"/>
              </a:defRPr>
            </a:lvl3pPr>
            <a:lvl4pPr marL="1714500" indent="-342900">
              <a:defRPr>
                <a:solidFill>
                  <a:schemeClr val="tx1"/>
                </a:solidFill>
                <a:latin typeface="Calibri" panose="020F0502020204030204" pitchFamily="34" charset="0"/>
              </a:defRPr>
            </a:lvl4pPr>
            <a:lvl5pPr marL="2171700" indent="-342900">
              <a:defRPr>
                <a:solidFill>
                  <a:schemeClr val="tx1"/>
                </a:solidFill>
                <a:latin typeface="Calibri" panose="020F0502020204030204" pitchFamily="34" charset="0"/>
              </a:defRPr>
            </a:lvl5pPr>
            <a:lvl6pPr marL="2628900" indent="-342900" defTabSz="457200" fontAlgn="base">
              <a:spcBef>
                <a:spcPct val="0"/>
              </a:spcBef>
              <a:spcAft>
                <a:spcPct val="0"/>
              </a:spcAft>
              <a:defRPr>
                <a:solidFill>
                  <a:schemeClr val="tx1"/>
                </a:solidFill>
                <a:latin typeface="Calibri" panose="020F0502020204030204" pitchFamily="34" charset="0"/>
              </a:defRPr>
            </a:lvl6pPr>
            <a:lvl7pPr marL="3086100" indent="-342900" defTabSz="457200" fontAlgn="base">
              <a:spcBef>
                <a:spcPct val="0"/>
              </a:spcBef>
              <a:spcAft>
                <a:spcPct val="0"/>
              </a:spcAft>
              <a:defRPr>
                <a:solidFill>
                  <a:schemeClr val="tx1"/>
                </a:solidFill>
                <a:latin typeface="Calibri" panose="020F0502020204030204" pitchFamily="34" charset="0"/>
              </a:defRPr>
            </a:lvl7pPr>
            <a:lvl8pPr marL="3543300" indent="-342900" defTabSz="457200" fontAlgn="base">
              <a:spcBef>
                <a:spcPct val="0"/>
              </a:spcBef>
              <a:spcAft>
                <a:spcPct val="0"/>
              </a:spcAft>
              <a:defRPr>
                <a:solidFill>
                  <a:schemeClr val="tx1"/>
                </a:solidFill>
                <a:latin typeface="Calibri" panose="020F0502020204030204" pitchFamily="34" charset="0"/>
              </a:defRPr>
            </a:lvl8pPr>
            <a:lvl9pPr marL="4000500" indent="-3429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600" b="1" dirty="0" err="1">
                <a:solidFill>
                  <a:srgbClr val="FFFF00"/>
                </a:solidFill>
                <a:latin typeface="Verdana" panose="020B0604030504040204" pitchFamily="34" charset="0"/>
                <a:ea typeface="Verdana" panose="020B0604030504040204" pitchFamily="34" charset="0"/>
              </a:rPr>
              <a:t>charis</a:t>
            </a:r>
            <a:r>
              <a:rPr lang="en-US" altLang="en-US" sz="2600" b="1" dirty="0">
                <a:solidFill>
                  <a:srgbClr val="FFFF00"/>
                </a:solidFill>
                <a:latin typeface="Verdana" panose="020B0604030504040204" pitchFamily="34" charset="0"/>
                <a:ea typeface="Verdana" panose="020B0604030504040204" pitchFamily="34" charset="0"/>
              </a:rPr>
              <a:t>, </a:t>
            </a:r>
            <a:r>
              <a:rPr lang="en-US" altLang="en-US" sz="2600" b="1" dirty="0" err="1">
                <a:solidFill>
                  <a:srgbClr val="FFFF00"/>
                </a:solidFill>
                <a:latin typeface="Verdana" panose="020B0604030504040204" pitchFamily="34" charset="0"/>
                <a:ea typeface="Verdana" panose="020B0604030504040204" pitchFamily="34" charset="0"/>
              </a:rPr>
              <a:t>charitos</a:t>
            </a:r>
            <a:r>
              <a:rPr lang="en-US" altLang="en-US" sz="2600" b="1" dirty="0">
                <a:solidFill>
                  <a:srgbClr val="FFFF00"/>
                </a:solidFill>
                <a:latin typeface="Verdana" panose="020B0604030504040204" pitchFamily="34" charset="0"/>
                <a:ea typeface="Verdana" panose="020B0604030504040204" pitchFamily="34" charset="0"/>
              </a:rPr>
              <a:t>, = GRACIA</a:t>
            </a:r>
          </a:p>
          <a:p>
            <a:pPr eaLnBrk="1" hangingPunct="1">
              <a:buFontTx/>
              <a:buAutoNum type="arabicPeriod"/>
            </a:pPr>
            <a:r>
              <a:rPr lang="en-US" altLang="en-US" sz="2600" b="1" dirty="0">
                <a:solidFill>
                  <a:schemeClr val="bg1"/>
                </a:solidFill>
                <a:latin typeface="Verdana" panose="020B0604030504040204" pitchFamily="34" charset="0"/>
                <a:ea typeface="Verdana" panose="020B0604030504040204" pitchFamily="34" charset="0"/>
              </a:rPr>
              <a:t> lo que da </a:t>
            </a:r>
            <a:r>
              <a:rPr lang="en-US" altLang="en-US" sz="2600" b="1" dirty="0" err="1">
                <a:solidFill>
                  <a:schemeClr val="bg1"/>
                </a:solidFill>
                <a:latin typeface="Verdana" panose="020B0604030504040204" pitchFamily="34" charset="0"/>
                <a:ea typeface="Verdana" panose="020B0604030504040204" pitchFamily="34" charset="0"/>
              </a:rPr>
              <a:t>gozo</a:t>
            </a:r>
            <a:r>
              <a:rPr lang="en-US" altLang="en-US" sz="2600" b="1" dirty="0">
                <a:solidFill>
                  <a:schemeClr val="bg1"/>
                </a:solidFill>
                <a:latin typeface="Verdana" panose="020B0604030504040204" pitchFamily="34" charset="0"/>
                <a:ea typeface="Verdana" panose="020B0604030504040204" pitchFamily="34" charset="0"/>
              </a:rPr>
              <a:t>, placer, </a:t>
            </a:r>
            <a:r>
              <a:rPr lang="en-US" altLang="en-US" sz="2600" b="1" dirty="0" err="1">
                <a:solidFill>
                  <a:schemeClr val="bg1"/>
                </a:solidFill>
                <a:latin typeface="Verdana" panose="020B0604030504040204" pitchFamily="34" charset="0"/>
                <a:ea typeface="Verdana" panose="020B0604030504040204" pitchFamily="34" charset="0"/>
              </a:rPr>
              <a:t>dulzura</a:t>
            </a:r>
            <a:r>
              <a:rPr lang="en-US" altLang="en-US" sz="2600" b="1" dirty="0">
                <a:solidFill>
                  <a:schemeClr val="bg1"/>
                </a:solidFill>
                <a:latin typeface="Verdana" panose="020B0604030504040204" pitchFamily="34" charset="0"/>
                <a:ea typeface="Verdana" panose="020B0604030504040204" pitchFamily="34" charset="0"/>
              </a:rPr>
              <a:t>, </a:t>
            </a:r>
            <a:r>
              <a:rPr lang="en-US" altLang="en-US" sz="2600" b="1" dirty="0" err="1">
                <a:solidFill>
                  <a:schemeClr val="bg1"/>
                </a:solidFill>
                <a:latin typeface="Verdana" panose="020B0604030504040204" pitchFamily="34" charset="0"/>
                <a:ea typeface="Verdana" panose="020B0604030504040204" pitchFamily="34" charset="0"/>
              </a:rPr>
              <a:t>encanto</a:t>
            </a:r>
            <a:r>
              <a:rPr lang="en-US" altLang="en-US" sz="2600" b="1" dirty="0">
                <a:solidFill>
                  <a:schemeClr val="bg1"/>
                </a:solidFill>
                <a:latin typeface="Verdana" panose="020B0604030504040204" pitchFamily="34" charset="0"/>
                <a:ea typeface="Verdana" panose="020B0604030504040204" pitchFamily="34" charset="0"/>
              </a:rPr>
              <a:t>, </a:t>
            </a:r>
          </a:p>
          <a:p>
            <a:pPr eaLnBrk="1" hangingPunct="1"/>
            <a:r>
              <a:rPr lang="en-US" altLang="en-US" sz="2600" b="1" dirty="0">
                <a:solidFill>
                  <a:schemeClr val="bg1"/>
                </a:solidFill>
                <a:latin typeface="Verdana" panose="020B0604030504040204" pitchFamily="34" charset="0"/>
                <a:ea typeface="Verdana" panose="020B0604030504040204" pitchFamily="34" charset="0"/>
              </a:rPr>
              <a:t>        </a:t>
            </a:r>
            <a:r>
              <a:rPr lang="en-US" altLang="en-US" sz="2600" b="1" dirty="0" err="1">
                <a:solidFill>
                  <a:schemeClr val="bg1"/>
                </a:solidFill>
                <a:latin typeface="Verdana" panose="020B0604030504040204" pitchFamily="34" charset="0"/>
                <a:ea typeface="Verdana" panose="020B0604030504040204" pitchFamily="34" charset="0"/>
              </a:rPr>
              <a:t>belleza</a:t>
            </a:r>
            <a:r>
              <a:rPr lang="en-US" altLang="en-US" sz="2600" b="1" dirty="0">
                <a:solidFill>
                  <a:schemeClr val="bg1"/>
                </a:solidFill>
                <a:latin typeface="Verdana" panose="020B0604030504040204" pitchFamily="34" charset="0"/>
                <a:ea typeface="Verdana" panose="020B0604030504040204" pitchFamily="34" charset="0"/>
              </a:rPr>
              <a:t>:  </a:t>
            </a:r>
            <a:r>
              <a:rPr lang="en-US" altLang="en-US" sz="2600" b="1" dirty="0" err="1">
                <a:solidFill>
                  <a:schemeClr val="bg1"/>
                </a:solidFill>
                <a:latin typeface="Verdana" panose="020B0604030504040204" pitchFamily="34" charset="0"/>
                <a:ea typeface="Verdana" panose="020B0604030504040204" pitchFamily="34" charset="0"/>
              </a:rPr>
              <a:t>gracia</a:t>
            </a:r>
            <a:r>
              <a:rPr lang="en-US" altLang="en-US" sz="2600" b="1" dirty="0">
                <a:solidFill>
                  <a:schemeClr val="bg1"/>
                </a:solidFill>
                <a:latin typeface="Verdana" panose="020B0604030504040204" pitchFamily="34" charset="0"/>
                <a:ea typeface="Verdana" panose="020B0604030504040204" pitchFamily="34" charset="0"/>
              </a:rPr>
              <a:t> del </a:t>
            </a:r>
            <a:r>
              <a:rPr lang="en-US" altLang="en-US" sz="2600" b="1" dirty="0" err="1">
                <a:solidFill>
                  <a:schemeClr val="bg1"/>
                </a:solidFill>
                <a:latin typeface="Verdana" panose="020B0604030504040204" pitchFamily="34" charset="0"/>
                <a:ea typeface="Verdana" panose="020B0604030504040204" pitchFamily="34" charset="0"/>
              </a:rPr>
              <a:t>discurso</a:t>
            </a:r>
            <a:endParaRPr lang="en-US" altLang="en-US" sz="2600" b="1" dirty="0">
              <a:solidFill>
                <a:schemeClr val="bg1"/>
              </a:solidFill>
              <a:latin typeface="Verdana" panose="020B0604030504040204" pitchFamily="34" charset="0"/>
              <a:ea typeface="Verdana" panose="020B0604030504040204" pitchFamily="34" charset="0"/>
            </a:endParaRPr>
          </a:p>
          <a:p>
            <a:pPr eaLnBrk="1" hangingPunct="1"/>
            <a:r>
              <a:rPr lang="en-US" altLang="en-US" sz="2600" b="1" dirty="0">
                <a:solidFill>
                  <a:schemeClr val="bg1"/>
                </a:solidFill>
                <a:latin typeface="Verdana" panose="020B0604030504040204" pitchFamily="34" charset="0"/>
                <a:ea typeface="Verdana" panose="020B0604030504040204" pitchFamily="34" charset="0"/>
              </a:rPr>
              <a:t>2. </a:t>
            </a:r>
            <a:r>
              <a:rPr lang="en-US" altLang="en-US" sz="2600" b="1" dirty="0" err="1">
                <a:solidFill>
                  <a:schemeClr val="bg1"/>
                </a:solidFill>
                <a:latin typeface="Verdana" panose="020B0604030504040204" pitchFamily="34" charset="0"/>
                <a:ea typeface="Verdana" panose="020B0604030504040204" pitchFamily="34" charset="0"/>
              </a:rPr>
              <a:t>buena</a:t>
            </a:r>
            <a:r>
              <a:rPr lang="en-US" altLang="en-US" sz="2600" b="1" dirty="0">
                <a:solidFill>
                  <a:schemeClr val="bg1"/>
                </a:solidFill>
                <a:latin typeface="Verdana" panose="020B0604030504040204" pitchFamily="34" charset="0"/>
                <a:ea typeface="Verdana" panose="020B0604030504040204" pitchFamily="34" charset="0"/>
              </a:rPr>
              <a:t> </a:t>
            </a:r>
            <a:r>
              <a:rPr lang="en-US" altLang="en-US" sz="2600" b="1" dirty="0" err="1">
                <a:solidFill>
                  <a:schemeClr val="bg1"/>
                </a:solidFill>
                <a:latin typeface="Verdana" panose="020B0604030504040204" pitchFamily="34" charset="0"/>
                <a:ea typeface="Verdana" panose="020B0604030504040204" pitchFamily="34" charset="0"/>
              </a:rPr>
              <a:t>voluntad</a:t>
            </a:r>
            <a:r>
              <a:rPr lang="en-US" altLang="en-US" sz="2600" b="1" dirty="0">
                <a:solidFill>
                  <a:schemeClr val="bg1"/>
                </a:solidFill>
                <a:latin typeface="Verdana" panose="020B0604030504040204" pitchFamily="34" charset="0"/>
                <a:ea typeface="Verdana" panose="020B0604030504040204" pitchFamily="34" charset="0"/>
              </a:rPr>
              <a:t>, misericordia, favor</a:t>
            </a:r>
          </a:p>
          <a:p>
            <a:pPr eaLnBrk="1" hangingPunct="1"/>
            <a:endParaRPr lang="en-US" altLang="en-US" sz="2600" b="1" dirty="0">
              <a:solidFill>
                <a:schemeClr val="bg1"/>
              </a:solidFill>
              <a:latin typeface="Verdana" panose="020B0604030504040204" pitchFamily="34" charset="0"/>
              <a:ea typeface="Verdana" panose="020B0604030504040204" pitchFamily="34" charset="0"/>
            </a:endParaRPr>
          </a:p>
          <a:p>
            <a:pPr eaLnBrk="1" hangingPunct="1"/>
            <a:r>
              <a:rPr lang="en-US" altLang="en-US" sz="2600" b="1" dirty="0" err="1">
                <a:solidFill>
                  <a:srgbClr val="FFFF00"/>
                </a:solidFill>
                <a:latin typeface="Verdana" panose="020B0604030504040204" pitchFamily="34" charset="0"/>
                <a:ea typeface="Verdana" panose="020B0604030504040204" pitchFamily="34" charset="0"/>
              </a:rPr>
              <a:t>Chrestos</a:t>
            </a:r>
            <a:r>
              <a:rPr lang="en-US" altLang="en-US" sz="2600" b="1" dirty="0">
                <a:solidFill>
                  <a:srgbClr val="FFFF00"/>
                </a:solidFill>
                <a:latin typeface="Verdana" panose="020B0604030504040204" pitchFamily="34" charset="0"/>
                <a:ea typeface="Verdana" panose="020B0604030504040204" pitchFamily="34" charset="0"/>
              </a:rPr>
              <a:t> = CORTÉS</a:t>
            </a:r>
          </a:p>
          <a:p>
            <a:pPr eaLnBrk="1" hangingPunct="1"/>
            <a:r>
              <a:rPr lang="en-US" altLang="en-US" sz="2600" b="1" dirty="0">
                <a:solidFill>
                  <a:schemeClr val="bg1"/>
                </a:solidFill>
                <a:latin typeface="Verdana" panose="020B0604030504040204" pitchFamily="34" charset="0"/>
                <a:ea typeface="Verdana" panose="020B0604030504040204" pitchFamily="34" charset="0"/>
              </a:rPr>
              <a:t>En 1 Pedro 2:3, </a:t>
            </a:r>
            <a:r>
              <a:rPr lang="en-US" altLang="en-US" sz="2600" b="1" dirty="0" err="1">
                <a:solidFill>
                  <a:schemeClr val="bg1"/>
                </a:solidFill>
                <a:latin typeface="Verdana" panose="020B0604030504040204" pitchFamily="34" charset="0"/>
                <a:ea typeface="Verdana" panose="020B0604030504040204" pitchFamily="34" charset="0"/>
              </a:rPr>
              <a:t>usado</a:t>
            </a:r>
            <a:r>
              <a:rPr lang="en-US" altLang="en-US" sz="2600" b="1" dirty="0">
                <a:solidFill>
                  <a:schemeClr val="bg1"/>
                </a:solidFill>
                <a:latin typeface="Verdana" panose="020B0604030504040204" pitchFamily="34" charset="0"/>
                <a:ea typeface="Verdana" panose="020B0604030504040204" pitchFamily="34" charset="0"/>
              </a:rPr>
              <a:t> </a:t>
            </a:r>
            <a:r>
              <a:rPr lang="en-US" altLang="en-US" sz="2600" b="1" dirty="0" err="1">
                <a:solidFill>
                  <a:schemeClr val="bg1"/>
                </a:solidFill>
                <a:latin typeface="Verdana" panose="020B0604030504040204" pitchFamily="34" charset="0"/>
                <a:ea typeface="Verdana" panose="020B0604030504040204" pitchFamily="34" charset="0"/>
              </a:rPr>
              <a:t>como</a:t>
            </a:r>
            <a:r>
              <a:rPr lang="en-US" altLang="en-US" sz="2600" b="1" dirty="0">
                <a:solidFill>
                  <a:schemeClr val="bg1"/>
                </a:solidFill>
                <a:latin typeface="Verdana" panose="020B0604030504040204" pitchFamily="34" charset="0"/>
                <a:ea typeface="Verdana" panose="020B0604030504040204" pitchFamily="34" charset="0"/>
              </a:rPr>
              <a:t> </a:t>
            </a:r>
            <a:r>
              <a:rPr lang="en-US" altLang="en-US" sz="2600" b="1" dirty="0" err="1">
                <a:solidFill>
                  <a:schemeClr val="bg1"/>
                </a:solidFill>
                <a:latin typeface="Verdana" panose="020B0604030504040204" pitchFamily="34" charset="0"/>
                <a:ea typeface="Verdana" panose="020B0604030504040204" pitchFamily="34" charset="0"/>
              </a:rPr>
              <a:t>una</a:t>
            </a:r>
            <a:r>
              <a:rPr lang="en-US" altLang="en-US" sz="2600" b="1" dirty="0">
                <a:solidFill>
                  <a:schemeClr val="bg1"/>
                </a:solidFill>
                <a:latin typeface="Verdana" panose="020B0604030504040204" pitchFamily="34" charset="0"/>
                <a:ea typeface="Verdana" panose="020B0604030504040204" pitchFamily="34" charset="0"/>
              </a:rPr>
              <a:t> </a:t>
            </a:r>
            <a:r>
              <a:rPr lang="en-US" altLang="en-US" sz="2600" b="1" dirty="0" err="1">
                <a:solidFill>
                  <a:schemeClr val="bg1"/>
                </a:solidFill>
                <a:latin typeface="Verdana" panose="020B0604030504040204" pitchFamily="34" charset="0"/>
                <a:ea typeface="Verdana" panose="020B0604030504040204" pitchFamily="34" charset="0"/>
              </a:rPr>
              <a:t>cualidad</a:t>
            </a:r>
            <a:r>
              <a:rPr lang="en-US" altLang="en-US" sz="2600" b="1" dirty="0">
                <a:solidFill>
                  <a:schemeClr val="bg1"/>
                </a:solidFill>
                <a:latin typeface="Verdana" panose="020B0604030504040204" pitchFamily="34" charset="0"/>
                <a:ea typeface="Verdana" panose="020B0604030504040204" pitchFamily="34" charset="0"/>
              </a:rPr>
              <a:t> del </a:t>
            </a:r>
            <a:r>
              <a:rPr lang="en-US" altLang="en-US" sz="2600" b="1" dirty="0" err="1">
                <a:solidFill>
                  <a:schemeClr val="bg1"/>
                </a:solidFill>
                <a:latin typeface="Verdana" panose="020B0604030504040204" pitchFamily="34" charset="0"/>
                <a:ea typeface="Verdana" panose="020B0604030504040204" pitchFamily="34" charset="0"/>
              </a:rPr>
              <a:t>Señor</a:t>
            </a:r>
            <a:r>
              <a:rPr lang="en-US" altLang="en-US" sz="2600" b="1" dirty="0">
                <a:solidFill>
                  <a:schemeClr val="bg1"/>
                </a:solidFill>
                <a:latin typeface="Verdana" panose="020B0604030504040204" pitchFamily="34" charset="0"/>
                <a:ea typeface="Verdana" panose="020B0604030504040204" pitchFamily="34" charset="0"/>
              </a:rPr>
              <a:t>… </a:t>
            </a:r>
            <a:r>
              <a:rPr lang="en-US" altLang="en-US" sz="2600" b="1" i="1" dirty="0" err="1">
                <a:solidFill>
                  <a:schemeClr val="bg1"/>
                </a:solidFill>
                <a:latin typeface="Verdana" panose="020B0604030504040204" pitchFamily="34" charset="0"/>
                <a:ea typeface="Verdana" panose="020B0604030504040204" pitchFamily="34" charset="0"/>
              </a:rPr>
              <a:t>afable</a:t>
            </a:r>
            <a:r>
              <a:rPr lang="en-US" altLang="en-US" sz="2600" b="1" i="1" dirty="0">
                <a:solidFill>
                  <a:schemeClr val="bg1"/>
                </a:solidFill>
                <a:latin typeface="Verdana" panose="020B0604030504040204" pitchFamily="34" charset="0"/>
                <a:ea typeface="Verdana" panose="020B0604030504040204" pitchFamily="34" charset="0"/>
              </a:rPr>
              <a:t>, </a:t>
            </a:r>
            <a:r>
              <a:rPr lang="en-US" altLang="en-US" sz="2600" b="1" i="1" dirty="0" err="1">
                <a:solidFill>
                  <a:schemeClr val="bg1"/>
                </a:solidFill>
                <a:latin typeface="Verdana" panose="020B0604030504040204" pitchFamily="34" charset="0"/>
                <a:ea typeface="Verdana" panose="020B0604030504040204" pitchFamily="34" charset="0"/>
              </a:rPr>
              <a:t>grato</a:t>
            </a:r>
            <a:r>
              <a:rPr lang="en-US" altLang="en-US" sz="2600" b="1" i="1" dirty="0">
                <a:solidFill>
                  <a:schemeClr val="bg1"/>
                </a:solidFill>
                <a:latin typeface="Verdana" panose="020B0604030504040204" pitchFamily="34" charset="0"/>
                <a:ea typeface="Verdana" panose="020B0604030504040204" pitchFamily="34" charset="0"/>
              </a:rPr>
              <a:t>, </a:t>
            </a:r>
            <a:r>
              <a:rPr lang="en-US" altLang="en-US" sz="2600" b="1" i="1" dirty="0" err="1">
                <a:solidFill>
                  <a:schemeClr val="bg1"/>
                </a:solidFill>
                <a:latin typeface="Verdana" panose="020B0604030504040204" pitchFamily="34" charset="0"/>
                <a:ea typeface="Verdana" panose="020B0604030504040204" pitchFamily="34" charset="0"/>
              </a:rPr>
              <a:t>benévolo</a:t>
            </a:r>
            <a:r>
              <a:rPr lang="es-CO" altLang="en-US" sz="2600" b="1" i="1" dirty="0">
                <a:solidFill>
                  <a:schemeClr val="bg1"/>
                </a:solidFill>
                <a:latin typeface="Verdana" panose="020B0604030504040204" pitchFamily="34" charset="0"/>
                <a:ea typeface="Verdana" panose="020B0604030504040204" pitchFamily="34" charset="0"/>
              </a:rPr>
              <a:t>, </a:t>
            </a:r>
            <a:r>
              <a:rPr lang="en-US" altLang="en-US" sz="2600" b="1" dirty="0" err="1">
                <a:solidFill>
                  <a:schemeClr val="bg1"/>
                </a:solidFill>
                <a:latin typeface="Verdana" panose="020B0604030504040204" pitchFamily="34" charset="0"/>
                <a:ea typeface="Verdana" panose="020B0604030504040204" pitchFamily="34" charset="0"/>
              </a:rPr>
              <a:t>benigno</a:t>
            </a:r>
            <a:endParaRPr lang="en-US" altLang="en-US" sz="2600" b="1" dirty="0">
              <a:solidFill>
                <a:schemeClr val="bg1"/>
              </a:solidFill>
              <a:latin typeface="Verdana" panose="020B0604030504040204" pitchFamily="34" charset="0"/>
              <a:ea typeface="Verdana" panose="020B0604030504040204" pitchFamily="34" charset="0"/>
            </a:endParaRPr>
          </a:p>
        </p:txBody>
      </p:sp>
      <p:sp>
        <p:nvSpPr>
          <p:cNvPr id="17415" name="Text Box 7">
            <a:extLst>
              <a:ext uri="{FF2B5EF4-FFF2-40B4-BE49-F238E27FC236}">
                <a16:creationId xmlns:a16="http://schemas.microsoft.com/office/drawing/2014/main" id="{7E271616-BA64-B3ED-48C2-15EB433806C5}"/>
              </a:ext>
            </a:extLst>
          </p:cNvPr>
          <p:cNvSpPr txBox="1">
            <a:spLocks noChangeArrowheads="1"/>
          </p:cNvSpPr>
          <p:nvPr/>
        </p:nvSpPr>
        <p:spPr bwMode="auto">
          <a:xfrm>
            <a:off x="1447800" y="1981200"/>
            <a:ext cx="9065172" cy="892552"/>
          </a:xfrm>
          <a:prstGeom prst="rect">
            <a:avLst/>
          </a:prstGeom>
          <a:solidFill>
            <a:srgbClr val="FFFF99"/>
          </a:solidFill>
          <a:ln>
            <a:noFill/>
          </a:ln>
          <a:effec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s-ES" altLang="en-US" sz="2600" b="1" dirty="0">
                <a:latin typeface="Verdana" panose="020B0604030504040204" pitchFamily="34" charset="0"/>
                <a:ea typeface="Verdana" panose="020B0604030504040204" pitchFamily="34" charset="0"/>
              </a:rPr>
              <a:t>“gracia” (</a:t>
            </a:r>
            <a:r>
              <a:rPr lang="es-ES" altLang="en-US" sz="2600" b="1" i="1" dirty="0" err="1">
                <a:latin typeface="Verdana" panose="020B0604030504040204" pitchFamily="34" charset="0"/>
                <a:ea typeface="Verdana" panose="020B0604030504040204" pitchFamily="34" charset="0"/>
              </a:rPr>
              <a:t>charis</a:t>
            </a:r>
            <a:r>
              <a:rPr lang="es-ES" altLang="en-US" sz="2600" b="1" dirty="0">
                <a:latin typeface="Verdana" panose="020B0604030504040204" pitchFamily="34" charset="0"/>
                <a:ea typeface="Verdana" panose="020B0604030504040204" pitchFamily="34" charset="0"/>
              </a:rPr>
              <a:t>) se utiliza por lo menos 170 veces en el N.T.</a:t>
            </a:r>
            <a:endParaRPr lang="en-US" altLang="en-US" sz="2600" b="1" dirty="0">
              <a:latin typeface="Verdana" panose="020B0604030504040204" pitchFamily="34" charset="0"/>
              <a:ea typeface="Verdana" panose="020B060403050404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125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0242">
                                            <p:txEl>
                                              <p:pRg st="0" end="0"/>
                                            </p:txEl>
                                          </p:spTgt>
                                        </p:tgtEl>
                                        <p:attrNameLst>
                                          <p:attrName>style.visibility</p:attrName>
                                        </p:attrNameLst>
                                      </p:cBhvr>
                                      <p:to>
                                        <p:strVal val="visible"/>
                                      </p:to>
                                    </p:set>
                                    <p:animEffect transition="in" filter="dissolve">
                                      <p:cBhvr>
                                        <p:cTn id="7" dur="1000"/>
                                        <p:tgtEl>
                                          <p:spTgt spid="1024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0242">
                                            <p:txEl>
                                              <p:pRg st="1" end="1"/>
                                            </p:txEl>
                                          </p:spTgt>
                                        </p:tgtEl>
                                        <p:attrNameLst>
                                          <p:attrName>style.visibility</p:attrName>
                                        </p:attrNameLst>
                                      </p:cBhvr>
                                      <p:to>
                                        <p:strVal val="visible"/>
                                      </p:to>
                                    </p:set>
                                    <p:animEffect transition="in" filter="dissolve">
                                      <p:cBhvr>
                                        <p:cTn id="10" dur="1000"/>
                                        <p:tgtEl>
                                          <p:spTgt spid="10242">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10242">
                                            <p:txEl>
                                              <p:pRg st="2" end="2"/>
                                            </p:txEl>
                                          </p:spTgt>
                                        </p:tgtEl>
                                        <p:attrNameLst>
                                          <p:attrName>style.visibility</p:attrName>
                                        </p:attrNameLst>
                                      </p:cBhvr>
                                      <p:to>
                                        <p:strVal val="visible"/>
                                      </p:to>
                                    </p:set>
                                    <p:animEffect transition="in" filter="dissolve">
                                      <p:cBhvr>
                                        <p:cTn id="13" dur="1000"/>
                                        <p:tgtEl>
                                          <p:spTgt spid="10242">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10242">
                                            <p:txEl>
                                              <p:pRg st="3" end="3"/>
                                            </p:txEl>
                                          </p:spTgt>
                                        </p:tgtEl>
                                        <p:attrNameLst>
                                          <p:attrName>style.visibility</p:attrName>
                                        </p:attrNameLst>
                                      </p:cBhvr>
                                      <p:to>
                                        <p:strVal val="visible"/>
                                      </p:to>
                                    </p:set>
                                    <p:animEffect transition="in" filter="dissolve">
                                      <p:cBhvr>
                                        <p:cTn id="16" dur="1000"/>
                                        <p:tgtEl>
                                          <p:spTgt spid="10242">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9" presetClass="entr" presetSubtype="0" fill="hold" nodeType="clickEffect">
                                  <p:stCondLst>
                                    <p:cond delay="0"/>
                                  </p:stCondLst>
                                  <p:childTnLst>
                                    <p:set>
                                      <p:cBhvr>
                                        <p:cTn id="20" dur="1" fill="hold">
                                          <p:stCondLst>
                                            <p:cond delay="0"/>
                                          </p:stCondLst>
                                        </p:cTn>
                                        <p:tgtEl>
                                          <p:spTgt spid="10242">
                                            <p:txEl>
                                              <p:pRg st="5" end="5"/>
                                            </p:txEl>
                                          </p:spTgt>
                                        </p:tgtEl>
                                        <p:attrNameLst>
                                          <p:attrName>style.visibility</p:attrName>
                                        </p:attrNameLst>
                                      </p:cBhvr>
                                      <p:to>
                                        <p:strVal val="visible"/>
                                      </p:to>
                                    </p:set>
                                    <p:animEffect transition="in" filter="dissolve">
                                      <p:cBhvr>
                                        <p:cTn id="21" dur="1000"/>
                                        <p:tgtEl>
                                          <p:spTgt spid="10242">
                                            <p:txEl>
                                              <p:pRg st="5" end="5"/>
                                            </p:txEl>
                                          </p:spTgt>
                                        </p:tgtEl>
                                      </p:cBhvr>
                                    </p:animEffect>
                                  </p:childTnLst>
                                </p:cTn>
                              </p:par>
                              <p:par>
                                <p:cTn id="22" presetID="9" presetClass="entr" presetSubtype="0" fill="hold" nodeType="withEffect">
                                  <p:stCondLst>
                                    <p:cond delay="0"/>
                                  </p:stCondLst>
                                  <p:childTnLst>
                                    <p:set>
                                      <p:cBhvr>
                                        <p:cTn id="23" dur="1" fill="hold">
                                          <p:stCondLst>
                                            <p:cond delay="0"/>
                                          </p:stCondLst>
                                        </p:cTn>
                                        <p:tgtEl>
                                          <p:spTgt spid="10242">
                                            <p:txEl>
                                              <p:pRg st="6" end="6"/>
                                            </p:txEl>
                                          </p:spTgt>
                                        </p:tgtEl>
                                        <p:attrNameLst>
                                          <p:attrName>style.visibility</p:attrName>
                                        </p:attrNameLst>
                                      </p:cBhvr>
                                      <p:to>
                                        <p:strVal val="visible"/>
                                      </p:to>
                                    </p:set>
                                    <p:animEffect transition="in" filter="dissolve">
                                      <p:cBhvr>
                                        <p:cTn id="24" dur="1000"/>
                                        <p:tgtEl>
                                          <p:spTgt spid="1024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5"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762</TotalTime>
  <Words>1354</Words>
  <Application>Microsoft Office PowerPoint</Application>
  <PresentationFormat>Widescreen</PresentationFormat>
  <Paragraphs>85</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Calibri</vt:lpstr>
      <vt:lpstr>Arial</vt:lpstr>
      <vt:lpstr>Calibri Light</vt:lpstr>
      <vt:lpstr>Verdana</vt:lpstr>
      <vt:lpstr>Tempus Sans ITC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ROYCE CHANDLER</cp:lastModifiedBy>
  <cp:revision>95</cp:revision>
  <dcterms:created xsi:type="dcterms:W3CDTF">2006-02-17T18:03:49Z</dcterms:created>
  <dcterms:modified xsi:type="dcterms:W3CDTF">2023-08-15T18:48:11Z</dcterms:modified>
</cp:coreProperties>
</file>