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88" r:id="rId5"/>
    <p:sldId id="298" r:id="rId6"/>
    <p:sldId id="303" r:id="rId7"/>
    <p:sldId id="305" r:id="rId8"/>
    <p:sldId id="299" r:id="rId9"/>
    <p:sldId id="291" r:id="rId10"/>
    <p:sldId id="292" r:id="rId11"/>
    <p:sldId id="309" r:id="rId12"/>
    <p:sldId id="293" r:id="rId13"/>
    <p:sldId id="310" r:id="rId14"/>
    <p:sldId id="294" r:id="rId15"/>
    <p:sldId id="306" r:id="rId16"/>
    <p:sldId id="295" r:id="rId17"/>
    <p:sldId id="307" r:id="rId18"/>
    <p:sldId id="296" r:id="rId19"/>
    <p:sldId id="311" r:id="rId20"/>
    <p:sldId id="278" r:id="rId21"/>
    <p:sldId id="312" r:id="rId22"/>
    <p:sldId id="313" r:id="rId23"/>
    <p:sldId id="314" r:id="rId24"/>
    <p:sldId id="30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E9"/>
    <a:srgbClr val="FBFADA"/>
    <a:srgbClr val="F4E7B2"/>
    <a:srgbClr val="FFFF99"/>
    <a:srgbClr val="FFCC66"/>
    <a:srgbClr val="FBFAD6"/>
    <a:srgbClr val="F6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4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7698-E128-41D9-BDF7-6FE10B82C0ED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A6984-392C-4F94-8182-3C325C9F6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4.bp.blogspot.com/_PQnSOdOhcpg/SgBL4GCFnoI/AAAAAAAAANg/n9CppaUrVJk/s1600-h/Abigail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ibleatlas.org/carmel.htm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7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88A949-2B90-4201-8FB4-37DCD46977C6}"/>
              </a:ext>
            </a:extLst>
          </p:cNvPr>
          <p:cNvSpPr/>
          <p:nvPr/>
        </p:nvSpPr>
        <p:spPr>
          <a:xfrm>
            <a:off x="914400" y="1206155"/>
            <a:ext cx="1015556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uno de los criados dio aviso a Abigail mujer de Nabal, diciendo: He aquí David envió mensajeros del desierto que saludasen a nuestro amo, y él los ha zaherido.  Y aquellos hombres han sido muy buenos con nosotros, y nunca nos trataron mal, ni nos faltó nada en todo el tiempo que anduvimos con ellos, cuando estábamos en el campo. </a:t>
            </a:r>
          </a:p>
          <a:p>
            <a:pPr algn="ctr"/>
            <a:endParaRPr lang="es-E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Muro fueron para nosotros de día y de noche, todos los días que hemos estado con ellos apacentando las ovejas.   Ahora, pues, reflexiona y ve lo que has de hacer, porque el mal está ya resuelto contra nuestro amo y contra toda su casa; pues él es un hombre tan perverso, que no hay quien pueda hablarle. </a:t>
            </a:r>
          </a:p>
        </p:txBody>
      </p:sp>
    </p:spTree>
    <p:extLst>
      <p:ext uri="{BB962C8B-B14F-4D97-AF65-F5344CB8AC3E}">
        <p14:creationId xmlns:p14="http://schemas.microsoft.com/office/powerpoint/2010/main" val="3446005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8DD33B-DECB-4EF4-B3AB-9273270DBC95}"/>
              </a:ext>
            </a:extLst>
          </p:cNvPr>
          <p:cNvSpPr/>
          <p:nvPr/>
        </p:nvSpPr>
        <p:spPr>
          <a:xfrm>
            <a:off x="1739900" y="3749457"/>
            <a:ext cx="91097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Entonces Abigail tomó luego doscientos panes, dos cueros de vino, cinco ovejas guisadas, cinco medidas de grano tostado, cien racimos de uvas pasas, y doscientos panes de higos secos, y lo cargó todo en asnos.  Y dijo a sus criados: Id delante de mí, y yo os seguiré luego; y nada declaró a su marido Nabal.</a:t>
            </a:r>
          </a:p>
        </p:txBody>
      </p:sp>
    </p:spTree>
    <p:extLst>
      <p:ext uri="{BB962C8B-B14F-4D97-AF65-F5344CB8AC3E}">
        <p14:creationId xmlns:p14="http://schemas.microsoft.com/office/powerpoint/2010/main" val="3838037872"/>
      </p:ext>
    </p:extLst>
  </p:cSld>
  <p:clrMapOvr>
    <a:masterClrMapping/>
  </p:clrMapOvr>
  <p:transition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162C8-E1A0-4256-B5E8-906CD63ECF93}"/>
              </a:ext>
            </a:extLst>
          </p:cNvPr>
          <p:cNvSpPr/>
          <p:nvPr/>
        </p:nvSpPr>
        <p:spPr>
          <a:xfrm>
            <a:off x="1524000" y="2610683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montando un asno, descendió por una parte secreta del monte; y he aquí David y sus hombres venían frente a ella, y ella les salió al encuentro.  Y David había dicho: Ciertamente en vano he guardado todo lo que éste tiene en el desierto, sin que nada le haya faltado de todo cuanto es suyo; y él me ha vuelto mal por bien.  Así haga Dios a los enemigos de David y aun les añada, que de aquí a mañana, de todo lo que fuere suyo no he de dejar con vida ni un varón.</a:t>
            </a:r>
          </a:p>
        </p:txBody>
      </p:sp>
    </p:spTree>
    <p:extLst>
      <p:ext uri="{BB962C8B-B14F-4D97-AF65-F5344CB8AC3E}">
        <p14:creationId xmlns:p14="http://schemas.microsoft.com/office/powerpoint/2010/main" val="16522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28D70-0A62-4361-8D6E-2962ADEDC3F6}"/>
              </a:ext>
            </a:extLst>
          </p:cNvPr>
          <p:cNvSpPr/>
          <p:nvPr/>
        </p:nvSpPr>
        <p:spPr>
          <a:xfrm>
            <a:off x="831850" y="2856905"/>
            <a:ext cx="105283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cuando Abigail vio a David, se bajó prontamente del asno, y postrándose sobre su rostro delante de David, se inclinó a tierra; y se echó a sus pies, y dijo: Señor mío, sobre mí sea el pecado; mas te ruego que permitas que tu sierva hable a tus oídos, y escucha las palabras de tu sierva.</a:t>
            </a:r>
          </a:p>
          <a:p>
            <a:pPr algn="ctr"/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haga caso ahora mi señor de ese hombre perverso, de Nabal; porque conforme a su nombre, así es. El se llama Nabal, y la insensatez está con él; mas yo tu sierva no vi a los jóvenes que tú enviaste.</a:t>
            </a:r>
          </a:p>
        </p:txBody>
      </p:sp>
    </p:spTree>
    <p:extLst>
      <p:ext uri="{BB962C8B-B14F-4D97-AF65-F5344CB8AC3E}">
        <p14:creationId xmlns:p14="http://schemas.microsoft.com/office/powerpoint/2010/main" val="37945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BD6A07-C337-4746-BD04-F8178F3917E5}"/>
              </a:ext>
            </a:extLst>
          </p:cNvPr>
          <p:cNvSpPr/>
          <p:nvPr/>
        </p:nvSpPr>
        <p:spPr>
          <a:xfrm>
            <a:off x="876300" y="2219038"/>
            <a:ext cx="10439400" cy="4638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Ahora pues, señor mío, vive Jehová, y vive tu alma, que Jehová te ha impedido el venir a derramar sangre y vengarte por tu propia mano. Sean, pues, como Nabal tus enemigos, y todos los que procuran mal contra mi señor…Y yo te ruego que perdones a tu sierva esta ofensa;</a:t>
            </a:r>
          </a:p>
          <a:p>
            <a:pPr algn="ctr">
              <a:lnSpc>
                <a:spcPct val="95000"/>
              </a:lnSpc>
            </a:pPr>
            <a:endParaRPr lang="es-E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pues Jehová de cierto hará casa estable a mi señor, por cuanto mi señor pelea las batallas de Jehová, y mal no se ha hallado en ti en tus días. Aunque alguien se haya levantado para perseguirte y atentar contra tu vida, con todo, la vida de mi señor será ligada en el haz de los que viven delante de Jehová tu Dios</a:t>
            </a:r>
          </a:p>
        </p:txBody>
      </p:sp>
    </p:spTree>
    <p:extLst>
      <p:ext uri="{BB962C8B-B14F-4D97-AF65-F5344CB8AC3E}">
        <p14:creationId xmlns:p14="http://schemas.microsoft.com/office/powerpoint/2010/main" val="40306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28E557-97EA-42D6-AFFD-175F6CE6EDAF}"/>
              </a:ext>
            </a:extLst>
          </p:cNvPr>
          <p:cNvSpPr/>
          <p:nvPr/>
        </p:nvSpPr>
        <p:spPr>
          <a:xfrm>
            <a:off x="1111520" y="2766644"/>
            <a:ext cx="996896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él arrojará la vida de tus enemigos como de en medio de la palma de una honda.  Y acontecerá que cuando Jehová haga con mi señor conforme a todo el bien que ha hablado de ti, y te establezca por príncipe sobre Israel, entonces, señor mío, no tendrás motivo de pena ni remordimientos por haber derramado sangre sin causa, o por haberte vengado por ti mismo.</a:t>
            </a:r>
          </a:p>
          <a:p>
            <a:pPr algn="ctr"/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Guárdese, pues, mi señor, y cuando Jehová haga bien a mi señor, acuérdate de tu sierva.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0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307D61-F7D5-40D3-A2B2-D479F1D9FC2D}"/>
              </a:ext>
            </a:extLst>
          </p:cNvPr>
          <p:cNvSpPr/>
          <p:nvPr/>
        </p:nvSpPr>
        <p:spPr>
          <a:xfrm>
            <a:off x="1066800" y="2395240"/>
            <a:ext cx="1028051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dijo David a Abigail: Bendito sea Jehová Dios de Israel, que te envió para que hoy me encontrases.  Y bendito sea tu razonamiento, y bendita tú, que me has estorbado hoy de ir a derramar sangre, y a vengarme por mi propia mano.</a:t>
            </a:r>
          </a:p>
          <a:p>
            <a:pPr algn="ctr"/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vive Jehová Dios de Israel que me ha defendido de hacerte mal, que si no te hubieras dado prisa en venir a mi encuentro, de aquí a mañana no le hubiera quedado con vida a Nabal ni un varón…Sube en paz a tu casa, y mira que he oído tu voz, y te he tenido respeto.</a:t>
            </a:r>
          </a:p>
        </p:txBody>
      </p:sp>
    </p:spTree>
    <p:extLst>
      <p:ext uri="{BB962C8B-B14F-4D97-AF65-F5344CB8AC3E}">
        <p14:creationId xmlns:p14="http://schemas.microsoft.com/office/powerpoint/2010/main" val="38076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6436C-9925-4B93-BA86-E16FE9E9B406}"/>
              </a:ext>
            </a:extLst>
          </p:cNvPr>
          <p:cNvSpPr/>
          <p:nvPr/>
        </p:nvSpPr>
        <p:spPr>
          <a:xfrm>
            <a:off x="831850" y="3202117"/>
            <a:ext cx="105283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Abigail volvió a Nabal, y he aquí que él tenía banquete en su casa como banquete de rey; y el corazón de Nabal estaba alegre, y estaba completamente ebrio, por lo cual ella no le declaró cosa alguna hasta el día siguiente.  Pero por la mañana, cuando ya a Nabal se le habían pasado los efectos del vino, le refirió su mujer estas cosas; y desmayó su corazón en él, y se quedó como una piedra.</a:t>
            </a:r>
          </a:p>
          <a:p>
            <a:pPr algn="ctr"/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diez días después, Jehová hirió a Nabal, y murió. </a:t>
            </a:r>
          </a:p>
        </p:txBody>
      </p:sp>
    </p:spTree>
    <p:extLst>
      <p:ext uri="{BB962C8B-B14F-4D97-AF65-F5344CB8AC3E}">
        <p14:creationId xmlns:p14="http://schemas.microsoft.com/office/powerpoint/2010/main" val="29695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437FE-187E-4889-B6C4-A4272FA91007}"/>
              </a:ext>
            </a:extLst>
          </p:cNvPr>
          <p:cNvSpPr/>
          <p:nvPr/>
        </p:nvSpPr>
        <p:spPr>
          <a:xfrm>
            <a:off x="1144313" y="2779961"/>
            <a:ext cx="990337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Luego que David oyó que Nabal había muerto, dijo: Bendito sea Jehová, que juzgó la causa de mi afrenta recibida de mano de Nabal, y ha preservado del mal a su siervo; y Jehová ha vuelto la maldad de Nabal sobre su propia cabeza. </a:t>
            </a:r>
          </a:p>
          <a:p>
            <a:pPr algn="ctr"/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Después envió David a hablar con Abigail, para tomarla por su mujer.  Y los siervos de David vinieron a Abigail en Carmel, y hablaron con ella, diciendo: David nos ha enviado a ti, para tomarte por su mujer.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79E80-58D2-4DD3-AB21-B47447892B32}"/>
              </a:ext>
            </a:extLst>
          </p:cNvPr>
          <p:cNvSpPr/>
          <p:nvPr/>
        </p:nvSpPr>
        <p:spPr>
          <a:xfrm>
            <a:off x="1587500" y="4033408"/>
            <a:ext cx="906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ella se levantó e inclinó su rostro a tierra, diciendo: He aquí tu sierva, que será una sierva para lavar los pies de los siervos de mi señor.</a:t>
            </a:r>
            <a:endParaRPr lang="es-E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E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levantándose luego Abigail con cinco doncellas que le servían, montó en un asno y siguió a los mensajeros de David, y fue su mujer. </a:t>
            </a:r>
          </a:p>
        </p:txBody>
      </p:sp>
    </p:spTree>
    <p:extLst>
      <p:ext uri="{BB962C8B-B14F-4D97-AF65-F5344CB8AC3E}">
        <p14:creationId xmlns:p14="http://schemas.microsoft.com/office/powerpoint/2010/main" val="2915257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D87507-C195-4296-9744-07B5377D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6063"/>
            <a:ext cx="10744200" cy="67403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Estimado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hermano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</a:t>
            </a:r>
            <a:r>
              <a:rPr 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marido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</a:t>
            </a:r>
            <a:r>
              <a:rPr 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exitoso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E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posee propiedad valiosa, es un negocio próspero, pero es un hombre malo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acercamos a él con gran precaución debido a su carácter malo y lengua abusiva. No podemos hacer nada correcto, y él no atenderá a la razón. Él habla sin pensar y ofende a la gente con sus palabras ásperas. Él a menudo se bebe en un estupor. Y si es difícil razonar con </a:t>
            </a:r>
            <a:r>
              <a:rPr lang="es-CO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</a:t>
            </a:r>
            <a:r>
              <a:rPr lang="es-E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está sobrio, él es completamente irracional cuando </a:t>
            </a:r>
            <a:r>
              <a:rPr lang="es-CO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 borracho.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CO" sz="12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Pienso en salir de él. Nadie debería soportar tal abuso. Usted es cristiano en que yo confío; por eso le pregunto ¿qué yo debería hacer?  ¿Me quedo con él y vivir en el miedo? Creo que Dios quiere que yo sea feliz. Por favor dígame lo que usted piensa.</a:t>
            </a:r>
            <a:endParaRPr 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en-US" sz="28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hermana</a:t>
            </a:r>
            <a:r>
              <a:rPr lang="en-US" sz="2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619608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453892" cy="3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1A7F51-353F-4C89-9DAA-04ACB857DD3F}"/>
              </a:ext>
            </a:extLst>
          </p:cNvPr>
          <p:cNvSpPr txBox="1"/>
          <p:nvPr/>
        </p:nvSpPr>
        <p:spPr>
          <a:xfrm>
            <a:off x="3242094" y="1635697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OBSERVACIONES</a:t>
            </a:r>
            <a:endParaRPr lang="en-US" sz="2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66D49-44DE-4CA4-B5AE-2F0AC94D8940}"/>
              </a:ext>
            </a:extLst>
          </p:cNvPr>
          <p:cNvSpPr/>
          <p:nvPr/>
        </p:nvSpPr>
        <p:spPr>
          <a:xfrm>
            <a:off x="3453892" y="2158917"/>
            <a:ext cx="8585206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 aceptó el consejo de un siervo</a:t>
            </a:r>
          </a:p>
          <a:p>
            <a:endParaRPr lang="es-E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Tomó la culpa de Nabal sobre sí misma:</a:t>
            </a:r>
            <a:r>
              <a:rPr lang="en-US" sz="27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</a:t>
            </a:r>
            <a:r>
              <a:rPr lang="es-CO" sz="27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ñor mío, </a:t>
            </a:r>
            <a:r>
              <a:rPr lang="en-US" sz="27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sobre </a:t>
            </a:r>
            <a:r>
              <a:rPr lang="en-US" sz="27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</a:t>
            </a:r>
            <a:r>
              <a:rPr lang="en-US" sz="27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sea </a:t>
            </a:r>
            <a:r>
              <a:rPr lang="en-US" sz="27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27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7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pecado</a:t>
            </a:r>
            <a:endParaRPr lang="en-US" sz="27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5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 envió a David a ella a fin de impedirle tomar la venganza personal (David lo dijo, v. 32)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palabras suaves y argumentos sanos ella persuadió a David no pecar contra a Dios ni su prójimo</a:t>
            </a:r>
          </a:p>
          <a:p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suplicó nada para sus propios intereses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3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266D49-44DE-4CA4-B5AE-2F0AC94D8940}"/>
              </a:ext>
            </a:extLst>
          </p:cNvPr>
          <p:cNvSpPr/>
          <p:nvPr/>
        </p:nvSpPr>
        <p:spPr>
          <a:xfrm>
            <a:off x="3533237" y="3470814"/>
            <a:ext cx="8658763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Obediente/piadosa a pesar de su marido malo</a:t>
            </a:r>
          </a:p>
          <a:p>
            <a:endParaRPr lang="es-E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Inteligente, hermosa, aguda, humilde, considerándose más abajo que los siervos, cuyos pies ella estaría listo para lavar</a:t>
            </a:r>
          </a:p>
          <a:p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diplomacia y humildad permitieron a David cambiar su mente y no perder el respeto de sus soldados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 descr="http://4.bp.blogspot.com/_PQnSOdOhcpg/SgBL4GCFnoI/AAAAAAAAANg/n9CppaUrVJk/s320/Abigail.gif">
            <a:hlinkClick r:id="rId2"/>
            <a:extLst>
              <a:ext uri="{FF2B5EF4-FFF2-40B4-BE49-F238E27FC236}">
                <a16:creationId xmlns:a16="http://schemas.microsoft.com/office/drawing/2014/main" id="{698CB1F7-384A-1043-5CCD-CDF706F1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453892" cy="3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B7470-D3D7-3FAE-576A-72B06EC96E63}"/>
              </a:ext>
            </a:extLst>
          </p:cNvPr>
          <p:cNvSpPr txBox="1"/>
          <p:nvPr/>
        </p:nvSpPr>
        <p:spPr>
          <a:xfrm>
            <a:off x="3503645" y="2962983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OBSERVACIONES</a:t>
            </a:r>
            <a:endParaRPr lang="en-US" sz="2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266D49-44DE-4CA4-B5AE-2F0AC94D8940}"/>
              </a:ext>
            </a:extLst>
          </p:cNvPr>
          <p:cNvSpPr/>
          <p:nvPr/>
        </p:nvSpPr>
        <p:spPr>
          <a:xfrm>
            <a:off x="3453892" y="3124200"/>
            <a:ext cx="867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 estaba en el matrimonio malo, pero continuaba confiar y seguir a Dios. Ella se humilló a la voluntad de Dios y con valor siguió sus instintos cuando David amenazó a su familia.</a:t>
            </a:r>
          </a:p>
          <a:p>
            <a:endParaRPr lang="es-E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Ella no podía saber nada de los cambios grandes que vendrían a su vida.  Su amor por Dios la condujo a seguir Su voluntad sin resistencia … Él la bendijo por causa de su justicia y fidelidad.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 descr="http://4.bp.blogspot.com/_PQnSOdOhcpg/SgBL4GCFnoI/AAAAAAAAANg/n9CppaUrVJk/s320/Abigail.gif">
            <a:hlinkClick r:id="rId2"/>
            <a:extLst>
              <a:ext uri="{FF2B5EF4-FFF2-40B4-BE49-F238E27FC236}">
                <a16:creationId xmlns:a16="http://schemas.microsoft.com/office/drawing/2014/main" id="{1EC35C35-BEBC-940F-8003-5FDE403D2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453892" cy="3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40DA14-4D9E-D936-8B29-01B196DB3998}"/>
              </a:ext>
            </a:extLst>
          </p:cNvPr>
          <p:cNvSpPr txBox="1"/>
          <p:nvPr/>
        </p:nvSpPr>
        <p:spPr>
          <a:xfrm>
            <a:off x="3450933" y="2717885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OBSERVACIONES</a:t>
            </a:r>
            <a:endParaRPr lang="en-US" sz="2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7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266D49-44DE-4CA4-B5AE-2F0AC94D8940}"/>
              </a:ext>
            </a:extLst>
          </p:cNvPr>
          <p:cNvSpPr/>
          <p:nvPr/>
        </p:nvSpPr>
        <p:spPr>
          <a:xfrm>
            <a:off x="3425779" y="2129042"/>
            <a:ext cx="8738108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un marido terrible, ella estaba fiel a él; su alegría vino de Dios, no de su marido</a:t>
            </a:r>
          </a:p>
          <a:p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Tenía una visión clara del plan de Dios para el futuro de David</a:t>
            </a:r>
          </a:p>
          <a:p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Dios el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crédito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trabajar mediante a David</a:t>
            </a:r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ES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recompensada por su sabiduría y carácter justo</a:t>
            </a:r>
          </a:p>
          <a:p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Dejó a Dios ser el juez y libertador</a:t>
            </a:r>
          </a:p>
          <a:p>
            <a:endParaRPr lang="es-E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Aún en un matrimonio malo, ella glorificó a Dios</a:t>
            </a:r>
            <a:endParaRPr lang="en-US" sz="2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6" descr="http://4.bp.blogspot.com/_PQnSOdOhcpg/SgBL4GCFnoI/AAAAAAAAANg/n9CppaUrVJk/s320/Abigail.gif">
            <a:hlinkClick r:id="rId2"/>
            <a:extLst>
              <a:ext uri="{FF2B5EF4-FFF2-40B4-BE49-F238E27FC236}">
                <a16:creationId xmlns:a16="http://schemas.microsoft.com/office/drawing/2014/main" id="{720602A8-7E4D-3782-28B3-B79F40993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453892" cy="3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24D0C-26C3-24BB-F4E6-14094EDFC721}"/>
              </a:ext>
            </a:extLst>
          </p:cNvPr>
          <p:cNvSpPr txBox="1"/>
          <p:nvPr/>
        </p:nvSpPr>
        <p:spPr>
          <a:xfrm>
            <a:off x="3453892" y="1712475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OBSERVACIONES</a:t>
            </a:r>
            <a:endParaRPr lang="en-US" sz="27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199" y="51145"/>
            <a:ext cx="5333999" cy="61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00" y="61605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Engravers MT" pitchFamily="18" charset="0"/>
              </a:rPr>
              <a:t>ABIGAIL</a:t>
            </a:r>
            <a:endParaRPr lang="en-US" sz="2800" b="1" dirty="0">
              <a:latin typeface="Engravers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26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6334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Engravers MT" pitchFamily="18" charset="0"/>
              </a:rPr>
              <a:t>ABIGAIL</a:t>
            </a:r>
          </a:p>
        </p:txBody>
      </p:sp>
      <p:pic>
        <p:nvPicPr>
          <p:cNvPr id="5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0"/>
            <a:ext cx="5520814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6" descr="http://4.bp.blogspot.com/_PQnSOdOhcpg/SgBL4GCFnoI/AAAAAAAAANg/n9CppaUrVJk/s320/Abigail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5800" y="2398834"/>
            <a:ext cx="3886200" cy="44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A6352E-83A6-4EFD-B1D2-AFC8AD4D231F}"/>
              </a:ext>
            </a:extLst>
          </p:cNvPr>
          <p:cNvSpPr/>
          <p:nvPr/>
        </p:nvSpPr>
        <p:spPr>
          <a:xfrm>
            <a:off x="285750" y="2887682"/>
            <a:ext cx="77851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 25 - 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en </a:t>
            </a:r>
            <a:r>
              <a:rPr lang="es-E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Maón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había un hombre que tenía su hacienda en Carmel, el cual era muy rico, y tenía tres mil ovejas y mil cabras. Y aconteció que estaba esquilando sus ovejas en Carmel.   Y aquel varón se llamaba Nabal, y su mujer, Abigail. Era aquella mujer de buen entendimiento y de hermosa apariencia, pero el hombre era duro y de malas obras; </a:t>
            </a:r>
          </a:p>
        </p:txBody>
      </p:sp>
    </p:spTree>
    <p:extLst>
      <p:ext uri="{BB962C8B-B14F-4D97-AF65-F5344CB8AC3E}">
        <p14:creationId xmlns:p14="http://schemas.microsoft.com/office/powerpoint/2010/main" val="490699982"/>
      </p:ext>
    </p:extLst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bleatlas.org/region/carmel.jpg">
            <a:hlinkClick r:id="rId2" tooltip="Carmel region map. Click for atlas view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9B80BF-ED37-4536-B413-78E0151894BC}"/>
              </a:ext>
            </a:extLst>
          </p:cNvPr>
          <p:cNvSpPr txBox="1"/>
          <p:nvPr/>
        </p:nvSpPr>
        <p:spPr>
          <a:xfrm>
            <a:off x="7924799" y="3681845"/>
            <a:ext cx="41148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Maon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 Oeste del Mar Muerto y al sudoeste de</a:t>
            </a:r>
          </a:p>
          <a:p>
            <a:pPr algn="ctr"/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En-</a:t>
            </a:r>
            <a:r>
              <a:rPr lang="es-E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gedi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donde David antes </a:t>
            </a:r>
            <a:r>
              <a:rPr lang="es-E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rechaz</a:t>
            </a:r>
            <a:r>
              <a:rPr lang="es-CO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ó</a:t>
            </a:r>
            <a:r>
              <a:rPr lang="es-E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matar a Saul en una de las cuevas allí.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247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EB2992-371D-4CF9-AFFC-81CD11122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94"/>
          <a:stretch/>
        </p:blipFill>
        <p:spPr>
          <a:xfrm>
            <a:off x="-42614" y="990600"/>
            <a:ext cx="12277228" cy="5867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91473-5684-6575-A999-25BD3267D488}"/>
              </a:ext>
            </a:extLst>
          </p:cNvPr>
          <p:cNvSpPr txBox="1"/>
          <p:nvPr/>
        </p:nvSpPr>
        <p:spPr>
          <a:xfrm>
            <a:off x="3733800" y="6248400"/>
            <a:ext cx="39624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Desierto de Paran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68402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C079E3E-72C9-4E61-A608-1339F0413C9A}"/>
              </a:ext>
            </a:extLst>
          </p:cNvPr>
          <p:cNvGrpSpPr>
            <a:grpSpLocks noGrp="1" noUngrp="1" noChangeAspect="1"/>
          </p:cNvGrpSpPr>
          <p:nvPr/>
        </p:nvGrpSpPr>
        <p:grpSpPr bwMode="auto">
          <a:xfrm>
            <a:off x="6824" y="533400"/>
            <a:ext cx="12146507" cy="6781800"/>
            <a:chOff x="685800" y="2300340"/>
            <a:chExt cx="7772400" cy="4108398"/>
          </a:xfrm>
        </p:grpSpPr>
        <p:pic>
          <p:nvPicPr>
            <p:cNvPr id="4" name="Picture 1" descr="Nahal Paran from south, tb042007533">
              <a:extLst>
                <a:ext uri="{FF2B5EF4-FFF2-40B4-BE49-F238E27FC236}">
                  <a16:creationId xmlns:a16="http://schemas.microsoft.com/office/drawing/2014/main" id="{86F8829F-A448-453E-BFD4-BC9F3DEFCBFB}"/>
                </a:ext>
              </a:extLst>
            </p:cNvPr>
            <p:cNvPicPr>
              <a:picLocks noRot="1" noChangeAspect="1" noMove="1" noResize="1"/>
            </p:cNvPicPr>
            <p:nvPr isPhoto="1"/>
          </p:nvPicPr>
          <p:blipFill rotWithShape="1">
            <a:blip r:embed="rId2" cstate="print"/>
            <a:srcRect t="28306"/>
            <a:stretch/>
          </p:blipFill>
          <p:spPr bwMode="auto">
            <a:xfrm>
              <a:off x="685800" y="2300340"/>
              <a:ext cx="7772400" cy="372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309A5F42-0DF5-477C-B67D-7C32D5139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6065972"/>
              <a:ext cx="7772400" cy="342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endParaRPr lang="en-US" sz="2200" dirty="0">
                <a:latin typeface="Calibri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9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9477F-8849-4036-8360-0D93C9FD8F70}"/>
              </a:ext>
            </a:extLst>
          </p:cNvPr>
          <p:cNvSpPr/>
          <p:nvPr/>
        </p:nvSpPr>
        <p:spPr>
          <a:xfrm>
            <a:off x="1104899" y="2133600"/>
            <a:ext cx="99822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oyó David en el desierto que Nabal esquilaba sus ovejas.   Entonces envió David diez jóvenes y les dijo: Subid a Carmel e id a Nabal, y saludadle en mi nombre,  y decidle así:  Sea paz a ti, y paz a tu familia, y paz a todo cuanto tienes…Ahora, tus pastores han estado con nosotros; no les tratamos mal, ni les faltó nada en todo el tiempo que han estado en Carmel.   Pregunta a tus criados, y ellos te lo dirán. Hallen, por tanto, estos jóvenes gracia en tus ojos, porque hemos venido en buen día; te ruego que des lo que tuvieres a mano a tus siervos, y a tu hijo David.</a:t>
            </a:r>
          </a:p>
        </p:txBody>
      </p:sp>
    </p:spTree>
    <p:extLst>
      <p:ext uri="{BB962C8B-B14F-4D97-AF65-F5344CB8AC3E}">
        <p14:creationId xmlns:p14="http://schemas.microsoft.com/office/powerpoint/2010/main" val="946978845"/>
      </p:ext>
    </p:extLst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58750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RUUEhMUFBUWFxgYFBgWFBgXGBcaGBcVFxcXGBcYHCYeGBkjHBUVHy8gJCcpLCwsFR4xNTAqNSYrLCkBCQoKDgwOGg8PGiokHB8sLCwsKSwsLCwsLCwsKSwsLCwsLCksKSwpKSwpKSwsKSksLCwpLCksLCkpLCksLCwpLP/AABEIAMUBAAMBIgACEQEDEQH/xAAcAAAABwEBAAAAAAAAAAAAAAAAAgMEBQYHAQj/xABNEAABAwEDBAkRBQYGAwAAAAABAAIRAwQSIQUxQVEGEyJhcYGRktEHFBUWMjNSU2NzoaKxssHi8CM0QnKTJGKD0tPhF0OCwsPxCBij/8QAGgEAAgMBAQAAAAAAAAAAAAAAAAECAwQFBv/EACoRAAICAQMEAgEEAwEAAAAAAAABAhEDBBIhEzFBURRhgQVxwfAiUqFC/9oADAMBAAIRAxEAPwDYcn5Pp7VT+zZ3DfwN8EbyX7H0vF0+Y3oQyf3mn+RvuhZq+ZOJ5VTly9OhpWaV2PpeLZzG9CHY+l4tnMb0LNROs8qEnWVR8r6JbDSux9LxbOY3oXex9LxbOY3oWbY6zyoY6zyp/K+g2Gk9YUvFs5jehDsfS8WzmN6Fm8nWeVcdOs8pR8r6DYaT2PpeLZzG9CHY+l4tnMb0LNLztZ5SuGofCPKUfKXoNhpfY+l4tnMb0Idj6Xi2cxvQszc53hHlKQe0+E7lKT1aXgew1PsdS8WzmN6EOx1LxbOY3oWUkuzXnc4rrC8fidzj0qHzl6H0zVex9LxbOY3oXex1LxbOY3oWUue+e7fziuB7/Dfzj0o+cvX/AEfRZq/Y6l4tnMb0IdjqXi2cxvQsopmppqP57uldvPnvj+e7pTWuj6DpM1XsdS8WzmN6EOx1LxbOY3oWWCq/w6nPd0oxqVJnbKnPd0o+avQdJmpdj6Xi2cxvQh2PpeLZzG9Cy02qp4dTnu6UnUt9XQ6p+o7pU1qk/AukzVex1LxbOY3oQ7HUvFs5jehZG7Kdfw6g/wBbulGblGvpfU57ulS+SvQdNmt9jqXi2cxvQh2PpeLZzG9CyKplWu0SalQfxHdKibRl20POFaqBoio/H0o+SvQnCjc+x9LxbOY3oQ7H0vFs5jehYfZ61qMzXrDV9q/pUZbMtWkHv9cDR9s8SB/qUo503RBqj0H2OpeLZzG9CHY6l4tnMb0LAcl5RtTjedaK8DRt1TH0pw/KNqJwtFf9Z/Sh6iKdBTN27HUvFs5jehN8oZPp7VU+zZ3DvwN8E7yxCvlm00xjaq+bTWf0rcaxmzE+SPuKzHk3g1Qrk/vNP8jfdCztzFolg7zT/I33Qs9g5yVg189u38/wW4ldhQ1daxGY6dKVYFz1Mt2iJYg6mly1d2veT3i2je5vIu1QnZYEUsUt4UNbqJtcp0WLlxRc6GojXayuFqdlqK6mqpZSxYxrcXNrS7mIt6NKr3Ms2BNqXTS3kH1QNK7103Wi2G0T2tC6uutLPCRevWawpKx0jt1FhHFdpzI0hXbipxYjdRTSTghcuqamRobliF3eTra1x1NDkFEZbLMX7mYE48CUpWJrQIGYR0p6KKAppxkJoaGkqbaga1Y3RhoG8PqVeqtLAjWFX8iWX7R7okYgHV/aPYrIZNqbK5xukKix3WgHAppaLaGAhovP0ahvlSlrsrnGATjnMY8SR7DCkAcXHXwquM13YNPwVq0ZNe7F7mydZ9mpehqoizEeSPuLJLNYg7CMFr1rH2D/ADbvdK6Wlyb7XoqlGg1g7zT/ACN90LOTUvHjWjWDvNP8jfdCoFOzCJ0nMMyyfqbrb+f4LMPcTbdGPLCP140BLsssjEAoGwN0hcrcjWkkNDlVo1opy2NRTzsew6AiPyWzUE1kh9ktozOXB4PpSTsuHwU/7GM1Bcfk5ngjlViyQ+yO0Y9m/wB30oDK+sAcad9YM1elENgp6k90B0NX5ZgdyUUZYac4ITrrCnqHIudY0/BCLgHYRFvYdJHCEDVpn8XoKciws1AcSUFippXHwOxiXs1+1EqU6eo8ikOsWfQXexrU90UBFGnTOlyUZYqZ0+1SgyY0DRyom1MGkDjCHP1YrQzbZGT3SUFibr9KcUQ13cw4a8ClxREZlF5Av0MxZAMyVbR304uIQlvIMbuaUJS+0rpo4KW4Q3uojmJ0KOC4aQUrFYzqskEZsEjYLIAIAgAujnGPQpA2dKNooXoV8jdtFJ2uhI4+lPwxEfQlJ/QNjOy0gBmhaLbe8P8ANu90qlbSrrbu8v8ANu90rq6DyZ8h2wd5p/kb7oWfMtAxGGfEXhIPBK0Cw95Z+RvuhZK2zUqdQg1RLToDpOGI3Kr/AFKKlt/P8Bjk0WWzViQM3CTCd04IlRNgrMOMEjW4H4p+LQGk3RIPtXnpp3SNsZex2KQR9oCToUycS6N4RgnQYq4yd0W1fI1dSCSfZgnzmpMhWbmA063GpBllbqTkMRhSUHMaExY2orrC3UnjAg5ir3v2S4GLbK0aAjdbjUE6uIhb9SkpyBpCO0DUkn0gE7LUk9isU37IUUXZvlw0i2mHRIJMGN4fFVKzZc1uvDhPJ9a1P9VHILjdrtcSGi64aAJwdymONUCw2t7JuHDS04g9BXqNIoSwpowZL3F4yFlvaoIFRzbxk3TmJw3s60KlTvAHXB5VmOxbKgLLrzuTLSDo1LQsiW4gbW8zA3Dj+JujjWXW4udyQ8UvA8NErhanBGJQLVyWzShs5pRQ1OdoKBoQhTG0Ni1cTx1OFx1nTjlXkUoiFNiWuLopo98Gd5Wb0QoIykj3UWpWDRJwCSbaHOxDcN8weRNTsTiEtNMkZldLb3h/m3e6VRLS5rjg67E4q923vD/Nu90rrfpt/wCV/RmyAsXeGebb7oWc5LyXTYQW4vA3RkkSRjwrRrF3hnm2+6FnNjt91twljj+7nnSdMo/U91RS+x4qvkmHUgzRJOvMmtyTqCTdar2E48OMcCUcwmNWlcBJruarTH9kwwMDgTs1gNKYSAAj02gjGFU482WqUaocueubYDmTAVOMJenU1iJIhNqRKMojnOlAUkCNCD2YqJNUK3hrQdVGsIgsUxJQ7GhOo+Q49ndvbrA41x1QaxyoOycEg+xBFQGuRQVW+EElVtLY7oJN2TholJuyWDpKkun5G4sqnVEtg62LQe6cMN4Y9CyUvzrRuqSA0tpjOBJ48B7FllY7ojfXqdBjSwqvJy80v82WbYo4OvMPEVccl5RdSIa8gtBwM4jg3t5ZxkK2GnVB14fUqar7IabTgC8/u4DlcDPEFoyYtxSnRsdhtV8DEH4p9SGgrLtiOVa7zIH2YMEF3HDcM+HAtDsFn21t5pkLg6nTrE/o2Y3uJQUdS5VpZkGZLdHdciUNjcPxFc97V2Zd+RvVbCJfkZ8UvVsx0kqByplA0zIzQCdYjPhpG8jHHe6RDJNRD5SyjdO5MGPS5wA+JTZlvGac5x3hgCfaoK35Wa4gnRDs+c7stI3sJUS7KpDfzuMHegN+JXVx6W4mV5S8vygHEam/CB7SEY2u8TiAAcZOc4YBUmhlPE44DPGeTmA44TvJ2UoknTNzfiBgOIoelorWVt8lv25sazB+uBXq3d5f5t3ulZNTteDpxddiNQE5lrNs7w/zbvdK36GGzd+CWSSdUcsneGebb7oWNWKmD9nTO+8nujq4lstl+7t82PdCwjJtOteFRjY0S7AHexzqzWRtLkrTos9KvSaXF10XXBpOkEwRutZUxQtmc6FQ6+Tax7tzcXlxBMAk8AUuy11GgNfBkZ2kYcWqFxsunT7Oy6OSu5MWnKOHGkeypAPxULVqTBBQqGBjypxwRog5tk3ZsrgmBOCddkjxKt0qoac0p0LWcI9ijPCrJRmy30raGN3WeJKFmyjJEmeDR0qt0bYXyDpUlkyxtDgZgjX7Fhnj2rnua45G3wWWnWBxTm+mjBvpZhGaVktlskg8or2hdlN7TWDWlxMAY8ilFNiSCucovLeWmWam6o6MBuRMXjoA5FnGWuqbWNY7U4NYDuRdBkDSSUu3ZQLfZK9KtuajG7YxwwvROjWNWorpQ/T5qpZO3kfVjTS7lXy5l19oquqVDicYGYAZgN6FVCSDKtFuylRfY6bS37dhLSQIBZJIk6TjHKqxVHIvT4qqkqo5klT5HNUgboYz3Px5EhTeSRrlIypvImTQTeeOAfEqx8CLnscszrgYzTGJ7kE5zvlW/Y/bnU7YaTcWPaHunOHQQXDUCWjDWVX9jt5ztTWjAjNvJ/kYB+UTLiNrYIjSQA6Dhm3RXL1FSUr9FsO/BpW2cqTquOg/XAmTrZgcfSi0LYTivOOLNySG+ULc4Nwgxxcm+qpli2AtJbnF2OJzpB4nRxqwZQfAOnNHGVQ8v5QbeLmuAknDD905uVdHSY02YMsr4K7b7TBka4PHPwKb17RIZiYjDejE+z0pK3v3QOt3sn4FNXVp3Pg5vivQRjwjMSNG1YROc/XxT+w2vGSYw3PL7FXqNYE7wUjYbRmAIkmMdEEYToO/wpzjwIsVqykRTBbnN4TmMzje0/8Aa3i1fd3ebPuleZa1r+1eD4RdgfrUvTVp+7u82fcRhgok7sFmP7O3zY9xYGzZGcGtBMERBzyMTmW90PuzfND3F5ibVunMYSzQU6sZYq+WXvcJaBnu444FvFKBtzjiTj/bRvKDNpMsJwGIGO8E9sz5GOnN8FmeNR8EbJVtfA44kcmMfFSFOrhDsZ0qAouOEZp08ITt9oJMnjVE4oaZJhknPyJ51td0k4KHZaoT6jlQQJbhOOPSs04vwTi/Y7o4FWHJM55Vfp22m84ujNnHxUvYQRiII0QZWXNyjTidMsbXcqArqNFpKUNaFgcDoKSZI3iozZJSdVsldjJvupuDYzkxmHClBbCu9cKWNOLT9Dq0edLRRcCQRB5MRnBSNN/1/wBLbMubC7PaXl7g5j3d05hiTrIIIlZ5sw2B9aMFRlUvaXXYLIOIJmQY0L1GHWY8tR7NnNnhlDkre2hObLkCrWZep3SATnMZlFMBVh2NZXNOaZiJkewjgWxppcFG6xKy5ANKs0VwInNjirI9lJuYRqE4prlS2vbuZvsIlk4kDVOfDMmNmqSRKhy+WIumx2uSYAgBG2N0g602msSYbVc1oBzkNAx3knkmqKdNzjoaTm1AlSGxvI5o0BfO6eTUdGt2PoXP1EtsX98FsSV24ovZAtzYAJCvbIGAPIVDWrKrnE3W4TBwWGMN/glvof5QytGE7/pBVAt1oBkznOPKc29ipS12kuBIDs8Axh9YFVquSJkHDe3z/ZdPT4VBGabt8Dd9U5scDKQe/GVyq+DwH2pIOXQSIjumQj2esGvxzadaaU60IrxeMxMp0KhetaiXXtcr1lXP7M7zR9xeRqrxmOGH1wL1zW+7HzR9xMkgUfuw80PcXmo2ouYwEDcubBIGY7nHSc69KUvuw80PcXmapXG0kQJgGY1Y/BU5V2AUykQ2o3cNAxGBJkgY5+FOLNapwiAMSXQN4QNWdGYQRTOdxvkiMACJj0pla7LddIwaSRiSYgDVwqjuqYiZota5ounTE8cqTs+TZGLhqzalGZPaCWNYCdZjAnDSVPslrRnBcSBm0kmeISVhyya7EkhKtk/AYtw3krZ6DRpHNn4JySM0E8iPtLYzO9Cyub8kkda+mMMOaOhS1hqNjAD0BRjLMB4XIFKWOnGYeiFRkposhadoemsCMzeVVDZFs+ZZy5lNpe8SCSYAPtPoVwPAsO2V0HstNbbHFzrxk69XohXaHDDLNqXgveSSRL0eqnaGiHNpuPhFpB5AYSrOq3XB7ikR+U9KozQDhMJU0QwayV2npMP+pT1p+y+0+rFVad1QpkbxLelNdk/VHZbbPtW1OY681zTeBGEzOA0Eqi1LK7RjikrpBzJx0mGLUorlEXkm1THFQXSZGdKZPqfaNTZ7iTp5ErRddgwVq8FZdWWUVKZBdgMR+6de+06U2ORajSMODf4DmKSyZlCm4tAfddoBETx5ipmjlQ0qrqWduBaDjAInDgOCyNyXCJ9yNt+UqlKkQXDdQ2Ix3/YtD2CZY66sgv4vpm47fgYGOD2LKdl9vD6sNgXAJjS45/RCsHUoyqW1qtPw2yBvtPQ4qjV4t2G/K5Jw70adUs2KgHNvUgMQajmMwz7vd1DzS4cSsdKu4lQ1hpw2yg6alR3qVY9BXGhJpf37JyxkTVokljRAAFZ+Mxg8sGGqHFZ7lerN/CN1rnPjn1HFaXUqAucGnEscwRrqWl49mPEs72TsDa72kZjdwGGAbd+PKuto5NyaZnmqK9WGAOuUkH4+xde7Qih//a66Kw84LjKl2CikmES+Uxj+qWESIBxkb2hetK/3d3mj7i8gA73xXr+0fd3eaPuKII5T+7DzQ9xeYBS3MYwGknkiV6eZ91Hmv9i8y0WVKtOQCKbQ7uTi6e6kAzdw44UJugY7Na9ToEOdLQZBEAAMnCBjgpOlZQ4ubgQ51zhF57id4gQRwBQ9hebtNmqZnGHC8w+gBKZFysWVAQJDL5OfwWj2NdyrHOLp7fA0kSlgyY6laXMkEtEsPhXsGRxuE8BVpsVAOc2Pw0weN8/Bp5VBUcpufUo1NqnB5BnumsDhM6pd7E2pbIXMe+nQpjbNyHPc6W04GMxnP7uiFhyQyZP3osVFksrQS9ztLyxo3mG7A4w4qUpUgqxkCxvm9UvPdBMkmLz3uJIaDAwGjWVa7Od5Y8y2urLIRQ7otGpO6d0aPSmIM6kUg7yytMvUUx7VIKzTqp5GLQ2u0bnuXxnknAne0K+47yj9keTjaLPUpkjdNwxGcYt9ICv0uR4sil4CcE49zB4kp3axIHSmtVha4giCDBGohcdVxXqzAKVHmAkmvdoJXXVZEal2lUAzygdh21HjTnRXucRJKXqWppAEnkTWo8HSkhhJT1mW6l5riZLQACdQzA686YuKKQpUhIXNcuvEmSTJPGrT1N6kW1m+13sVTpDAqxbArRdt1HfJHK0hU51eOX7FsHUkbkHxGiTAw+tEniUPtkU7M6e5cT/8qsp1t/2v5GTxvJE8jDylVLKlsdWNmoAfZhrX1T4Rc11xg3jBJGkLzeLHudf3szTOVIcWvKFyq9zS1wbUYBBBBl1ofnGgXgeJU7ZVQLq9Qk4xJmO6axhI3tPIrE+0tdbSHRcvUy4ZhjTmeCG+lVbL+U21XucwXgDJccGncMYY14tdyrq6aNSX7GKbsrTnSSUQhdnBHpUXO7lsrrkROSEe6g8EYEIrHIEK7VhMjgzL1/aPu7vNH3F5CpsDs5hevbSP2d3mz7iTGJj7p/B/2Lyo61Ophoa5pkZgc2gTjgvVR+6fwf8AjXkem5u5BG+48WHAotWBLMtlTcw5kgvOBBI0n0uwTKlbXMvnDHWN4/zFN2uaCTGnTqXKlSQ7UYUdoEp2cq7XTptJFxhYDhgHETHJpT+w2htJop43iZJwIa3AzBzuJ0nf1KEoUsJk3uDAagnXXjXBziN0459QEADkk8aplBdkh2XvI+yam0bomYzDGBJOfTn+symKeyOkdJ5P7qiZMt1JgO4nTLjMcQw3lKtytSLjAbAbpGc4n4DlXLy6dW+GXwk/Zc6GVmHMUp2SaFVKFsAaGtALjF4gAxOclO6j2taO6dwmVilgVmqDJ3so05vam9oykwA3sBwqu1coNGhw41X8s5Xgw0ujTuir8Wm3OhTlSsjtllooVKznUw4HThuXHXoKrp3lLutrhoz/AFyJnWqzoHIu9jW1JGB8uxkVxKOauXFcmROXZQLULqNdQ2ARrCSjOprrEowcHoSY0co08DJ+KndjjWMtFJ26Lg9uoDOmdFhib1McbZ9CkMl1TeEvuiRmdCpycxaLI9zVKVo/aqoJz0qMctYKt16FWg51IuLqTjTuVABepPg3GuGlk4A78JtTfcrNcKmLjTbMnNL88pTKdrL6jqbHDPTvvJBa2L7oj8RwHBguPDG4y47Uv+FkmmiqW+rtldzAXYubfj8oaKfOvCdQUdlOqQXDQBcGaBGJA3pKdssjalqrBzwGhzjeJiYMD2yoqpRbdeQ4SHQ0axOcLsQrj8GWhrehdZaSMxhKGhuAbwx0aeNJFoEZuVaExhxJxRZRCSTGKWGZMQUBexbSP2d3mj7hXjx9TNAhexLT93d5s+6VFjET90/g/wDGvJdlpgO3UdyPSvWh+6fwf+NeRb2DtcCEgHtKzse8kYMBAGOc6SZ0Jta4xA8IRydJSVPUuzMmNOHKlQDu0VGAuAwutjWS6Iz8MlOLNZtwDdIBAOgzhnG/wqJfUmTpKkeuXXWgZxERp3lCUeKQiWqVGNa5uktGM64nNwoVrcPwAY4ATnEAR6oJUG55IJjuSJ3vrFcr2jQNAABGr/sqrpErNAoupU4YAKtVxDniSYnOYEgAZ+nBTrnMawXiG594cQOKoeRKb6LdsfALiMHON5+oQD7QrRZLWHvbVqS1wEMbgBjnz5zwaFy8+F33s1QmGyyDtLnNGEXpO8QVTMuB22PnAMDb3+o4egK5bIrQNoqCcSx0RjoOeM2bOq3a7LtldzD/AJlWkDwNpX3fAK3S3FW/72DI0+CEawkSdP1CTNmlXOrscBOAgJIbHm+F6Fo+TEh0ynOsJSZsfCrlVyE0aR9cCa1MjBTjqExOBV+tBvrpsrd/k/up2pkj6hIuycNfoVqypkdpDNsw1LooagpJ+TtRPIm9wsIwg+gqamn2ItUNjZXRvLtCjgDwaTvKQdaiBBYI3gmLaTixxzAAH4f7VLwKyTtzS1gcD3Lm4A6cYCcVcjgQC/dXZOOc6dOeSVDvsVS63AmS3lJ/unz8j1s90ngKofH/AKB8+CNoZOL6r2XgIxk/W+o40jBOowU8r2GoKt0tN4iYJ+tSa9bOuuMYAwVoT+yIhoRV26gGqwBQOjFBpJXDmRwMEAdaJK9jWkfYO82fdK8cMG/K9kWvvD/Nu90pMDlkpB1BjTmNNoPAWgFU53UTyWTO01P16n8yumTu80/yN90KAOw5zp22tfksOALbo23bqoBa6Zc+YdgWgwMJlARo6i+TII2l+Plqn8yJ/gpkyI2qpHn6nSr4ggCgnqIZM8XV/Wf0o56i2TYjaqn6z+lXtBAFB/wQyb4Fb9d647qIZNJ7mt+s5X9BAFEodRjJ7XAhtYkYiazipFnU1sYdeu1J1mq4wNQxwCT2W5GtVV9R1mc5t+zPpOG2XZJbUcxzN1uXh4Y0uMbmqcdyEMoZItbnzTLhuLIKJ2wAUTTql1ovNvbq8yBhevRBgYqLhF90OxV/U1sRpuZcfDgQ47Y6cZ08aRb1LLEKu23al7zro7kNmOAIttyRayLfdvEVaVUWeXhr21DIYGua+LmDXAuDXMzSdAtmSrUaFNtMPa9tRzjec25UBAEOAqzTBkw5jiWloMGYS6cPQWx+dgdl8F/6hSR6nVk8Gp+oU/2SWSrUbR2oOJbaKL33X3fs2ul84iRH4cZ1JpYMlV2Ww1C5xoPNVxY98mm+Q1tzdH7J7Mbp7lzcIvFR6OP/AFRLfL2IO6m1kOip+oVw9TOx6qn6hT625Ke63Uag2zahTqbYRVIbfDqBpbi9jgyrojdmc6iMlZKtbazjUFTayy2gDbAcaloDrOO+mTtUgGBdmEdKHpC3y9ih6llj1Vf1P7JJ3UksJ8d+r/ZS2w2yVqdna20B+2BtO+XvvXnXGh0bt2YjEyLxkwoWlke3XLcJqDbKdYWe9Xgtea1d1K6Q83dw6lupbF0CDEiXTivAb5ew3+EFh8t+p/ZJ1uozYXCDt/FVH8qlrfZq5FJ1NlUftTHvZtgDhSbSuuB3cEFwBuyc8xnTPK1ltj7ZRq021W0Q2iarRVAIIqOL2gX7riAWh2BloddMgJ7I+hWxFvUhsIEfbfqD+VM6vUOsDp3dpE6BVbrJ8DfU7ZLDXa60XhVO7tDqRFUGWvaza2svOgEEOgOENI38WHWFt2mg03y9toeajmucL9LaajWufTNaRLzT3AcQCLwwwQopdgtjU9RaxkAbbaoGb7Vmj+Gg7qL2M/51r/Wb/TTmhYbYOsbwrm5ZQLSNtxdWvUc52wAuwqku3QgkaQpjI9G0C1VzUvGiZNMuJBab8XIDi1zYAc1wDSAYMnFG1ehWVd/UKsJcHGra5GnbWf00keoHYII2y1Yme+M/prS03ttubSbecHHPgxjnnAE5mg6tKkBnH/r5YPG2r9Sn/TXP/XuweNtXPp/01aK+X6u2NuUqjyYBDaVQ02gls7vBrngSDjDSI8Ipeja6pokwW16xMy1wbRGDWgXwJu3mj95xcc0wWMpzuoHk9paDWtQLjDd3TxME+L1A8iUd/wCP1hP+daufT/pq31ssOEU6NGvUN1tytcmmA6Q0uc9wLu5BJEwHAlGbaaxc5pe8EOIF2zHMMJvu3GOJGOYhFiKWP/Huw+OtXPp/01pFvEUX/kd7pST8o3I2xlQNAxfDSBvuDHEgb8QN5LZQ7zU/I73SgCAsOyqKTBtX4G/j3h+6l+2vyXr/ACoIIAHbX5L1/lQ7a/Jev8qCCAB21+S9f5UO2vyXr/KgggAdtfkvX+VDtr8l6/yoIIAHbV5L1/lQ7avJev8AKuoIA521+S9f5UO2vyXr/KgggAdtfkvX+VDtr8l6/wAqCCAB21+S9f5UO2vyXr/KgggAdtfkvX+VDtr8l6/yoIIAHbX5L1/lQ7a/Jev8qCCAB21+S9f5UO2vyXr/ACoIIAHbX5L1/lQ7a/Jev8qCCAB21+S9f5USpsnDhBpSJB7vSCCPw6wEEEACnsmDZilEkk7vSTJ/CuV9kjXtLXUQ5pEEF+BHNQQQAcbKvJev8q721+S9f5UEEADtr8l6/wAqQt2yqaTxtX4Hfj3j+6gggD//2Q=="/>
          <p:cNvSpPr>
            <a:spLocks noChangeAspect="1" noChangeArrowheads="1"/>
          </p:cNvSpPr>
          <p:nvPr/>
        </p:nvSpPr>
        <p:spPr bwMode="auto">
          <a:xfrm>
            <a:off x="17399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C75504-D898-43AB-BF3D-B0FA240E019C}"/>
              </a:ext>
            </a:extLst>
          </p:cNvPr>
          <p:cNvSpPr/>
          <p:nvPr/>
        </p:nvSpPr>
        <p:spPr>
          <a:xfrm>
            <a:off x="914400" y="1524000"/>
            <a:ext cx="10134600" cy="547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llegaron los jóvenes enviados por David, dijeron a Nabal todas estas palabras en nombre de David, y callaron.   Y Nabal respondió…: ¿Quién es David, y quién es el hijo de Isaí? Muchos siervos hay hoy que huyen de sus señores.  ¿He de tomar yo ahora mi pan, mi agua, y la carne que he preparado para mis esquiladores, y darla a hombres que no sé de dónde son? </a:t>
            </a:r>
          </a:p>
          <a:p>
            <a:pPr algn="ctr"/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los jóvenes…se volvieron por su camino, y vinieron y dijeron a David todas estas palabras. Entonces David dijo a sus hombres: Cíñase cada uno su espada. Y se ciñó cada uno su espada y también David se ciñó su espada; y subieron tras David como cuatrocientos hombres….</a:t>
            </a:r>
          </a:p>
        </p:txBody>
      </p:sp>
    </p:spTree>
    <p:extLst>
      <p:ext uri="{BB962C8B-B14F-4D97-AF65-F5344CB8AC3E}">
        <p14:creationId xmlns:p14="http://schemas.microsoft.com/office/powerpoint/2010/main" val="196439411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1826</Words>
  <Application>Microsoft Office PowerPoint</Application>
  <PresentationFormat>Widescreen</PresentationFormat>
  <Paragraphs>73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Engravers MT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paqueof11</dc:creator>
  <cp:lastModifiedBy>ROYCE CHANDLER</cp:lastModifiedBy>
  <cp:revision>318</cp:revision>
  <dcterms:created xsi:type="dcterms:W3CDTF">2012-05-01T19:46:30Z</dcterms:created>
  <dcterms:modified xsi:type="dcterms:W3CDTF">2023-08-01T19:26:57Z</dcterms:modified>
</cp:coreProperties>
</file>