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7" r:id="rId2"/>
    <p:sldId id="334" r:id="rId3"/>
    <p:sldId id="416" r:id="rId4"/>
    <p:sldId id="428" r:id="rId5"/>
    <p:sldId id="412" r:id="rId6"/>
    <p:sldId id="400" r:id="rId7"/>
    <p:sldId id="415" r:id="rId8"/>
    <p:sldId id="414" r:id="rId9"/>
    <p:sldId id="417" r:id="rId10"/>
    <p:sldId id="418" r:id="rId11"/>
    <p:sldId id="423" r:id="rId12"/>
    <p:sldId id="399" r:id="rId13"/>
    <p:sldId id="425" r:id="rId14"/>
    <p:sldId id="419" r:id="rId15"/>
    <p:sldId id="426" r:id="rId16"/>
    <p:sldId id="420" r:id="rId17"/>
    <p:sldId id="421" r:id="rId18"/>
    <p:sldId id="422" r:id="rId19"/>
    <p:sldId id="409" r:id="rId20"/>
    <p:sldId id="430" r:id="rId21"/>
    <p:sldId id="35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F6E6"/>
    <a:srgbClr val="CC3300"/>
    <a:srgbClr val="800000"/>
    <a:srgbClr val="D2DD9B"/>
    <a:srgbClr val="FFFF00"/>
    <a:srgbClr val="66FF33"/>
    <a:srgbClr val="3333FF"/>
    <a:srgbClr val="00FF00"/>
    <a:srgbClr val="E0E8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35" autoAdjust="0"/>
    <p:restoredTop sz="99810" autoAdjust="0"/>
  </p:normalViewPr>
  <p:slideViewPr>
    <p:cSldViewPr>
      <p:cViewPr varScale="1">
        <p:scale>
          <a:sx n="101" d="100"/>
          <a:sy n="101" d="100"/>
        </p:scale>
        <p:origin x="1008" y="7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347D5F7-3E4F-4831-A028-C6827FCF0CAD}" type="slidenum">
              <a:rPr lang="en-US" altLang="en-US" smtClean="0"/>
              <a:pPr/>
              <a:t>‹#›</a:t>
            </a:fld>
            <a:endParaRPr lang="en-US" altLang="en-US"/>
          </a:p>
        </p:txBody>
      </p:sp>
    </p:spTree>
    <p:extLst>
      <p:ext uri="{BB962C8B-B14F-4D97-AF65-F5344CB8AC3E}">
        <p14:creationId xmlns:p14="http://schemas.microsoft.com/office/powerpoint/2010/main" val="299736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9642AA8-3C23-4505-802B-CF3B12D8F4DC}" type="slidenum">
              <a:rPr lang="en-US" altLang="en-US" smtClean="0"/>
              <a:pPr/>
              <a:t>‹#›</a:t>
            </a:fld>
            <a:endParaRPr lang="en-US" altLang="en-US"/>
          </a:p>
        </p:txBody>
      </p:sp>
    </p:spTree>
    <p:extLst>
      <p:ext uri="{BB962C8B-B14F-4D97-AF65-F5344CB8AC3E}">
        <p14:creationId xmlns:p14="http://schemas.microsoft.com/office/powerpoint/2010/main" val="1592753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48C13E6-E30E-4C67-874D-A66D385B7E43}" type="slidenum">
              <a:rPr lang="en-US" altLang="en-US" smtClean="0"/>
              <a:pPr/>
              <a:t>‹#›</a:t>
            </a:fld>
            <a:endParaRPr lang="en-US" altLang="en-US"/>
          </a:p>
        </p:txBody>
      </p:sp>
    </p:spTree>
    <p:extLst>
      <p:ext uri="{BB962C8B-B14F-4D97-AF65-F5344CB8AC3E}">
        <p14:creationId xmlns:p14="http://schemas.microsoft.com/office/powerpoint/2010/main" val="3787968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8DC88F1-AD4A-4502-9EAD-9D0C5F281DCD}" type="slidenum">
              <a:rPr lang="en-US" altLang="en-US" smtClean="0"/>
              <a:pPr/>
              <a:t>‹#›</a:t>
            </a:fld>
            <a:endParaRPr lang="en-US" altLang="en-US"/>
          </a:p>
        </p:txBody>
      </p:sp>
    </p:spTree>
    <p:extLst>
      <p:ext uri="{BB962C8B-B14F-4D97-AF65-F5344CB8AC3E}">
        <p14:creationId xmlns:p14="http://schemas.microsoft.com/office/powerpoint/2010/main" val="32864686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E12CF643-0EBA-4073-9009-5504EE5BF098}" type="slidenum">
              <a:rPr lang="en-US" altLang="en-US" smtClean="0"/>
              <a:pPr/>
              <a:t>‹#›</a:t>
            </a:fld>
            <a:endParaRPr lang="en-US" altLang="en-US"/>
          </a:p>
        </p:txBody>
      </p:sp>
    </p:spTree>
    <p:extLst>
      <p:ext uri="{BB962C8B-B14F-4D97-AF65-F5344CB8AC3E}">
        <p14:creationId xmlns:p14="http://schemas.microsoft.com/office/powerpoint/2010/main" val="30850836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309A4D1-128A-453A-B971-44A3646368AA}" type="slidenum">
              <a:rPr lang="en-US" altLang="en-US" smtClean="0"/>
              <a:pPr/>
              <a:t>‹#›</a:t>
            </a:fld>
            <a:endParaRPr lang="en-US" altLang="en-US"/>
          </a:p>
        </p:txBody>
      </p:sp>
    </p:spTree>
    <p:extLst>
      <p:ext uri="{BB962C8B-B14F-4D97-AF65-F5344CB8AC3E}">
        <p14:creationId xmlns:p14="http://schemas.microsoft.com/office/powerpoint/2010/main" val="2870682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02D5BF08-BF5D-4E9D-B7AF-9A751B95EFAA}" type="slidenum">
              <a:rPr lang="en-US" altLang="en-US" smtClean="0"/>
              <a:pPr/>
              <a:t>‹#›</a:t>
            </a:fld>
            <a:endParaRPr lang="en-US" altLang="en-US"/>
          </a:p>
        </p:txBody>
      </p:sp>
    </p:spTree>
    <p:extLst>
      <p:ext uri="{BB962C8B-B14F-4D97-AF65-F5344CB8AC3E}">
        <p14:creationId xmlns:p14="http://schemas.microsoft.com/office/powerpoint/2010/main" val="1335629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6D07AA8D-FBB5-4954-AEFB-32A5B9443226}" type="slidenum">
              <a:rPr lang="en-US" altLang="en-US" smtClean="0"/>
              <a:pPr/>
              <a:t>‹#›</a:t>
            </a:fld>
            <a:endParaRPr lang="en-US" altLang="en-US"/>
          </a:p>
        </p:txBody>
      </p:sp>
    </p:spTree>
    <p:extLst>
      <p:ext uri="{BB962C8B-B14F-4D97-AF65-F5344CB8AC3E}">
        <p14:creationId xmlns:p14="http://schemas.microsoft.com/office/powerpoint/2010/main" val="42354308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9024AA47-BD55-4266-B62D-2CC117B1CE10}" type="slidenum">
              <a:rPr lang="en-US" altLang="en-US" smtClean="0"/>
              <a:pPr/>
              <a:t>‹#›</a:t>
            </a:fld>
            <a:endParaRPr lang="en-US" altLang="en-US"/>
          </a:p>
        </p:txBody>
      </p:sp>
    </p:spTree>
    <p:extLst>
      <p:ext uri="{BB962C8B-B14F-4D97-AF65-F5344CB8AC3E}">
        <p14:creationId xmlns:p14="http://schemas.microsoft.com/office/powerpoint/2010/main" val="10977215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15932FC7-7C10-499F-9C32-59B8200AE60C}" type="slidenum">
              <a:rPr lang="en-US" altLang="en-US" smtClean="0"/>
              <a:pPr/>
              <a:t>‹#›</a:t>
            </a:fld>
            <a:endParaRPr lang="en-US" altLang="en-US"/>
          </a:p>
        </p:txBody>
      </p:sp>
    </p:spTree>
    <p:extLst>
      <p:ext uri="{BB962C8B-B14F-4D97-AF65-F5344CB8AC3E}">
        <p14:creationId xmlns:p14="http://schemas.microsoft.com/office/powerpoint/2010/main" val="3767856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9E32D38-E995-485E-9328-07F389AFC1A8}" type="slidenum">
              <a:rPr lang="en-US" altLang="en-US" smtClean="0"/>
              <a:pPr/>
              <a:t>‹#›</a:t>
            </a:fld>
            <a:endParaRPr lang="en-US" altLang="en-US"/>
          </a:p>
        </p:txBody>
      </p:sp>
    </p:spTree>
    <p:extLst>
      <p:ext uri="{BB962C8B-B14F-4D97-AF65-F5344CB8AC3E}">
        <p14:creationId xmlns:p14="http://schemas.microsoft.com/office/powerpoint/2010/main" val="3432018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48208E-1751-4267-86B7-862B036B74B9}" type="slidenum">
              <a:rPr lang="en-US" altLang="en-US" smtClean="0"/>
              <a:pPr/>
              <a:t>‹#›</a:t>
            </a:fld>
            <a:endParaRPr lang="en-US" altLang="en-US"/>
          </a:p>
        </p:txBody>
      </p:sp>
    </p:spTree>
    <p:extLst>
      <p:ext uri="{BB962C8B-B14F-4D97-AF65-F5344CB8AC3E}">
        <p14:creationId xmlns:p14="http://schemas.microsoft.com/office/powerpoint/2010/main" val="3190273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sunsite.icm.edu.pl/cjackson/index.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4019" name="Rectangle 3">
            <a:extLst>
              <a:ext uri="{FF2B5EF4-FFF2-40B4-BE49-F238E27FC236}">
                <a16:creationId xmlns:a16="http://schemas.microsoft.com/office/drawing/2014/main" id="{FE3C3007-67EF-F413-06CC-3C6FEFF6AA4D}"/>
              </a:ext>
            </a:extLst>
          </p:cNvPr>
          <p:cNvSpPr>
            <a:spLocks noChangeArrowheads="1"/>
          </p:cNvSpPr>
          <p:nvPr/>
        </p:nvSpPr>
        <p:spPr bwMode="auto">
          <a:xfrm>
            <a:off x="0" y="1"/>
            <a:ext cx="7848600" cy="6711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Heb 10:1-17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Porque la ley, teniendo la sombra de los bienes venideros, no la imagen misma de las cosas, nunca puede, por los mismos sacrificios que se ofrecen continuamente cada año, hacer perfectos a los que se acercan…</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Pero en estos sacrificios cada año se hace memoria de los pecados; porque la sangre de los toros y de los machos cabríos no puede quitar los pecados. Por lo cual, entrando en el mundo dice: Sacrificio y ofrenda y holocaustos y expiaciones por el pecado no quisiste, ni te agradaron (las cuales cosas se ofrecen según la ley),</a:t>
            </a:r>
            <a:r>
              <a:rPr lang="es-E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Entonces dije: He aquí que vengo, oh Dios, para hacer tu voluntad…En esa voluntad somos santificados mediante la ofrenda del cuerpo de Jesucristo hecha una vez para siempre. Cristo, habiendo ofrecido una vez para siempre un solo sacrificio por los pecados,</a:t>
            </a:r>
            <a:r>
              <a:rPr lang="es-E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se ha sentado a la diestra de Dios…con una sola ofrenda hizo perfectos para siempre a los santificados. Y nos atestigua lo mismo el Espíritu Santo …este es el pacto que haré con ellos después de aquellos días, dice el Señor: pondré mis leyes en sus corazones, y en sus mentes las escribiré, añade:  y nunca más me acordaré de sus pecados y transgresiones.</a:t>
            </a:r>
          </a:p>
        </p:txBody>
      </p:sp>
      <p:sp>
        <p:nvSpPr>
          <p:cNvPr id="214020" name="Text Box 4">
            <a:extLst>
              <a:ext uri="{FF2B5EF4-FFF2-40B4-BE49-F238E27FC236}">
                <a16:creationId xmlns:a16="http://schemas.microsoft.com/office/drawing/2014/main" id="{253FA275-3BE0-0050-BCA4-29A814314899}"/>
              </a:ext>
            </a:extLst>
          </p:cNvPr>
          <p:cNvSpPr txBox="1">
            <a:spLocks noChangeArrowheads="1"/>
          </p:cNvSpPr>
          <p:nvPr/>
        </p:nvSpPr>
        <p:spPr bwMode="auto">
          <a:xfrm>
            <a:off x="8001000" y="26126"/>
            <a:ext cx="4191000" cy="1531188"/>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Una sombra es una representación obscura del objeto verdadero: nadie puede ser hecho completo por sombras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14021" name="Text Box 5">
            <a:extLst>
              <a:ext uri="{FF2B5EF4-FFF2-40B4-BE49-F238E27FC236}">
                <a16:creationId xmlns:a16="http://schemas.microsoft.com/office/drawing/2014/main" id="{35DDCB49-B298-05B4-29DC-5AF108C6A3E1}"/>
              </a:ext>
            </a:extLst>
          </p:cNvPr>
          <p:cNvSpPr txBox="1">
            <a:spLocks noChangeArrowheads="1"/>
          </p:cNvSpPr>
          <p:nvPr/>
        </p:nvSpPr>
        <p:spPr bwMode="auto">
          <a:xfrm>
            <a:off x="8001000" y="1557314"/>
            <a:ext cx="4191000" cy="1243417"/>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Recordatorios, no soluciones: los animales no pueden expiar a quienes somos </a:t>
            </a:r>
            <a:r>
              <a:rPr lang="es-ES" altLang="en-US" sz="2200" b="1" dirty="0" err="1">
                <a:latin typeface="Tahoma" panose="020B0604030504040204" pitchFamily="34" charset="0"/>
                <a:ea typeface="Tahoma" panose="020B0604030504040204" pitchFamily="34" charset="0"/>
                <a:cs typeface="Tahoma" panose="020B0604030504040204" pitchFamily="34" charset="0"/>
              </a:rPr>
              <a:t>imágen</a:t>
            </a:r>
            <a:r>
              <a:rPr lang="es-ES" altLang="en-US" sz="2200" b="1" dirty="0">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14026" name="Rectangle 10">
            <a:extLst>
              <a:ext uri="{FF2B5EF4-FFF2-40B4-BE49-F238E27FC236}">
                <a16:creationId xmlns:a16="http://schemas.microsoft.com/office/drawing/2014/main" id="{E9EB9B7B-C601-6C56-7FDB-7F4D6038A239}"/>
              </a:ext>
            </a:extLst>
          </p:cNvPr>
          <p:cNvSpPr>
            <a:spLocks noChangeArrowheads="1"/>
          </p:cNvSpPr>
          <p:nvPr/>
        </p:nvSpPr>
        <p:spPr bwMode="auto">
          <a:xfrm>
            <a:off x="0" y="1"/>
            <a:ext cx="7848600" cy="67110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10:1-17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Porque la ley, teniendo la sombra de los bienes venideros, no la imagen misma de las cosas, nunca puede, por los mismos sacrificios que se ofrecen continuamente cada año, hacer perfectos a los que se acercan…</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Pero en estos sacrificios cada año se hace memoria de los pecados; porque la sangre de los toros y de los machos cabríos no puede quitar los pecados.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Por lo cual, entrando en el mundo dice: Sacrificio y ofrenda y holocaustos y expiaciones por el pecado no quisiste, ni te agradaron (las cuales cosas se ofrecen según la ley),</a:t>
            </a:r>
            <a:r>
              <a:rPr lang="es-E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Entonces dije: He aquí que vengo, oh Dios, para hacer tu voluntad…En esa voluntad somos santificados mediante la ofrenda del cuerpo de Jesucristo hecha una vez para siempre. Cristo, habiendo ofrecido una vez para siempre un solo sacrificio por los pecados,</a:t>
            </a:r>
            <a:r>
              <a:rPr lang="es-E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se ha sentado a la diestra de Dios…con una sola ofrenda hizo perfectos para siempre a los santificados. Y nos atestigua lo mismo el Espíritu Santo …este es el pacto que haré con ellos después de aquellos días, dice el Señor: pondré mis leyes en sus corazones, y en sus mentes las escribiré, añade:  y nunca más me acordaré de sus pecados y transgresiones.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1" presetClass="entr" presetSubtype="8" fill="hold" nodeType="withEffect">
                                  <p:stCondLst>
                                    <p:cond delay="0"/>
                                  </p:stCondLst>
                                  <p:iterate type="wd">
                                    <p:tmPct val="1000"/>
                                  </p:iterate>
                                  <p:childTnLst>
                                    <p:set>
                                      <p:cBhvr>
                                        <p:cTn id="6" dur="1" fill="hold">
                                          <p:stCondLst>
                                            <p:cond delay="0"/>
                                          </p:stCondLst>
                                        </p:cTn>
                                        <p:tgtEl>
                                          <p:spTgt spid="214019"/>
                                        </p:tgtEl>
                                        <p:attrNameLst>
                                          <p:attrName>style.visibility</p:attrName>
                                        </p:attrNameLst>
                                      </p:cBhvr>
                                      <p:to>
                                        <p:strVal val="visible"/>
                                      </p:to>
                                    </p:set>
                                    <p:animEffect transition="in" filter="wheel(8)">
                                      <p:cBhvr>
                                        <p:cTn id="7" dur="500"/>
                                        <p:tgtEl>
                                          <p:spTgt spid="2140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14020"/>
                                        </p:tgtEl>
                                        <p:attrNameLst>
                                          <p:attrName>style.visibility</p:attrName>
                                        </p:attrNameLst>
                                      </p:cBhvr>
                                      <p:to>
                                        <p:strVal val="visible"/>
                                      </p:to>
                                    </p:set>
                                    <p:animEffect transition="in" filter="strips(downRight)">
                                      <p:cBhvr>
                                        <p:cTn id="12" dur="1000"/>
                                        <p:tgtEl>
                                          <p:spTgt spid="2140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14026"/>
                                        </p:tgtEl>
                                        <p:attrNameLst>
                                          <p:attrName>style.visibility</p:attrName>
                                        </p:attrNameLst>
                                      </p:cBhvr>
                                      <p:to>
                                        <p:strVal val="visible"/>
                                      </p:to>
                                    </p:set>
                                    <p:animEffect transition="in" filter="checkerboard(across)">
                                      <p:cBhvr>
                                        <p:cTn id="17" dur="1000"/>
                                        <p:tgtEl>
                                          <p:spTgt spid="21402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214021"/>
                                        </p:tgtEl>
                                        <p:attrNameLst>
                                          <p:attrName>style.visibility</p:attrName>
                                        </p:attrNameLst>
                                      </p:cBhvr>
                                      <p:to>
                                        <p:strVal val="visible"/>
                                      </p:to>
                                    </p:set>
                                    <p:animEffect transition="in" filter="strips(downRight)">
                                      <p:cBhvr>
                                        <p:cTn id="22" dur="1000"/>
                                        <p:tgtEl>
                                          <p:spTgt spid="2140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p:bldP spid="214020" grpId="0" animBg="1"/>
      <p:bldP spid="214021" grpId="0" animBg="1"/>
      <p:bldP spid="214026" grpId="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0166" name="Text Box 6">
            <a:extLst>
              <a:ext uri="{FF2B5EF4-FFF2-40B4-BE49-F238E27FC236}">
                <a16:creationId xmlns:a16="http://schemas.microsoft.com/office/drawing/2014/main" id="{BE970DDF-9049-79DE-8259-96599C9B30DC}"/>
              </a:ext>
            </a:extLst>
          </p:cNvPr>
          <p:cNvSpPr txBox="1">
            <a:spLocks noChangeArrowheads="1"/>
          </p:cNvSpPr>
          <p:nvPr/>
        </p:nvSpPr>
        <p:spPr bwMode="auto">
          <a:xfrm>
            <a:off x="8001000" y="2815971"/>
            <a:ext cx="4191000" cy="701731"/>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Jesús vino para hacer lo que los animales no podían</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20168" name="Text Box 8">
            <a:extLst>
              <a:ext uri="{FF2B5EF4-FFF2-40B4-BE49-F238E27FC236}">
                <a16:creationId xmlns:a16="http://schemas.microsoft.com/office/drawing/2014/main" id="{E98C5E1E-A43F-4A8A-DAA8-BE28D6774EC0}"/>
              </a:ext>
            </a:extLst>
          </p:cNvPr>
          <p:cNvSpPr txBox="1">
            <a:spLocks noChangeArrowheads="1"/>
          </p:cNvSpPr>
          <p:nvPr/>
        </p:nvSpPr>
        <p:spPr bwMode="auto">
          <a:xfrm>
            <a:off x="8001000" y="3517702"/>
            <a:ext cx="4191000" cy="1006429"/>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Santo por el sacrificio de Su sangre: limpiado una vez para siempre</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20170" name="Text Box 10">
            <a:extLst>
              <a:ext uri="{FF2B5EF4-FFF2-40B4-BE49-F238E27FC236}">
                <a16:creationId xmlns:a16="http://schemas.microsoft.com/office/drawing/2014/main" id="{E7852ECC-01D7-833C-F50D-D5714BF68FE6}"/>
              </a:ext>
            </a:extLst>
          </p:cNvPr>
          <p:cNvSpPr txBox="1">
            <a:spLocks noChangeArrowheads="1"/>
          </p:cNvSpPr>
          <p:nvPr/>
        </p:nvSpPr>
        <p:spPr bwMode="auto">
          <a:xfrm>
            <a:off x="8001000" y="4524131"/>
            <a:ext cx="4191000" cy="2225225"/>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En ser el objeto de las sombras en Lev. 16, Él también cumple la promesa de </a:t>
            </a:r>
            <a:r>
              <a:rPr lang="es-ES" altLang="en-US" sz="2200" b="1" dirty="0" err="1">
                <a:latin typeface="Tahoma" panose="020B0604030504040204" pitchFamily="34" charset="0"/>
                <a:ea typeface="Tahoma" panose="020B0604030504040204" pitchFamily="34" charset="0"/>
                <a:cs typeface="Tahoma" panose="020B0604030504040204" pitchFamily="34" charset="0"/>
              </a:rPr>
              <a:t>Jer</a:t>
            </a:r>
            <a:r>
              <a:rPr lang="es-ES" altLang="en-US" sz="2200" b="1" dirty="0">
                <a:latin typeface="Tahoma" panose="020B0604030504040204" pitchFamily="34" charset="0"/>
                <a:ea typeface="Tahoma" panose="020B0604030504040204" pitchFamily="34" charset="0"/>
                <a:cs typeface="Tahoma" panose="020B0604030504040204" pitchFamily="34" charset="0"/>
              </a:rPr>
              <a:t>. 31: el 1 sacrificio limpiador hace pasar el Nuevo Pacto bajo Jesús, el nuevo Sumo Sacerdote</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20174" name="Rectangle 14">
            <a:extLst>
              <a:ext uri="{FF2B5EF4-FFF2-40B4-BE49-F238E27FC236}">
                <a16:creationId xmlns:a16="http://schemas.microsoft.com/office/drawing/2014/main" id="{AF5794B9-82B5-F27E-DDB4-B61752F8B009}"/>
              </a:ext>
            </a:extLst>
          </p:cNvPr>
          <p:cNvSpPr>
            <a:spLocks noChangeArrowheads="1"/>
          </p:cNvSpPr>
          <p:nvPr/>
        </p:nvSpPr>
        <p:spPr bwMode="auto">
          <a:xfrm>
            <a:off x="0" y="1"/>
            <a:ext cx="7848600" cy="671106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10:1-17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Porque la ley, teniendo la sombra de los bienes venideros, no la imagen misma de las cosas, nunca puede, por los mismos sacrificios que se ofrecen continuamente cada año, hacer perfectos a los que se acercan…Pero en estos sacrificios cada año se hace memoria de los pecados; porque la sangre de los toros y de los machos cabríos no puede quitar los pecados.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Por lo cual, entrando en el mundo dice: Sacrificio y ofrenda y holocaustos y expiaciones por el pecado no quisiste, ni te agradaron (las cuales cosas se ofrecen según la ley), Entonces dije: He aquí que vengo, oh Dios, para hacer tu voluntad…</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En esa voluntad somos santificados mediante la ofrenda del cuerpo de Jesucristo hecha una vez para siempre. Cristo, habiendo ofrecido una vez para siempre un solo sacrificio por los pecados,</a:t>
            </a:r>
            <a:r>
              <a:rPr lang="es-E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se ha sentado a la diestra de Dios…con una sola ofrenda hizo perfectos para siempre a los santificados. Y nos atestigua lo mismo el Espíritu Santo …este es el pacto que haré con ellos después de aquellos días, dice el Señor: pondré mis leyes en sus corazones, y en sus mentes las escribiré, añade:  y nunca más me acordaré de sus pecados y transgresiones.</a:t>
            </a:r>
          </a:p>
        </p:txBody>
      </p:sp>
      <p:sp>
        <p:nvSpPr>
          <p:cNvPr id="220175" name="Rectangle 15">
            <a:extLst>
              <a:ext uri="{FF2B5EF4-FFF2-40B4-BE49-F238E27FC236}">
                <a16:creationId xmlns:a16="http://schemas.microsoft.com/office/drawing/2014/main" id="{C3869E05-0F10-312D-A528-26FCBFDBB0F1}"/>
              </a:ext>
            </a:extLst>
          </p:cNvPr>
          <p:cNvSpPr>
            <a:spLocks noChangeArrowheads="1"/>
          </p:cNvSpPr>
          <p:nvPr/>
        </p:nvSpPr>
        <p:spPr bwMode="auto">
          <a:xfrm>
            <a:off x="0" y="1"/>
            <a:ext cx="7848600" cy="671106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10:1-17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Porque la ley, teniendo la sombra de los bienes venideros, no la imagen misma de las cosas, nunca puede, por los mismos sacrificios que se ofrecen continuamente cada año, hacer perfectos a los que se acercan…Pero en estos sacrificios cada año se hace memoria de los pecados; porque la sangre de los toros y de los machos cabríos no puede quitar los pecados. Por lo cual, entrando en el mundo dice: Sacrificio y ofrenda y holocaustos y expiaciones por el pecado no quisiste, ni te agradaron (las cuales cosas se ofrecen según la ley), Entonces dije: He aquí que vengo, oh Dios, para hacer tu voluntad…</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En esa voluntad somos santificados mediante la ofrenda del cuerpo de Jesucristo hecha una vez para siempre. Cristo, habiendo ofrecido una vez para siempre un solo sacrificio por los pecados, se ha sentado a la diestra de Dios…con una sola ofrenda hizo perfectos para siempre a los santificados.</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nos atestigua lo mismo el Espíritu Santo …este es el pacto que haré con ellos después de aquellos días, dice el Señor: pondré mis leyes en sus corazones, y en sus mentes las escribiré, añade:  y nunca más me acordaré de sus pecados y transgresiones.</a:t>
            </a:r>
          </a:p>
        </p:txBody>
      </p:sp>
      <p:sp>
        <p:nvSpPr>
          <p:cNvPr id="220176" name="Rectangle 16">
            <a:extLst>
              <a:ext uri="{FF2B5EF4-FFF2-40B4-BE49-F238E27FC236}">
                <a16:creationId xmlns:a16="http://schemas.microsoft.com/office/drawing/2014/main" id="{AFA65F67-2E50-93F8-02FC-C4D5E62E3798}"/>
              </a:ext>
            </a:extLst>
          </p:cNvPr>
          <p:cNvSpPr>
            <a:spLocks noChangeArrowheads="1"/>
          </p:cNvSpPr>
          <p:nvPr/>
        </p:nvSpPr>
        <p:spPr bwMode="auto">
          <a:xfrm>
            <a:off x="0" y="1"/>
            <a:ext cx="7848600" cy="6711068"/>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10:1-17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Porque la ley, teniendo la sombra de los bienes venideros, no la imagen misma de las cosas, nunca puede, por los mismos sacrificios que se ofrecen continuamente cada año, hacer perfectos a los que se acercan…Pero en estos sacrificios cada año se hace memoria de los pecados; porque la sangre de los toros y de los machos cabríos no puede quitar los pecados. Por lo cual, entrando en el mundo dice: Sacrificio y ofrenda y holocaustos y expiaciones por el pecado no quisiste, ni te agradaron (las cuales cosas se ofrecen según la ley), Entonces dije: He aquí que vengo, oh Dios, para hacer tu voluntad…En esa voluntad somos santificados mediante la ofrenda del cuerpo de Jesucristo hecha una vez para siempre. Cristo, habiendo ofrecido una vez para siempre un solo sacrificio por los pecados,</a:t>
            </a:r>
            <a:r>
              <a:rPr lang="es-E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se ha sentado a la diestra de Dios…con una sola ofrenda hizo perfectos para siempre a los santificados.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Y nos atestigua lo mismo el Espíritu Santo …este es el pacto que haré con ellos después de aquellos días, dice el Señor: pondré mis leyes en sus corazones, y en sus mentes las escribiré, añade:  y nunca más me acordaré de sus pecados y transgresiones.</a:t>
            </a:r>
          </a:p>
        </p:txBody>
      </p:sp>
      <p:sp>
        <p:nvSpPr>
          <p:cNvPr id="5" name="Text Box 4">
            <a:extLst>
              <a:ext uri="{FF2B5EF4-FFF2-40B4-BE49-F238E27FC236}">
                <a16:creationId xmlns:a16="http://schemas.microsoft.com/office/drawing/2014/main" id="{3CA4F889-97F0-E7E6-A173-89330A46887F}"/>
              </a:ext>
            </a:extLst>
          </p:cNvPr>
          <p:cNvSpPr txBox="1">
            <a:spLocks noChangeArrowheads="1"/>
          </p:cNvSpPr>
          <p:nvPr/>
        </p:nvSpPr>
        <p:spPr bwMode="auto">
          <a:xfrm>
            <a:off x="8001000" y="26126"/>
            <a:ext cx="4191000" cy="1531188"/>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Una sombra es una representación obscura del objeto verdadero: nadie puede ser hecho completo por sombras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6" name="Text Box 5">
            <a:extLst>
              <a:ext uri="{FF2B5EF4-FFF2-40B4-BE49-F238E27FC236}">
                <a16:creationId xmlns:a16="http://schemas.microsoft.com/office/drawing/2014/main" id="{C649F865-4392-69C3-FBFC-CBBB39CC5286}"/>
              </a:ext>
            </a:extLst>
          </p:cNvPr>
          <p:cNvSpPr txBox="1">
            <a:spLocks noChangeArrowheads="1"/>
          </p:cNvSpPr>
          <p:nvPr/>
        </p:nvSpPr>
        <p:spPr bwMode="auto">
          <a:xfrm>
            <a:off x="8001000" y="1557314"/>
            <a:ext cx="4191000" cy="1243417"/>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Recordatorios, no soluciones: los animales no pueden expiar a quienes somos </a:t>
            </a:r>
            <a:r>
              <a:rPr lang="es-ES" altLang="en-US" sz="2200" b="1" dirty="0" err="1">
                <a:latin typeface="Tahoma" panose="020B0604030504040204" pitchFamily="34" charset="0"/>
                <a:ea typeface="Tahoma" panose="020B0604030504040204" pitchFamily="34" charset="0"/>
                <a:cs typeface="Tahoma" panose="020B0604030504040204" pitchFamily="34" charset="0"/>
              </a:rPr>
              <a:t>imágen</a:t>
            </a:r>
            <a:r>
              <a:rPr lang="es-ES" altLang="en-US" sz="2200" b="1" dirty="0">
                <a:latin typeface="Tahoma" panose="020B0604030504040204" pitchFamily="34" charset="0"/>
                <a:ea typeface="Tahoma" panose="020B0604030504040204" pitchFamily="34" charset="0"/>
                <a:cs typeface="Tahoma" panose="020B0604030504040204" pitchFamily="34" charset="0"/>
              </a:rPr>
              <a:t> de Dios</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220174"/>
                                        </p:tgtEl>
                                        <p:attrNameLst>
                                          <p:attrName>style.visibility</p:attrName>
                                        </p:attrNameLst>
                                      </p:cBhvr>
                                      <p:to>
                                        <p:strVal val="visible"/>
                                      </p:to>
                                    </p:set>
                                    <p:animEffect transition="in" filter="checkerboard(across)">
                                      <p:cBhvr>
                                        <p:cTn id="7" dur="500"/>
                                        <p:tgtEl>
                                          <p:spTgt spid="22017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20166"/>
                                        </p:tgtEl>
                                        <p:attrNameLst>
                                          <p:attrName>style.visibility</p:attrName>
                                        </p:attrNameLst>
                                      </p:cBhvr>
                                      <p:to>
                                        <p:strVal val="visible"/>
                                      </p:to>
                                    </p:set>
                                    <p:animEffect transition="in" filter="strips(downRight)">
                                      <p:cBhvr>
                                        <p:cTn id="12" dur="1000"/>
                                        <p:tgtEl>
                                          <p:spTgt spid="22016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20175"/>
                                        </p:tgtEl>
                                        <p:attrNameLst>
                                          <p:attrName>style.visibility</p:attrName>
                                        </p:attrNameLst>
                                      </p:cBhvr>
                                      <p:to>
                                        <p:strVal val="visible"/>
                                      </p:to>
                                    </p:set>
                                    <p:animEffect transition="in" filter="checkerboard(across)">
                                      <p:cBhvr>
                                        <p:cTn id="17" dur="500"/>
                                        <p:tgtEl>
                                          <p:spTgt spid="22017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nodeType="clickEffect">
                                  <p:stCondLst>
                                    <p:cond delay="0"/>
                                  </p:stCondLst>
                                  <p:childTnLst>
                                    <p:set>
                                      <p:cBhvr>
                                        <p:cTn id="21" dur="1" fill="hold">
                                          <p:stCondLst>
                                            <p:cond delay="0"/>
                                          </p:stCondLst>
                                        </p:cTn>
                                        <p:tgtEl>
                                          <p:spTgt spid="220168"/>
                                        </p:tgtEl>
                                        <p:attrNameLst>
                                          <p:attrName>style.visibility</p:attrName>
                                        </p:attrNameLst>
                                      </p:cBhvr>
                                      <p:to>
                                        <p:strVal val="visible"/>
                                      </p:to>
                                    </p:set>
                                    <p:animEffect transition="in" filter="strips(downRight)">
                                      <p:cBhvr>
                                        <p:cTn id="22" dur="1000"/>
                                        <p:tgtEl>
                                          <p:spTgt spid="22016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220176"/>
                                        </p:tgtEl>
                                        <p:attrNameLst>
                                          <p:attrName>style.visibility</p:attrName>
                                        </p:attrNameLst>
                                      </p:cBhvr>
                                      <p:to>
                                        <p:strVal val="visible"/>
                                      </p:to>
                                    </p:set>
                                    <p:animEffect transition="in" filter="checkerboard(across)">
                                      <p:cBhvr>
                                        <p:cTn id="27" dur="1000"/>
                                        <p:tgtEl>
                                          <p:spTgt spid="22017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6" fill="hold" nodeType="clickEffect">
                                  <p:stCondLst>
                                    <p:cond delay="0"/>
                                  </p:stCondLst>
                                  <p:childTnLst>
                                    <p:set>
                                      <p:cBhvr>
                                        <p:cTn id="31" dur="1" fill="hold">
                                          <p:stCondLst>
                                            <p:cond delay="0"/>
                                          </p:stCondLst>
                                        </p:cTn>
                                        <p:tgtEl>
                                          <p:spTgt spid="220170"/>
                                        </p:tgtEl>
                                        <p:attrNameLst>
                                          <p:attrName>style.visibility</p:attrName>
                                        </p:attrNameLst>
                                      </p:cBhvr>
                                      <p:to>
                                        <p:strVal val="visible"/>
                                      </p:to>
                                    </p:set>
                                    <p:animEffect transition="in" filter="strips(downRight)">
                                      <p:cBhvr>
                                        <p:cTn id="32" dur="1000"/>
                                        <p:tgtEl>
                                          <p:spTgt spid="220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166" grpId="0" animBg="1"/>
      <p:bldP spid="220168" grpId="0" animBg="1"/>
      <p:bldP spid="220170" grpId="0" animBg="1"/>
      <p:bldP spid="220174" grpId="0"/>
      <p:bldP spid="220175" grpId="0"/>
      <p:bldP spid="220176" grpId="0"/>
      <p:bldP spid="5" grpId="0" animBg="1"/>
      <p:bldP spid="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1497" name="Rectangle 9">
            <a:extLst>
              <a:ext uri="{FF2B5EF4-FFF2-40B4-BE49-F238E27FC236}">
                <a16:creationId xmlns:a16="http://schemas.microsoft.com/office/drawing/2014/main" id="{E98E1FDC-F6D3-B730-B3D2-589C2EB46D83}"/>
              </a:ext>
            </a:extLst>
          </p:cNvPr>
          <p:cNvSpPr>
            <a:spLocks noChangeArrowheads="1"/>
          </p:cNvSpPr>
          <p:nvPr/>
        </p:nvSpPr>
        <p:spPr bwMode="auto">
          <a:xfrm>
            <a:off x="0" y="0"/>
            <a:ext cx="76962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Rom 3:21-26 -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Pero ahora, aparte de la ley, se ha manifestado la justicia de Dios, testificada por la ley y por los profetas; la justicia de Dios por medio de la fe en Jesucristo, para todos los que creen en él.</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Porque no hay diferencia, por cuanto todos pecaron, y están destituidos de la gloria de Dios,  siendo justificados gratuitamente por su gracia, mediante la redención que es en Cristo Jesús, a quien Dios puso como propiciación por medio de la fe en su sangre, para manifestar su justicia, a causa de haber pasado por alto, en su paciencia, los pecados pasados, con la mira de manifestar en este tiempo su justicia, a fin de que él sea el justo, y el que justifica al que es de la fe de Jesús.</a:t>
            </a:r>
          </a:p>
        </p:txBody>
      </p:sp>
      <p:sp>
        <p:nvSpPr>
          <p:cNvPr id="191499" name="Rectangle 11">
            <a:extLst>
              <a:ext uri="{FF2B5EF4-FFF2-40B4-BE49-F238E27FC236}">
                <a16:creationId xmlns:a16="http://schemas.microsoft.com/office/drawing/2014/main" id="{F0AB1B14-5D3E-6CA9-634E-C3505C168A61}"/>
              </a:ext>
            </a:extLst>
          </p:cNvPr>
          <p:cNvSpPr>
            <a:spLocks noChangeArrowheads="1"/>
          </p:cNvSpPr>
          <p:nvPr/>
        </p:nvSpPr>
        <p:spPr bwMode="auto">
          <a:xfrm>
            <a:off x="8001000" y="1156448"/>
            <a:ext cx="4191000" cy="1920526"/>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200" b="1">
                <a:latin typeface="Tahoma" panose="020B0604030504040204" pitchFamily="34" charset="0"/>
                <a:ea typeface="Tahoma" panose="020B0604030504040204" pitchFamily="34" charset="0"/>
                <a:cs typeface="Tahoma" panose="020B0604030504040204" pitchFamily="34" charset="0"/>
              </a:rPr>
              <a:t>Todos pecaron y est</a:t>
            </a:r>
            <a:r>
              <a:rPr lang="es-CO" altLang="en-US" sz="2200" b="1">
                <a:latin typeface="Tahoma" panose="020B0604030504040204" pitchFamily="34" charset="0"/>
                <a:ea typeface="Tahoma" panose="020B0604030504040204" pitchFamily="34" charset="0"/>
                <a:cs typeface="Tahoma" panose="020B0604030504040204" pitchFamily="34" charset="0"/>
              </a:rPr>
              <a:t>án destituidos de la gloria…</a:t>
            </a:r>
            <a:r>
              <a:rPr lang="en-US" altLang="en-US" sz="2200" b="1">
                <a:latin typeface="Tahoma" panose="020B0604030504040204" pitchFamily="34" charset="0"/>
                <a:ea typeface="Tahoma" panose="020B0604030504040204" pitchFamily="34" charset="0"/>
                <a:cs typeface="Tahoma" panose="020B0604030504040204" pitchFamily="34" charset="0"/>
              </a:rPr>
              <a:t> pero todos son justificados …todo pecado está cubierto, expiado por la fe en Su sangre.</a:t>
            </a:r>
          </a:p>
        </p:txBody>
      </p:sp>
      <p:sp>
        <p:nvSpPr>
          <p:cNvPr id="191500" name="Rectangle 12">
            <a:extLst>
              <a:ext uri="{FF2B5EF4-FFF2-40B4-BE49-F238E27FC236}">
                <a16:creationId xmlns:a16="http://schemas.microsoft.com/office/drawing/2014/main" id="{8BCF45B3-774A-D30B-14DF-DCBB7D1A4797}"/>
              </a:ext>
            </a:extLst>
          </p:cNvPr>
          <p:cNvSpPr>
            <a:spLocks noChangeArrowheads="1"/>
          </p:cNvSpPr>
          <p:nvPr/>
        </p:nvSpPr>
        <p:spPr bwMode="auto">
          <a:xfrm>
            <a:off x="8001000" y="13447"/>
            <a:ext cx="4191000" cy="1006429"/>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La Justicia: la Ley no podía proporcionarlo, pero sí declaró su llegada.</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191503" name="Rectangle 15">
            <a:extLst>
              <a:ext uri="{FF2B5EF4-FFF2-40B4-BE49-F238E27FC236}">
                <a16:creationId xmlns:a16="http://schemas.microsoft.com/office/drawing/2014/main" id="{A2D15751-48E7-9040-FAC6-76FF7A529B84}"/>
              </a:ext>
            </a:extLst>
          </p:cNvPr>
          <p:cNvSpPr>
            <a:spLocks noChangeArrowheads="1"/>
          </p:cNvSpPr>
          <p:nvPr/>
        </p:nvSpPr>
        <p:spPr bwMode="auto">
          <a:xfrm>
            <a:off x="0" y="0"/>
            <a:ext cx="76962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Rom 3:21-26 -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Pero ahora, aparte de la ley, se ha manifestado la justicia de Dios, testificada por la ley y por los profetas; la justicia de Dios por medio de la fe en Jesucristo, para todos los que creen en él.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Porque no hay diferencia, por cuanto todos pecaron, y están destituidos de la gloria de Dios,  siendo justificados gratuitamente por su gracia, mediante la redención que es en Cristo Jesús, a quien Dios puso como propiciación por medio de la fe en su sangre,</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para manifestar su justicia, a causa de haber pasado por alto, en su paciencia, los pecados pasados, con la mira de manifestar en este tiempo su justicia, a fin de que él sea el justo, y el que justifica al que es de la fe de Jesús.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6" presetClass="entr" presetSubtype="32" fill="hold" nodeType="withEffect">
                                  <p:stCondLst>
                                    <p:cond delay="0"/>
                                  </p:stCondLst>
                                  <p:iterate type="wd">
                                    <p:tmPct val="1000"/>
                                  </p:iterate>
                                  <p:childTnLst>
                                    <p:set>
                                      <p:cBhvr>
                                        <p:cTn id="6" dur="1" fill="hold">
                                          <p:stCondLst>
                                            <p:cond delay="0"/>
                                          </p:stCondLst>
                                        </p:cTn>
                                        <p:tgtEl>
                                          <p:spTgt spid="191497"/>
                                        </p:tgtEl>
                                        <p:attrNameLst>
                                          <p:attrName>style.visibility</p:attrName>
                                        </p:attrNameLst>
                                      </p:cBhvr>
                                      <p:to>
                                        <p:strVal val="visible"/>
                                      </p:to>
                                    </p:set>
                                    <p:animEffect transition="in" filter="circle(out)">
                                      <p:cBhvr>
                                        <p:cTn id="7" dur="500"/>
                                        <p:tgtEl>
                                          <p:spTgt spid="19149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childTnLst>
                                    <p:set>
                                      <p:cBhvr>
                                        <p:cTn id="11" dur="1" fill="hold">
                                          <p:stCondLst>
                                            <p:cond delay="0"/>
                                          </p:stCondLst>
                                        </p:cTn>
                                        <p:tgtEl>
                                          <p:spTgt spid="191500"/>
                                        </p:tgtEl>
                                        <p:attrNameLst>
                                          <p:attrName>style.visibility</p:attrName>
                                        </p:attrNameLst>
                                      </p:cBhvr>
                                      <p:to>
                                        <p:strVal val="visible"/>
                                      </p:to>
                                    </p:set>
                                    <p:animEffect transition="in" filter="wedge">
                                      <p:cBhvr>
                                        <p:cTn id="12" dur="1000"/>
                                        <p:tgtEl>
                                          <p:spTgt spid="19150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32" fill="hold" nodeType="clickEffect">
                                  <p:stCondLst>
                                    <p:cond delay="0"/>
                                  </p:stCondLst>
                                  <p:iterate type="wd">
                                    <p:tmPct val="1000"/>
                                  </p:iterate>
                                  <p:childTnLst>
                                    <p:set>
                                      <p:cBhvr>
                                        <p:cTn id="16" dur="1" fill="hold">
                                          <p:stCondLst>
                                            <p:cond delay="0"/>
                                          </p:stCondLst>
                                        </p:cTn>
                                        <p:tgtEl>
                                          <p:spTgt spid="191503"/>
                                        </p:tgtEl>
                                        <p:attrNameLst>
                                          <p:attrName>style.visibility</p:attrName>
                                        </p:attrNameLst>
                                      </p:cBhvr>
                                      <p:to>
                                        <p:strVal val="visible"/>
                                      </p:to>
                                    </p:set>
                                    <p:animEffect transition="in" filter="circle(out)">
                                      <p:cBhvr>
                                        <p:cTn id="17" dur="500"/>
                                        <p:tgtEl>
                                          <p:spTgt spid="19150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nodeType="clickEffect">
                                  <p:stCondLst>
                                    <p:cond delay="0"/>
                                  </p:stCondLst>
                                  <p:childTnLst>
                                    <p:set>
                                      <p:cBhvr>
                                        <p:cTn id="21" dur="1" fill="hold">
                                          <p:stCondLst>
                                            <p:cond delay="0"/>
                                          </p:stCondLst>
                                        </p:cTn>
                                        <p:tgtEl>
                                          <p:spTgt spid="191499"/>
                                        </p:tgtEl>
                                        <p:attrNameLst>
                                          <p:attrName>style.visibility</p:attrName>
                                        </p:attrNameLst>
                                      </p:cBhvr>
                                      <p:to>
                                        <p:strVal val="visible"/>
                                      </p:to>
                                    </p:set>
                                    <p:animEffect transition="in" filter="wedge">
                                      <p:cBhvr>
                                        <p:cTn id="22" dur="1000"/>
                                        <p:tgtEl>
                                          <p:spTgt spid="1914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7" grpId="0"/>
      <p:bldP spid="191499" grpId="0" animBg="1"/>
      <p:bldP spid="191500" grpId="0" animBg="1"/>
      <p:bldP spid="19150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2215" name="Rectangle 7">
            <a:extLst>
              <a:ext uri="{FF2B5EF4-FFF2-40B4-BE49-F238E27FC236}">
                <a16:creationId xmlns:a16="http://schemas.microsoft.com/office/drawing/2014/main" id="{F836C993-5301-1975-B1DF-9362DD113E48}"/>
              </a:ext>
            </a:extLst>
          </p:cNvPr>
          <p:cNvSpPr>
            <a:spLocks noChangeArrowheads="1"/>
          </p:cNvSpPr>
          <p:nvPr/>
        </p:nvSpPr>
        <p:spPr bwMode="auto">
          <a:xfrm>
            <a:off x="8005482" y="3191134"/>
            <a:ext cx="4191000" cy="1378839"/>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s-ES" altLang="en-US" sz="2200" b="1" dirty="0">
                <a:latin typeface="Tahoma" panose="020B0604030504040204" pitchFamily="34" charset="0"/>
                <a:ea typeface="Tahoma" panose="020B0604030504040204" pitchFamily="34" charset="0"/>
                <a:cs typeface="Tahoma" panose="020B0604030504040204" pitchFamily="34" charset="0"/>
              </a:rPr>
              <a:t>Los pecados bajo la ley no fueron castigados …Él fue paciente con ellos a fin de mostrar Su justicia en Cristo</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222216" name="Rectangle 8">
            <a:extLst>
              <a:ext uri="{FF2B5EF4-FFF2-40B4-BE49-F238E27FC236}">
                <a16:creationId xmlns:a16="http://schemas.microsoft.com/office/drawing/2014/main" id="{E23646C6-62F2-93CD-759B-405473FA3B31}"/>
              </a:ext>
            </a:extLst>
          </p:cNvPr>
          <p:cNvSpPr>
            <a:spLocks noChangeArrowheads="1"/>
          </p:cNvSpPr>
          <p:nvPr/>
        </p:nvSpPr>
        <p:spPr bwMode="auto">
          <a:xfrm>
            <a:off x="8001001" y="5134370"/>
            <a:ext cx="4190999" cy="1615827"/>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Cada acusador es callado; Dios nos justifica totalmente, nadie puede acusarnos de tener pecados que nos separan de Él.</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4" name="Rectangle 11">
            <a:extLst>
              <a:ext uri="{FF2B5EF4-FFF2-40B4-BE49-F238E27FC236}">
                <a16:creationId xmlns:a16="http://schemas.microsoft.com/office/drawing/2014/main" id="{61E07B39-D0C2-1D7B-A224-79F52AB7FBE8}"/>
              </a:ext>
            </a:extLst>
          </p:cNvPr>
          <p:cNvSpPr>
            <a:spLocks noChangeArrowheads="1"/>
          </p:cNvSpPr>
          <p:nvPr/>
        </p:nvSpPr>
        <p:spPr bwMode="auto">
          <a:xfrm>
            <a:off x="8001000" y="1156448"/>
            <a:ext cx="4191000" cy="1920526"/>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200" b="1">
                <a:latin typeface="Tahoma" panose="020B0604030504040204" pitchFamily="34" charset="0"/>
                <a:ea typeface="Tahoma" panose="020B0604030504040204" pitchFamily="34" charset="0"/>
                <a:cs typeface="Tahoma" panose="020B0604030504040204" pitchFamily="34" charset="0"/>
              </a:rPr>
              <a:t>Todos pecaron y est</a:t>
            </a:r>
            <a:r>
              <a:rPr lang="es-CO" altLang="en-US" sz="2200" b="1">
                <a:latin typeface="Tahoma" panose="020B0604030504040204" pitchFamily="34" charset="0"/>
                <a:ea typeface="Tahoma" panose="020B0604030504040204" pitchFamily="34" charset="0"/>
                <a:cs typeface="Tahoma" panose="020B0604030504040204" pitchFamily="34" charset="0"/>
              </a:rPr>
              <a:t>án destituidos de la gloria…</a:t>
            </a:r>
            <a:r>
              <a:rPr lang="en-US" altLang="en-US" sz="2200" b="1">
                <a:latin typeface="Tahoma" panose="020B0604030504040204" pitchFamily="34" charset="0"/>
                <a:ea typeface="Tahoma" panose="020B0604030504040204" pitchFamily="34" charset="0"/>
                <a:cs typeface="Tahoma" panose="020B0604030504040204" pitchFamily="34" charset="0"/>
              </a:rPr>
              <a:t> pero todos son justificados …todo pecado está cubierto, expiado por la fe en Su sangre.</a:t>
            </a:r>
          </a:p>
        </p:txBody>
      </p:sp>
      <p:sp>
        <p:nvSpPr>
          <p:cNvPr id="5" name="Rectangle 12">
            <a:extLst>
              <a:ext uri="{FF2B5EF4-FFF2-40B4-BE49-F238E27FC236}">
                <a16:creationId xmlns:a16="http://schemas.microsoft.com/office/drawing/2014/main" id="{763FD1AE-8039-0AE1-75E9-BE5177832DF9}"/>
              </a:ext>
            </a:extLst>
          </p:cNvPr>
          <p:cNvSpPr>
            <a:spLocks noChangeArrowheads="1"/>
          </p:cNvSpPr>
          <p:nvPr/>
        </p:nvSpPr>
        <p:spPr bwMode="auto">
          <a:xfrm>
            <a:off x="8001000" y="13447"/>
            <a:ext cx="4191000" cy="1006429"/>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200" b="1" dirty="0">
                <a:latin typeface="Tahoma" panose="020B0604030504040204" pitchFamily="34" charset="0"/>
                <a:ea typeface="Tahoma" panose="020B0604030504040204" pitchFamily="34" charset="0"/>
                <a:cs typeface="Tahoma" panose="020B0604030504040204" pitchFamily="34" charset="0"/>
              </a:rPr>
              <a:t>La Justicia: la Ley no podía proporcionarlo, pero sí declaró su llegada.</a:t>
            </a:r>
            <a:endParaRPr lang="en-US" altLang="en-US" sz="2200" b="1" dirty="0">
              <a:latin typeface="Tahoma" panose="020B0604030504040204" pitchFamily="34" charset="0"/>
              <a:ea typeface="Tahoma" panose="020B0604030504040204" pitchFamily="34" charset="0"/>
              <a:cs typeface="Tahoma" panose="020B0604030504040204" pitchFamily="34" charset="0"/>
            </a:endParaRPr>
          </a:p>
        </p:txBody>
      </p:sp>
      <p:sp>
        <p:nvSpPr>
          <p:cNvPr id="6" name="Rectangle 5">
            <a:extLst>
              <a:ext uri="{FF2B5EF4-FFF2-40B4-BE49-F238E27FC236}">
                <a16:creationId xmlns:a16="http://schemas.microsoft.com/office/drawing/2014/main" id="{DBD7674F-114D-765F-5EAD-7CF12382BF0B}"/>
              </a:ext>
            </a:extLst>
          </p:cNvPr>
          <p:cNvSpPr>
            <a:spLocks noChangeArrowheads="1"/>
          </p:cNvSpPr>
          <p:nvPr/>
        </p:nvSpPr>
        <p:spPr bwMode="auto">
          <a:xfrm>
            <a:off x="0" y="5029201"/>
            <a:ext cx="7696200" cy="1700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Rom 8:33-34 - </a:t>
            </a:r>
            <a:r>
              <a:rPr lang="es-E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¿Quién acusará a los escogidos de Dios? Dios es el que justifica.  ¿Quién es el que condenará?  Cristo es el que murió; más aun, el que también resucitó, el que además está a la diestra de Dios, el que también intercede por nosotros.</a:t>
            </a:r>
          </a:p>
        </p:txBody>
      </p:sp>
      <p:sp>
        <p:nvSpPr>
          <p:cNvPr id="7" name="Rectangle 11">
            <a:extLst>
              <a:ext uri="{FF2B5EF4-FFF2-40B4-BE49-F238E27FC236}">
                <a16:creationId xmlns:a16="http://schemas.microsoft.com/office/drawing/2014/main" id="{87CCBE5A-F70B-4D44-AC99-6FECA4010F91}"/>
              </a:ext>
            </a:extLst>
          </p:cNvPr>
          <p:cNvSpPr>
            <a:spLocks noChangeArrowheads="1"/>
          </p:cNvSpPr>
          <p:nvPr/>
        </p:nvSpPr>
        <p:spPr bwMode="auto">
          <a:xfrm>
            <a:off x="0" y="0"/>
            <a:ext cx="7696200"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Rom 3:21-26 -</a:t>
            </a:r>
            <a:r>
              <a:rPr lang="en-U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a:solidFill>
                  <a:schemeClr val="bg1"/>
                </a:solidFill>
                <a:latin typeface="Tahoma" panose="020B0604030504040204" pitchFamily="34" charset="0"/>
                <a:ea typeface="Tahoma" panose="020B0604030504040204" pitchFamily="34" charset="0"/>
                <a:cs typeface="Tahoma" panose="020B0604030504040204" pitchFamily="34" charset="0"/>
              </a:rPr>
              <a:t>Pero ahora, aparte de la ley, se ha manifestado la justicia de Dios, testificada por la ley y por los profetas; la justicia de Dios por medio de la fe en Jesucristo, para todos los que creen en él. Porque no hay diferencia, por cuanto todos pecaron, y están destituidos de la gloria de Dios,  siendo justificados gratuitamente por su gracia, mediante la redención que es en Cristo Jesús, a quien Dios puso como propiciación por medio de la fe en su sangre, </a:t>
            </a:r>
            <a:r>
              <a:rPr lang="es-ES" altLang="en-US" sz="2200" b="1">
                <a:solidFill>
                  <a:srgbClr val="FFFF00"/>
                </a:solidFill>
                <a:latin typeface="Tahoma" panose="020B0604030504040204" pitchFamily="34" charset="0"/>
                <a:ea typeface="Tahoma" panose="020B0604030504040204" pitchFamily="34" charset="0"/>
                <a:cs typeface="Tahoma" panose="020B0604030504040204" pitchFamily="34" charset="0"/>
              </a:rPr>
              <a:t>para manifestar su justicia, a causa de haber pasado por alto, en su paciencia, los pecados pasados, con la mira de manifestar en este tiempo su justicia, a fin de que él sea el justo, y el que justifica al que es de la fe de Jesús.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 presetClass="entr" presetSubtype="1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1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nodeType="clickEffect">
                                  <p:stCondLst>
                                    <p:cond delay="0"/>
                                  </p:stCondLst>
                                  <p:childTnLst>
                                    <p:set>
                                      <p:cBhvr>
                                        <p:cTn id="11" dur="1" fill="hold">
                                          <p:stCondLst>
                                            <p:cond delay="0"/>
                                          </p:stCondLst>
                                        </p:cTn>
                                        <p:tgtEl>
                                          <p:spTgt spid="222215"/>
                                        </p:tgtEl>
                                        <p:attrNameLst>
                                          <p:attrName>style.visibility</p:attrName>
                                        </p:attrNameLst>
                                      </p:cBhvr>
                                      <p:to>
                                        <p:strVal val="visible"/>
                                      </p:to>
                                    </p:set>
                                    <p:animEffect transition="in" filter="wedge">
                                      <p:cBhvr>
                                        <p:cTn id="12" dur="1000"/>
                                        <p:tgtEl>
                                          <p:spTgt spid="22221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12" fill="hold" nodeType="clickEffect">
                                  <p:stCondLst>
                                    <p:cond delay="0"/>
                                  </p:stCondLst>
                                  <p:iterate type="wd">
                                    <p:tmPct val="1000"/>
                                  </p:iterate>
                                  <p:childTnLst>
                                    <p:set>
                                      <p:cBhvr>
                                        <p:cTn id="16" dur="1" fill="hold">
                                          <p:stCondLst>
                                            <p:cond delay="0"/>
                                          </p:stCondLst>
                                        </p:cTn>
                                        <p:tgtEl>
                                          <p:spTgt spid="6"/>
                                        </p:tgtEl>
                                        <p:attrNameLst>
                                          <p:attrName>style.visibility</p:attrName>
                                        </p:attrNameLst>
                                      </p:cBhvr>
                                      <p:to>
                                        <p:strVal val="visible"/>
                                      </p:to>
                                    </p:set>
                                    <p:anim calcmode="lin" valueType="num">
                                      <p:cBhvr additive="base">
                                        <p:cTn id="17" dur="1000" fill="hold"/>
                                        <p:tgtEl>
                                          <p:spTgt spid="6"/>
                                        </p:tgtEl>
                                        <p:attrNameLst>
                                          <p:attrName>ppt_x</p:attrName>
                                        </p:attrNameLst>
                                      </p:cBhvr>
                                      <p:tavLst>
                                        <p:tav tm="0">
                                          <p:val>
                                            <p:strVal val="0-#ppt_w/2"/>
                                          </p:val>
                                        </p:tav>
                                        <p:tav tm="100000">
                                          <p:val>
                                            <p:strVal val="#ppt_x"/>
                                          </p:val>
                                        </p:tav>
                                      </p:tavLst>
                                    </p:anim>
                                    <p:anim calcmode="lin" valueType="num">
                                      <p:cBhvr additive="base">
                                        <p:cTn id="18" dur="1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3" presetClass="entr" presetSubtype="32" fill="hold" nodeType="clickEffect">
                                  <p:stCondLst>
                                    <p:cond delay="0"/>
                                  </p:stCondLst>
                                  <p:childTnLst>
                                    <p:set>
                                      <p:cBhvr>
                                        <p:cTn id="22" dur="1" fill="hold">
                                          <p:stCondLst>
                                            <p:cond delay="0"/>
                                          </p:stCondLst>
                                        </p:cTn>
                                        <p:tgtEl>
                                          <p:spTgt spid="222216"/>
                                        </p:tgtEl>
                                        <p:attrNameLst>
                                          <p:attrName>style.visibility</p:attrName>
                                        </p:attrNameLst>
                                      </p:cBhvr>
                                      <p:to>
                                        <p:strVal val="visible"/>
                                      </p:to>
                                    </p:set>
                                    <p:animEffect transition="in" filter="plus(out)">
                                      <p:cBhvr>
                                        <p:cTn id="23" dur="1000"/>
                                        <p:tgtEl>
                                          <p:spTgt spid="222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5" grpId="0" animBg="1"/>
      <p:bldP spid="222216" grpId="0" animBg="1"/>
      <p:bldP spid="4" grpId="0" animBg="1"/>
      <p:bldP spid="5" grpId="0" animBg="1"/>
      <p:bldP spid="6" grpId="0"/>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5044" name="Rectangle 4">
            <a:extLst>
              <a:ext uri="{FF2B5EF4-FFF2-40B4-BE49-F238E27FC236}">
                <a16:creationId xmlns:a16="http://schemas.microsoft.com/office/drawing/2014/main" id="{A23FEB38-8B05-A5F2-66CA-118BE19A640A}"/>
              </a:ext>
            </a:extLst>
          </p:cNvPr>
          <p:cNvSpPr>
            <a:spLocks noChangeArrowheads="1"/>
          </p:cNvSpPr>
          <p:nvPr/>
        </p:nvSpPr>
        <p:spPr bwMode="auto">
          <a:xfrm>
            <a:off x="0" y="0"/>
            <a:ext cx="8077200" cy="40811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Jn 12:27 -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Ahora está turbada mi alma; ¿y qué diré? ¿Padre, sálvame de esta hora?  Mas para esto he llegado a esta hora.</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90000"/>
              </a:lnSpc>
            </a:pP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Jn 12:32-33 -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Y yo, si fuere levantado de la tierra, a todos atraeré a mí mismo.  Y decía esto dando a entender de qué muerte iba a morir.</a:t>
            </a:r>
            <a:endParaRPr lang="es-ES" altLang="en-US" sz="2400" b="1" dirty="0">
              <a:latin typeface="Tahoma" panose="020B0604030504040204" pitchFamily="34" charset="0"/>
              <a:ea typeface="Tahoma" panose="020B0604030504040204" pitchFamily="34" charset="0"/>
              <a:cs typeface="Tahoma" panose="020B0604030504040204" pitchFamily="34" charset="0"/>
            </a:endParaRPr>
          </a:p>
          <a:p>
            <a:pPr>
              <a:lnSpc>
                <a:spcPct val="90000"/>
              </a:lnSpc>
            </a:pP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Jn 19:30 -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Cuando Jesús hubo tomado el vinagre, dijo: Consumado es.  Y habiendo inclinado la cabeza, entregó el espíritu.</a:t>
            </a:r>
          </a:p>
        </p:txBody>
      </p:sp>
      <p:sp>
        <p:nvSpPr>
          <p:cNvPr id="215047" name="Text Box 7">
            <a:extLst>
              <a:ext uri="{FF2B5EF4-FFF2-40B4-BE49-F238E27FC236}">
                <a16:creationId xmlns:a16="http://schemas.microsoft.com/office/drawing/2014/main" id="{9769B29F-1BD0-3156-BBEE-2D6AE22FE7C9}"/>
              </a:ext>
            </a:extLst>
          </p:cNvPr>
          <p:cNvSpPr txBox="1">
            <a:spLocks noChangeArrowheads="1"/>
          </p:cNvSpPr>
          <p:nvPr/>
        </p:nvSpPr>
        <p:spPr bwMode="auto">
          <a:xfrm>
            <a:off x="8077200" y="228599"/>
            <a:ext cx="4114800" cy="1089529"/>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400" b="1" dirty="0">
                <a:latin typeface="Tahoma" panose="020B0604030504040204" pitchFamily="34" charset="0"/>
                <a:ea typeface="Tahoma" panose="020B0604030504040204" pitchFamily="34" charset="0"/>
                <a:cs typeface="Tahoma" panose="020B0604030504040204" pitchFamily="34" charset="0"/>
              </a:rPr>
              <a:t>Vino para ser </a:t>
            </a:r>
            <a:r>
              <a:rPr lang="en-US" altLang="en-US" sz="2400" b="1" dirty="0" err="1">
                <a:latin typeface="Tahoma" panose="020B0604030504040204" pitchFamily="34" charset="0"/>
                <a:ea typeface="Tahoma" panose="020B0604030504040204" pitchFamily="34" charset="0"/>
                <a:cs typeface="Tahoma" panose="020B0604030504040204" pitchFamily="34" charset="0"/>
              </a:rPr>
              <a:t>el</a:t>
            </a:r>
            <a:r>
              <a:rPr lang="en-US" altLang="en-US" sz="2400" b="1" dirty="0">
                <a:latin typeface="Tahoma" panose="020B0604030504040204" pitchFamily="34" charset="0"/>
                <a:ea typeface="Tahoma" panose="020B0604030504040204" pitchFamily="34" charset="0"/>
                <a:cs typeface="Tahoma" panose="020B0604030504040204" pitchFamily="34" charset="0"/>
              </a:rPr>
              <a:t> </a:t>
            </a:r>
            <a:r>
              <a:rPr lang="en-US" altLang="en-US" sz="2400" b="1" dirty="0" err="1">
                <a:latin typeface="Tahoma" panose="020B0604030504040204" pitchFamily="34" charset="0"/>
                <a:ea typeface="Tahoma" panose="020B0604030504040204" pitchFamily="34" charset="0"/>
                <a:cs typeface="Tahoma" panose="020B0604030504040204" pitchFamily="34" charset="0"/>
              </a:rPr>
              <a:t>sacrificio</a:t>
            </a:r>
            <a:r>
              <a:rPr lang="en-US" altLang="en-US" sz="2400" b="1" dirty="0">
                <a:latin typeface="Tahoma" panose="020B0604030504040204" pitchFamily="34" charset="0"/>
                <a:ea typeface="Tahoma" panose="020B0604030504040204" pitchFamily="34" charset="0"/>
                <a:cs typeface="Tahoma" panose="020B0604030504040204" pitchFamily="34" charset="0"/>
              </a:rPr>
              <a:t>, para </a:t>
            </a:r>
            <a:r>
              <a:rPr lang="en-US" altLang="en-US" sz="2400" b="1" dirty="0" err="1">
                <a:latin typeface="Tahoma" panose="020B0604030504040204" pitchFamily="34" charset="0"/>
                <a:ea typeface="Tahoma" panose="020B0604030504040204" pitchFamily="34" charset="0"/>
                <a:cs typeface="Tahoma" panose="020B0604030504040204" pitchFamily="34" charset="0"/>
              </a:rPr>
              <a:t>cumplir</a:t>
            </a:r>
            <a:r>
              <a:rPr lang="en-US" altLang="en-US" sz="2400" b="1" dirty="0">
                <a:latin typeface="Tahoma" panose="020B0604030504040204" pitchFamily="34" charset="0"/>
                <a:ea typeface="Tahoma" panose="020B0604030504040204" pitchFamily="34" charset="0"/>
                <a:cs typeface="Tahoma" panose="020B0604030504040204" pitchFamily="34" charset="0"/>
              </a:rPr>
              <a:t> Lev. 16</a:t>
            </a:r>
          </a:p>
        </p:txBody>
      </p:sp>
      <p:sp>
        <p:nvSpPr>
          <p:cNvPr id="215048" name="Text Box 8">
            <a:extLst>
              <a:ext uri="{FF2B5EF4-FFF2-40B4-BE49-F238E27FC236}">
                <a16:creationId xmlns:a16="http://schemas.microsoft.com/office/drawing/2014/main" id="{E03D03B2-898F-118E-F499-3AE9D49A0765}"/>
              </a:ext>
            </a:extLst>
          </p:cNvPr>
          <p:cNvSpPr txBox="1">
            <a:spLocks noChangeArrowheads="1"/>
          </p:cNvSpPr>
          <p:nvPr/>
        </p:nvSpPr>
        <p:spPr bwMode="auto">
          <a:xfrm>
            <a:off x="7924800" y="1638299"/>
            <a:ext cx="4267200" cy="1089529"/>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400" b="1" dirty="0">
                <a:latin typeface="Tahoma" panose="020B0604030504040204" pitchFamily="34" charset="0"/>
                <a:ea typeface="Tahoma" panose="020B0604030504040204" pitchFamily="34" charset="0"/>
                <a:cs typeface="Tahoma" panose="020B0604030504040204" pitchFamily="34" charset="0"/>
              </a:rPr>
              <a:t>Mi muerte atraerá a hombres a Dios por medio de quitar el pecado.</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15049" name="Text Box 9">
            <a:extLst>
              <a:ext uri="{FF2B5EF4-FFF2-40B4-BE49-F238E27FC236}">
                <a16:creationId xmlns:a16="http://schemas.microsoft.com/office/drawing/2014/main" id="{9B23FF60-1A7C-1374-8978-F696E4811DBA}"/>
              </a:ext>
            </a:extLst>
          </p:cNvPr>
          <p:cNvSpPr txBox="1">
            <a:spLocks noChangeArrowheads="1"/>
          </p:cNvSpPr>
          <p:nvPr/>
        </p:nvSpPr>
        <p:spPr bwMode="auto">
          <a:xfrm>
            <a:off x="8077200" y="3048000"/>
            <a:ext cx="4114800" cy="1348061"/>
          </a:xfrm>
          <a:prstGeom prst="rect">
            <a:avLst/>
          </a:prstGeom>
          <a:solidFill>
            <a:srgbClr val="E0E8B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400" b="1" dirty="0">
                <a:latin typeface="Tahoma" panose="020B0604030504040204" pitchFamily="34" charset="0"/>
                <a:ea typeface="Tahoma" panose="020B0604030504040204" pitchFamily="34" charset="0"/>
                <a:cs typeface="Tahoma" panose="020B0604030504040204" pitchFamily="34" charset="0"/>
              </a:rPr>
              <a:t>Él cumplió la obra de la redención…expió el pecado…es el tiempo de llevarlo a la tumba.</a:t>
            </a:r>
            <a:endParaRPr lang="en-US" altLang="en-US" sz="2400" b="1" dirty="0">
              <a:latin typeface="Tahoma" panose="020B0604030504040204" pitchFamily="34" charset="0"/>
              <a:ea typeface="Tahoma" panose="020B0604030504040204" pitchFamily="34" charset="0"/>
              <a:cs typeface="Tahoma" panose="020B0604030504040204" pitchFamily="34" charset="0"/>
            </a:endParaRPr>
          </a:p>
        </p:txBody>
      </p:sp>
      <p:sp>
        <p:nvSpPr>
          <p:cNvPr id="215050" name="Text Box 10">
            <a:extLst>
              <a:ext uri="{FF2B5EF4-FFF2-40B4-BE49-F238E27FC236}">
                <a16:creationId xmlns:a16="http://schemas.microsoft.com/office/drawing/2014/main" id="{E22108E4-F77B-5ACC-3685-B8367499FA6D}"/>
              </a:ext>
            </a:extLst>
          </p:cNvPr>
          <p:cNvSpPr txBox="1">
            <a:spLocks noChangeArrowheads="1"/>
          </p:cNvSpPr>
          <p:nvPr/>
        </p:nvSpPr>
        <p:spPr bwMode="auto">
          <a:xfrm>
            <a:off x="2057400" y="4396061"/>
            <a:ext cx="8534400" cy="23083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u="sng" dirty="0">
                <a:solidFill>
                  <a:srgbClr val="FFFF00"/>
                </a:solidFill>
                <a:latin typeface="Tahoma" panose="020B0604030504040204" pitchFamily="34" charset="0"/>
                <a:ea typeface="Tahoma" panose="020B0604030504040204" pitchFamily="34" charset="0"/>
                <a:cs typeface="Tahoma" panose="020B0604030504040204" pitchFamily="34" charset="0"/>
              </a:rPr>
              <a:t>En la </a:t>
            </a:r>
            <a:r>
              <a:rPr lang="en-US" altLang="en-US" sz="24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cruz</a:t>
            </a:r>
            <a:r>
              <a:rPr lang="en-US" altLang="en-US" sz="2400" b="1" u="sng" dirty="0">
                <a:solidFill>
                  <a:srgbClr val="FFFF00"/>
                </a:solidFill>
                <a:latin typeface="Tahoma" panose="020B0604030504040204" pitchFamily="34" charset="0"/>
                <a:ea typeface="Tahoma" panose="020B0604030504040204" pitchFamily="34" charset="0"/>
                <a:cs typeface="Tahoma" panose="020B0604030504040204" pitchFamily="34" charset="0"/>
              </a:rPr>
              <a:t> Jesús </a:t>
            </a:r>
            <a:r>
              <a:rPr lang="en-US" altLang="en-US" sz="24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fue</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Sumo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Sacerdote</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ofreciendo</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el</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Sacrificio</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Cordero de Pascua</a:t>
            </a:r>
          </a:p>
          <a:p>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Macho cabrio del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Sacrificio</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de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Expiación</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Azazel para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llevar</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los</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pecados</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del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mundo</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 la </a:t>
            </a:r>
            <a:r>
              <a:rPr lang="en-US" altLang="en-US"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tumba</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para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nunca más recordarlos contra nosotros</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6" presetClass="entr" presetSubtype="37" fill="hold" nodeType="withEffect">
                                  <p:stCondLst>
                                    <p:cond delay="0"/>
                                  </p:stCondLst>
                                  <p:iterate type="wd">
                                    <p:tmPct val="1000"/>
                                  </p:iterate>
                                  <p:childTnLst>
                                    <p:set>
                                      <p:cBhvr>
                                        <p:cTn id="6" dur="1" fill="hold">
                                          <p:stCondLst>
                                            <p:cond delay="0"/>
                                          </p:stCondLst>
                                        </p:cTn>
                                        <p:tgtEl>
                                          <p:spTgt spid="215044">
                                            <p:txEl>
                                              <p:pRg st="0" end="0"/>
                                            </p:txEl>
                                          </p:spTgt>
                                        </p:tgtEl>
                                        <p:attrNameLst>
                                          <p:attrName>style.visibility</p:attrName>
                                        </p:attrNameLst>
                                      </p:cBhvr>
                                      <p:to>
                                        <p:strVal val="visible"/>
                                      </p:to>
                                    </p:set>
                                    <p:animEffect transition="in" filter="barn(outVertical)">
                                      <p:cBhvr>
                                        <p:cTn id="7" dur="1000"/>
                                        <p:tgtEl>
                                          <p:spTgt spid="21504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32" fill="hold" nodeType="clickEffect">
                                  <p:stCondLst>
                                    <p:cond delay="0"/>
                                  </p:stCondLst>
                                  <p:childTnLst>
                                    <p:set>
                                      <p:cBhvr>
                                        <p:cTn id="11" dur="1" fill="hold">
                                          <p:stCondLst>
                                            <p:cond delay="0"/>
                                          </p:stCondLst>
                                        </p:cTn>
                                        <p:tgtEl>
                                          <p:spTgt spid="215047"/>
                                        </p:tgtEl>
                                        <p:attrNameLst>
                                          <p:attrName>style.visibility</p:attrName>
                                        </p:attrNameLst>
                                      </p:cBhvr>
                                      <p:to>
                                        <p:strVal val="visible"/>
                                      </p:to>
                                    </p:set>
                                    <p:animEffect transition="in" filter="diamond(out)">
                                      <p:cBhvr>
                                        <p:cTn id="12" dur="1000"/>
                                        <p:tgtEl>
                                          <p:spTgt spid="21504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nodeType="clickEffect">
                                  <p:stCondLst>
                                    <p:cond delay="0"/>
                                  </p:stCondLst>
                                  <p:iterate type="wd">
                                    <p:tmPct val="1000"/>
                                  </p:iterate>
                                  <p:childTnLst>
                                    <p:set>
                                      <p:cBhvr>
                                        <p:cTn id="16" dur="1" fill="hold">
                                          <p:stCondLst>
                                            <p:cond delay="0"/>
                                          </p:stCondLst>
                                        </p:cTn>
                                        <p:tgtEl>
                                          <p:spTgt spid="215044">
                                            <p:txEl>
                                              <p:pRg st="2" end="2"/>
                                            </p:txEl>
                                          </p:spTgt>
                                        </p:tgtEl>
                                        <p:attrNameLst>
                                          <p:attrName>style.visibility</p:attrName>
                                        </p:attrNameLst>
                                      </p:cBhvr>
                                      <p:to>
                                        <p:strVal val="visible"/>
                                      </p:to>
                                    </p:set>
                                    <p:animEffect transition="in" filter="barn(outVertical)">
                                      <p:cBhvr>
                                        <p:cTn id="17" dur="1000"/>
                                        <p:tgtEl>
                                          <p:spTgt spid="21504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32" fill="hold" nodeType="clickEffect">
                                  <p:stCondLst>
                                    <p:cond delay="0"/>
                                  </p:stCondLst>
                                  <p:childTnLst>
                                    <p:set>
                                      <p:cBhvr>
                                        <p:cTn id="21" dur="1" fill="hold">
                                          <p:stCondLst>
                                            <p:cond delay="0"/>
                                          </p:stCondLst>
                                        </p:cTn>
                                        <p:tgtEl>
                                          <p:spTgt spid="215048"/>
                                        </p:tgtEl>
                                        <p:attrNameLst>
                                          <p:attrName>style.visibility</p:attrName>
                                        </p:attrNameLst>
                                      </p:cBhvr>
                                      <p:to>
                                        <p:strVal val="visible"/>
                                      </p:to>
                                    </p:set>
                                    <p:animEffect transition="in" filter="diamond(out)">
                                      <p:cBhvr>
                                        <p:cTn id="22" dur="1000"/>
                                        <p:tgtEl>
                                          <p:spTgt spid="21504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37" fill="hold" nodeType="clickEffect">
                                  <p:stCondLst>
                                    <p:cond delay="0"/>
                                  </p:stCondLst>
                                  <p:iterate type="wd">
                                    <p:tmPct val="1000"/>
                                  </p:iterate>
                                  <p:childTnLst>
                                    <p:set>
                                      <p:cBhvr>
                                        <p:cTn id="26" dur="1" fill="hold">
                                          <p:stCondLst>
                                            <p:cond delay="0"/>
                                          </p:stCondLst>
                                        </p:cTn>
                                        <p:tgtEl>
                                          <p:spTgt spid="215044">
                                            <p:txEl>
                                              <p:pRg st="4" end="4"/>
                                            </p:txEl>
                                          </p:spTgt>
                                        </p:tgtEl>
                                        <p:attrNameLst>
                                          <p:attrName>style.visibility</p:attrName>
                                        </p:attrNameLst>
                                      </p:cBhvr>
                                      <p:to>
                                        <p:strVal val="visible"/>
                                      </p:to>
                                    </p:set>
                                    <p:animEffect transition="in" filter="barn(outVertical)">
                                      <p:cBhvr>
                                        <p:cTn id="27" dur="1000"/>
                                        <p:tgtEl>
                                          <p:spTgt spid="215044">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32" fill="hold" nodeType="clickEffect">
                                  <p:stCondLst>
                                    <p:cond delay="0"/>
                                  </p:stCondLst>
                                  <p:childTnLst>
                                    <p:set>
                                      <p:cBhvr>
                                        <p:cTn id="31" dur="1" fill="hold">
                                          <p:stCondLst>
                                            <p:cond delay="0"/>
                                          </p:stCondLst>
                                        </p:cTn>
                                        <p:tgtEl>
                                          <p:spTgt spid="215049"/>
                                        </p:tgtEl>
                                        <p:attrNameLst>
                                          <p:attrName>style.visibility</p:attrName>
                                        </p:attrNameLst>
                                      </p:cBhvr>
                                      <p:to>
                                        <p:strVal val="visible"/>
                                      </p:to>
                                    </p:set>
                                    <p:animEffect transition="in" filter="diamond(out)">
                                      <p:cBhvr>
                                        <p:cTn id="32" dur="1000"/>
                                        <p:tgtEl>
                                          <p:spTgt spid="215049"/>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6" presetClass="entr" presetSubtype="32" fill="hold" nodeType="clickEffect">
                                  <p:stCondLst>
                                    <p:cond delay="0"/>
                                  </p:stCondLst>
                                  <p:iterate type="wd">
                                    <p:tmPct val="2000"/>
                                  </p:iterate>
                                  <p:childTnLst>
                                    <p:set>
                                      <p:cBhvr>
                                        <p:cTn id="36" dur="1" fill="hold">
                                          <p:stCondLst>
                                            <p:cond delay="0"/>
                                          </p:stCondLst>
                                        </p:cTn>
                                        <p:tgtEl>
                                          <p:spTgt spid="215050"/>
                                        </p:tgtEl>
                                        <p:attrNameLst>
                                          <p:attrName>style.visibility</p:attrName>
                                        </p:attrNameLst>
                                      </p:cBhvr>
                                      <p:to>
                                        <p:strVal val="visible"/>
                                      </p:to>
                                    </p:set>
                                    <p:animEffect transition="in" filter="circle(out)">
                                      <p:cBhvr>
                                        <p:cTn id="37" dur="1000"/>
                                        <p:tgtEl>
                                          <p:spTgt spid="215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7" grpId="0" animBg="1"/>
      <p:bldP spid="215048" grpId="0" animBg="1"/>
      <p:bldP spid="215049" grpId="0" animBg="1"/>
      <p:bldP spid="215050"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23236" name="Text Box 4">
            <a:extLst>
              <a:ext uri="{FF2B5EF4-FFF2-40B4-BE49-F238E27FC236}">
                <a16:creationId xmlns:a16="http://schemas.microsoft.com/office/drawing/2014/main" id="{5E0CD8C3-9D64-D403-B396-A11C5023ECBF}"/>
              </a:ext>
            </a:extLst>
          </p:cNvPr>
          <p:cNvSpPr txBox="1">
            <a:spLocks noChangeArrowheads="1"/>
          </p:cNvSpPr>
          <p:nvPr/>
        </p:nvSpPr>
        <p:spPr bwMode="auto">
          <a:xfrm>
            <a:off x="26894" y="844897"/>
            <a:ext cx="12165106" cy="3231654"/>
          </a:xfrm>
          <a:prstGeom prst="rect">
            <a:avLst/>
          </a:prstGeom>
          <a:solidFill>
            <a:srgbClr val="F3F6E6"/>
          </a:solidFill>
          <a:ln>
            <a:noFill/>
          </a:ln>
          <a:effectLst/>
        </p:spPr>
        <p:txBody>
          <a:bodyPr wrap="square">
            <a:spAutoFit/>
          </a:bodyPr>
          <a:lstStyle/>
          <a:p>
            <a:r>
              <a:rPr lang="es-CO" altLang="en-US" sz="2400" b="1" u="sng" dirty="0">
                <a:latin typeface="Tahoma" panose="020B0604030504040204" pitchFamily="34" charset="0"/>
                <a:ea typeface="Tahoma" panose="020B0604030504040204" pitchFamily="34" charset="0"/>
                <a:cs typeface="Tahoma" panose="020B0604030504040204" pitchFamily="34" charset="0"/>
              </a:rPr>
              <a:t>Al Él ser Levantado de la Muerte</a:t>
            </a:r>
            <a:r>
              <a:rPr lang="es-CO" altLang="en-US" sz="2400" b="1" dirty="0">
                <a:latin typeface="Tahoma" panose="020B0604030504040204" pitchFamily="34" charset="0"/>
                <a:ea typeface="Tahoma" panose="020B0604030504040204" pitchFamily="34" charset="0"/>
                <a:cs typeface="Tahoma" panose="020B0604030504040204" pitchFamily="34" charset="0"/>
              </a:rPr>
              <a:t>:</a:t>
            </a:r>
          </a:p>
          <a:p>
            <a:r>
              <a:rPr lang="es-CO" altLang="en-US" sz="2400" b="1" dirty="0">
                <a:latin typeface="Tahoma" panose="020B0604030504040204" pitchFamily="34" charset="0"/>
                <a:ea typeface="Tahoma" panose="020B0604030504040204" pitchFamily="34" charset="0"/>
                <a:cs typeface="Tahoma" panose="020B0604030504040204" pitchFamily="34" charset="0"/>
              </a:rPr>
              <a:t>Hirió la cabeza de Satanás al abolir, derrotar la muerte, el aguijón del pecado</a:t>
            </a:r>
          </a:p>
          <a:p>
            <a:pPr>
              <a:lnSpc>
                <a:spcPct val="90000"/>
              </a:lnSpc>
            </a:pPr>
            <a:endParaRPr lang="es-CO" altLang="en-US" sz="2400" b="1" dirty="0">
              <a:latin typeface="Tahoma" panose="020B0604030504040204" pitchFamily="34" charset="0"/>
              <a:ea typeface="Tahoma" panose="020B0604030504040204" pitchFamily="34" charset="0"/>
              <a:cs typeface="Tahoma" panose="020B0604030504040204" pitchFamily="34" charset="0"/>
            </a:endParaRPr>
          </a:p>
          <a:p>
            <a:r>
              <a:rPr lang="es-CO" altLang="en-US" sz="2400" b="1" dirty="0">
                <a:latin typeface="Tahoma" panose="020B0604030504040204" pitchFamily="34" charset="0"/>
                <a:ea typeface="Tahoma" panose="020B0604030504040204" pitchFamily="34" charset="0"/>
                <a:cs typeface="Tahoma" panose="020B0604030504040204" pitchFamily="34" charset="0"/>
              </a:rPr>
              <a:t>Como Sumo Sacerdote entró a la presencia de Dios con Su propia sangre para expiar nuestros pecados una vez para siempre</a:t>
            </a:r>
          </a:p>
          <a:p>
            <a:pPr>
              <a:lnSpc>
                <a:spcPct val="90000"/>
              </a:lnSpc>
            </a:pPr>
            <a:endParaRPr lang="es-CO" altLang="en-US" sz="2400" b="1" dirty="0">
              <a:latin typeface="Tahoma" panose="020B0604030504040204" pitchFamily="34" charset="0"/>
              <a:ea typeface="Tahoma" panose="020B0604030504040204" pitchFamily="34" charset="0"/>
              <a:cs typeface="Tahoma" panose="020B0604030504040204" pitchFamily="34" charset="0"/>
            </a:endParaRPr>
          </a:p>
          <a:p>
            <a:pPr>
              <a:lnSpc>
                <a:spcPct val="90000"/>
              </a:lnSpc>
            </a:pPr>
            <a:r>
              <a:rPr lang="es-CO" altLang="en-US" sz="2400" b="1" dirty="0">
                <a:latin typeface="Tahoma" panose="020B0604030504040204" pitchFamily="34" charset="0"/>
                <a:ea typeface="Tahoma" panose="020B0604030504040204" pitchFamily="34" charset="0"/>
                <a:cs typeface="Tahoma" panose="020B0604030504040204" pitchFamily="34" charset="0"/>
              </a:rPr>
              <a:t>Realizó la pena de la Ley de la muerte para cada pecador, cada pecado</a:t>
            </a:r>
          </a:p>
          <a:p>
            <a:pPr>
              <a:lnSpc>
                <a:spcPct val="90000"/>
              </a:lnSpc>
            </a:pPr>
            <a:endParaRPr lang="es-CO" altLang="en-US" sz="2400" b="1" dirty="0">
              <a:latin typeface="Tahoma" panose="020B0604030504040204" pitchFamily="34" charset="0"/>
              <a:ea typeface="Tahoma" panose="020B0604030504040204" pitchFamily="34" charset="0"/>
              <a:cs typeface="Tahoma" panose="020B0604030504040204" pitchFamily="34" charset="0"/>
            </a:endParaRPr>
          </a:p>
          <a:p>
            <a:pPr>
              <a:lnSpc>
                <a:spcPct val="90000"/>
              </a:lnSpc>
            </a:pPr>
            <a:r>
              <a:rPr lang="es-CO" altLang="en-US" sz="2400" b="1" dirty="0">
                <a:latin typeface="Tahoma" panose="020B0604030504040204" pitchFamily="34" charset="0"/>
                <a:ea typeface="Tahoma" panose="020B0604030504040204" pitchFamily="34" charset="0"/>
                <a:cs typeface="Tahoma" panose="020B0604030504040204" pitchFamily="34" charset="0"/>
              </a:rPr>
              <a:t>Reveló la misericordia de Dios para todos los que le obedecen</a:t>
            </a:r>
          </a:p>
        </p:txBody>
      </p:sp>
      <p:sp>
        <p:nvSpPr>
          <p:cNvPr id="223237" name="Text Box 5">
            <a:extLst>
              <a:ext uri="{FF2B5EF4-FFF2-40B4-BE49-F238E27FC236}">
                <a16:creationId xmlns:a16="http://schemas.microsoft.com/office/drawing/2014/main" id="{9153B90F-EF9E-3A8C-62CC-32D1F30E75B0}"/>
              </a:ext>
            </a:extLst>
          </p:cNvPr>
          <p:cNvSpPr txBox="1">
            <a:spLocks noChangeArrowheads="1"/>
          </p:cNvSpPr>
          <p:nvPr/>
        </p:nvSpPr>
        <p:spPr bwMode="auto">
          <a:xfrm>
            <a:off x="26894" y="4397276"/>
            <a:ext cx="12165106"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Él cumplió Levítico 16, actuando como Sacerdote, sacrificio, y chivo expiatorio. Una vez para siempre Él solucionó el problema del pecado que separa al hombre de Dios, removiendo la barrera:  los pecados no expiados.</a:t>
            </a:r>
          </a:p>
          <a:p>
            <a:pPr algn="ctr"/>
            <a:endParaRPr lang="es-CO" altLang="en-US" sz="16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s-CO"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Como Sacerdote perfecto, Sacrificio sin pecado, y el chivo expiatorio divino, Jesús llenó cada papel que haría posible la expiación.</a:t>
            </a:r>
          </a:p>
        </p:txBody>
      </p:sp>
      <p:sp>
        <p:nvSpPr>
          <p:cNvPr id="223238" name="Rectangle 6">
            <a:extLst>
              <a:ext uri="{FF2B5EF4-FFF2-40B4-BE49-F238E27FC236}">
                <a16:creationId xmlns:a16="http://schemas.microsoft.com/office/drawing/2014/main" id="{40E8F0B7-B44A-24C7-6AAC-B2F9E603E267}"/>
              </a:ext>
            </a:extLst>
          </p:cNvPr>
          <p:cNvSpPr>
            <a:spLocks noChangeArrowheads="1"/>
          </p:cNvSpPr>
          <p:nvPr/>
        </p:nvSpPr>
        <p:spPr bwMode="auto">
          <a:xfrm>
            <a:off x="26894" y="2684309"/>
            <a:ext cx="12165107" cy="609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sz="2400" b="1" dirty="0">
              <a:latin typeface="Tahoma" panose="020B0604030504040204" pitchFamily="34" charset="0"/>
              <a:ea typeface="Tahoma" panose="020B0604030504040204" pitchFamily="34" charset="0"/>
              <a:cs typeface="Tahoma" panose="020B0604030504040204" pitchFamily="34" charset="0"/>
            </a:endParaRPr>
          </a:p>
        </p:txBody>
      </p:sp>
      <p:sp>
        <p:nvSpPr>
          <p:cNvPr id="223239" name="Rectangle 7">
            <a:extLst>
              <a:ext uri="{FF2B5EF4-FFF2-40B4-BE49-F238E27FC236}">
                <a16:creationId xmlns:a16="http://schemas.microsoft.com/office/drawing/2014/main" id="{8B805A8E-1CC2-B058-3413-303F26ED6209}"/>
              </a:ext>
            </a:extLst>
          </p:cNvPr>
          <p:cNvSpPr>
            <a:spLocks noChangeArrowheads="1"/>
          </p:cNvSpPr>
          <p:nvPr/>
        </p:nvSpPr>
        <p:spPr bwMode="auto">
          <a:xfrm>
            <a:off x="-1" y="3230648"/>
            <a:ext cx="12165107" cy="7620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sz="2400" b="1" dirty="0">
              <a:latin typeface="Tahoma" panose="020B0604030504040204" pitchFamily="34" charset="0"/>
              <a:ea typeface="Tahoma" panose="020B0604030504040204" pitchFamily="34" charset="0"/>
              <a:cs typeface="Tahoma" panose="020B0604030504040204" pitchFamily="34" charset="0"/>
            </a:endParaRPr>
          </a:p>
        </p:txBody>
      </p:sp>
      <p:sp>
        <p:nvSpPr>
          <p:cNvPr id="223240" name="Rectangle 8">
            <a:extLst>
              <a:ext uri="{FF2B5EF4-FFF2-40B4-BE49-F238E27FC236}">
                <a16:creationId xmlns:a16="http://schemas.microsoft.com/office/drawing/2014/main" id="{9B25399F-1FD6-0A56-6F4E-A179DBC7806F}"/>
              </a:ext>
            </a:extLst>
          </p:cNvPr>
          <p:cNvSpPr>
            <a:spLocks noChangeArrowheads="1"/>
          </p:cNvSpPr>
          <p:nvPr/>
        </p:nvSpPr>
        <p:spPr bwMode="auto">
          <a:xfrm>
            <a:off x="53788" y="1809542"/>
            <a:ext cx="12165107" cy="990600"/>
          </a:xfrm>
          <a:prstGeom prst="rect">
            <a:avLst/>
          </a:prstGeom>
          <a:solidFill>
            <a:schemeClr val="tx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s-CO" sz="2400" b="1" dirty="0">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withEffect">
                                  <p:stCondLst>
                                    <p:cond delay="0"/>
                                  </p:stCondLst>
                                  <p:childTnLst>
                                    <p:set>
                                      <p:cBhvr>
                                        <p:cTn id="6" dur="1" fill="hold">
                                          <p:stCondLst>
                                            <p:cond delay="0"/>
                                          </p:stCondLst>
                                        </p:cTn>
                                        <p:tgtEl>
                                          <p:spTgt spid="223236"/>
                                        </p:tgtEl>
                                        <p:attrNameLst>
                                          <p:attrName>style.visibility</p:attrName>
                                        </p:attrNameLst>
                                      </p:cBhvr>
                                      <p:to>
                                        <p:strVal val="visible"/>
                                      </p:to>
                                    </p:set>
                                    <p:animEffect transition="in" filter="strips(downRight)">
                                      <p:cBhvr>
                                        <p:cTn id="7" dur="1000"/>
                                        <p:tgtEl>
                                          <p:spTgt spid="2232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xit" presetSubtype="3" fill="hold" nodeType="clickEffect">
                                  <p:stCondLst>
                                    <p:cond delay="0"/>
                                  </p:stCondLst>
                                  <p:childTnLst>
                                    <p:animEffect transition="out" filter="strips(upRight)">
                                      <p:cBhvr>
                                        <p:cTn id="11" dur="1000"/>
                                        <p:tgtEl>
                                          <p:spTgt spid="223240"/>
                                        </p:tgtEl>
                                      </p:cBhvr>
                                    </p:animEffect>
                                    <p:set>
                                      <p:cBhvr>
                                        <p:cTn id="12" dur="1" fill="hold">
                                          <p:stCondLst>
                                            <p:cond delay="999"/>
                                          </p:stCondLst>
                                        </p:cTn>
                                        <p:tgtEl>
                                          <p:spTgt spid="223240"/>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xit" presetSubtype="9" fill="hold" nodeType="clickEffect">
                                  <p:stCondLst>
                                    <p:cond delay="0"/>
                                  </p:stCondLst>
                                  <p:childTnLst>
                                    <p:animEffect transition="out" filter="strips(upLeft)">
                                      <p:cBhvr>
                                        <p:cTn id="16" dur="1000"/>
                                        <p:tgtEl>
                                          <p:spTgt spid="223239"/>
                                        </p:tgtEl>
                                      </p:cBhvr>
                                    </p:animEffect>
                                    <p:set>
                                      <p:cBhvr>
                                        <p:cTn id="17" dur="1" fill="hold">
                                          <p:stCondLst>
                                            <p:cond delay="999"/>
                                          </p:stCondLst>
                                        </p:cTn>
                                        <p:tgtEl>
                                          <p:spTgt spid="223239"/>
                                        </p:tgtEl>
                                        <p:attrNameLst>
                                          <p:attrName>style.visibility</p:attrName>
                                        </p:attrNameLst>
                                      </p:cBhvr>
                                      <p:to>
                                        <p:strVal val="hidden"/>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xit" presetSubtype="3" fill="hold" nodeType="clickEffect">
                                  <p:stCondLst>
                                    <p:cond delay="0"/>
                                  </p:stCondLst>
                                  <p:childTnLst>
                                    <p:animEffect transition="out" filter="strips(upRight)">
                                      <p:cBhvr>
                                        <p:cTn id="21" dur="1000"/>
                                        <p:tgtEl>
                                          <p:spTgt spid="223238"/>
                                        </p:tgtEl>
                                      </p:cBhvr>
                                    </p:animEffect>
                                    <p:set>
                                      <p:cBhvr>
                                        <p:cTn id="22" dur="1" fill="hold">
                                          <p:stCondLst>
                                            <p:cond delay="999"/>
                                          </p:stCondLst>
                                        </p:cTn>
                                        <p:tgtEl>
                                          <p:spTgt spid="223238"/>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32" fill="hold" nodeType="clickEffect">
                                  <p:stCondLst>
                                    <p:cond delay="0"/>
                                  </p:stCondLst>
                                  <p:iterate type="wd">
                                    <p:tmPct val="1000"/>
                                  </p:iterate>
                                  <p:childTnLst>
                                    <p:set>
                                      <p:cBhvr>
                                        <p:cTn id="26" dur="1" fill="hold">
                                          <p:stCondLst>
                                            <p:cond delay="0"/>
                                          </p:stCondLst>
                                        </p:cTn>
                                        <p:tgtEl>
                                          <p:spTgt spid="223237">
                                            <p:txEl>
                                              <p:pRg st="0" end="0"/>
                                            </p:txEl>
                                          </p:spTgt>
                                        </p:tgtEl>
                                        <p:attrNameLst>
                                          <p:attrName>style.visibility</p:attrName>
                                        </p:attrNameLst>
                                      </p:cBhvr>
                                      <p:to>
                                        <p:strVal val="visible"/>
                                      </p:to>
                                    </p:set>
                                    <p:animEffect transition="in" filter="diamond(out)">
                                      <p:cBhvr>
                                        <p:cTn id="27" dur="1000"/>
                                        <p:tgtEl>
                                          <p:spTgt spid="223237">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8" presetClass="entr" presetSubtype="32" fill="hold" nodeType="clickEffect">
                                  <p:stCondLst>
                                    <p:cond delay="0"/>
                                  </p:stCondLst>
                                  <p:iterate type="wd">
                                    <p:tmPct val="1000"/>
                                  </p:iterate>
                                  <p:childTnLst>
                                    <p:set>
                                      <p:cBhvr>
                                        <p:cTn id="31" dur="1" fill="hold">
                                          <p:stCondLst>
                                            <p:cond delay="0"/>
                                          </p:stCondLst>
                                        </p:cTn>
                                        <p:tgtEl>
                                          <p:spTgt spid="223237">
                                            <p:txEl>
                                              <p:pRg st="2" end="2"/>
                                            </p:txEl>
                                          </p:spTgt>
                                        </p:tgtEl>
                                        <p:attrNameLst>
                                          <p:attrName>style.visibility</p:attrName>
                                        </p:attrNameLst>
                                      </p:cBhvr>
                                      <p:to>
                                        <p:strVal val="visible"/>
                                      </p:to>
                                    </p:set>
                                    <p:animEffect transition="in" filter="diamond(out)">
                                      <p:cBhvr>
                                        <p:cTn id="32" dur="1000"/>
                                        <p:tgtEl>
                                          <p:spTgt spid="22323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6067" name="Text Box 3">
            <a:extLst>
              <a:ext uri="{FF2B5EF4-FFF2-40B4-BE49-F238E27FC236}">
                <a16:creationId xmlns:a16="http://schemas.microsoft.com/office/drawing/2014/main" id="{D7E89204-2DF5-F321-4CFB-EB6C9C9F2725}"/>
              </a:ext>
            </a:extLst>
          </p:cNvPr>
          <p:cNvSpPr txBox="1">
            <a:spLocks noChangeArrowheads="1"/>
          </p:cNvSpPr>
          <p:nvPr/>
        </p:nvSpPr>
        <p:spPr bwMode="auto">
          <a:xfrm>
            <a:off x="0" y="0"/>
            <a:ext cx="5486400" cy="3477875"/>
          </a:xfrm>
          <a:prstGeom prst="rect">
            <a:avLst/>
          </a:prstGeom>
          <a:solidFill>
            <a:srgbClr val="F3F6E6"/>
          </a:solidFill>
          <a:ln>
            <a:noFill/>
          </a:ln>
          <a:effectLst/>
        </p:spPr>
        <p:txBody>
          <a:bodyPr wrap="square">
            <a:spAutoFit/>
          </a:bodyPr>
          <a:lstStyle/>
          <a:p>
            <a:r>
              <a:rPr lang="es-ES" altLang="en-US" sz="2200" b="1" u="sng" dirty="0">
                <a:solidFill>
                  <a:srgbClr val="800000"/>
                </a:solidFill>
                <a:latin typeface="Tahoma" panose="020B0604030504040204" pitchFamily="34" charset="0"/>
                <a:ea typeface="Tahoma" panose="020B0604030504040204" pitchFamily="34" charset="0"/>
                <a:cs typeface="Tahoma" panose="020B0604030504040204" pitchFamily="34" charset="0"/>
              </a:rPr>
              <a:t>La Sangre de Jesús con relación a la </a:t>
            </a:r>
          </a:p>
          <a:p>
            <a:pPr algn="ctr"/>
            <a:r>
              <a:rPr lang="es-ES" altLang="en-US" sz="2200" b="1" u="sng" dirty="0">
                <a:solidFill>
                  <a:srgbClr val="800000"/>
                </a:solidFill>
                <a:latin typeface="Tahoma" panose="020B0604030504040204" pitchFamily="34" charset="0"/>
                <a:ea typeface="Tahoma" panose="020B0604030504040204" pitchFamily="34" charset="0"/>
                <a:cs typeface="Tahoma" panose="020B0604030504040204" pitchFamily="34" charset="0"/>
              </a:rPr>
              <a:t>Expiación y Salvación</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Propiciación</a:t>
            </a:r>
            <a:r>
              <a:rPr lang="en-US" altLang="en-US" sz="2200" b="1" dirty="0">
                <a:latin typeface="Tahoma" panose="020B0604030504040204" pitchFamily="34" charset="0"/>
                <a:ea typeface="Tahoma" panose="020B0604030504040204" pitchFamily="34" charset="0"/>
                <a:cs typeface="Tahoma" panose="020B0604030504040204" pitchFamily="34" charset="0"/>
              </a:rPr>
              <a:t>:  Rom. 3:21-26</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Justifica</a:t>
            </a:r>
            <a:r>
              <a:rPr lang="en-US" altLang="en-US" sz="2200" b="1" dirty="0">
                <a:latin typeface="Tahoma" panose="020B0604030504040204" pitchFamily="34" charset="0"/>
                <a:ea typeface="Tahoma" panose="020B0604030504040204" pitchFamily="34" charset="0"/>
                <a:cs typeface="Tahoma" panose="020B0604030504040204" pitchFamily="34" charset="0"/>
              </a:rPr>
              <a:t>:  Rom 5:8-9</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Redime</a:t>
            </a:r>
            <a:r>
              <a:rPr lang="en-US" altLang="en-US" sz="2200" b="1" dirty="0">
                <a:latin typeface="Tahoma" panose="020B0604030504040204" pitchFamily="34" charset="0"/>
                <a:ea typeface="Tahoma" panose="020B0604030504040204" pitchFamily="34" charset="0"/>
                <a:cs typeface="Tahoma" panose="020B0604030504040204" pitchFamily="34" charset="0"/>
              </a:rPr>
              <a:t>:  Ef 1:7; 1 Ped 1:18-19; </a:t>
            </a:r>
          </a:p>
          <a:p>
            <a:r>
              <a:rPr lang="en-US" altLang="en-US" sz="2200" b="1" dirty="0">
                <a:latin typeface="Tahoma" panose="020B0604030504040204" pitchFamily="34" charset="0"/>
                <a:ea typeface="Tahoma" panose="020B0604030504040204" pitchFamily="34" charset="0"/>
                <a:cs typeface="Tahoma" panose="020B0604030504040204" pitchFamily="34" charset="0"/>
              </a:rPr>
              <a:t>	      	Apoc. 5:9-10</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Hace</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cercano</a:t>
            </a:r>
            <a:r>
              <a:rPr lang="en-US" altLang="en-US" sz="2200" b="1" dirty="0">
                <a:latin typeface="Tahoma" panose="020B0604030504040204" pitchFamily="34" charset="0"/>
                <a:ea typeface="Tahoma" panose="020B0604030504040204" pitchFamily="34" charset="0"/>
                <a:cs typeface="Tahoma" panose="020B0604030504040204" pitchFamily="34" charset="0"/>
              </a:rPr>
              <a:t>:  Ef 2:13</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Hace</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paz</a:t>
            </a:r>
            <a:r>
              <a:rPr lang="en-US" altLang="en-US" sz="2200" b="1" dirty="0">
                <a:latin typeface="Tahoma" panose="020B0604030504040204" pitchFamily="34" charset="0"/>
                <a:ea typeface="Tahoma" panose="020B0604030504040204" pitchFamily="34" charset="0"/>
                <a:cs typeface="Tahoma" panose="020B0604030504040204" pitchFamily="34" charset="0"/>
              </a:rPr>
              <a:t>:  Col 1:20</a:t>
            </a:r>
          </a:p>
          <a:p>
            <a:r>
              <a:rPr lang="en-US" altLang="en-US" sz="2200" b="1" dirty="0">
                <a:latin typeface="Tahoma" panose="020B0604030504040204" pitchFamily="34" charset="0"/>
                <a:ea typeface="Tahoma" panose="020B0604030504040204" pitchFamily="34" charset="0"/>
                <a:cs typeface="Tahoma" panose="020B0604030504040204" pitchFamily="34" charset="0"/>
              </a:rPr>
              <a:t>Lava:  </a:t>
            </a:r>
            <a:r>
              <a:rPr lang="en-US" altLang="en-US" sz="2200" b="1" dirty="0" err="1">
                <a:latin typeface="Tahoma" panose="020B0604030504040204" pitchFamily="34" charset="0"/>
                <a:ea typeface="Tahoma" panose="020B0604030504040204" pitchFamily="34" charset="0"/>
                <a:cs typeface="Tahoma" panose="020B0604030504040204" pitchFamily="34" charset="0"/>
              </a:rPr>
              <a:t>Apoc</a:t>
            </a:r>
            <a:r>
              <a:rPr lang="en-US" altLang="en-US" sz="2200" b="1" dirty="0">
                <a:latin typeface="Tahoma" panose="020B0604030504040204" pitchFamily="34" charset="0"/>
                <a:ea typeface="Tahoma" panose="020B0604030504040204" pitchFamily="34" charset="0"/>
                <a:cs typeface="Tahoma" panose="020B0604030504040204" pitchFamily="34" charset="0"/>
              </a:rPr>
              <a:t> 1:5; 7:14; 1 Ped 3:21</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Limpia</a:t>
            </a:r>
            <a:r>
              <a:rPr lang="en-US" altLang="en-US" sz="2200" b="1" dirty="0">
                <a:latin typeface="Tahoma" panose="020B0604030504040204" pitchFamily="34" charset="0"/>
                <a:ea typeface="Tahoma" panose="020B0604030504040204" pitchFamily="34" charset="0"/>
                <a:cs typeface="Tahoma" panose="020B0604030504040204" pitchFamily="34" charset="0"/>
              </a:rPr>
              <a:t>:  1 Jn 1:7</a:t>
            </a:r>
          </a:p>
        </p:txBody>
      </p:sp>
      <p:sp>
        <p:nvSpPr>
          <p:cNvPr id="216069" name="Rectangle 5">
            <a:extLst>
              <a:ext uri="{FF2B5EF4-FFF2-40B4-BE49-F238E27FC236}">
                <a16:creationId xmlns:a16="http://schemas.microsoft.com/office/drawing/2014/main" id="{F74B6F05-9BDE-301D-B4A6-69EF26CF5AC3}"/>
              </a:ext>
            </a:extLst>
          </p:cNvPr>
          <p:cNvSpPr>
            <a:spLocks noChangeArrowheads="1"/>
          </p:cNvSpPr>
          <p:nvPr/>
        </p:nvSpPr>
        <p:spPr bwMode="auto">
          <a:xfrm>
            <a:off x="5514703" y="685800"/>
            <a:ext cx="6553200" cy="61093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Rom 3:21-26 -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Pero ahora, aparte de la ley, se ha manifestado la justicia de Dios, testificada por la ley y por los profetas; la justicia de Dios por medio de la fe en Jesucristo, para todos los que creen en él. Porque no hay diferencia, por cuanto todos pecaron, y están destituidos de la gloria de Dios, siendo justificados gratuitamente por su gracia, mediante la redención que es en Cristo Jesús, a quien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Dios puso como propiciación por medio de la fe en su sangre,</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para manifestar su justicia, a causa de haber pasado por alto, en su paciencia, los pecados pasados, con la mira de manifestar en este tiempo su justicia, a fin de que él sea el justo, y el que justifica al que es de la fe de Jesús.</a:t>
            </a:r>
          </a:p>
        </p:txBody>
      </p:sp>
      <p:sp>
        <p:nvSpPr>
          <p:cNvPr id="216070" name="Rectangle 6">
            <a:extLst>
              <a:ext uri="{FF2B5EF4-FFF2-40B4-BE49-F238E27FC236}">
                <a16:creationId xmlns:a16="http://schemas.microsoft.com/office/drawing/2014/main" id="{FCB8C637-9C5B-A132-92B4-5AAC6F016839}"/>
              </a:ext>
            </a:extLst>
          </p:cNvPr>
          <p:cNvSpPr>
            <a:spLocks noChangeArrowheads="1"/>
          </p:cNvSpPr>
          <p:nvPr/>
        </p:nvSpPr>
        <p:spPr bwMode="auto">
          <a:xfrm>
            <a:off x="0" y="4419600"/>
            <a:ext cx="5715000" cy="22159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Rom 5:8-9 -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Mas Dios muestra su amor para con nosotros, en que siendo aún pecadores, Cristo murió por nosotros.  Pues mucho más, estando ya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justificados en su sangre</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por él seremos salvos de la ira.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childTnLst>
                                    <p:set>
                                      <p:cBhvr>
                                        <p:cTn id="6" dur="1" fill="hold">
                                          <p:stCondLst>
                                            <p:cond delay="0"/>
                                          </p:stCondLst>
                                        </p:cTn>
                                        <p:tgtEl>
                                          <p:spTgt spid="216067"/>
                                        </p:tgtEl>
                                        <p:attrNameLst>
                                          <p:attrName>style.visibility</p:attrName>
                                        </p:attrNameLst>
                                      </p:cBhvr>
                                      <p:to>
                                        <p:strVal val="visible"/>
                                      </p:to>
                                    </p:set>
                                    <p:animEffect transition="in" filter="wedge">
                                      <p:cBhvr>
                                        <p:cTn id="7" dur="1000"/>
                                        <p:tgtEl>
                                          <p:spTgt spid="2160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5" fill="hold" nodeType="clickEffect">
                                  <p:stCondLst>
                                    <p:cond delay="0"/>
                                  </p:stCondLst>
                                  <p:iterate type="wd">
                                    <p:tmPct val="1000"/>
                                  </p:iterate>
                                  <p:childTnLst>
                                    <p:set>
                                      <p:cBhvr>
                                        <p:cTn id="11" dur="1" fill="hold">
                                          <p:stCondLst>
                                            <p:cond delay="0"/>
                                          </p:stCondLst>
                                        </p:cTn>
                                        <p:tgtEl>
                                          <p:spTgt spid="216069"/>
                                        </p:tgtEl>
                                        <p:attrNameLst>
                                          <p:attrName>style.visibility</p:attrName>
                                        </p:attrNameLst>
                                      </p:cBhvr>
                                      <p:to>
                                        <p:strVal val="visible"/>
                                      </p:to>
                                    </p:set>
                                    <p:animEffect transition="in" filter="blinds(vertical)">
                                      <p:cBhvr>
                                        <p:cTn id="12" dur="500"/>
                                        <p:tgtEl>
                                          <p:spTgt spid="2160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5" fill="hold" nodeType="clickEffect">
                                  <p:stCondLst>
                                    <p:cond delay="0"/>
                                  </p:stCondLst>
                                  <p:iterate type="wd">
                                    <p:tmPct val="1000"/>
                                  </p:iterate>
                                  <p:childTnLst>
                                    <p:set>
                                      <p:cBhvr>
                                        <p:cTn id="16" dur="1" fill="hold">
                                          <p:stCondLst>
                                            <p:cond delay="0"/>
                                          </p:stCondLst>
                                        </p:cTn>
                                        <p:tgtEl>
                                          <p:spTgt spid="216070"/>
                                        </p:tgtEl>
                                        <p:attrNameLst>
                                          <p:attrName>style.visibility</p:attrName>
                                        </p:attrNameLst>
                                      </p:cBhvr>
                                      <p:to>
                                        <p:strVal val="visible"/>
                                      </p:to>
                                    </p:set>
                                    <p:animEffect transition="in" filter="blinds(vertical)">
                                      <p:cBhvr>
                                        <p:cTn id="17" dur="1000"/>
                                        <p:tgtEl>
                                          <p:spTgt spid="2160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67" grpId="0" animBg="1"/>
      <p:bldP spid="216069" grpId="0"/>
      <p:bldP spid="216070" grpId="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7091" name="Rectangle 3">
            <a:extLst>
              <a:ext uri="{FF2B5EF4-FFF2-40B4-BE49-F238E27FC236}">
                <a16:creationId xmlns:a16="http://schemas.microsoft.com/office/drawing/2014/main" id="{16B2FA0F-0B83-BBD7-35F2-CA62391C3521}"/>
              </a:ext>
            </a:extLst>
          </p:cNvPr>
          <p:cNvSpPr>
            <a:spLocks noChangeArrowheads="1"/>
          </p:cNvSpPr>
          <p:nvPr/>
        </p:nvSpPr>
        <p:spPr bwMode="auto">
          <a:xfrm>
            <a:off x="5791200" y="164813"/>
            <a:ext cx="6324600" cy="637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Ef 1:7 -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en quien tenemos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redención por su sangre</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el perdón de pecados</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1 Ped 1:18-19 -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sabiendo que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fuisteis rescatados</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de vuestra vana manera de vivir, la cual recibisteis de vuestros padres, no con cosas corruptibles, como oro o plata, sino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con la sangre preciosa de Cristo, como de un cordero sin mancha y sin contaminación</a:t>
            </a:r>
            <a:endPar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r>
              <a:rPr lang="en-US" altLang="en-US" sz="24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 5:9 -</a:t>
            </a:r>
            <a:r>
              <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y cantaban un nuevo cántico, diciendo: Digno eres de tomar el libro y de abrir sus sellos; porque tú fuiste inmolado, y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con tu sangre nos has redimido para Dios</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 de todo linaje y lengua y pueblo y nación;</a:t>
            </a:r>
          </a:p>
        </p:txBody>
      </p:sp>
      <p:sp>
        <p:nvSpPr>
          <p:cNvPr id="217092" name="Rectangle 4">
            <a:extLst>
              <a:ext uri="{FF2B5EF4-FFF2-40B4-BE49-F238E27FC236}">
                <a16:creationId xmlns:a16="http://schemas.microsoft.com/office/drawing/2014/main" id="{225DF5F2-FD64-6E55-0AA3-B29B95008427}"/>
              </a:ext>
            </a:extLst>
          </p:cNvPr>
          <p:cNvSpPr>
            <a:spLocks noChangeArrowheads="1"/>
          </p:cNvSpPr>
          <p:nvPr/>
        </p:nvSpPr>
        <p:spPr bwMode="auto">
          <a:xfrm>
            <a:off x="206188" y="4876800"/>
            <a:ext cx="5562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Ef 2:13 - </a:t>
            </a:r>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Pero ahora en Cristo Jesús, vosotros que en otro tiempo estabais lejos, </a:t>
            </a:r>
            <a:r>
              <a:rPr lang="es-ES" altLang="en-US" sz="2400" b="1" dirty="0">
                <a:solidFill>
                  <a:srgbClr val="FFFF00"/>
                </a:solidFill>
                <a:latin typeface="Tahoma" panose="020B0604030504040204" pitchFamily="34" charset="0"/>
                <a:ea typeface="Tahoma" panose="020B0604030504040204" pitchFamily="34" charset="0"/>
                <a:cs typeface="Tahoma" panose="020B0604030504040204" pitchFamily="34" charset="0"/>
              </a:rPr>
              <a:t>habéis sido hechos cercanos por la sangre de Cristo.</a:t>
            </a:r>
          </a:p>
        </p:txBody>
      </p:sp>
      <p:sp>
        <p:nvSpPr>
          <p:cNvPr id="4" name="Text Box 3">
            <a:extLst>
              <a:ext uri="{FF2B5EF4-FFF2-40B4-BE49-F238E27FC236}">
                <a16:creationId xmlns:a16="http://schemas.microsoft.com/office/drawing/2014/main" id="{82C0501D-A636-858D-D2A8-727243628C09}"/>
              </a:ext>
            </a:extLst>
          </p:cNvPr>
          <p:cNvSpPr txBox="1">
            <a:spLocks noChangeArrowheads="1"/>
          </p:cNvSpPr>
          <p:nvPr/>
        </p:nvSpPr>
        <p:spPr bwMode="auto">
          <a:xfrm>
            <a:off x="0" y="0"/>
            <a:ext cx="5486400" cy="3477875"/>
          </a:xfrm>
          <a:prstGeom prst="rect">
            <a:avLst/>
          </a:prstGeom>
          <a:solidFill>
            <a:srgbClr val="F3F6E6"/>
          </a:solidFill>
          <a:ln>
            <a:noFill/>
          </a:ln>
          <a:effectLst/>
        </p:spPr>
        <p:txBody>
          <a:bodyPr wrap="square">
            <a:spAutoFit/>
          </a:bodyPr>
          <a:lstStyle/>
          <a:p>
            <a:r>
              <a:rPr lang="es-ES" altLang="en-US" sz="2200" b="1" u="sng" dirty="0">
                <a:solidFill>
                  <a:srgbClr val="800000"/>
                </a:solidFill>
                <a:latin typeface="Tahoma" panose="020B0604030504040204" pitchFamily="34" charset="0"/>
                <a:ea typeface="Tahoma" panose="020B0604030504040204" pitchFamily="34" charset="0"/>
                <a:cs typeface="Tahoma" panose="020B0604030504040204" pitchFamily="34" charset="0"/>
              </a:rPr>
              <a:t>La Sangre de Jesús con relación a la </a:t>
            </a:r>
          </a:p>
          <a:p>
            <a:pPr algn="ctr"/>
            <a:r>
              <a:rPr lang="es-ES" altLang="en-US" sz="2200" b="1" u="sng" dirty="0">
                <a:solidFill>
                  <a:srgbClr val="800000"/>
                </a:solidFill>
                <a:latin typeface="Tahoma" panose="020B0604030504040204" pitchFamily="34" charset="0"/>
                <a:ea typeface="Tahoma" panose="020B0604030504040204" pitchFamily="34" charset="0"/>
                <a:cs typeface="Tahoma" panose="020B0604030504040204" pitchFamily="34" charset="0"/>
              </a:rPr>
              <a:t>Expiación y Salvación</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Propiciación</a:t>
            </a:r>
            <a:r>
              <a:rPr lang="en-US" altLang="en-US" sz="2200" b="1" dirty="0">
                <a:latin typeface="Tahoma" panose="020B0604030504040204" pitchFamily="34" charset="0"/>
                <a:ea typeface="Tahoma" panose="020B0604030504040204" pitchFamily="34" charset="0"/>
                <a:cs typeface="Tahoma" panose="020B0604030504040204" pitchFamily="34" charset="0"/>
              </a:rPr>
              <a:t>:  Rom. 3:21-26</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Justifica</a:t>
            </a:r>
            <a:r>
              <a:rPr lang="en-US" altLang="en-US" sz="2200" b="1" dirty="0">
                <a:latin typeface="Tahoma" panose="020B0604030504040204" pitchFamily="34" charset="0"/>
                <a:ea typeface="Tahoma" panose="020B0604030504040204" pitchFamily="34" charset="0"/>
                <a:cs typeface="Tahoma" panose="020B0604030504040204" pitchFamily="34" charset="0"/>
              </a:rPr>
              <a:t>:  Rom 5:8-9</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Redime</a:t>
            </a:r>
            <a:r>
              <a:rPr lang="en-US" altLang="en-US" sz="2200" b="1" dirty="0">
                <a:latin typeface="Tahoma" panose="020B0604030504040204" pitchFamily="34" charset="0"/>
                <a:ea typeface="Tahoma" panose="020B0604030504040204" pitchFamily="34" charset="0"/>
                <a:cs typeface="Tahoma" panose="020B0604030504040204" pitchFamily="34" charset="0"/>
              </a:rPr>
              <a:t>:  Ef 1:7; 1 Ped 1:18-19; </a:t>
            </a:r>
          </a:p>
          <a:p>
            <a:r>
              <a:rPr lang="en-US" altLang="en-US" sz="2200" b="1" dirty="0">
                <a:latin typeface="Tahoma" panose="020B0604030504040204" pitchFamily="34" charset="0"/>
                <a:ea typeface="Tahoma" panose="020B0604030504040204" pitchFamily="34" charset="0"/>
                <a:cs typeface="Tahoma" panose="020B0604030504040204" pitchFamily="34" charset="0"/>
              </a:rPr>
              <a:t>	      	Apoc. 5:9-10</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Hace</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cercano</a:t>
            </a:r>
            <a:r>
              <a:rPr lang="en-US" altLang="en-US" sz="2200" b="1" dirty="0">
                <a:latin typeface="Tahoma" panose="020B0604030504040204" pitchFamily="34" charset="0"/>
                <a:ea typeface="Tahoma" panose="020B0604030504040204" pitchFamily="34" charset="0"/>
                <a:cs typeface="Tahoma" panose="020B0604030504040204" pitchFamily="34" charset="0"/>
              </a:rPr>
              <a:t>:  Ef 2:13</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Hace</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paz</a:t>
            </a:r>
            <a:r>
              <a:rPr lang="en-US" altLang="en-US" sz="2200" b="1" dirty="0">
                <a:latin typeface="Tahoma" panose="020B0604030504040204" pitchFamily="34" charset="0"/>
                <a:ea typeface="Tahoma" panose="020B0604030504040204" pitchFamily="34" charset="0"/>
                <a:cs typeface="Tahoma" panose="020B0604030504040204" pitchFamily="34" charset="0"/>
              </a:rPr>
              <a:t>:  Col 1:20</a:t>
            </a:r>
          </a:p>
          <a:p>
            <a:r>
              <a:rPr lang="en-US" altLang="en-US" sz="2200" b="1" dirty="0">
                <a:latin typeface="Tahoma" panose="020B0604030504040204" pitchFamily="34" charset="0"/>
                <a:ea typeface="Tahoma" panose="020B0604030504040204" pitchFamily="34" charset="0"/>
                <a:cs typeface="Tahoma" panose="020B0604030504040204" pitchFamily="34" charset="0"/>
              </a:rPr>
              <a:t>Lava:  </a:t>
            </a:r>
            <a:r>
              <a:rPr lang="en-US" altLang="en-US" sz="2200" b="1" dirty="0" err="1">
                <a:latin typeface="Tahoma" panose="020B0604030504040204" pitchFamily="34" charset="0"/>
                <a:ea typeface="Tahoma" panose="020B0604030504040204" pitchFamily="34" charset="0"/>
                <a:cs typeface="Tahoma" panose="020B0604030504040204" pitchFamily="34" charset="0"/>
              </a:rPr>
              <a:t>Apoc</a:t>
            </a:r>
            <a:r>
              <a:rPr lang="en-US" altLang="en-US" sz="2200" b="1" dirty="0">
                <a:latin typeface="Tahoma" panose="020B0604030504040204" pitchFamily="34" charset="0"/>
                <a:ea typeface="Tahoma" panose="020B0604030504040204" pitchFamily="34" charset="0"/>
                <a:cs typeface="Tahoma" panose="020B0604030504040204" pitchFamily="34" charset="0"/>
              </a:rPr>
              <a:t> 1:5; 7:14; 1 Ped 3:21</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Limpia</a:t>
            </a:r>
            <a:r>
              <a:rPr lang="en-US" altLang="en-US" sz="2200" b="1" dirty="0">
                <a:latin typeface="Tahoma" panose="020B0604030504040204" pitchFamily="34" charset="0"/>
                <a:ea typeface="Tahoma" panose="020B0604030504040204" pitchFamily="34" charset="0"/>
                <a:cs typeface="Tahoma" panose="020B0604030504040204" pitchFamily="34" charset="0"/>
              </a:rPr>
              <a:t>:  1 Jn 1:7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iterate type="wd">
                                    <p:tmPct val="1000"/>
                                  </p:iterate>
                                  <p:childTnLst>
                                    <p:set>
                                      <p:cBhvr>
                                        <p:cTn id="6" dur="1" fill="hold">
                                          <p:stCondLst>
                                            <p:cond delay="0"/>
                                          </p:stCondLst>
                                        </p:cTn>
                                        <p:tgtEl>
                                          <p:spTgt spid="217091">
                                            <p:txEl>
                                              <p:pRg st="0" end="0"/>
                                            </p:txEl>
                                          </p:spTgt>
                                        </p:tgtEl>
                                        <p:attrNameLst>
                                          <p:attrName>style.visibility</p:attrName>
                                        </p:attrNameLst>
                                      </p:cBhvr>
                                      <p:to>
                                        <p:strVal val="visible"/>
                                      </p:to>
                                    </p:set>
                                    <p:animEffect transition="in" filter="slide(fromLeft)">
                                      <p:cBhvr>
                                        <p:cTn id="7" dur="1000"/>
                                        <p:tgtEl>
                                          <p:spTgt spid="2170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nodeType="clickEffect">
                                  <p:stCondLst>
                                    <p:cond delay="0"/>
                                  </p:stCondLst>
                                  <p:iterate type="wd">
                                    <p:tmPct val="1000"/>
                                  </p:iterate>
                                  <p:childTnLst>
                                    <p:set>
                                      <p:cBhvr>
                                        <p:cTn id="11" dur="1" fill="hold">
                                          <p:stCondLst>
                                            <p:cond delay="0"/>
                                          </p:stCondLst>
                                        </p:cTn>
                                        <p:tgtEl>
                                          <p:spTgt spid="217091">
                                            <p:txEl>
                                              <p:pRg st="2" end="2"/>
                                            </p:txEl>
                                          </p:spTgt>
                                        </p:tgtEl>
                                        <p:attrNameLst>
                                          <p:attrName>style.visibility</p:attrName>
                                        </p:attrNameLst>
                                      </p:cBhvr>
                                      <p:to>
                                        <p:strVal val="visible"/>
                                      </p:to>
                                    </p:set>
                                    <p:animEffect transition="in" filter="slide(fromRight)">
                                      <p:cBhvr>
                                        <p:cTn id="12" dur="1000"/>
                                        <p:tgtEl>
                                          <p:spTgt spid="21709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8" fill="hold" nodeType="clickEffect">
                                  <p:stCondLst>
                                    <p:cond delay="0"/>
                                  </p:stCondLst>
                                  <p:iterate type="wd">
                                    <p:tmPct val="1000"/>
                                  </p:iterate>
                                  <p:childTnLst>
                                    <p:set>
                                      <p:cBhvr>
                                        <p:cTn id="16" dur="1" fill="hold">
                                          <p:stCondLst>
                                            <p:cond delay="0"/>
                                          </p:stCondLst>
                                        </p:cTn>
                                        <p:tgtEl>
                                          <p:spTgt spid="217091">
                                            <p:txEl>
                                              <p:pRg st="4" end="4"/>
                                            </p:txEl>
                                          </p:spTgt>
                                        </p:tgtEl>
                                        <p:attrNameLst>
                                          <p:attrName>style.visibility</p:attrName>
                                        </p:attrNameLst>
                                      </p:cBhvr>
                                      <p:to>
                                        <p:strVal val="visible"/>
                                      </p:to>
                                    </p:set>
                                    <p:animEffect transition="in" filter="slide(fromLeft)">
                                      <p:cBhvr>
                                        <p:cTn id="17" dur="1000"/>
                                        <p:tgtEl>
                                          <p:spTgt spid="217091">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2" fill="hold" nodeType="clickEffect">
                                  <p:stCondLst>
                                    <p:cond delay="0"/>
                                  </p:stCondLst>
                                  <p:iterate type="wd">
                                    <p:tmPct val="1000"/>
                                  </p:iterate>
                                  <p:childTnLst>
                                    <p:set>
                                      <p:cBhvr>
                                        <p:cTn id="21" dur="1" fill="hold">
                                          <p:stCondLst>
                                            <p:cond delay="0"/>
                                          </p:stCondLst>
                                        </p:cTn>
                                        <p:tgtEl>
                                          <p:spTgt spid="217092"/>
                                        </p:tgtEl>
                                        <p:attrNameLst>
                                          <p:attrName>style.visibility</p:attrName>
                                        </p:attrNameLst>
                                      </p:cBhvr>
                                      <p:to>
                                        <p:strVal val="visible"/>
                                      </p:to>
                                    </p:set>
                                    <p:animEffect transition="in" filter="slide(fromRight)">
                                      <p:cBhvr>
                                        <p:cTn id="22" dur="1000"/>
                                        <p:tgtEl>
                                          <p:spTgt spid="217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7092" grpId="0"/>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8119" name="AutoShape 7">
            <a:extLst>
              <a:ext uri="{FF2B5EF4-FFF2-40B4-BE49-F238E27FC236}">
                <a16:creationId xmlns:a16="http://schemas.microsoft.com/office/drawing/2014/main" id="{71C0E228-E6F9-0F99-F560-65C9FCA7674D}"/>
              </a:ext>
            </a:extLst>
          </p:cNvPr>
          <p:cNvSpPr>
            <a:spLocks noChangeArrowheads="1"/>
          </p:cNvSpPr>
          <p:nvPr/>
        </p:nvSpPr>
        <p:spPr bwMode="auto">
          <a:xfrm rot="19444948">
            <a:off x="3706812" y="4205313"/>
            <a:ext cx="1828800" cy="944563"/>
          </a:xfrm>
          <a:prstGeom prst="rightArrow">
            <a:avLst>
              <a:gd name="adj1" fmla="val 50000"/>
              <a:gd name="adj2" fmla="val 48403"/>
            </a:avLst>
          </a:prstGeom>
          <a:solidFill>
            <a:schemeClr val="bg1"/>
          </a:solidFill>
          <a:ln w="9525">
            <a:solidFill>
              <a:srgbClr val="800000"/>
            </a:solidFill>
            <a:miter lim="800000"/>
            <a:headEnd/>
            <a:tailEnd/>
          </a:ln>
          <a:effectLst>
            <a:outerShdw dist="53882" dir="2700000" algn="ctr" rotWithShape="0">
              <a:srgbClr val="800000"/>
            </a:outerShdw>
          </a:effectLst>
        </p:spPr>
        <p:txBody>
          <a:bodyPr wrap="none" anchor="ctr"/>
          <a:lstStyle/>
          <a:p>
            <a:pPr algn="ctr"/>
            <a:endParaRPr lang="en-US" altLang="en-US">
              <a:solidFill>
                <a:srgbClr val="FFFF00"/>
              </a:solidFill>
            </a:endParaRPr>
          </a:p>
        </p:txBody>
      </p:sp>
      <p:sp>
        <p:nvSpPr>
          <p:cNvPr id="218115" name="Rectangle 3">
            <a:extLst>
              <a:ext uri="{FF2B5EF4-FFF2-40B4-BE49-F238E27FC236}">
                <a16:creationId xmlns:a16="http://schemas.microsoft.com/office/drawing/2014/main" id="{B03CE183-ABA0-A370-2F4F-6DB0004961A6}"/>
              </a:ext>
            </a:extLst>
          </p:cNvPr>
          <p:cNvSpPr>
            <a:spLocks noChangeArrowheads="1"/>
          </p:cNvSpPr>
          <p:nvPr/>
        </p:nvSpPr>
        <p:spPr bwMode="auto">
          <a:xfrm>
            <a:off x="5638800" y="0"/>
            <a:ext cx="6553200" cy="55769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Col 1:19-20 -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por cuanto agradó al Padre que en él habitase toda plenitud, y por medio de él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reconciliar consigo todas las cosas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así las que están en la tierra como las que están en los cielos,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haciendo la paz mediante la sangre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de su cruz.</a:t>
            </a:r>
          </a:p>
          <a:p>
            <a:pPr>
              <a:lnSpc>
                <a:spcPct val="90000"/>
              </a:lnSpc>
            </a:pPr>
            <a:endParaRPr lang="en-US" altLang="en-US" sz="1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90000"/>
              </a:lnSpc>
            </a:pP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1:5 -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 de Jesucristo el testigo fiel, el primogénito de los muertos, y el soberano de los reyes de la tierra. Al que nos amó,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nos lavó de nuestros pecados con su sangre</a:t>
            </a:r>
          </a:p>
          <a:p>
            <a:pPr>
              <a:lnSpc>
                <a:spcPct val="90000"/>
              </a:lnSpc>
            </a:pPr>
            <a:endParaRPr lang="en-US" altLang="en-US" sz="1400" b="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nSpc>
                <a:spcPct val="90000"/>
              </a:lnSpc>
            </a:pPr>
            <a:r>
              <a:rPr lang="en-US" altLang="en-US" sz="23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t>
            </a: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 7:14 -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Yo le dije: Señor, tú lo sabes. Y él me dijo: Estos son los que han salido de la gran tribulación, y han lavado sus ropas,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las han emblanquecido en la sangre del Cordero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a:t>
            </a:r>
          </a:p>
        </p:txBody>
      </p:sp>
      <p:sp>
        <p:nvSpPr>
          <p:cNvPr id="218116" name="Rectangle 4">
            <a:extLst>
              <a:ext uri="{FF2B5EF4-FFF2-40B4-BE49-F238E27FC236}">
                <a16:creationId xmlns:a16="http://schemas.microsoft.com/office/drawing/2014/main" id="{D976FF05-8CF5-8C06-F713-18039628206F}"/>
              </a:ext>
            </a:extLst>
          </p:cNvPr>
          <p:cNvSpPr>
            <a:spLocks noChangeArrowheads="1"/>
          </p:cNvSpPr>
          <p:nvPr/>
        </p:nvSpPr>
        <p:spPr bwMode="auto">
          <a:xfrm>
            <a:off x="4800600" y="5596482"/>
            <a:ext cx="7391400" cy="11010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1 Jn 1:7 -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si andamos en luz, como él está en luz, tenemos comunión unos con otros,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la sangre de Jesucristo su Hijo nos limpia de todo pecado.</a:t>
            </a:r>
          </a:p>
        </p:txBody>
      </p:sp>
      <p:sp>
        <p:nvSpPr>
          <p:cNvPr id="218118" name="Text Box 6">
            <a:extLst>
              <a:ext uri="{FF2B5EF4-FFF2-40B4-BE49-F238E27FC236}">
                <a16:creationId xmlns:a16="http://schemas.microsoft.com/office/drawing/2014/main" id="{12AACA1B-903B-4D40-E10B-97DEFF3C5B84}"/>
              </a:ext>
            </a:extLst>
          </p:cNvPr>
          <p:cNvSpPr txBox="1">
            <a:spLocks noChangeArrowheads="1"/>
          </p:cNvSpPr>
          <p:nvPr/>
        </p:nvSpPr>
        <p:spPr bwMode="auto">
          <a:xfrm>
            <a:off x="0" y="5029200"/>
            <a:ext cx="4267200" cy="1508105"/>
          </a:xfrm>
          <a:prstGeom prst="rect">
            <a:avLst/>
          </a:prstGeom>
          <a:solidFill>
            <a:srgbClr val="F3F6E6"/>
          </a:solidFill>
          <a:ln>
            <a:noFill/>
          </a:ln>
          <a:effectLst/>
        </p:spPr>
        <p:txBody>
          <a:bodyPr wrap="square">
            <a:spAutoFit/>
          </a:bodyPr>
          <a:lstStyle/>
          <a:p>
            <a:pPr algn="ctr"/>
            <a:r>
              <a:rPr lang="es-ES" altLang="en-US" sz="2300" b="1" dirty="0">
                <a:latin typeface="Tahoma" panose="020B0604030504040204" pitchFamily="34" charset="0"/>
                <a:ea typeface="Tahoma" panose="020B0604030504040204" pitchFamily="34" charset="0"/>
                <a:cs typeface="Tahoma" panose="020B0604030504040204" pitchFamily="34" charset="0"/>
              </a:rPr>
              <a:t>Todo esto fue enseñado en los rituales sombreados de los sacrificios de Expiación, en Levítico 16</a:t>
            </a:r>
            <a:endParaRPr lang="en-US" altLang="en-US" sz="2300" b="1" dirty="0">
              <a:latin typeface="Tahoma" panose="020B0604030504040204" pitchFamily="34" charset="0"/>
              <a:ea typeface="Tahoma" panose="020B0604030504040204" pitchFamily="34" charset="0"/>
              <a:cs typeface="Tahoma" panose="020B0604030504040204" pitchFamily="34" charset="0"/>
            </a:endParaRPr>
          </a:p>
        </p:txBody>
      </p:sp>
      <p:sp>
        <p:nvSpPr>
          <p:cNvPr id="4" name="Text Box 3">
            <a:extLst>
              <a:ext uri="{FF2B5EF4-FFF2-40B4-BE49-F238E27FC236}">
                <a16:creationId xmlns:a16="http://schemas.microsoft.com/office/drawing/2014/main" id="{9F2F8350-8FED-9002-1FEB-2B1BB2F4C3E1}"/>
              </a:ext>
            </a:extLst>
          </p:cNvPr>
          <p:cNvSpPr txBox="1">
            <a:spLocks noChangeArrowheads="1"/>
          </p:cNvSpPr>
          <p:nvPr/>
        </p:nvSpPr>
        <p:spPr bwMode="auto">
          <a:xfrm>
            <a:off x="0" y="0"/>
            <a:ext cx="5486400" cy="3477875"/>
          </a:xfrm>
          <a:prstGeom prst="rect">
            <a:avLst/>
          </a:prstGeom>
          <a:solidFill>
            <a:srgbClr val="F3F6E6"/>
          </a:solidFill>
          <a:ln>
            <a:noFill/>
          </a:ln>
          <a:effectLst/>
        </p:spPr>
        <p:txBody>
          <a:bodyPr wrap="square">
            <a:spAutoFit/>
          </a:bodyPr>
          <a:lstStyle/>
          <a:p>
            <a:r>
              <a:rPr lang="es-ES" altLang="en-US" sz="2200" b="1" u="sng" dirty="0">
                <a:solidFill>
                  <a:srgbClr val="800000"/>
                </a:solidFill>
                <a:latin typeface="Tahoma" panose="020B0604030504040204" pitchFamily="34" charset="0"/>
                <a:ea typeface="Tahoma" panose="020B0604030504040204" pitchFamily="34" charset="0"/>
                <a:cs typeface="Tahoma" panose="020B0604030504040204" pitchFamily="34" charset="0"/>
              </a:rPr>
              <a:t>La Sangre de Jesús con relación a la </a:t>
            </a:r>
          </a:p>
          <a:p>
            <a:pPr algn="ctr"/>
            <a:r>
              <a:rPr lang="es-ES" altLang="en-US" sz="2200" b="1" u="sng" dirty="0">
                <a:solidFill>
                  <a:srgbClr val="800000"/>
                </a:solidFill>
                <a:latin typeface="Tahoma" panose="020B0604030504040204" pitchFamily="34" charset="0"/>
                <a:ea typeface="Tahoma" panose="020B0604030504040204" pitchFamily="34" charset="0"/>
                <a:cs typeface="Tahoma" panose="020B0604030504040204" pitchFamily="34" charset="0"/>
              </a:rPr>
              <a:t>Expiación y Salvación</a:t>
            </a:r>
            <a:r>
              <a:rPr lang="en-US" altLang="en-US" sz="2200" b="1" dirty="0">
                <a:solidFill>
                  <a:srgbClr val="800000"/>
                </a:solidFill>
                <a:latin typeface="Tahoma" panose="020B0604030504040204" pitchFamily="34" charset="0"/>
                <a:ea typeface="Tahoma" panose="020B0604030504040204" pitchFamily="34" charset="0"/>
                <a:cs typeface="Tahoma" panose="020B0604030504040204" pitchFamily="34" charset="0"/>
              </a:rPr>
              <a:t>:</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Propiciación</a:t>
            </a:r>
            <a:r>
              <a:rPr lang="en-US" altLang="en-US" sz="2200" b="1" dirty="0">
                <a:latin typeface="Tahoma" panose="020B0604030504040204" pitchFamily="34" charset="0"/>
                <a:ea typeface="Tahoma" panose="020B0604030504040204" pitchFamily="34" charset="0"/>
                <a:cs typeface="Tahoma" panose="020B0604030504040204" pitchFamily="34" charset="0"/>
              </a:rPr>
              <a:t>:  Rom. 3:21-26</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Justifica</a:t>
            </a:r>
            <a:r>
              <a:rPr lang="en-US" altLang="en-US" sz="2200" b="1" dirty="0">
                <a:latin typeface="Tahoma" panose="020B0604030504040204" pitchFamily="34" charset="0"/>
                <a:ea typeface="Tahoma" panose="020B0604030504040204" pitchFamily="34" charset="0"/>
                <a:cs typeface="Tahoma" panose="020B0604030504040204" pitchFamily="34" charset="0"/>
              </a:rPr>
              <a:t>:  Rom 5:8-9</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Redime</a:t>
            </a:r>
            <a:r>
              <a:rPr lang="en-US" altLang="en-US" sz="2200" b="1" dirty="0">
                <a:latin typeface="Tahoma" panose="020B0604030504040204" pitchFamily="34" charset="0"/>
                <a:ea typeface="Tahoma" panose="020B0604030504040204" pitchFamily="34" charset="0"/>
                <a:cs typeface="Tahoma" panose="020B0604030504040204" pitchFamily="34" charset="0"/>
              </a:rPr>
              <a:t>:  Ef 1:7; 1 Ped 1:18-19; </a:t>
            </a:r>
          </a:p>
          <a:p>
            <a:r>
              <a:rPr lang="en-US" altLang="en-US" sz="2200" b="1" dirty="0">
                <a:latin typeface="Tahoma" panose="020B0604030504040204" pitchFamily="34" charset="0"/>
                <a:ea typeface="Tahoma" panose="020B0604030504040204" pitchFamily="34" charset="0"/>
                <a:cs typeface="Tahoma" panose="020B0604030504040204" pitchFamily="34" charset="0"/>
              </a:rPr>
              <a:t>	      	Apoc. 5:9-10</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Hace</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cercano</a:t>
            </a:r>
            <a:r>
              <a:rPr lang="en-US" altLang="en-US" sz="2200" b="1" dirty="0">
                <a:latin typeface="Tahoma" panose="020B0604030504040204" pitchFamily="34" charset="0"/>
                <a:ea typeface="Tahoma" panose="020B0604030504040204" pitchFamily="34" charset="0"/>
                <a:cs typeface="Tahoma" panose="020B0604030504040204" pitchFamily="34" charset="0"/>
              </a:rPr>
              <a:t>:  Ef 2:13</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Hace</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n-US" altLang="en-US" sz="2200" b="1" dirty="0" err="1">
                <a:latin typeface="Tahoma" panose="020B0604030504040204" pitchFamily="34" charset="0"/>
                <a:ea typeface="Tahoma" panose="020B0604030504040204" pitchFamily="34" charset="0"/>
                <a:cs typeface="Tahoma" panose="020B0604030504040204" pitchFamily="34" charset="0"/>
              </a:rPr>
              <a:t>paz</a:t>
            </a:r>
            <a:r>
              <a:rPr lang="en-US" altLang="en-US" sz="2200" b="1" dirty="0">
                <a:latin typeface="Tahoma" panose="020B0604030504040204" pitchFamily="34" charset="0"/>
                <a:ea typeface="Tahoma" panose="020B0604030504040204" pitchFamily="34" charset="0"/>
                <a:cs typeface="Tahoma" panose="020B0604030504040204" pitchFamily="34" charset="0"/>
              </a:rPr>
              <a:t>:  Col 1:20</a:t>
            </a:r>
          </a:p>
          <a:p>
            <a:r>
              <a:rPr lang="en-US" altLang="en-US" sz="2200" b="1" dirty="0">
                <a:latin typeface="Tahoma" panose="020B0604030504040204" pitchFamily="34" charset="0"/>
                <a:ea typeface="Tahoma" panose="020B0604030504040204" pitchFamily="34" charset="0"/>
                <a:cs typeface="Tahoma" panose="020B0604030504040204" pitchFamily="34" charset="0"/>
              </a:rPr>
              <a:t>Lava:  </a:t>
            </a:r>
            <a:r>
              <a:rPr lang="en-US" altLang="en-US" sz="2200" b="1" dirty="0" err="1">
                <a:latin typeface="Tahoma" panose="020B0604030504040204" pitchFamily="34" charset="0"/>
                <a:ea typeface="Tahoma" panose="020B0604030504040204" pitchFamily="34" charset="0"/>
                <a:cs typeface="Tahoma" panose="020B0604030504040204" pitchFamily="34" charset="0"/>
              </a:rPr>
              <a:t>Apoc</a:t>
            </a:r>
            <a:r>
              <a:rPr lang="en-US" altLang="en-US" sz="2200" b="1" dirty="0">
                <a:latin typeface="Tahoma" panose="020B0604030504040204" pitchFamily="34" charset="0"/>
                <a:ea typeface="Tahoma" panose="020B0604030504040204" pitchFamily="34" charset="0"/>
                <a:cs typeface="Tahoma" panose="020B0604030504040204" pitchFamily="34" charset="0"/>
              </a:rPr>
              <a:t> 1:5; 7:14; 1 Ped 3:21</a:t>
            </a:r>
          </a:p>
          <a:p>
            <a:r>
              <a:rPr lang="en-US" altLang="en-US" sz="2200" b="1" dirty="0" err="1">
                <a:latin typeface="Tahoma" panose="020B0604030504040204" pitchFamily="34" charset="0"/>
                <a:ea typeface="Tahoma" panose="020B0604030504040204" pitchFamily="34" charset="0"/>
                <a:cs typeface="Tahoma" panose="020B0604030504040204" pitchFamily="34" charset="0"/>
              </a:rPr>
              <a:t>Limpia</a:t>
            </a:r>
            <a:r>
              <a:rPr lang="en-US" altLang="en-US" sz="2200" b="1" dirty="0">
                <a:latin typeface="Tahoma" panose="020B0604030504040204" pitchFamily="34" charset="0"/>
                <a:ea typeface="Tahoma" panose="020B0604030504040204" pitchFamily="34" charset="0"/>
                <a:cs typeface="Tahoma" panose="020B0604030504040204" pitchFamily="34" charset="0"/>
              </a:rPr>
              <a:t>:  1 Jn 1:7</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nodeType="withEffect">
                                  <p:stCondLst>
                                    <p:cond delay="0"/>
                                  </p:stCondLst>
                                  <p:iterate type="wd">
                                    <p:tmPct val="1000"/>
                                  </p:iterate>
                                  <p:childTnLst>
                                    <p:set>
                                      <p:cBhvr>
                                        <p:cTn id="6" dur="1" fill="hold">
                                          <p:stCondLst>
                                            <p:cond delay="0"/>
                                          </p:stCondLst>
                                        </p:cTn>
                                        <p:tgtEl>
                                          <p:spTgt spid="218115">
                                            <p:txEl>
                                              <p:pRg st="0" end="0"/>
                                            </p:txEl>
                                          </p:spTgt>
                                        </p:tgtEl>
                                        <p:attrNameLst>
                                          <p:attrName>style.visibility</p:attrName>
                                        </p:attrNameLst>
                                      </p:cBhvr>
                                      <p:to>
                                        <p:strVal val="visible"/>
                                      </p:to>
                                    </p:set>
                                    <p:animEffect transition="in" filter="wedge">
                                      <p:cBhvr>
                                        <p:cTn id="7" dur="1000"/>
                                        <p:tgtEl>
                                          <p:spTgt spid="2181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nodeType="clickEffect">
                                  <p:stCondLst>
                                    <p:cond delay="0"/>
                                  </p:stCondLst>
                                  <p:iterate type="wd">
                                    <p:tmPct val="1000"/>
                                  </p:iterate>
                                  <p:childTnLst>
                                    <p:set>
                                      <p:cBhvr>
                                        <p:cTn id="11" dur="1" fill="hold">
                                          <p:stCondLst>
                                            <p:cond delay="0"/>
                                          </p:stCondLst>
                                        </p:cTn>
                                        <p:tgtEl>
                                          <p:spTgt spid="218115">
                                            <p:txEl>
                                              <p:pRg st="2" end="2"/>
                                            </p:txEl>
                                          </p:spTgt>
                                        </p:tgtEl>
                                        <p:attrNameLst>
                                          <p:attrName>style.visibility</p:attrName>
                                        </p:attrNameLst>
                                      </p:cBhvr>
                                      <p:to>
                                        <p:strVal val="visible"/>
                                      </p:to>
                                    </p:set>
                                    <p:animEffect transition="in" filter="wedge">
                                      <p:cBhvr>
                                        <p:cTn id="12" dur="1000"/>
                                        <p:tgtEl>
                                          <p:spTgt spid="21811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nodeType="clickEffect">
                                  <p:stCondLst>
                                    <p:cond delay="0"/>
                                  </p:stCondLst>
                                  <p:iterate type="wd">
                                    <p:tmPct val="1000"/>
                                  </p:iterate>
                                  <p:childTnLst>
                                    <p:set>
                                      <p:cBhvr>
                                        <p:cTn id="16" dur="1" fill="hold">
                                          <p:stCondLst>
                                            <p:cond delay="0"/>
                                          </p:stCondLst>
                                        </p:cTn>
                                        <p:tgtEl>
                                          <p:spTgt spid="218115">
                                            <p:txEl>
                                              <p:pRg st="4" end="4"/>
                                            </p:txEl>
                                          </p:spTgt>
                                        </p:tgtEl>
                                        <p:attrNameLst>
                                          <p:attrName>style.visibility</p:attrName>
                                        </p:attrNameLst>
                                      </p:cBhvr>
                                      <p:to>
                                        <p:strVal val="visible"/>
                                      </p:to>
                                    </p:set>
                                    <p:animEffect transition="in" filter="wedge">
                                      <p:cBhvr>
                                        <p:cTn id="17" dur="1000"/>
                                        <p:tgtEl>
                                          <p:spTgt spid="218115">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nodeType="clickEffect">
                                  <p:stCondLst>
                                    <p:cond delay="0"/>
                                  </p:stCondLst>
                                  <p:iterate type="wd">
                                    <p:tmPct val="1000"/>
                                  </p:iterate>
                                  <p:childTnLst>
                                    <p:set>
                                      <p:cBhvr>
                                        <p:cTn id="21" dur="1" fill="hold">
                                          <p:stCondLst>
                                            <p:cond delay="0"/>
                                          </p:stCondLst>
                                        </p:cTn>
                                        <p:tgtEl>
                                          <p:spTgt spid="218116"/>
                                        </p:tgtEl>
                                        <p:attrNameLst>
                                          <p:attrName>style.visibility</p:attrName>
                                        </p:attrNameLst>
                                      </p:cBhvr>
                                      <p:to>
                                        <p:strVal val="visible"/>
                                      </p:to>
                                    </p:set>
                                    <p:animEffect transition="in" filter="wedge">
                                      <p:cBhvr>
                                        <p:cTn id="22" dur="1000"/>
                                        <p:tgtEl>
                                          <p:spTgt spid="21811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218118"/>
                                        </p:tgtEl>
                                        <p:attrNameLst>
                                          <p:attrName>style.visibility</p:attrName>
                                        </p:attrNameLst>
                                      </p:cBhvr>
                                      <p:to>
                                        <p:strVal val="visible"/>
                                      </p:to>
                                    </p:set>
                                    <p:animEffect transition="in" filter="box(out)">
                                      <p:cBhvr>
                                        <p:cTn id="27" dur="1000"/>
                                        <p:tgtEl>
                                          <p:spTgt spid="218118"/>
                                        </p:tgtEl>
                                      </p:cBhvr>
                                    </p:animEffect>
                                  </p:childTnLst>
                                </p:cTn>
                              </p:par>
                              <p:par>
                                <p:cTn id="28" presetID="16" presetClass="entr" presetSubtype="37" fill="hold" nodeType="withEffect">
                                  <p:stCondLst>
                                    <p:cond delay="0"/>
                                  </p:stCondLst>
                                  <p:childTnLst>
                                    <p:set>
                                      <p:cBhvr>
                                        <p:cTn id="29" dur="1" fill="hold">
                                          <p:stCondLst>
                                            <p:cond delay="0"/>
                                          </p:stCondLst>
                                        </p:cTn>
                                        <p:tgtEl>
                                          <p:spTgt spid="218119"/>
                                        </p:tgtEl>
                                        <p:attrNameLst>
                                          <p:attrName>style.visibility</p:attrName>
                                        </p:attrNameLst>
                                      </p:cBhvr>
                                      <p:to>
                                        <p:strVal val="visible"/>
                                      </p:to>
                                    </p:set>
                                    <p:animEffect transition="in" filter="barn(outVertical)">
                                      <p:cBhvr>
                                        <p:cTn id="30" dur="1000"/>
                                        <p:tgtEl>
                                          <p:spTgt spid="218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8119" grpId="0" animBg="1"/>
      <p:bldP spid="218116" grpId="0"/>
      <p:bldP spid="218118" grpId="0" animBg="1"/>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3778" name="Text Box 2">
            <a:extLst>
              <a:ext uri="{FF2B5EF4-FFF2-40B4-BE49-F238E27FC236}">
                <a16:creationId xmlns:a16="http://schemas.microsoft.com/office/drawing/2014/main" id="{DC73D069-1B3E-CC08-6873-44DF0D1B5822}"/>
              </a:ext>
            </a:extLst>
          </p:cNvPr>
          <p:cNvSpPr txBox="1">
            <a:spLocks noChangeArrowheads="1"/>
          </p:cNvSpPr>
          <p:nvPr/>
        </p:nvSpPr>
        <p:spPr bwMode="auto">
          <a:xfrm>
            <a:off x="434788" y="2033006"/>
            <a:ext cx="2590800" cy="480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Levítico</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16</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203780" name="Text Box 4">
            <a:extLst>
              <a:ext uri="{FF2B5EF4-FFF2-40B4-BE49-F238E27FC236}">
                <a16:creationId xmlns:a16="http://schemas.microsoft.com/office/drawing/2014/main" id="{38B83F25-3E29-01D5-FEBC-0EB2B256B7E8}"/>
              </a:ext>
            </a:extLst>
          </p:cNvPr>
          <p:cNvSpPr txBox="1">
            <a:spLocks noChangeArrowheads="1"/>
          </p:cNvSpPr>
          <p:nvPr/>
        </p:nvSpPr>
        <p:spPr bwMode="auto">
          <a:xfrm>
            <a:off x="6705600" y="1905002"/>
            <a:ext cx="5791200"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8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Hebreos</a:t>
            </a:r>
            <a:r>
              <a:rPr lang="en-US" altLang="en-US" sz="2800" b="1" u="sng" dirty="0">
                <a:solidFill>
                  <a:srgbClr val="FFFF00"/>
                </a:solidFill>
                <a:latin typeface="Tahoma" panose="020B0604030504040204" pitchFamily="34" charset="0"/>
                <a:ea typeface="Tahoma" panose="020B0604030504040204" pitchFamily="34" charset="0"/>
                <a:cs typeface="Tahoma" panose="020B0604030504040204" pitchFamily="34" charset="0"/>
              </a:rPr>
              <a:t> 8 – 10, 13</a:t>
            </a:r>
          </a:p>
          <a:p>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Juan 12:27-33; 19:30</a:t>
            </a:r>
          </a:p>
          <a:p>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Rom 3:21-26; 5:8-9; 8:33-35</a:t>
            </a:r>
          </a:p>
          <a:p>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Efesios</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1:7; 2:13</a:t>
            </a:r>
          </a:p>
          <a:p>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Colosenses</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1:19-20</a:t>
            </a:r>
          </a:p>
          <a:p>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1 Juan 1:7</a:t>
            </a:r>
          </a:p>
          <a:p>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Apocalypsis</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1:5; 5:9; 7:14</a:t>
            </a:r>
          </a:p>
          <a:p>
            <a:r>
              <a:rPr lang="es-CO"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y otros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03781" name="AutoShape 5">
            <a:extLst>
              <a:ext uri="{FF2B5EF4-FFF2-40B4-BE49-F238E27FC236}">
                <a16:creationId xmlns:a16="http://schemas.microsoft.com/office/drawing/2014/main" id="{35151ADE-B873-9C83-AAB2-708629C1ECA6}"/>
              </a:ext>
            </a:extLst>
          </p:cNvPr>
          <p:cNvSpPr>
            <a:spLocks/>
          </p:cNvSpPr>
          <p:nvPr/>
        </p:nvSpPr>
        <p:spPr bwMode="auto">
          <a:xfrm>
            <a:off x="6477000" y="1828800"/>
            <a:ext cx="304800" cy="3657599"/>
          </a:xfrm>
          <a:prstGeom prst="leftBracket">
            <a:avLst>
              <a:gd name="adj" fmla="val 82917"/>
            </a:avLst>
          </a:prstGeom>
          <a:noFill/>
          <a:ln w="57150">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800" b="1">
              <a:latin typeface="Tahoma" panose="020B0604030504040204" pitchFamily="34" charset="0"/>
              <a:ea typeface="Tahoma" panose="020B0604030504040204" pitchFamily="34" charset="0"/>
              <a:cs typeface="Tahoma" panose="020B0604030504040204" pitchFamily="34" charset="0"/>
            </a:endParaRPr>
          </a:p>
        </p:txBody>
      </p:sp>
      <p:sp>
        <p:nvSpPr>
          <p:cNvPr id="203782" name="Text Box 6">
            <a:extLst>
              <a:ext uri="{FF2B5EF4-FFF2-40B4-BE49-F238E27FC236}">
                <a16:creationId xmlns:a16="http://schemas.microsoft.com/office/drawing/2014/main" id="{9342C382-47EF-D896-2C74-B1718D7BEB21}"/>
              </a:ext>
            </a:extLst>
          </p:cNvPr>
          <p:cNvSpPr txBox="1">
            <a:spLocks noChangeArrowheads="1"/>
          </p:cNvSpPr>
          <p:nvPr/>
        </p:nvSpPr>
        <p:spPr bwMode="auto">
          <a:xfrm>
            <a:off x="3009900" y="1749851"/>
            <a:ext cx="31242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Illuminados</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03783" name="Text Box 7">
            <a:extLst>
              <a:ext uri="{FF2B5EF4-FFF2-40B4-BE49-F238E27FC236}">
                <a16:creationId xmlns:a16="http://schemas.microsoft.com/office/drawing/2014/main" id="{A56128D9-CAED-AFD6-FEB4-C5D71A8E306C}"/>
              </a:ext>
            </a:extLst>
          </p:cNvPr>
          <p:cNvSpPr txBox="1">
            <a:spLocks noChangeArrowheads="1"/>
          </p:cNvSpPr>
          <p:nvPr/>
        </p:nvSpPr>
        <p:spPr bwMode="auto">
          <a:xfrm>
            <a:off x="0" y="1"/>
            <a:ext cx="12192000" cy="954107"/>
          </a:xfrm>
          <a:prstGeom prst="rect">
            <a:avLst/>
          </a:prstGeom>
          <a:solidFill>
            <a:srgbClr val="F3F6E6"/>
          </a:solidFill>
          <a:ln>
            <a:noFill/>
          </a:ln>
          <a:effectLst/>
        </p:spPr>
        <p:txBody>
          <a:bodyPr wrap="square">
            <a:spAutoFit/>
          </a:bodyPr>
          <a:lstStyle/>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Jesús:  macho </a:t>
            </a:r>
            <a:r>
              <a:rPr lang="en-US" altLang="en-US" sz="2800" b="1" dirty="0" err="1">
                <a:latin typeface="Tahoma" panose="020B0604030504040204" pitchFamily="34" charset="0"/>
                <a:ea typeface="Tahoma" panose="020B0604030504040204" pitchFamily="34" charset="0"/>
                <a:cs typeface="Tahoma" panose="020B0604030504040204" pitchFamily="34" charset="0"/>
              </a:rPr>
              <a:t>cabrío</a:t>
            </a:r>
            <a:r>
              <a:rPr lang="en-US" altLang="en-US" sz="2800" b="1" dirty="0">
                <a:latin typeface="Tahoma" panose="020B0604030504040204" pitchFamily="34" charset="0"/>
                <a:ea typeface="Tahoma" panose="020B0604030504040204" pitchFamily="34" charset="0"/>
                <a:cs typeface="Tahoma" panose="020B0604030504040204" pitchFamily="34" charset="0"/>
              </a:rPr>
              <a:t> de </a:t>
            </a:r>
            <a:r>
              <a:rPr lang="en-US" altLang="en-US" sz="2800" b="1" dirty="0" err="1">
                <a:latin typeface="Tahoma" panose="020B0604030504040204" pitchFamily="34" charset="0"/>
                <a:ea typeface="Tahoma" panose="020B0604030504040204" pitchFamily="34" charset="0"/>
                <a:cs typeface="Tahoma" panose="020B0604030504040204" pitchFamily="34" charset="0"/>
              </a:rPr>
              <a:t>sacrificio</a:t>
            </a:r>
            <a:r>
              <a:rPr lang="en-US" altLang="en-US" sz="2800" b="1" dirty="0">
                <a:latin typeface="Tahoma" panose="020B0604030504040204" pitchFamily="34" charset="0"/>
                <a:ea typeface="Tahoma" panose="020B0604030504040204" pitchFamily="34" charset="0"/>
                <a:cs typeface="Tahoma" panose="020B0604030504040204" pitchFamily="34" charset="0"/>
              </a:rPr>
              <a:t> y Azazel, </a:t>
            </a:r>
            <a:r>
              <a:rPr lang="es-ES" altLang="en-US" sz="2800" b="1" dirty="0">
                <a:latin typeface="Tahoma" panose="020B0604030504040204" pitchFamily="34" charset="0"/>
                <a:ea typeface="Tahoma" panose="020B0604030504040204" pitchFamily="34" charset="0"/>
                <a:cs typeface="Tahoma" panose="020B0604030504040204" pitchFamily="34" charset="0"/>
              </a:rPr>
              <a:t>para siempre que llevó nuestros pecados, para no más ser recordados contra nosotros</a:t>
            </a:r>
            <a:endParaRPr lang="en-US" altLang="en-US" sz="2800" b="1" dirty="0">
              <a:latin typeface="Tahoma" panose="020B0604030504040204" pitchFamily="34" charset="0"/>
              <a:ea typeface="Tahoma" panose="020B0604030504040204" pitchFamily="34" charset="0"/>
              <a:cs typeface="Tahoma" panose="020B0604030504040204" pitchFamily="34" charset="0"/>
            </a:endParaRPr>
          </a:p>
        </p:txBody>
      </p:sp>
      <p:sp>
        <p:nvSpPr>
          <p:cNvPr id="203784" name="Line 8">
            <a:extLst>
              <a:ext uri="{FF2B5EF4-FFF2-40B4-BE49-F238E27FC236}">
                <a16:creationId xmlns:a16="http://schemas.microsoft.com/office/drawing/2014/main" id="{88898731-5F84-6255-515B-774C5CFFB565}"/>
              </a:ext>
            </a:extLst>
          </p:cNvPr>
          <p:cNvSpPr>
            <a:spLocks noChangeShapeType="1"/>
          </p:cNvSpPr>
          <p:nvPr/>
        </p:nvSpPr>
        <p:spPr bwMode="auto">
          <a:xfrm flipH="1">
            <a:off x="2667000" y="2273072"/>
            <a:ext cx="3810000" cy="12927"/>
          </a:xfrm>
          <a:prstGeom prst="line">
            <a:avLst/>
          </a:prstGeom>
          <a:noFill/>
          <a:ln w="76200">
            <a:solidFill>
              <a:schemeClr val="bg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800" b="1">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3" fill="hold" nodeType="withEffect">
                                  <p:stCondLst>
                                    <p:cond delay="0"/>
                                  </p:stCondLst>
                                  <p:childTnLst>
                                    <p:set>
                                      <p:cBhvr>
                                        <p:cTn id="6" dur="1" fill="hold">
                                          <p:stCondLst>
                                            <p:cond delay="0"/>
                                          </p:stCondLst>
                                        </p:cTn>
                                        <p:tgtEl>
                                          <p:spTgt spid="203783"/>
                                        </p:tgtEl>
                                        <p:attrNameLst>
                                          <p:attrName>style.visibility</p:attrName>
                                        </p:attrNameLst>
                                      </p:cBhvr>
                                      <p:to>
                                        <p:strVal val="visible"/>
                                      </p:to>
                                    </p:set>
                                    <p:animEffect transition="in" filter="strips(upRight)">
                                      <p:cBhvr>
                                        <p:cTn id="7" dur="1000"/>
                                        <p:tgtEl>
                                          <p:spTgt spid="20378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8" fill="hold" nodeType="clickEffect">
                                  <p:stCondLst>
                                    <p:cond delay="0"/>
                                  </p:stCondLst>
                                  <p:iterate type="wd">
                                    <p:tmPct val="4000"/>
                                  </p:iterate>
                                  <p:childTnLst>
                                    <p:set>
                                      <p:cBhvr>
                                        <p:cTn id="11" dur="1" fill="hold">
                                          <p:stCondLst>
                                            <p:cond delay="0"/>
                                          </p:stCondLst>
                                        </p:cTn>
                                        <p:tgtEl>
                                          <p:spTgt spid="203780"/>
                                        </p:tgtEl>
                                        <p:attrNameLst>
                                          <p:attrName>style.visibility</p:attrName>
                                        </p:attrNameLst>
                                      </p:cBhvr>
                                      <p:to>
                                        <p:strVal val="visible"/>
                                      </p:to>
                                    </p:set>
                                    <p:animEffect transition="in" filter="slide(fromLeft)">
                                      <p:cBhvr>
                                        <p:cTn id="12" dur="1000"/>
                                        <p:tgtEl>
                                          <p:spTgt spid="20378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7" presetClass="entr" presetSubtype="8" fill="hold" nodeType="clickEffect">
                                  <p:stCondLst>
                                    <p:cond delay="0"/>
                                  </p:stCondLst>
                                  <p:childTnLst>
                                    <p:set>
                                      <p:cBhvr>
                                        <p:cTn id="16" dur="1" fill="hold">
                                          <p:stCondLst>
                                            <p:cond delay="0"/>
                                          </p:stCondLst>
                                        </p:cTn>
                                        <p:tgtEl>
                                          <p:spTgt spid="203781"/>
                                        </p:tgtEl>
                                        <p:attrNameLst>
                                          <p:attrName>style.visibility</p:attrName>
                                        </p:attrNameLst>
                                      </p:cBhvr>
                                      <p:to>
                                        <p:strVal val="visible"/>
                                      </p:to>
                                    </p:set>
                                    <p:anim calcmode="lin" valueType="num">
                                      <p:cBhvr>
                                        <p:cTn id="17" dur="1000" fill="hold"/>
                                        <p:tgtEl>
                                          <p:spTgt spid="203781"/>
                                        </p:tgtEl>
                                        <p:attrNameLst>
                                          <p:attrName>ppt_x</p:attrName>
                                        </p:attrNameLst>
                                      </p:cBhvr>
                                      <p:tavLst>
                                        <p:tav tm="0">
                                          <p:val>
                                            <p:strVal val="#ppt_x-#ppt_w/2"/>
                                          </p:val>
                                        </p:tav>
                                        <p:tav tm="100000">
                                          <p:val>
                                            <p:strVal val="#ppt_x"/>
                                          </p:val>
                                        </p:tav>
                                      </p:tavLst>
                                    </p:anim>
                                    <p:anim calcmode="lin" valueType="num">
                                      <p:cBhvr>
                                        <p:cTn id="18" dur="1000" fill="hold"/>
                                        <p:tgtEl>
                                          <p:spTgt spid="203781"/>
                                        </p:tgtEl>
                                        <p:attrNameLst>
                                          <p:attrName>ppt_y</p:attrName>
                                        </p:attrNameLst>
                                      </p:cBhvr>
                                      <p:tavLst>
                                        <p:tav tm="0">
                                          <p:val>
                                            <p:strVal val="#ppt_y"/>
                                          </p:val>
                                        </p:tav>
                                        <p:tav tm="100000">
                                          <p:val>
                                            <p:strVal val="#ppt_y"/>
                                          </p:val>
                                        </p:tav>
                                      </p:tavLst>
                                    </p:anim>
                                    <p:anim calcmode="lin" valueType="num">
                                      <p:cBhvr>
                                        <p:cTn id="19" dur="1000" fill="hold"/>
                                        <p:tgtEl>
                                          <p:spTgt spid="203781"/>
                                        </p:tgtEl>
                                        <p:attrNameLst>
                                          <p:attrName>ppt_w</p:attrName>
                                        </p:attrNameLst>
                                      </p:cBhvr>
                                      <p:tavLst>
                                        <p:tav tm="0">
                                          <p:val>
                                            <p:fltVal val="0"/>
                                          </p:val>
                                        </p:tav>
                                        <p:tav tm="100000">
                                          <p:val>
                                            <p:strVal val="#ppt_w"/>
                                          </p:val>
                                        </p:tav>
                                      </p:tavLst>
                                    </p:anim>
                                    <p:anim calcmode="lin" valueType="num">
                                      <p:cBhvr>
                                        <p:cTn id="20" dur="1000" fill="hold"/>
                                        <p:tgtEl>
                                          <p:spTgt spid="203781"/>
                                        </p:tgtEl>
                                        <p:attrNameLst>
                                          <p:attrName>ppt_h</p:attrName>
                                        </p:attrNameLst>
                                      </p:cBhvr>
                                      <p:tavLst>
                                        <p:tav tm="0">
                                          <p:val>
                                            <p:strVal val="#ppt_h"/>
                                          </p:val>
                                        </p:tav>
                                        <p:tav tm="100000">
                                          <p:val>
                                            <p:strVal val="#ppt_h"/>
                                          </p:val>
                                        </p:tav>
                                      </p:tavLst>
                                    </p:anim>
                                  </p:childTnLst>
                                </p:cTn>
                              </p:par>
                              <p:par>
                                <p:cTn id="21" presetID="12" presetClass="entr" presetSubtype="8" fill="hold" nodeType="withEffect">
                                  <p:stCondLst>
                                    <p:cond delay="0"/>
                                  </p:stCondLst>
                                  <p:childTnLst>
                                    <p:set>
                                      <p:cBhvr>
                                        <p:cTn id="22" dur="1" fill="hold">
                                          <p:stCondLst>
                                            <p:cond delay="0"/>
                                          </p:stCondLst>
                                        </p:cTn>
                                        <p:tgtEl>
                                          <p:spTgt spid="203784"/>
                                        </p:tgtEl>
                                        <p:attrNameLst>
                                          <p:attrName>style.visibility</p:attrName>
                                        </p:attrNameLst>
                                      </p:cBhvr>
                                      <p:to>
                                        <p:strVal val="visible"/>
                                      </p:to>
                                    </p:set>
                                    <p:animEffect transition="in" filter="slide(fromLeft)">
                                      <p:cBhvr>
                                        <p:cTn id="23" dur="2000"/>
                                        <p:tgtEl>
                                          <p:spTgt spid="203784"/>
                                        </p:tgtEl>
                                      </p:cBhvr>
                                    </p:animEffect>
                                  </p:childTnLst>
                                </p:cTn>
                              </p:par>
                              <p:par>
                                <p:cTn id="24" presetID="16" presetClass="entr" presetSubtype="37" fill="hold" nodeType="withEffect">
                                  <p:stCondLst>
                                    <p:cond delay="0"/>
                                  </p:stCondLst>
                                  <p:iterate type="lt">
                                    <p:tmPct val="5000"/>
                                  </p:iterate>
                                  <p:childTnLst>
                                    <p:set>
                                      <p:cBhvr>
                                        <p:cTn id="25" dur="1" fill="hold">
                                          <p:stCondLst>
                                            <p:cond delay="0"/>
                                          </p:stCondLst>
                                        </p:cTn>
                                        <p:tgtEl>
                                          <p:spTgt spid="203782"/>
                                        </p:tgtEl>
                                        <p:attrNameLst>
                                          <p:attrName>style.visibility</p:attrName>
                                        </p:attrNameLst>
                                      </p:cBhvr>
                                      <p:to>
                                        <p:strVal val="visible"/>
                                      </p:to>
                                    </p:set>
                                    <p:animEffect transition="in" filter="barn(outVertical)">
                                      <p:cBhvr>
                                        <p:cTn id="26" dur="1000"/>
                                        <p:tgtEl>
                                          <p:spTgt spid="203782"/>
                                        </p:tgtEl>
                                      </p:cBhvr>
                                    </p:animEffect>
                                  </p:childTnLst>
                                </p:cTn>
                              </p:par>
                              <p:par>
                                <p:cTn id="27" presetID="12" presetClass="entr" presetSubtype="8" fill="hold" nodeType="withEffect">
                                  <p:stCondLst>
                                    <p:cond delay="0"/>
                                  </p:stCondLst>
                                  <p:iterate type="lt">
                                    <p:tmPct val="3000"/>
                                  </p:iterate>
                                  <p:childTnLst>
                                    <p:set>
                                      <p:cBhvr>
                                        <p:cTn id="28" dur="1" fill="hold">
                                          <p:stCondLst>
                                            <p:cond delay="0"/>
                                          </p:stCondLst>
                                        </p:cTn>
                                        <p:tgtEl>
                                          <p:spTgt spid="203778"/>
                                        </p:tgtEl>
                                        <p:attrNameLst>
                                          <p:attrName>style.visibility</p:attrName>
                                        </p:attrNameLst>
                                      </p:cBhvr>
                                      <p:to>
                                        <p:strVal val="visible"/>
                                      </p:to>
                                    </p:set>
                                    <p:animEffect transition="in" filter="slide(fromLeft)">
                                      <p:cBhvr>
                                        <p:cTn id="29" dur="1000"/>
                                        <p:tgtEl>
                                          <p:spTgt spid="2037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p:bldP spid="203780" grpId="0"/>
      <p:bldP spid="203782" grpId="0"/>
      <p:bldP spid="20378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99330" name="Picture 2">
            <a:extLst>
              <a:ext uri="{FF2B5EF4-FFF2-40B4-BE49-F238E27FC236}">
                <a16:creationId xmlns:a16="http://schemas.microsoft.com/office/drawing/2014/main" id="{1156806C-EA68-E8B4-8790-CA2F0502C5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99331" name="Picture 3">
            <a:extLst>
              <a:ext uri="{FF2B5EF4-FFF2-40B4-BE49-F238E27FC236}">
                <a16:creationId xmlns:a16="http://schemas.microsoft.com/office/drawing/2014/main" id="{A7B14AEF-C62C-81F4-F68F-C24D392F18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4038600" cy="2849563"/>
          </a:xfrm>
          <a:prstGeom prst="rect">
            <a:avLst/>
          </a:prstGeom>
          <a:noFill/>
          <a:extLst>
            <a:ext uri="{909E8E84-426E-40DD-AFC4-6F175D3DCCD1}">
              <a14:hiddenFill xmlns:a14="http://schemas.microsoft.com/office/drawing/2010/main">
                <a:solidFill>
                  <a:srgbClr val="FFFFFF"/>
                </a:solidFill>
              </a14:hiddenFill>
            </a:ext>
          </a:extLst>
        </p:spPr>
      </p:pic>
      <p:sp>
        <p:nvSpPr>
          <p:cNvPr id="99332" name="Oval 4">
            <a:extLst>
              <a:ext uri="{FF2B5EF4-FFF2-40B4-BE49-F238E27FC236}">
                <a16:creationId xmlns:a16="http://schemas.microsoft.com/office/drawing/2014/main" id="{4E132C9D-2EC8-1A7F-7B28-AEE848159FD3}"/>
              </a:ext>
            </a:extLst>
          </p:cNvPr>
          <p:cNvSpPr>
            <a:spLocks noChangeArrowheads="1"/>
          </p:cNvSpPr>
          <p:nvPr/>
        </p:nvSpPr>
        <p:spPr bwMode="auto">
          <a:xfrm>
            <a:off x="5638800" y="152400"/>
            <a:ext cx="5029200" cy="3886200"/>
          </a:xfrm>
          <a:prstGeom prst="ellipse">
            <a:avLst/>
          </a:prstGeom>
          <a:gradFill rotWithShape="1">
            <a:gsLst>
              <a:gs pos="0">
                <a:srgbClr val="FFFF00">
                  <a:alpha val="48000"/>
                </a:srgbClr>
              </a:gs>
              <a:gs pos="100000">
                <a:srgbClr val="FFFF00">
                  <a:alpha val="48000"/>
                </a:srgbClr>
              </a:gs>
            </a:gsLst>
            <a:lin ang="27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33" name="Line 5">
            <a:extLst>
              <a:ext uri="{FF2B5EF4-FFF2-40B4-BE49-F238E27FC236}">
                <a16:creationId xmlns:a16="http://schemas.microsoft.com/office/drawing/2014/main" id="{FF470FA0-DA59-4BCD-9A21-E00A5A6F2FFF}"/>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4" name="Line 6">
            <a:extLst>
              <a:ext uri="{FF2B5EF4-FFF2-40B4-BE49-F238E27FC236}">
                <a16:creationId xmlns:a16="http://schemas.microsoft.com/office/drawing/2014/main" id="{C7B458CF-354B-69D8-3BFC-71C971608602}"/>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5" name="Line 7">
            <a:extLst>
              <a:ext uri="{FF2B5EF4-FFF2-40B4-BE49-F238E27FC236}">
                <a16:creationId xmlns:a16="http://schemas.microsoft.com/office/drawing/2014/main" id="{DB7EDCED-0FA7-58B9-D090-553D6C68DED7}"/>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6" name="Line 8">
            <a:extLst>
              <a:ext uri="{FF2B5EF4-FFF2-40B4-BE49-F238E27FC236}">
                <a16:creationId xmlns:a16="http://schemas.microsoft.com/office/drawing/2014/main" id="{C13F0B87-01FC-5FF1-A7B9-E53A530734F9}"/>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7" name="Line 9">
            <a:extLst>
              <a:ext uri="{FF2B5EF4-FFF2-40B4-BE49-F238E27FC236}">
                <a16:creationId xmlns:a16="http://schemas.microsoft.com/office/drawing/2014/main" id="{E2FBBE3B-C728-A8DF-9E5D-1F815FF7CE3B}"/>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8" name="Line 10">
            <a:extLst>
              <a:ext uri="{FF2B5EF4-FFF2-40B4-BE49-F238E27FC236}">
                <a16:creationId xmlns:a16="http://schemas.microsoft.com/office/drawing/2014/main" id="{3C6FEABF-E37E-B0B2-B06E-D805D0BE3917}"/>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39" name="Line 11">
            <a:extLst>
              <a:ext uri="{FF2B5EF4-FFF2-40B4-BE49-F238E27FC236}">
                <a16:creationId xmlns:a16="http://schemas.microsoft.com/office/drawing/2014/main" id="{B5EA6EC5-3212-DF9A-2445-140A142E5E9D}"/>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0" name="Line 12">
            <a:extLst>
              <a:ext uri="{FF2B5EF4-FFF2-40B4-BE49-F238E27FC236}">
                <a16:creationId xmlns:a16="http://schemas.microsoft.com/office/drawing/2014/main" id="{0A28FF90-C691-ECBA-765B-226C7BC09090}"/>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1" name="Line 13">
            <a:extLst>
              <a:ext uri="{FF2B5EF4-FFF2-40B4-BE49-F238E27FC236}">
                <a16:creationId xmlns:a16="http://schemas.microsoft.com/office/drawing/2014/main" id="{7E3790A3-5957-0E7B-B13F-4839B57ED9C0}"/>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2" name="Line 14">
            <a:extLst>
              <a:ext uri="{FF2B5EF4-FFF2-40B4-BE49-F238E27FC236}">
                <a16:creationId xmlns:a16="http://schemas.microsoft.com/office/drawing/2014/main" id="{4E1591E3-5F37-F838-A1C1-04DEAE244D9C}"/>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9343" name="Line 15">
            <a:extLst>
              <a:ext uri="{FF2B5EF4-FFF2-40B4-BE49-F238E27FC236}">
                <a16:creationId xmlns:a16="http://schemas.microsoft.com/office/drawing/2014/main" id="{58F667E1-A2CF-37E6-AFA9-888191ED4E07}"/>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99344" name="Picture 16">
            <a:extLst>
              <a:ext uri="{FF2B5EF4-FFF2-40B4-BE49-F238E27FC236}">
                <a16:creationId xmlns:a16="http://schemas.microsoft.com/office/drawing/2014/main" id="{916E81A0-4319-6C75-0437-95BA1EEC7E0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1" y="2895600"/>
            <a:ext cx="3711575" cy="3962400"/>
          </a:xfrm>
          <a:prstGeom prst="rect">
            <a:avLst/>
          </a:prstGeom>
          <a:noFill/>
          <a:extLst>
            <a:ext uri="{909E8E84-426E-40DD-AFC4-6F175D3DCCD1}">
              <a14:hiddenFill xmlns:a14="http://schemas.microsoft.com/office/drawing/2010/main">
                <a:solidFill>
                  <a:srgbClr val="FFFFFF"/>
                </a:solidFill>
              </a14:hiddenFill>
            </a:ext>
          </a:extLst>
        </p:spPr>
      </p:pic>
      <p:sp>
        <p:nvSpPr>
          <p:cNvPr id="99345" name="Text Box 17">
            <a:extLst>
              <a:ext uri="{FF2B5EF4-FFF2-40B4-BE49-F238E27FC236}">
                <a16:creationId xmlns:a16="http://schemas.microsoft.com/office/drawing/2014/main" id="{0D5CAFB8-1FEC-5C95-78DC-42825AA4847F}"/>
              </a:ext>
            </a:extLst>
          </p:cNvPr>
          <p:cNvSpPr txBox="1">
            <a:spLocks noChangeArrowheads="1"/>
          </p:cNvSpPr>
          <p:nvPr/>
        </p:nvSpPr>
        <p:spPr bwMode="auto">
          <a:xfrm>
            <a:off x="2895601" y="3983038"/>
            <a:ext cx="1839913" cy="519112"/>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altLang="en-US" sz="2800" dirty="0" err="1">
                <a:solidFill>
                  <a:schemeClr val="bg1"/>
                </a:solidFill>
                <a:latin typeface="Ravie" panose="04040805050809020602" pitchFamily="82" charset="0"/>
              </a:rPr>
              <a:t>Textos</a:t>
            </a:r>
            <a:endParaRPr lang="en-US" altLang="en-US" sz="2800" dirty="0">
              <a:solidFill>
                <a:schemeClr val="bg1"/>
              </a:solidFill>
              <a:latin typeface="Ravie" panose="04040805050809020602" pitchFamily="82" charset="0"/>
            </a:endParaRPr>
          </a:p>
        </p:txBody>
      </p:sp>
      <p:sp>
        <p:nvSpPr>
          <p:cNvPr id="99346" name="Text Box 18">
            <a:extLst>
              <a:ext uri="{FF2B5EF4-FFF2-40B4-BE49-F238E27FC236}">
                <a16:creationId xmlns:a16="http://schemas.microsoft.com/office/drawing/2014/main" id="{25CBDCE4-1375-D644-C165-40BF5E8CCDC3}"/>
              </a:ext>
            </a:extLst>
          </p:cNvPr>
          <p:cNvSpPr txBox="1">
            <a:spLocks noChangeArrowheads="1"/>
          </p:cNvSpPr>
          <p:nvPr/>
        </p:nvSpPr>
        <p:spPr bwMode="auto">
          <a:xfrm>
            <a:off x="1524000" y="4419600"/>
            <a:ext cx="4038600" cy="9461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2800" dirty="0">
                <a:solidFill>
                  <a:schemeClr val="bg1"/>
                </a:solidFill>
                <a:latin typeface="Ravie" panose="04040805050809020602" pitchFamily="82" charset="0"/>
              </a:rPr>
              <a:t>Claves del</a:t>
            </a:r>
          </a:p>
          <a:p>
            <a:pPr algn="ctr"/>
            <a:r>
              <a:rPr lang="en-US" altLang="en-US" sz="2800" dirty="0" err="1">
                <a:solidFill>
                  <a:schemeClr val="bg1"/>
                </a:solidFill>
                <a:latin typeface="Ravie" panose="04040805050809020602" pitchFamily="82" charset="0"/>
              </a:rPr>
              <a:t>Antiguo</a:t>
            </a:r>
            <a:endParaRPr lang="en-US" altLang="en-US" sz="2800" dirty="0">
              <a:solidFill>
                <a:schemeClr val="bg1"/>
              </a:solidFill>
              <a:latin typeface="Ravie" panose="04040805050809020602" pitchFamily="82" charset="0"/>
            </a:endParaRPr>
          </a:p>
        </p:txBody>
      </p:sp>
      <p:sp>
        <p:nvSpPr>
          <p:cNvPr id="99347" name="Text Box 19">
            <a:extLst>
              <a:ext uri="{FF2B5EF4-FFF2-40B4-BE49-F238E27FC236}">
                <a16:creationId xmlns:a16="http://schemas.microsoft.com/office/drawing/2014/main" id="{E20BBCF6-7F32-FECC-5016-F599264DBFE5}"/>
              </a:ext>
            </a:extLst>
          </p:cNvPr>
          <p:cNvSpPr txBox="1">
            <a:spLocks noChangeArrowheads="1"/>
          </p:cNvSpPr>
          <p:nvPr/>
        </p:nvSpPr>
        <p:spPr bwMode="auto">
          <a:xfrm>
            <a:off x="1752600" y="5410201"/>
            <a:ext cx="3124200" cy="519113"/>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r>
              <a:rPr lang="en-US" altLang="en-US" sz="2800" dirty="0" err="1">
                <a:solidFill>
                  <a:schemeClr val="bg1"/>
                </a:solidFill>
                <a:latin typeface="Ravie" panose="04040805050809020602" pitchFamily="82" charset="0"/>
              </a:rPr>
              <a:t>Testamento</a:t>
            </a:r>
            <a:endParaRPr lang="en-US" altLang="en-US" sz="2800" dirty="0">
              <a:solidFill>
                <a:schemeClr val="bg1"/>
              </a:solidFill>
              <a:latin typeface="Ravie" panose="04040805050809020602" pitchFamily="82" charset="0"/>
            </a:endParaRPr>
          </a:p>
        </p:txBody>
      </p:sp>
      <p:sp>
        <p:nvSpPr>
          <p:cNvPr id="99348" name="Text Box 20">
            <a:extLst>
              <a:ext uri="{FF2B5EF4-FFF2-40B4-BE49-F238E27FC236}">
                <a16:creationId xmlns:a16="http://schemas.microsoft.com/office/drawing/2014/main" id="{D7DDD9D8-0115-31C4-3D8E-3C28A63057D6}"/>
              </a:ext>
            </a:extLst>
          </p:cNvPr>
          <p:cNvSpPr txBox="1">
            <a:spLocks noChangeArrowheads="1"/>
          </p:cNvSpPr>
          <p:nvPr/>
        </p:nvSpPr>
        <p:spPr bwMode="auto">
          <a:xfrm>
            <a:off x="5943600" y="0"/>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dirty="0">
                <a:solidFill>
                  <a:srgbClr val="FFCC00"/>
                </a:solidFill>
                <a:latin typeface="Ravie" panose="04040805050809020602" pitchFamily="82" charset="0"/>
              </a:rPr>
              <a:t>Que </a:t>
            </a:r>
            <a:r>
              <a:rPr lang="en-US" altLang="en-US" sz="3600" dirty="0" err="1">
                <a:solidFill>
                  <a:srgbClr val="FFCC00"/>
                </a:solidFill>
                <a:latin typeface="Ravie" panose="04040805050809020602" pitchFamily="82" charset="0"/>
              </a:rPr>
              <a:t>Iluminan</a:t>
            </a:r>
            <a:endParaRPr lang="en-US" altLang="en-US" sz="3600" dirty="0">
              <a:solidFill>
                <a:srgbClr val="FFCC00"/>
              </a:solidFill>
              <a:latin typeface="Ravie" panose="04040805050809020602" pitchFamily="82" charset="0"/>
            </a:endParaRPr>
          </a:p>
        </p:txBody>
      </p:sp>
      <p:sp>
        <p:nvSpPr>
          <p:cNvPr id="99349" name="Text Box 21">
            <a:extLst>
              <a:ext uri="{FF2B5EF4-FFF2-40B4-BE49-F238E27FC236}">
                <a16:creationId xmlns:a16="http://schemas.microsoft.com/office/drawing/2014/main" id="{26AEAE8F-1EBE-ECC7-5201-F37B40209810}"/>
              </a:ext>
            </a:extLst>
          </p:cNvPr>
          <p:cNvSpPr txBox="1">
            <a:spLocks noChangeArrowheads="1"/>
          </p:cNvSpPr>
          <p:nvPr/>
        </p:nvSpPr>
        <p:spPr bwMode="auto">
          <a:xfrm>
            <a:off x="5943600" y="762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a:solidFill>
                  <a:srgbClr val="993300"/>
                </a:solidFill>
                <a:latin typeface="Ravie" panose="04040805050809020602" pitchFamily="82" charset="0"/>
              </a:rPr>
              <a:t>el</a:t>
            </a:r>
          </a:p>
        </p:txBody>
      </p:sp>
      <p:sp>
        <p:nvSpPr>
          <p:cNvPr id="99350" name="Text Box 22">
            <a:extLst>
              <a:ext uri="{FF2B5EF4-FFF2-40B4-BE49-F238E27FC236}">
                <a16:creationId xmlns:a16="http://schemas.microsoft.com/office/drawing/2014/main" id="{2E192C7F-2C41-EF5D-75AE-7F6D08D2BDFE}"/>
              </a:ext>
            </a:extLst>
          </p:cNvPr>
          <p:cNvSpPr txBox="1">
            <a:spLocks noChangeArrowheads="1"/>
          </p:cNvSpPr>
          <p:nvPr/>
        </p:nvSpPr>
        <p:spPr bwMode="auto">
          <a:xfrm>
            <a:off x="5943600" y="1524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a:solidFill>
                  <a:srgbClr val="993300"/>
                </a:solidFill>
                <a:latin typeface="Ravie" panose="04040805050809020602" pitchFamily="82" charset="0"/>
              </a:rPr>
              <a:t>Nuevo</a:t>
            </a:r>
          </a:p>
        </p:txBody>
      </p:sp>
      <p:sp>
        <p:nvSpPr>
          <p:cNvPr id="99351" name="Text Box 23">
            <a:extLst>
              <a:ext uri="{FF2B5EF4-FFF2-40B4-BE49-F238E27FC236}">
                <a16:creationId xmlns:a16="http://schemas.microsoft.com/office/drawing/2014/main" id="{920D1CF7-1C21-3965-4E2A-288370F9DAD4}"/>
              </a:ext>
            </a:extLst>
          </p:cNvPr>
          <p:cNvSpPr txBox="1">
            <a:spLocks noChangeArrowheads="1"/>
          </p:cNvSpPr>
          <p:nvPr/>
        </p:nvSpPr>
        <p:spPr bwMode="auto">
          <a:xfrm>
            <a:off x="5943600" y="2286001"/>
            <a:ext cx="4724400" cy="701675"/>
          </a:xfrm>
          <a:prstGeom prst="rect">
            <a:avLst/>
          </a:prstGeom>
          <a:noFill/>
          <a:ln>
            <a:noFill/>
          </a:ln>
          <a:effectLst>
            <a:outerShdw dist="53882" dir="2700000" algn="ctr" rotWithShape="0">
              <a:srgbClr val="FFCC00"/>
            </a:outerShdw>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4000" dirty="0" err="1">
                <a:solidFill>
                  <a:srgbClr val="993300"/>
                </a:solidFill>
                <a:latin typeface="Ravie" panose="04040805050809020602" pitchFamily="82" charset="0"/>
              </a:rPr>
              <a:t>Pacto</a:t>
            </a:r>
            <a:endParaRPr lang="en-US" altLang="en-US" sz="4000" dirty="0">
              <a:solidFill>
                <a:srgbClr val="993300"/>
              </a:solidFill>
              <a:latin typeface="Ravie" panose="04040805050809020602" pitchFamily="82" charset="0"/>
            </a:endParaRPr>
          </a:p>
        </p:txBody>
      </p:sp>
      <p:sp>
        <p:nvSpPr>
          <p:cNvPr id="99352" name="Rectangle 24">
            <a:extLst>
              <a:ext uri="{FF2B5EF4-FFF2-40B4-BE49-F238E27FC236}">
                <a16:creationId xmlns:a16="http://schemas.microsoft.com/office/drawing/2014/main" id="{FA9F5E31-70CF-4D0E-5772-5A3A0F607AED}"/>
              </a:ext>
            </a:extLst>
          </p:cNvPr>
          <p:cNvSpPr>
            <a:spLocks noChangeArrowheads="1"/>
          </p:cNvSpPr>
          <p:nvPr/>
        </p:nvSpPr>
        <p:spPr bwMode="auto">
          <a:xfrm rot="21131061">
            <a:off x="45603" y="288845"/>
            <a:ext cx="4693397"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i="1" dirty="0">
                <a:solidFill>
                  <a:schemeClr val="bg1"/>
                </a:solidFill>
                <a:latin typeface="Tahoma" panose="020B0604030504040204" pitchFamily="34" charset="0"/>
                <a:ea typeface="Tahoma" panose="020B0604030504040204" pitchFamily="34" charset="0"/>
                <a:cs typeface="Tahoma" panose="020B0604030504040204" pitchFamily="34" charset="0"/>
              </a:rPr>
              <a:t>dándonos a conocer el misterio de su voluntad, según su beneplácito, el cual se había propuesto en sí mismo, de reunir todas las cosas en Cristo</a:t>
            </a:r>
          </a:p>
        </p:txBody>
      </p:sp>
      <p:sp>
        <p:nvSpPr>
          <p:cNvPr id="99353" name="Rectangle 25">
            <a:extLst>
              <a:ext uri="{FF2B5EF4-FFF2-40B4-BE49-F238E27FC236}">
                <a16:creationId xmlns:a16="http://schemas.microsoft.com/office/drawing/2014/main" id="{ABD06FC8-4AC8-9728-9408-DCDB022BE176}"/>
              </a:ext>
            </a:extLst>
          </p:cNvPr>
          <p:cNvSpPr>
            <a:spLocks noChangeArrowheads="1"/>
          </p:cNvSpPr>
          <p:nvPr/>
        </p:nvSpPr>
        <p:spPr bwMode="auto">
          <a:xfrm rot="21127898">
            <a:off x="6241200" y="3996059"/>
            <a:ext cx="577910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800" b="1" i="1" dirty="0">
                <a:solidFill>
                  <a:schemeClr val="bg1"/>
                </a:solidFill>
                <a:latin typeface="Tahoma" panose="020B0604030504040204" pitchFamily="34" charset="0"/>
                <a:ea typeface="Tahoma" panose="020B0604030504040204" pitchFamily="34" charset="0"/>
                <a:cs typeface="Tahoma" panose="020B0604030504040204" pitchFamily="34" charset="0"/>
              </a:rPr>
              <a:t>en la dispensación del cumplimiento de los tiempos, así las que están en los cielos, como las que están en la tierra. </a:t>
            </a:r>
            <a:endParaRPr lang="en-US" altLang="en-US" sz="2800" b="1" i="1"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800" b="1" i="1" dirty="0">
                <a:solidFill>
                  <a:srgbClr val="FFFF00"/>
                </a:solidFill>
                <a:latin typeface="Tahoma" panose="020B0604030504040204" pitchFamily="34" charset="0"/>
                <a:ea typeface="Tahoma" panose="020B0604030504040204" pitchFamily="34" charset="0"/>
                <a:cs typeface="Tahoma" panose="020B0604030504040204" pitchFamily="34" charset="0"/>
              </a:rPr>
              <a:t>Ef 1:9-10</a:t>
            </a:r>
          </a:p>
        </p:txBody>
      </p:sp>
    </p:spTree>
  </p:cSld>
  <p:clrMapOvr>
    <a:masterClrMapping/>
  </p:clrMapOvr>
  <p:transition spd="slow">
    <p:randomBar dir="vert"/>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26306" name="Picture 2">
            <a:extLst>
              <a:ext uri="{FF2B5EF4-FFF2-40B4-BE49-F238E27FC236}">
                <a16:creationId xmlns:a16="http://schemas.microsoft.com/office/drawing/2014/main" id="{0BB7DE2F-F76C-3B46-042B-D14BFA1C60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226307" name="Picture 3">
            <a:extLst>
              <a:ext uri="{FF2B5EF4-FFF2-40B4-BE49-F238E27FC236}">
                <a16:creationId xmlns:a16="http://schemas.microsoft.com/office/drawing/2014/main" id="{5A1ED7C7-84E3-D7D4-2223-D63349A791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5029200" cy="3200399"/>
          </a:xfrm>
          <a:prstGeom prst="rect">
            <a:avLst/>
          </a:prstGeom>
          <a:noFill/>
          <a:extLst>
            <a:ext uri="{909E8E84-426E-40DD-AFC4-6F175D3DCCD1}">
              <a14:hiddenFill xmlns:a14="http://schemas.microsoft.com/office/drawing/2010/main">
                <a:solidFill>
                  <a:srgbClr val="FFFFFF"/>
                </a:solidFill>
              </a14:hiddenFill>
            </a:ext>
          </a:extLst>
        </p:spPr>
      </p:pic>
      <p:sp>
        <p:nvSpPr>
          <p:cNvPr id="226308" name="Oval 4">
            <a:extLst>
              <a:ext uri="{FF2B5EF4-FFF2-40B4-BE49-F238E27FC236}">
                <a16:creationId xmlns:a16="http://schemas.microsoft.com/office/drawing/2014/main" id="{4FC9290D-01C1-D9BE-5338-2542303227B7}"/>
              </a:ext>
            </a:extLst>
          </p:cNvPr>
          <p:cNvSpPr>
            <a:spLocks noChangeArrowheads="1"/>
          </p:cNvSpPr>
          <p:nvPr/>
        </p:nvSpPr>
        <p:spPr bwMode="auto">
          <a:xfrm>
            <a:off x="5655690" y="0"/>
            <a:ext cx="6231509" cy="4130675"/>
          </a:xfrm>
          <a:prstGeom prst="ellipse">
            <a:avLst/>
          </a:prstGeom>
          <a:solidFill>
            <a:schemeClr val="bg1">
              <a:alpha val="48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309" name="Line 5">
            <a:extLst>
              <a:ext uri="{FF2B5EF4-FFF2-40B4-BE49-F238E27FC236}">
                <a16:creationId xmlns:a16="http://schemas.microsoft.com/office/drawing/2014/main" id="{41F0BB1D-7D26-4740-6F2D-4AAC5FB96B0D}"/>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0" name="Line 6">
            <a:extLst>
              <a:ext uri="{FF2B5EF4-FFF2-40B4-BE49-F238E27FC236}">
                <a16:creationId xmlns:a16="http://schemas.microsoft.com/office/drawing/2014/main" id="{A137DD6A-B6FA-C8A7-5B86-98EED1DC7C75}"/>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1" name="Line 7">
            <a:extLst>
              <a:ext uri="{FF2B5EF4-FFF2-40B4-BE49-F238E27FC236}">
                <a16:creationId xmlns:a16="http://schemas.microsoft.com/office/drawing/2014/main" id="{23A946B4-7654-69B6-B277-9FA6CDF36D2A}"/>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2" name="Line 8">
            <a:extLst>
              <a:ext uri="{FF2B5EF4-FFF2-40B4-BE49-F238E27FC236}">
                <a16:creationId xmlns:a16="http://schemas.microsoft.com/office/drawing/2014/main" id="{C63800BC-FE55-E57A-169D-F039BACDD18C}"/>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3" name="Line 9">
            <a:extLst>
              <a:ext uri="{FF2B5EF4-FFF2-40B4-BE49-F238E27FC236}">
                <a16:creationId xmlns:a16="http://schemas.microsoft.com/office/drawing/2014/main" id="{53B1D038-E235-6DB1-02AB-750CF09204BD}"/>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4" name="Line 10">
            <a:extLst>
              <a:ext uri="{FF2B5EF4-FFF2-40B4-BE49-F238E27FC236}">
                <a16:creationId xmlns:a16="http://schemas.microsoft.com/office/drawing/2014/main" id="{CE365215-6165-01F0-BAC0-71E2B6216EAB}"/>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5" name="Line 11">
            <a:extLst>
              <a:ext uri="{FF2B5EF4-FFF2-40B4-BE49-F238E27FC236}">
                <a16:creationId xmlns:a16="http://schemas.microsoft.com/office/drawing/2014/main" id="{E137AABF-B0E8-0E9C-A234-BDB205784466}"/>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6" name="Line 12">
            <a:extLst>
              <a:ext uri="{FF2B5EF4-FFF2-40B4-BE49-F238E27FC236}">
                <a16:creationId xmlns:a16="http://schemas.microsoft.com/office/drawing/2014/main" id="{CA64DDA2-0B60-0B3D-043F-389C9C1B9265}"/>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7" name="Line 13">
            <a:extLst>
              <a:ext uri="{FF2B5EF4-FFF2-40B4-BE49-F238E27FC236}">
                <a16:creationId xmlns:a16="http://schemas.microsoft.com/office/drawing/2014/main" id="{C0922A4B-FB64-EA77-7C40-8CEF227C1823}"/>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8" name="Line 14">
            <a:extLst>
              <a:ext uri="{FF2B5EF4-FFF2-40B4-BE49-F238E27FC236}">
                <a16:creationId xmlns:a16="http://schemas.microsoft.com/office/drawing/2014/main" id="{C88D8080-7B13-6D36-F3A7-B2A05E520AD8}"/>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9" name="Line 15">
            <a:extLst>
              <a:ext uri="{FF2B5EF4-FFF2-40B4-BE49-F238E27FC236}">
                <a16:creationId xmlns:a16="http://schemas.microsoft.com/office/drawing/2014/main" id="{8CBC5F9E-1401-3634-4625-21E504CA6338}"/>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26320" name="Picture 16">
            <a:extLst>
              <a:ext uri="{FF2B5EF4-FFF2-40B4-BE49-F238E27FC236}">
                <a16:creationId xmlns:a16="http://schemas.microsoft.com/office/drawing/2014/main" id="{DD047247-29D7-D2B7-8341-FCA0D14A15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47" y="2895600"/>
            <a:ext cx="5154630" cy="3962400"/>
          </a:xfrm>
          <a:prstGeom prst="rect">
            <a:avLst/>
          </a:prstGeom>
          <a:noFill/>
          <a:extLst>
            <a:ext uri="{909E8E84-426E-40DD-AFC4-6F175D3DCCD1}">
              <a14:hiddenFill xmlns:a14="http://schemas.microsoft.com/office/drawing/2010/main">
                <a:solidFill>
                  <a:srgbClr val="FFFFFF"/>
                </a:solidFill>
              </a14:hiddenFill>
            </a:ext>
          </a:extLst>
        </p:spPr>
      </p:pic>
      <p:sp>
        <p:nvSpPr>
          <p:cNvPr id="226321" name="Text Box 17">
            <a:extLst>
              <a:ext uri="{FF2B5EF4-FFF2-40B4-BE49-F238E27FC236}">
                <a16:creationId xmlns:a16="http://schemas.microsoft.com/office/drawing/2014/main" id="{A2CCE7BD-9C22-5CDD-EE19-3601439737CA}"/>
              </a:ext>
            </a:extLst>
          </p:cNvPr>
          <p:cNvSpPr txBox="1">
            <a:spLocks noChangeArrowheads="1"/>
          </p:cNvSpPr>
          <p:nvPr/>
        </p:nvSpPr>
        <p:spPr bwMode="auto">
          <a:xfrm>
            <a:off x="1528746" y="4082696"/>
            <a:ext cx="2514600" cy="1616075"/>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5000" dirty="0" err="1">
                <a:solidFill>
                  <a:schemeClr val="bg1"/>
                </a:solidFill>
              </a:rPr>
              <a:t>Levítico</a:t>
            </a:r>
            <a:endParaRPr lang="en-US" altLang="en-US" sz="5000" dirty="0">
              <a:solidFill>
                <a:schemeClr val="bg1"/>
              </a:solidFill>
            </a:endParaRPr>
          </a:p>
          <a:p>
            <a:pPr algn="ctr"/>
            <a:r>
              <a:rPr lang="en-US" altLang="en-US" sz="5000" dirty="0">
                <a:solidFill>
                  <a:schemeClr val="bg1"/>
                </a:solidFill>
              </a:rPr>
              <a:t>16</a:t>
            </a:r>
          </a:p>
        </p:txBody>
      </p:sp>
      <p:sp>
        <p:nvSpPr>
          <p:cNvPr id="226322" name="Text Box 18">
            <a:extLst>
              <a:ext uri="{FF2B5EF4-FFF2-40B4-BE49-F238E27FC236}">
                <a16:creationId xmlns:a16="http://schemas.microsoft.com/office/drawing/2014/main" id="{B4D3B3BB-28EF-5E55-22DE-284B9529D1AE}"/>
              </a:ext>
            </a:extLst>
          </p:cNvPr>
          <p:cNvSpPr txBox="1">
            <a:spLocks noChangeArrowheads="1"/>
          </p:cNvSpPr>
          <p:nvPr/>
        </p:nvSpPr>
        <p:spPr bwMode="auto">
          <a:xfrm>
            <a:off x="6252754" y="447474"/>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dirty="0" err="1">
                <a:solidFill>
                  <a:srgbClr val="FFCC00"/>
                </a:solidFill>
                <a:latin typeface="Ravie" panose="04040805050809020602" pitchFamily="82" charset="0"/>
              </a:rPr>
              <a:t>Iluminando</a:t>
            </a:r>
            <a:endParaRPr lang="en-US" altLang="en-US" sz="3600" dirty="0">
              <a:solidFill>
                <a:srgbClr val="FFCC00"/>
              </a:solidFill>
              <a:latin typeface="Ravie" panose="04040805050809020602" pitchFamily="82" charset="0"/>
            </a:endParaRPr>
          </a:p>
        </p:txBody>
      </p:sp>
      <p:sp>
        <p:nvSpPr>
          <p:cNvPr id="226323" name="Text Box 19">
            <a:extLst>
              <a:ext uri="{FF2B5EF4-FFF2-40B4-BE49-F238E27FC236}">
                <a16:creationId xmlns:a16="http://schemas.microsoft.com/office/drawing/2014/main" id="{E9F746DE-237B-EFB4-8AB0-5A66FC12EE58}"/>
              </a:ext>
            </a:extLst>
          </p:cNvPr>
          <p:cNvSpPr txBox="1">
            <a:spLocks noChangeArrowheads="1"/>
          </p:cNvSpPr>
          <p:nvPr/>
        </p:nvSpPr>
        <p:spPr bwMode="auto">
          <a:xfrm>
            <a:off x="6400800" y="1061143"/>
            <a:ext cx="4576354" cy="224676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1"/>
                  </a:outerShdw>
                </a:effectLst>
              </a14:hiddenEffects>
            </a:ext>
          </a:extLst>
        </p:spPr>
        <p:txBody>
          <a:bodyPr wrap="square">
            <a:spAutoFit/>
          </a:bodyPr>
          <a:lstStyle/>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HEBREOS 8, 9, 10, 13</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Juan 12:27-33; 19:30</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Romanos 3:21-26; </a:t>
            </a:r>
          </a:p>
          <a:p>
            <a:pPr algn="ctr"/>
            <a:r>
              <a:rPr lang="en-US" altLang="en-US" sz="2800" b="1" dirty="0" err="1">
                <a:latin typeface="Tahoma" panose="020B0604030504040204" pitchFamily="34" charset="0"/>
                <a:ea typeface="Tahoma" panose="020B0604030504040204" pitchFamily="34" charset="0"/>
                <a:cs typeface="Tahoma" panose="020B0604030504040204" pitchFamily="34" charset="0"/>
              </a:rPr>
              <a:t>Efesios</a:t>
            </a:r>
            <a:r>
              <a:rPr lang="en-US" altLang="en-US" sz="2800" b="1" dirty="0">
                <a:latin typeface="Tahoma" panose="020B0604030504040204" pitchFamily="34" charset="0"/>
                <a:ea typeface="Tahoma" panose="020B0604030504040204" pitchFamily="34" charset="0"/>
                <a:cs typeface="Tahoma" panose="020B0604030504040204" pitchFamily="34" charset="0"/>
              </a:rPr>
              <a:t> 1:7; 2:13</a:t>
            </a:r>
          </a:p>
          <a:p>
            <a:pPr algn="ctr"/>
            <a:r>
              <a:rPr lang="en-US" altLang="en-US" sz="2800" b="1" dirty="0" err="1">
                <a:latin typeface="Tahoma" panose="020B0604030504040204" pitchFamily="34" charset="0"/>
                <a:ea typeface="Tahoma" panose="020B0604030504040204" pitchFamily="34" charset="0"/>
                <a:cs typeface="Tahoma" panose="020B0604030504040204" pitchFamily="34" charset="0"/>
              </a:rPr>
              <a:t>Colosenses</a:t>
            </a:r>
            <a:r>
              <a:rPr lang="en-US" altLang="en-US" sz="2800" b="1" dirty="0">
                <a:latin typeface="Tahoma" panose="020B0604030504040204" pitchFamily="34" charset="0"/>
                <a:ea typeface="Tahoma" panose="020B0604030504040204" pitchFamily="34" charset="0"/>
                <a:cs typeface="Tahoma" panose="020B0604030504040204" pitchFamily="34" charset="0"/>
              </a:rPr>
              <a:t> 1:19-20</a:t>
            </a:r>
          </a:p>
        </p:txBody>
      </p:sp>
      <p:sp>
        <p:nvSpPr>
          <p:cNvPr id="226324" name="Rectangle 20">
            <a:extLst>
              <a:ext uri="{FF2B5EF4-FFF2-40B4-BE49-F238E27FC236}">
                <a16:creationId xmlns:a16="http://schemas.microsoft.com/office/drawing/2014/main" id="{7C94120C-F7E8-E0FB-68C6-CF03B24DAFCA}"/>
              </a:ext>
            </a:extLst>
          </p:cNvPr>
          <p:cNvSpPr>
            <a:spLocks noChangeArrowheads="1"/>
          </p:cNvSpPr>
          <p:nvPr/>
        </p:nvSpPr>
        <p:spPr bwMode="auto">
          <a:xfrm rot="21127898">
            <a:off x="6611180" y="4209999"/>
            <a:ext cx="5548514" cy="241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A.P. y el diseño de Dios, desde el principio, para traer la salvación a través de Jesús.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26325" name="Rectangle 21">
            <a:extLst>
              <a:ext uri="{FF2B5EF4-FFF2-40B4-BE49-F238E27FC236}">
                <a16:creationId xmlns:a16="http://schemas.microsoft.com/office/drawing/2014/main" id="{99DE497C-8B99-4C80-4B3B-31902F1CE93E}"/>
              </a:ext>
            </a:extLst>
          </p:cNvPr>
          <p:cNvSpPr>
            <a:spLocks noChangeArrowheads="1"/>
          </p:cNvSpPr>
          <p:nvPr/>
        </p:nvSpPr>
        <p:spPr bwMode="auto">
          <a:xfrm rot="21131061">
            <a:off x="730277" y="2063040"/>
            <a:ext cx="3124200" cy="1320361"/>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EL PLAN:</a:t>
            </a: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estudiar</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textos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25789465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26323"/>
                                        </p:tgtEl>
                                        <p:attrNameLst>
                                          <p:attrName>style.visibility</p:attrName>
                                        </p:attrNameLst>
                                      </p:cBhvr>
                                      <p:to>
                                        <p:strVal val="visible"/>
                                      </p:to>
                                    </p:set>
                                    <p:animEffect transition="in" filter="dissolve">
                                      <p:cBhvr>
                                        <p:cTn id="7" dur="1000"/>
                                        <p:tgtEl>
                                          <p:spTgt spid="226323"/>
                                        </p:tgtEl>
                                      </p:cBhvr>
                                    </p:animEffect>
                                  </p:childTnLst>
                                </p:cTn>
                              </p:par>
                              <p:par>
                                <p:cTn id="8" presetID="16" presetClass="entr" presetSubtype="37" fill="hold" nodeType="withEffect">
                                  <p:stCondLst>
                                    <p:cond delay="0"/>
                                  </p:stCondLst>
                                  <p:iterate type="lt">
                                    <p:tmPct val="10000"/>
                                  </p:iterate>
                                  <p:childTnLst>
                                    <p:set>
                                      <p:cBhvr>
                                        <p:cTn id="9" dur="1" fill="hold">
                                          <p:stCondLst>
                                            <p:cond delay="0"/>
                                          </p:stCondLst>
                                        </p:cTn>
                                        <p:tgtEl>
                                          <p:spTgt spid="226321">
                                            <p:txEl>
                                              <p:pRg st="0" end="0"/>
                                            </p:txEl>
                                          </p:spTgt>
                                        </p:tgtEl>
                                        <p:attrNameLst>
                                          <p:attrName>style.visibility</p:attrName>
                                        </p:attrNameLst>
                                      </p:cBhvr>
                                      <p:to>
                                        <p:strVal val="visible"/>
                                      </p:to>
                                    </p:set>
                                    <p:animEffect transition="in" filter="barn(outVertical)">
                                      <p:cBhvr>
                                        <p:cTn id="10" dur="1000"/>
                                        <p:tgtEl>
                                          <p:spTgt spid="226321">
                                            <p:txEl>
                                              <p:pRg st="0" end="0"/>
                                            </p:txEl>
                                          </p:spTgt>
                                        </p:tgtEl>
                                      </p:cBhvr>
                                    </p:animEffect>
                                  </p:childTnLst>
                                </p:cTn>
                              </p:par>
                              <p:par>
                                <p:cTn id="11" presetID="16" presetClass="entr" presetSubtype="37" fill="hold" nodeType="withEffect">
                                  <p:stCondLst>
                                    <p:cond delay="0"/>
                                  </p:stCondLst>
                                  <p:iterate type="lt">
                                    <p:tmPct val="10000"/>
                                  </p:iterate>
                                  <p:childTnLst>
                                    <p:set>
                                      <p:cBhvr>
                                        <p:cTn id="12" dur="1" fill="hold">
                                          <p:stCondLst>
                                            <p:cond delay="0"/>
                                          </p:stCondLst>
                                        </p:cTn>
                                        <p:tgtEl>
                                          <p:spTgt spid="226321">
                                            <p:txEl>
                                              <p:pRg st="1" end="1"/>
                                            </p:txEl>
                                          </p:spTgt>
                                        </p:tgtEl>
                                        <p:attrNameLst>
                                          <p:attrName>style.visibility</p:attrName>
                                        </p:attrNameLst>
                                      </p:cBhvr>
                                      <p:to>
                                        <p:strVal val="visible"/>
                                      </p:to>
                                    </p:set>
                                    <p:animEffect transition="in" filter="barn(outVertical)">
                                      <p:cBhvr>
                                        <p:cTn id="13" dur="1000"/>
                                        <p:tgtEl>
                                          <p:spTgt spid="226321">
                                            <p:txEl>
                                              <p:pRg st="1" end="1"/>
                                            </p:txEl>
                                          </p:spTgt>
                                        </p:tgtEl>
                                      </p:cBhvr>
                                    </p:animEffect>
                                  </p:childTnLst>
                                </p:cTn>
                              </p:par>
                            </p:childTnLst>
                          </p:cTn>
                        </p:par>
                        <p:par>
                          <p:cTn id="14" fill="hold" nodeType="afterGroup">
                            <p:stCondLst>
                              <p:cond delay="1700"/>
                            </p:stCondLst>
                            <p:childTnLst>
                              <p:par>
                                <p:cTn id="15" presetID="17" presetClass="entr" presetSubtype="8" fill="hold" nodeType="afterEffect">
                                  <p:stCondLst>
                                    <p:cond delay="0"/>
                                  </p:stCondLst>
                                  <p:childTnLst>
                                    <p:set>
                                      <p:cBhvr>
                                        <p:cTn id="16" dur="1" fill="hold">
                                          <p:stCondLst>
                                            <p:cond delay="0"/>
                                          </p:stCondLst>
                                        </p:cTn>
                                        <p:tgtEl>
                                          <p:spTgt spid="226309"/>
                                        </p:tgtEl>
                                        <p:attrNameLst>
                                          <p:attrName>style.visibility</p:attrName>
                                        </p:attrNameLst>
                                      </p:cBhvr>
                                      <p:to>
                                        <p:strVal val="visible"/>
                                      </p:to>
                                    </p:set>
                                    <p:anim calcmode="lin" valueType="num">
                                      <p:cBhvr>
                                        <p:cTn id="17" dur="2000" fill="hold"/>
                                        <p:tgtEl>
                                          <p:spTgt spid="226309"/>
                                        </p:tgtEl>
                                        <p:attrNameLst>
                                          <p:attrName>ppt_x</p:attrName>
                                        </p:attrNameLst>
                                      </p:cBhvr>
                                      <p:tavLst>
                                        <p:tav tm="0">
                                          <p:val>
                                            <p:strVal val="#ppt_x-#ppt_w/2"/>
                                          </p:val>
                                        </p:tav>
                                        <p:tav tm="100000">
                                          <p:val>
                                            <p:strVal val="#ppt_x"/>
                                          </p:val>
                                        </p:tav>
                                      </p:tavLst>
                                    </p:anim>
                                    <p:anim calcmode="lin" valueType="num">
                                      <p:cBhvr>
                                        <p:cTn id="18" dur="2000" fill="hold"/>
                                        <p:tgtEl>
                                          <p:spTgt spid="226309"/>
                                        </p:tgtEl>
                                        <p:attrNameLst>
                                          <p:attrName>ppt_y</p:attrName>
                                        </p:attrNameLst>
                                      </p:cBhvr>
                                      <p:tavLst>
                                        <p:tav tm="0">
                                          <p:val>
                                            <p:strVal val="#ppt_y"/>
                                          </p:val>
                                        </p:tav>
                                        <p:tav tm="100000">
                                          <p:val>
                                            <p:strVal val="#ppt_y"/>
                                          </p:val>
                                        </p:tav>
                                      </p:tavLst>
                                    </p:anim>
                                    <p:anim calcmode="lin" valueType="num">
                                      <p:cBhvr>
                                        <p:cTn id="19" dur="2000" fill="hold"/>
                                        <p:tgtEl>
                                          <p:spTgt spid="226309"/>
                                        </p:tgtEl>
                                        <p:attrNameLst>
                                          <p:attrName>ppt_w</p:attrName>
                                        </p:attrNameLst>
                                      </p:cBhvr>
                                      <p:tavLst>
                                        <p:tav tm="0">
                                          <p:val>
                                            <p:fltVal val="0"/>
                                          </p:val>
                                        </p:tav>
                                        <p:tav tm="100000">
                                          <p:val>
                                            <p:strVal val="#ppt_w"/>
                                          </p:val>
                                        </p:tav>
                                      </p:tavLst>
                                    </p:anim>
                                    <p:anim calcmode="lin" valueType="num">
                                      <p:cBhvr>
                                        <p:cTn id="20" dur="2000" fill="hold"/>
                                        <p:tgtEl>
                                          <p:spTgt spid="226309"/>
                                        </p:tgtEl>
                                        <p:attrNameLst>
                                          <p:attrName>ppt_h</p:attrName>
                                        </p:attrNameLst>
                                      </p:cBhvr>
                                      <p:tavLst>
                                        <p:tav tm="0">
                                          <p:val>
                                            <p:strVal val="#ppt_h"/>
                                          </p:val>
                                        </p:tav>
                                        <p:tav tm="100000">
                                          <p:val>
                                            <p:strVal val="#ppt_h"/>
                                          </p:val>
                                        </p:tav>
                                      </p:tavLst>
                                    </p:anim>
                                  </p:childTnLst>
                                </p:cTn>
                              </p:par>
                              <p:par>
                                <p:cTn id="21" presetID="17" presetClass="entr" presetSubtype="8" fill="hold" nodeType="withEffect">
                                  <p:stCondLst>
                                    <p:cond delay="0"/>
                                  </p:stCondLst>
                                  <p:childTnLst>
                                    <p:set>
                                      <p:cBhvr>
                                        <p:cTn id="22" dur="1" fill="hold">
                                          <p:stCondLst>
                                            <p:cond delay="0"/>
                                          </p:stCondLst>
                                        </p:cTn>
                                        <p:tgtEl>
                                          <p:spTgt spid="226310"/>
                                        </p:tgtEl>
                                        <p:attrNameLst>
                                          <p:attrName>style.visibility</p:attrName>
                                        </p:attrNameLst>
                                      </p:cBhvr>
                                      <p:to>
                                        <p:strVal val="visible"/>
                                      </p:to>
                                    </p:set>
                                    <p:anim calcmode="lin" valueType="num">
                                      <p:cBhvr>
                                        <p:cTn id="23" dur="2000" fill="hold"/>
                                        <p:tgtEl>
                                          <p:spTgt spid="226310"/>
                                        </p:tgtEl>
                                        <p:attrNameLst>
                                          <p:attrName>ppt_x</p:attrName>
                                        </p:attrNameLst>
                                      </p:cBhvr>
                                      <p:tavLst>
                                        <p:tav tm="0">
                                          <p:val>
                                            <p:strVal val="#ppt_x-#ppt_w/2"/>
                                          </p:val>
                                        </p:tav>
                                        <p:tav tm="100000">
                                          <p:val>
                                            <p:strVal val="#ppt_x"/>
                                          </p:val>
                                        </p:tav>
                                      </p:tavLst>
                                    </p:anim>
                                    <p:anim calcmode="lin" valueType="num">
                                      <p:cBhvr>
                                        <p:cTn id="24" dur="2000" fill="hold"/>
                                        <p:tgtEl>
                                          <p:spTgt spid="226310"/>
                                        </p:tgtEl>
                                        <p:attrNameLst>
                                          <p:attrName>ppt_y</p:attrName>
                                        </p:attrNameLst>
                                      </p:cBhvr>
                                      <p:tavLst>
                                        <p:tav tm="0">
                                          <p:val>
                                            <p:strVal val="#ppt_y"/>
                                          </p:val>
                                        </p:tav>
                                        <p:tav tm="100000">
                                          <p:val>
                                            <p:strVal val="#ppt_y"/>
                                          </p:val>
                                        </p:tav>
                                      </p:tavLst>
                                    </p:anim>
                                    <p:anim calcmode="lin" valueType="num">
                                      <p:cBhvr>
                                        <p:cTn id="25" dur="2000" fill="hold"/>
                                        <p:tgtEl>
                                          <p:spTgt spid="226310"/>
                                        </p:tgtEl>
                                        <p:attrNameLst>
                                          <p:attrName>ppt_w</p:attrName>
                                        </p:attrNameLst>
                                      </p:cBhvr>
                                      <p:tavLst>
                                        <p:tav tm="0">
                                          <p:val>
                                            <p:fltVal val="0"/>
                                          </p:val>
                                        </p:tav>
                                        <p:tav tm="100000">
                                          <p:val>
                                            <p:strVal val="#ppt_w"/>
                                          </p:val>
                                        </p:tav>
                                      </p:tavLst>
                                    </p:anim>
                                    <p:anim calcmode="lin" valueType="num">
                                      <p:cBhvr>
                                        <p:cTn id="26" dur="2000" fill="hold"/>
                                        <p:tgtEl>
                                          <p:spTgt spid="226310"/>
                                        </p:tgtEl>
                                        <p:attrNameLst>
                                          <p:attrName>ppt_h</p:attrName>
                                        </p:attrNameLst>
                                      </p:cBhvr>
                                      <p:tavLst>
                                        <p:tav tm="0">
                                          <p:val>
                                            <p:strVal val="#ppt_h"/>
                                          </p:val>
                                        </p:tav>
                                        <p:tav tm="100000">
                                          <p:val>
                                            <p:strVal val="#ppt_h"/>
                                          </p:val>
                                        </p:tav>
                                      </p:tavLst>
                                    </p:anim>
                                  </p:childTnLst>
                                </p:cTn>
                              </p:par>
                              <p:par>
                                <p:cTn id="27" presetID="17" presetClass="entr" presetSubtype="8" fill="hold" nodeType="withEffect">
                                  <p:stCondLst>
                                    <p:cond delay="0"/>
                                  </p:stCondLst>
                                  <p:childTnLst>
                                    <p:set>
                                      <p:cBhvr>
                                        <p:cTn id="28" dur="1" fill="hold">
                                          <p:stCondLst>
                                            <p:cond delay="0"/>
                                          </p:stCondLst>
                                        </p:cTn>
                                        <p:tgtEl>
                                          <p:spTgt spid="226311"/>
                                        </p:tgtEl>
                                        <p:attrNameLst>
                                          <p:attrName>style.visibility</p:attrName>
                                        </p:attrNameLst>
                                      </p:cBhvr>
                                      <p:to>
                                        <p:strVal val="visible"/>
                                      </p:to>
                                    </p:set>
                                    <p:anim calcmode="lin" valueType="num">
                                      <p:cBhvr>
                                        <p:cTn id="29" dur="2000" fill="hold"/>
                                        <p:tgtEl>
                                          <p:spTgt spid="226311"/>
                                        </p:tgtEl>
                                        <p:attrNameLst>
                                          <p:attrName>ppt_x</p:attrName>
                                        </p:attrNameLst>
                                      </p:cBhvr>
                                      <p:tavLst>
                                        <p:tav tm="0">
                                          <p:val>
                                            <p:strVal val="#ppt_x-#ppt_w/2"/>
                                          </p:val>
                                        </p:tav>
                                        <p:tav tm="100000">
                                          <p:val>
                                            <p:strVal val="#ppt_x"/>
                                          </p:val>
                                        </p:tav>
                                      </p:tavLst>
                                    </p:anim>
                                    <p:anim calcmode="lin" valueType="num">
                                      <p:cBhvr>
                                        <p:cTn id="30" dur="2000" fill="hold"/>
                                        <p:tgtEl>
                                          <p:spTgt spid="226311"/>
                                        </p:tgtEl>
                                        <p:attrNameLst>
                                          <p:attrName>ppt_y</p:attrName>
                                        </p:attrNameLst>
                                      </p:cBhvr>
                                      <p:tavLst>
                                        <p:tav tm="0">
                                          <p:val>
                                            <p:strVal val="#ppt_y"/>
                                          </p:val>
                                        </p:tav>
                                        <p:tav tm="100000">
                                          <p:val>
                                            <p:strVal val="#ppt_y"/>
                                          </p:val>
                                        </p:tav>
                                      </p:tavLst>
                                    </p:anim>
                                    <p:anim calcmode="lin" valueType="num">
                                      <p:cBhvr>
                                        <p:cTn id="31" dur="2000" fill="hold"/>
                                        <p:tgtEl>
                                          <p:spTgt spid="226311"/>
                                        </p:tgtEl>
                                        <p:attrNameLst>
                                          <p:attrName>ppt_w</p:attrName>
                                        </p:attrNameLst>
                                      </p:cBhvr>
                                      <p:tavLst>
                                        <p:tav tm="0">
                                          <p:val>
                                            <p:fltVal val="0"/>
                                          </p:val>
                                        </p:tav>
                                        <p:tav tm="100000">
                                          <p:val>
                                            <p:strVal val="#ppt_w"/>
                                          </p:val>
                                        </p:tav>
                                      </p:tavLst>
                                    </p:anim>
                                    <p:anim calcmode="lin" valueType="num">
                                      <p:cBhvr>
                                        <p:cTn id="32" dur="2000" fill="hold"/>
                                        <p:tgtEl>
                                          <p:spTgt spid="226311"/>
                                        </p:tgtEl>
                                        <p:attrNameLst>
                                          <p:attrName>ppt_h</p:attrName>
                                        </p:attrNameLst>
                                      </p:cBhvr>
                                      <p:tavLst>
                                        <p:tav tm="0">
                                          <p:val>
                                            <p:strVal val="#ppt_h"/>
                                          </p:val>
                                        </p:tav>
                                        <p:tav tm="100000">
                                          <p:val>
                                            <p:strVal val="#ppt_h"/>
                                          </p:val>
                                        </p:tav>
                                      </p:tavLst>
                                    </p:anim>
                                  </p:childTnLst>
                                </p:cTn>
                              </p:par>
                              <p:par>
                                <p:cTn id="33" presetID="17" presetClass="entr" presetSubtype="8" fill="hold" nodeType="withEffect">
                                  <p:stCondLst>
                                    <p:cond delay="0"/>
                                  </p:stCondLst>
                                  <p:childTnLst>
                                    <p:set>
                                      <p:cBhvr>
                                        <p:cTn id="34" dur="1" fill="hold">
                                          <p:stCondLst>
                                            <p:cond delay="0"/>
                                          </p:stCondLst>
                                        </p:cTn>
                                        <p:tgtEl>
                                          <p:spTgt spid="226312"/>
                                        </p:tgtEl>
                                        <p:attrNameLst>
                                          <p:attrName>style.visibility</p:attrName>
                                        </p:attrNameLst>
                                      </p:cBhvr>
                                      <p:to>
                                        <p:strVal val="visible"/>
                                      </p:to>
                                    </p:set>
                                    <p:anim calcmode="lin" valueType="num">
                                      <p:cBhvr>
                                        <p:cTn id="35" dur="2000" fill="hold"/>
                                        <p:tgtEl>
                                          <p:spTgt spid="226312"/>
                                        </p:tgtEl>
                                        <p:attrNameLst>
                                          <p:attrName>ppt_x</p:attrName>
                                        </p:attrNameLst>
                                      </p:cBhvr>
                                      <p:tavLst>
                                        <p:tav tm="0">
                                          <p:val>
                                            <p:strVal val="#ppt_x-#ppt_w/2"/>
                                          </p:val>
                                        </p:tav>
                                        <p:tav tm="100000">
                                          <p:val>
                                            <p:strVal val="#ppt_x"/>
                                          </p:val>
                                        </p:tav>
                                      </p:tavLst>
                                    </p:anim>
                                    <p:anim calcmode="lin" valueType="num">
                                      <p:cBhvr>
                                        <p:cTn id="36" dur="2000" fill="hold"/>
                                        <p:tgtEl>
                                          <p:spTgt spid="226312"/>
                                        </p:tgtEl>
                                        <p:attrNameLst>
                                          <p:attrName>ppt_y</p:attrName>
                                        </p:attrNameLst>
                                      </p:cBhvr>
                                      <p:tavLst>
                                        <p:tav tm="0">
                                          <p:val>
                                            <p:strVal val="#ppt_y"/>
                                          </p:val>
                                        </p:tav>
                                        <p:tav tm="100000">
                                          <p:val>
                                            <p:strVal val="#ppt_y"/>
                                          </p:val>
                                        </p:tav>
                                      </p:tavLst>
                                    </p:anim>
                                    <p:anim calcmode="lin" valueType="num">
                                      <p:cBhvr>
                                        <p:cTn id="37" dur="2000" fill="hold"/>
                                        <p:tgtEl>
                                          <p:spTgt spid="226312"/>
                                        </p:tgtEl>
                                        <p:attrNameLst>
                                          <p:attrName>ppt_w</p:attrName>
                                        </p:attrNameLst>
                                      </p:cBhvr>
                                      <p:tavLst>
                                        <p:tav tm="0">
                                          <p:val>
                                            <p:fltVal val="0"/>
                                          </p:val>
                                        </p:tav>
                                        <p:tav tm="100000">
                                          <p:val>
                                            <p:strVal val="#ppt_w"/>
                                          </p:val>
                                        </p:tav>
                                      </p:tavLst>
                                    </p:anim>
                                    <p:anim calcmode="lin" valueType="num">
                                      <p:cBhvr>
                                        <p:cTn id="38" dur="2000" fill="hold"/>
                                        <p:tgtEl>
                                          <p:spTgt spid="226312"/>
                                        </p:tgtEl>
                                        <p:attrNameLst>
                                          <p:attrName>ppt_h</p:attrName>
                                        </p:attrNameLst>
                                      </p:cBhvr>
                                      <p:tavLst>
                                        <p:tav tm="0">
                                          <p:val>
                                            <p:strVal val="#ppt_h"/>
                                          </p:val>
                                        </p:tav>
                                        <p:tav tm="100000">
                                          <p:val>
                                            <p:strVal val="#ppt_h"/>
                                          </p:val>
                                        </p:tav>
                                      </p:tavLst>
                                    </p:anim>
                                  </p:childTnLst>
                                </p:cTn>
                              </p:par>
                              <p:par>
                                <p:cTn id="39" presetID="17" presetClass="entr" presetSubtype="8" fill="hold" nodeType="withEffect">
                                  <p:stCondLst>
                                    <p:cond delay="0"/>
                                  </p:stCondLst>
                                  <p:childTnLst>
                                    <p:set>
                                      <p:cBhvr>
                                        <p:cTn id="40" dur="1" fill="hold">
                                          <p:stCondLst>
                                            <p:cond delay="0"/>
                                          </p:stCondLst>
                                        </p:cTn>
                                        <p:tgtEl>
                                          <p:spTgt spid="226319"/>
                                        </p:tgtEl>
                                        <p:attrNameLst>
                                          <p:attrName>style.visibility</p:attrName>
                                        </p:attrNameLst>
                                      </p:cBhvr>
                                      <p:to>
                                        <p:strVal val="visible"/>
                                      </p:to>
                                    </p:set>
                                    <p:anim calcmode="lin" valueType="num">
                                      <p:cBhvr>
                                        <p:cTn id="41" dur="2000" fill="hold"/>
                                        <p:tgtEl>
                                          <p:spTgt spid="226319"/>
                                        </p:tgtEl>
                                        <p:attrNameLst>
                                          <p:attrName>ppt_x</p:attrName>
                                        </p:attrNameLst>
                                      </p:cBhvr>
                                      <p:tavLst>
                                        <p:tav tm="0">
                                          <p:val>
                                            <p:strVal val="#ppt_x-#ppt_w/2"/>
                                          </p:val>
                                        </p:tav>
                                        <p:tav tm="100000">
                                          <p:val>
                                            <p:strVal val="#ppt_x"/>
                                          </p:val>
                                        </p:tav>
                                      </p:tavLst>
                                    </p:anim>
                                    <p:anim calcmode="lin" valueType="num">
                                      <p:cBhvr>
                                        <p:cTn id="42" dur="2000" fill="hold"/>
                                        <p:tgtEl>
                                          <p:spTgt spid="226319"/>
                                        </p:tgtEl>
                                        <p:attrNameLst>
                                          <p:attrName>ppt_y</p:attrName>
                                        </p:attrNameLst>
                                      </p:cBhvr>
                                      <p:tavLst>
                                        <p:tav tm="0">
                                          <p:val>
                                            <p:strVal val="#ppt_y"/>
                                          </p:val>
                                        </p:tav>
                                        <p:tav tm="100000">
                                          <p:val>
                                            <p:strVal val="#ppt_y"/>
                                          </p:val>
                                        </p:tav>
                                      </p:tavLst>
                                    </p:anim>
                                    <p:anim calcmode="lin" valueType="num">
                                      <p:cBhvr>
                                        <p:cTn id="43" dur="2000" fill="hold"/>
                                        <p:tgtEl>
                                          <p:spTgt spid="226319"/>
                                        </p:tgtEl>
                                        <p:attrNameLst>
                                          <p:attrName>ppt_w</p:attrName>
                                        </p:attrNameLst>
                                      </p:cBhvr>
                                      <p:tavLst>
                                        <p:tav tm="0">
                                          <p:val>
                                            <p:fltVal val="0"/>
                                          </p:val>
                                        </p:tav>
                                        <p:tav tm="100000">
                                          <p:val>
                                            <p:strVal val="#ppt_w"/>
                                          </p:val>
                                        </p:tav>
                                      </p:tavLst>
                                    </p:anim>
                                    <p:anim calcmode="lin" valueType="num">
                                      <p:cBhvr>
                                        <p:cTn id="44" dur="2000" fill="hold"/>
                                        <p:tgtEl>
                                          <p:spTgt spid="226319"/>
                                        </p:tgtEl>
                                        <p:attrNameLst>
                                          <p:attrName>ppt_h</p:attrName>
                                        </p:attrNameLst>
                                      </p:cBhvr>
                                      <p:tavLst>
                                        <p:tav tm="0">
                                          <p:val>
                                            <p:strVal val="#ppt_h"/>
                                          </p:val>
                                        </p:tav>
                                        <p:tav tm="100000">
                                          <p:val>
                                            <p:strVal val="#ppt_h"/>
                                          </p:val>
                                        </p:tav>
                                      </p:tavLst>
                                    </p:anim>
                                  </p:childTnLst>
                                </p:cTn>
                              </p:par>
                              <p:par>
                                <p:cTn id="45" presetID="17" presetClass="entr" presetSubtype="8" fill="hold" nodeType="withEffect">
                                  <p:stCondLst>
                                    <p:cond delay="0"/>
                                  </p:stCondLst>
                                  <p:childTnLst>
                                    <p:set>
                                      <p:cBhvr>
                                        <p:cTn id="46" dur="1" fill="hold">
                                          <p:stCondLst>
                                            <p:cond delay="0"/>
                                          </p:stCondLst>
                                        </p:cTn>
                                        <p:tgtEl>
                                          <p:spTgt spid="226313"/>
                                        </p:tgtEl>
                                        <p:attrNameLst>
                                          <p:attrName>style.visibility</p:attrName>
                                        </p:attrNameLst>
                                      </p:cBhvr>
                                      <p:to>
                                        <p:strVal val="visible"/>
                                      </p:to>
                                    </p:set>
                                    <p:anim calcmode="lin" valueType="num">
                                      <p:cBhvr>
                                        <p:cTn id="47" dur="2000" fill="hold"/>
                                        <p:tgtEl>
                                          <p:spTgt spid="226313"/>
                                        </p:tgtEl>
                                        <p:attrNameLst>
                                          <p:attrName>ppt_x</p:attrName>
                                        </p:attrNameLst>
                                      </p:cBhvr>
                                      <p:tavLst>
                                        <p:tav tm="0">
                                          <p:val>
                                            <p:strVal val="#ppt_x-#ppt_w/2"/>
                                          </p:val>
                                        </p:tav>
                                        <p:tav tm="100000">
                                          <p:val>
                                            <p:strVal val="#ppt_x"/>
                                          </p:val>
                                        </p:tav>
                                      </p:tavLst>
                                    </p:anim>
                                    <p:anim calcmode="lin" valueType="num">
                                      <p:cBhvr>
                                        <p:cTn id="48" dur="2000" fill="hold"/>
                                        <p:tgtEl>
                                          <p:spTgt spid="226313"/>
                                        </p:tgtEl>
                                        <p:attrNameLst>
                                          <p:attrName>ppt_y</p:attrName>
                                        </p:attrNameLst>
                                      </p:cBhvr>
                                      <p:tavLst>
                                        <p:tav tm="0">
                                          <p:val>
                                            <p:strVal val="#ppt_y"/>
                                          </p:val>
                                        </p:tav>
                                        <p:tav tm="100000">
                                          <p:val>
                                            <p:strVal val="#ppt_y"/>
                                          </p:val>
                                        </p:tav>
                                      </p:tavLst>
                                    </p:anim>
                                    <p:anim calcmode="lin" valueType="num">
                                      <p:cBhvr>
                                        <p:cTn id="49" dur="2000" fill="hold"/>
                                        <p:tgtEl>
                                          <p:spTgt spid="226313"/>
                                        </p:tgtEl>
                                        <p:attrNameLst>
                                          <p:attrName>ppt_w</p:attrName>
                                        </p:attrNameLst>
                                      </p:cBhvr>
                                      <p:tavLst>
                                        <p:tav tm="0">
                                          <p:val>
                                            <p:fltVal val="0"/>
                                          </p:val>
                                        </p:tav>
                                        <p:tav tm="100000">
                                          <p:val>
                                            <p:strVal val="#ppt_w"/>
                                          </p:val>
                                        </p:tav>
                                      </p:tavLst>
                                    </p:anim>
                                    <p:anim calcmode="lin" valueType="num">
                                      <p:cBhvr>
                                        <p:cTn id="50" dur="2000" fill="hold"/>
                                        <p:tgtEl>
                                          <p:spTgt spid="226313"/>
                                        </p:tgtEl>
                                        <p:attrNameLst>
                                          <p:attrName>ppt_h</p:attrName>
                                        </p:attrNameLst>
                                      </p:cBhvr>
                                      <p:tavLst>
                                        <p:tav tm="0">
                                          <p:val>
                                            <p:strVal val="#ppt_h"/>
                                          </p:val>
                                        </p:tav>
                                        <p:tav tm="100000">
                                          <p:val>
                                            <p:strVal val="#ppt_h"/>
                                          </p:val>
                                        </p:tav>
                                      </p:tavLst>
                                    </p:anim>
                                  </p:childTnLst>
                                </p:cTn>
                              </p:par>
                              <p:par>
                                <p:cTn id="51" presetID="17" presetClass="entr" presetSubtype="8" fill="hold" nodeType="withEffect">
                                  <p:stCondLst>
                                    <p:cond delay="0"/>
                                  </p:stCondLst>
                                  <p:childTnLst>
                                    <p:set>
                                      <p:cBhvr>
                                        <p:cTn id="52" dur="1" fill="hold">
                                          <p:stCondLst>
                                            <p:cond delay="0"/>
                                          </p:stCondLst>
                                        </p:cTn>
                                        <p:tgtEl>
                                          <p:spTgt spid="226314"/>
                                        </p:tgtEl>
                                        <p:attrNameLst>
                                          <p:attrName>style.visibility</p:attrName>
                                        </p:attrNameLst>
                                      </p:cBhvr>
                                      <p:to>
                                        <p:strVal val="visible"/>
                                      </p:to>
                                    </p:set>
                                    <p:anim calcmode="lin" valueType="num">
                                      <p:cBhvr>
                                        <p:cTn id="53" dur="2000" fill="hold"/>
                                        <p:tgtEl>
                                          <p:spTgt spid="226314"/>
                                        </p:tgtEl>
                                        <p:attrNameLst>
                                          <p:attrName>ppt_x</p:attrName>
                                        </p:attrNameLst>
                                      </p:cBhvr>
                                      <p:tavLst>
                                        <p:tav tm="0">
                                          <p:val>
                                            <p:strVal val="#ppt_x-#ppt_w/2"/>
                                          </p:val>
                                        </p:tav>
                                        <p:tav tm="100000">
                                          <p:val>
                                            <p:strVal val="#ppt_x"/>
                                          </p:val>
                                        </p:tav>
                                      </p:tavLst>
                                    </p:anim>
                                    <p:anim calcmode="lin" valueType="num">
                                      <p:cBhvr>
                                        <p:cTn id="54" dur="2000" fill="hold"/>
                                        <p:tgtEl>
                                          <p:spTgt spid="226314"/>
                                        </p:tgtEl>
                                        <p:attrNameLst>
                                          <p:attrName>ppt_y</p:attrName>
                                        </p:attrNameLst>
                                      </p:cBhvr>
                                      <p:tavLst>
                                        <p:tav tm="0">
                                          <p:val>
                                            <p:strVal val="#ppt_y"/>
                                          </p:val>
                                        </p:tav>
                                        <p:tav tm="100000">
                                          <p:val>
                                            <p:strVal val="#ppt_y"/>
                                          </p:val>
                                        </p:tav>
                                      </p:tavLst>
                                    </p:anim>
                                    <p:anim calcmode="lin" valueType="num">
                                      <p:cBhvr>
                                        <p:cTn id="55" dur="2000" fill="hold"/>
                                        <p:tgtEl>
                                          <p:spTgt spid="226314"/>
                                        </p:tgtEl>
                                        <p:attrNameLst>
                                          <p:attrName>ppt_w</p:attrName>
                                        </p:attrNameLst>
                                      </p:cBhvr>
                                      <p:tavLst>
                                        <p:tav tm="0">
                                          <p:val>
                                            <p:fltVal val="0"/>
                                          </p:val>
                                        </p:tav>
                                        <p:tav tm="100000">
                                          <p:val>
                                            <p:strVal val="#ppt_w"/>
                                          </p:val>
                                        </p:tav>
                                      </p:tavLst>
                                    </p:anim>
                                    <p:anim calcmode="lin" valueType="num">
                                      <p:cBhvr>
                                        <p:cTn id="56" dur="2000" fill="hold"/>
                                        <p:tgtEl>
                                          <p:spTgt spid="226314"/>
                                        </p:tgtEl>
                                        <p:attrNameLst>
                                          <p:attrName>ppt_h</p:attrName>
                                        </p:attrNameLst>
                                      </p:cBhvr>
                                      <p:tavLst>
                                        <p:tav tm="0">
                                          <p:val>
                                            <p:strVal val="#ppt_h"/>
                                          </p:val>
                                        </p:tav>
                                        <p:tav tm="100000">
                                          <p:val>
                                            <p:strVal val="#ppt_h"/>
                                          </p:val>
                                        </p:tav>
                                      </p:tavLst>
                                    </p:anim>
                                  </p:childTnLst>
                                </p:cTn>
                              </p:par>
                              <p:par>
                                <p:cTn id="57" presetID="17" presetClass="entr" presetSubtype="8" fill="hold" nodeType="withEffect">
                                  <p:stCondLst>
                                    <p:cond delay="0"/>
                                  </p:stCondLst>
                                  <p:childTnLst>
                                    <p:set>
                                      <p:cBhvr>
                                        <p:cTn id="58" dur="1" fill="hold">
                                          <p:stCondLst>
                                            <p:cond delay="0"/>
                                          </p:stCondLst>
                                        </p:cTn>
                                        <p:tgtEl>
                                          <p:spTgt spid="226315"/>
                                        </p:tgtEl>
                                        <p:attrNameLst>
                                          <p:attrName>style.visibility</p:attrName>
                                        </p:attrNameLst>
                                      </p:cBhvr>
                                      <p:to>
                                        <p:strVal val="visible"/>
                                      </p:to>
                                    </p:set>
                                    <p:anim calcmode="lin" valueType="num">
                                      <p:cBhvr>
                                        <p:cTn id="59" dur="2000" fill="hold"/>
                                        <p:tgtEl>
                                          <p:spTgt spid="226315"/>
                                        </p:tgtEl>
                                        <p:attrNameLst>
                                          <p:attrName>ppt_x</p:attrName>
                                        </p:attrNameLst>
                                      </p:cBhvr>
                                      <p:tavLst>
                                        <p:tav tm="0">
                                          <p:val>
                                            <p:strVal val="#ppt_x-#ppt_w/2"/>
                                          </p:val>
                                        </p:tav>
                                        <p:tav tm="100000">
                                          <p:val>
                                            <p:strVal val="#ppt_x"/>
                                          </p:val>
                                        </p:tav>
                                      </p:tavLst>
                                    </p:anim>
                                    <p:anim calcmode="lin" valueType="num">
                                      <p:cBhvr>
                                        <p:cTn id="60" dur="2000" fill="hold"/>
                                        <p:tgtEl>
                                          <p:spTgt spid="226315"/>
                                        </p:tgtEl>
                                        <p:attrNameLst>
                                          <p:attrName>ppt_y</p:attrName>
                                        </p:attrNameLst>
                                      </p:cBhvr>
                                      <p:tavLst>
                                        <p:tav tm="0">
                                          <p:val>
                                            <p:strVal val="#ppt_y"/>
                                          </p:val>
                                        </p:tav>
                                        <p:tav tm="100000">
                                          <p:val>
                                            <p:strVal val="#ppt_y"/>
                                          </p:val>
                                        </p:tav>
                                      </p:tavLst>
                                    </p:anim>
                                    <p:anim calcmode="lin" valueType="num">
                                      <p:cBhvr>
                                        <p:cTn id="61" dur="2000" fill="hold"/>
                                        <p:tgtEl>
                                          <p:spTgt spid="226315"/>
                                        </p:tgtEl>
                                        <p:attrNameLst>
                                          <p:attrName>ppt_w</p:attrName>
                                        </p:attrNameLst>
                                      </p:cBhvr>
                                      <p:tavLst>
                                        <p:tav tm="0">
                                          <p:val>
                                            <p:fltVal val="0"/>
                                          </p:val>
                                        </p:tav>
                                        <p:tav tm="100000">
                                          <p:val>
                                            <p:strVal val="#ppt_w"/>
                                          </p:val>
                                        </p:tav>
                                      </p:tavLst>
                                    </p:anim>
                                    <p:anim calcmode="lin" valueType="num">
                                      <p:cBhvr>
                                        <p:cTn id="62" dur="2000" fill="hold"/>
                                        <p:tgtEl>
                                          <p:spTgt spid="226315"/>
                                        </p:tgtEl>
                                        <p:attrNameLst>
                                          <p:attrName>ppt_h</p:attrName>
                                        </p:attrNameLst>
                                      </p:cBhvr>
                                      <p:tavLst>
                                        <p:tav tm="0">
                                          <p:val>
                                            <p:strVal val="#ppt_h"/>
                                          </p:val>
                                        </p:tav>
                                        <p:tav tm="100000">
                                          <p:val>
                                            <p:strVal val="#ppt_h"/>
                                          </p:val>
                                        </p:tav>
                                      </p:tavLst>
                                    </p:anim>
                                  </p:childTnLst>
                                </p:cTn>
                              </p:par>
                              <p:par>
                                <p:cTn id="63" presetID="17" presetClass="entr" presetSubtype="8" fill="hold" nodeType="withEffect">
                                  <p:stCondLst>
                                    <p:cond delay="0"/>
                                  </p:stCondLst>
                                  <p:childTnLst>
                                    <p:set>
                                      <p:cBhvr>
                                        <p:cTn id="64" dur="1" fill="hold">
                                          <p:stCondLst>
                                            <p:cond delay="0"/>
                                          </p:stCondLst>
                                        </p:cTn>
                                        <p:tgtEl>
                                          <p:spTgt spid="226316"/>
                                        </p:tgtEl>
                                        <p:attrNameLst>
                                          <p:attrName>style.visibility</p:attrName>
                                        </p:attrNameLst>
                                      </p:cBhvr>
                                      <p:to>
                                        <p:strVal val="visible"/>
                                      </p:to>
                                    </p:set>
                                    <p:anim calcmode="lin" valueType="num">
                                      <p:cBhvr>
                                        <p:cTn id="65" dur="2000" fill="hold"/>
                                        <p:tgtEl>
                                          <p:spTgt spid="226316"/>
                                        </p:tgtEl>
                                        <p:attrNameLst>
                                          <p:attrName>ppt_x</p:attrName>
                                        </p:attrNameLst>
                                      </p:cBhvr>
                                      <p:tavLst>
                                        <p:tav tm="0">
                                          <p:val>
                                            <p:strVal val="#ppt_x-#ppt_w/2"/>
                                          </p:val>
                                        </p:tav>
                                        <p:tav tm="100000">
                                          <p:val>
                                            <p:strVal val="#ppt_x"/>
                                          </p:val>
                                        </p:tav>
                                      </p:tavLst>
                                    </p:anim>
                                    <p:anim calcmode="lin" valueType="num">
                                      <p:cBhvr>
                                        <p:cTn id="66" dur="2000" fill="hold"/>
                                        <p:tgtEl>
                                          <p:spTgt spid="226316"/>
                                        </p:tgtEl>
                                        <p:attrNameLst>
                                          <p:attrName>ppt_y</p:attrName>
                                        </p:attrNameLst>
                                      </p:cBhvr>
                                      <p:tavLst>
                                        <p:tav tm="0">
                                          <p:val>
                                            <p:strVal val="#ppt_y"/>
                                          </p:val>
                                        </p:tav>
                                        <p:tav tm="100000">
                                          <p:val>
                                            <p:strVal val="#ppt_y"/>
                                          </p:val>
                                        </p:tav>
                                      </p:tavLst>
                                    </p:anim>
                                    <p:anim calcmode="lin" valueType="num">
                                      <p:cBhvr>
                                        <p:cTn id="67" dur="2000" fill="hold"/>
                                        <p:tgtEl>
                                          <p:spTgt spid="226316"/>
                                        </p:tgtEl>
                                        <p:attrNameLst>
                                          <p:attrName>ppt_w</p:attrName>
                                        </p:attrNameLst>
                                      </p:cBhvr>
                                      <p:tavLst>
                                        <p:tav tm="0">
                                          <p:val>
                                            <p:fltVal val="0"/>
                                          </p:val>
                                        </p:tav>
                                        <p:tav tm="100000">
                                          <p:val>
                                            <p:strVal val="#ppt_w"/>
                                          </p:val>
                                        </p:tav>
                                      </p:tavLst>
                                    </p:anim>
                                    <p:anim calcmode="lin" valueType="num">
                                      <p:cBhvr>
                                        <p:cTn id="68" dur="2000" fill="hold"/>
                                        <p:tgtEl>
                                          <p:spTgt spid="226316"/>
                                        </p:tgtEl>
                                        <p:attrNameLst>
                                          <p:attrName>ppt_h</p:attrName>
                                        </p:attrNameLst>
                                      </p:cBhvr>
                                      <p:tavLst>
                                        <p:tav tm="0">
                                          <p:val>
                                            <p:strVal val="#ppt_h"/>
                                          </p:val>
                                        </p:tav>
                                        <p:tav tm="100000">
                                          <p:val>
                                            <p:strVal val="#ppt_h"/>
                                          </p:val>
                                        </p:tav>
                                      </p:tavLst>
                                    </p:anim>
                                  </p:childTnLst>
                                </p:cTn>
                              </p:par>
                              <p:par>
                                <p:cTn id="69" presetID="17" presetClass="entr" presetSubtype="8" fill="hold" nodeType="withEffect">
                                  <p:stCondLst>
                                    <p:cond delay="0"/>
                                  </p:stCondLst>
                                  <p:childTnLst>
                                    <p:set>
                                      <p:cBhvr>
                                        <p:cTn id="70" dur="1" fill="hold">
                                          <p:stCondLst>
                                            <p:cond delay="0"/>
                                          </p:stCondLst>
                                        </p:cTn>
                                        <p:tgtEl>
                                          <p:spTgt spid="226317"/>
                                        </p:tgtEl>
                                        <p:attrNameLst>
                                          <p:attrName>style.visibility</p:attrName>
                                        </p:attrNameLst>
                                      </p:cBhvr>
                                      <p:to>
                                        <p:strVal val="visible"/>
                                      </p:to>
                                    </p:set>
                                    <p:anim calcmode="lin" valueType="num">
                                      <p:cBhvr>
                                        <p:cTn id="71" dur="2000" fill="hold"/>
                                        <p:tgtEl>
                                          <p:spTgt spid="226317"/>
                                        </p:tgtEl>
                                        <p:attrNameLst>
                                          <p:attrName>ppt_x</p:attrName>
                                        </p:attrNameLst>
                                      </p:cBhvr>
                                      <p:tavLst>
                                        <p:tav tm="0">
                                          <p:val>
                                            <p:strVal val="#ppt_x-#ppt_w/2"/>
                                          </p:val>
                                        </p:tav>
                                        <p:tav tm="100000">
                                          <p:val>
                                            <p:strVal val="#ppt_x"/>
                                          </p:val>
                                        </p:tav>
                                      </p:tavLst>
                                    </p:anim>
                                    <p:anim calcmode="lin" valueType="num">
                                      <p:cBhvr>
                                        <p:cTn id="72" dur="2000" fill="hold"/>
                                        <p:tgtEl>
                                          <p:spTgt spid="226317"/>
                                        </p:tgtEl>
                                        <p:attrNameLst>
                                          <p:attrName>ppt_y</p:attrName>
                                        </p:attrNameLst>
                                      </p:cBhvr>
                                      <p:tavLst>
                                        <p:tav tm="0">
                                          <p:val>
                                            <p:strVal val="#ppt_y"/>
                                          </p:val>
                                        </p:tav>
                                        <p:tav tm="100000">
                                          <p:val>
                                            <p:strVal val="#ppt_y"/>
                                          </p:val>
                                        </p:tav>
                                      </p:tavLst>
                                    </p:anim>
                                    <p:anim calcmode="lin" valueType="num">
                                      <p:cBhvr>
                                        <p:cTn id="73" dur="2000" fill="hold"/>
                                        <p:tgtEl>
                                          <p:spTgt spid="226317"/>
                                        </p:tgtEl>
                                        <p:attrNameLst>
                                          <p:attrName>ppt_w</p:attrName>
                                        </p:attrNameLst>
                                      </p:cBhvr>
                                      <p:tavLst>
                                        <p:tav tm="0">
                                          <p:val>
                                            <p:fltVal val="0"/>
                                          </p:val>
                                        </p:tav>
                                        <p:tav tm="100000">
                                          <p:val>
                                            <p:strVal val="#ppt_w"/>
                                          </p:val>
                                        </p:tav>
                                      </p:tavLst>
                                    </p:anim>
                                    <p:anim calcmode="lin" valueType="num">
                                      <p:cBhvr>
                                        <p:cTn id="74" dur="2000" fill="hold"/>
                                        <p:tgtEl>
                                          <p:spTgt spid="226317"/>
                                        </p:tgtEl>
                                        <p:attrNameLst>
                                          <p:attrName>ppt_h</p:attrName>
                                        </p:attrNameLst>
                                      </p:cBhvr>
                                      <p:tavLst>
                                        <p:tav tm="0">
                                          <p:val>
                                            <p:strVal val="#ppt_h"/>
                                          </p:val>
                                        </p:tav>
                                        <p:tav tm="100000">
                                          <p:val>
                                            <p:strVal val="#ppt_h"/>
                                          </p:val>
                                        </p:tav>
                                      </p:tavLst>
                                    </p:anim>
                                  </p:childTnLst>
                                </p:cTn>
                              </p:par>
                              <p:par>
                                <p:cTn id="75" presetID="17" presetClass="entr" presetSubtype="8" fill="hold" nodeType="withEffect">
                                  <p:stCondLst>
                                    <p:cond delay="0"/>
                                  </p:stCondLst>
                                  <p:childTnLst>
                                    <p:set>
                                      <p:cBhvr>
                                        <p:cTn id="76" dur="1" fill="hold">
                                          <p:stCondLst>
                                            <p:cond delay="0"/>
                                          </p:stCondLst>
                                        </p:cTn>
                                        <p:tgtEl>
                                          <p:spTgt spid="226318"/>
                                        </p:tgtEl>
                                        <p:attrNameLst>
                                          <p:attrName>style.visibility</p:attrName>
                                        </p:attrNameLst>
                                      </p:cBhvr>
                                      <p:to>
                                        <p:strVal val="visible"/>
                                      </p:to>
                                    </p:set>
                                    <p:anim calcmode="lin" valueType="num">
                                      <p:cBhvr>
                                        <p:cTn id="77" dur="2000" fill="hold"/>
                                        <p:tgtEl>
                                          <p:spTgt spid="226318"/>
                                        </p:tgtEl>
                                        <p:attrNameLst>
                                          <p:attrName>ppt_x</p:attrName>
                                        </p:attrNameLst>
                                      </p:cBhvr>
                                      <p:tavLst>
                                        <p:tav tm="0">
                                          <p:val>
                                            <p:strVal val="#ppt_x-#ppt_w/2"/>
                                          </p:val>
                                        </p:tav>
                                        <p:tav tm="100000">
                                          <p:val>
                                            <p:strVal val="#ppt_x"/>
                                          </p:val>
                                        </p:tav>
                                      </p:tavLst>
                                    </p:anim>
                                    <p:anim calcmode="lin" valueType="num">
                                      <p:cBhvr>
                                        <p:cTn id="78" dur="2000" fill="hold"/>
                                        <p:tgtEl>
                                          <p:spTgt spid="226318"/>
                                        </p:tgtEl>
                                        <p:attrNameLst>
                                          <p:attrName>ppt_y</p:attrName>
                                        </p:attrNameLst>
                                      </p:cBhvr>
                                      <p:tavLst>
                                        <p:tav tm="0">
                                          <p:val>
                                            <p:strVal val="#ppt_y"/>
                                          </p:val>
                                        </p:tav>
                                        <p:tav tm="100000">
                                          <p:val>
                                            <p:strVal val="#ppt_y"/>
                                          </p:val>
                                        </p:tav>
                                      </p:tavLst>
                                    </p:anim>
                                    <p:anim calcmode="lin" valueType="num">
                                      <p:cBhvr>
                                        <p:cTn id="79" dur="2000" fill="hold"/>
                                        <p:tgtEl>
                                          <p:spTgt spid="226318"/>
                                        </p:tgtEl>
                                        <p:attrNameLst>
                                          <p:attrName>ppt_w</p:attrName>
                                        </p:attrNameLst>
                                      </p:cBhvr>
                                      <p:tavLst>
                                        <p:tav tm="0">
                                          <p:val>
                                            <p:fltVal val="0"/>
                                          </p:val>
                                        </p:tav>
                                        <p:tav tm="100000">
                                          <p:val>
                                            <p:strVal val="#ppt_w"/>
                                          </p:val>
                                        </p:tav>
                                      </p:tavLst>
                                    </p:anim>
                                    <p:anim calcmode="lin" valueType="num">
                                      <p:cBhvr>
                                        <p:cTn id="80" dur="2000" fill="hold"/>
                                        <p:tgtEl>
                                          <p:spTgt spid="226318"/>
                                        </p:tgtEl>
                                        <p:attrNameLst>
                                          <p:attrName>ppt_h</p:attrName>
                                        </p:attrNameLst>
                                      </p:cBhvr>
                                      <p:tavLst>
                                        <p:tav tm="0">
                                          <p:val>
                                            <p:strVal val="#ppt_h"/>
                                          </p:val>
                                        </p:tav>
                                        <p:tav tm="100000">
                                          <p:val>
                                            <p:strVal val="#ppt_h"/>
                                          </p:val>
                                        </p:tav>
                                      </p:tavLst>
                                    </p:anim>
                                  </p:childTnLst>
                                </p:cTn>
                              </p:par>
                            </p:childTnLst>
                          </p:cTn>
                        </p:par>
                        <p:par>
                          <p:cTn id="81" fill="hold" nodeType="afterGroup">
                            <p:stCondLst>
                              <p:cond delay="3700"/>
                            </p:stCondLst>
                            <p:childTnLst>
                              <p:par>
                                <p:cTn id="82" presetID="35" presetClass="emph" presetSubtype="0" repeatCount="indefinite" fill="hold" nodeType="afterEffect">
                                  <p:stCondLst>
                                    <p:cond delay="0"/>
                                  </p:stCondLst>
                                  <p:childTnLst>
                                    <p:anim calcmode="discrete" valueType="str">
                                      <p:cBhvr>
                                        <p:cTn id="83" dur="1000" fill="hold"/>
                                        <p:tgtEl>
                                          <p:spTgt spid="226309"/>
                                        </p:tgtEl>
                                        <p:attrNameLst>
                                          <p:attrName>style.visibility</p:attrName>
                                        </p:attrNameLst>
                                      </p:cBhvr>
                                      <p:tavLst>
                                        <p:tav tm="0">
                                          <p:val>
                                            <p:strVal val="hidden"/>
                                          </p:val>
                                        </p:tav>
                                        <p:tav tm="50000">
                                          <p:val>
                                            <p:strVal val="visible"/>
                                          </p:val>
                                        </p:tav>
                                      </p:tavLst>
                                    </p:anim>
                                  </p:childTnLst>
                                </p:cTn>
                              </p:par>
                              <p:par>
                                <p:cTn id="84" presetID="35" presetClass="emph" presetSubtype="0" repeatCount="indefinite" fill="hold" nodeType="withEffect">
                                  <p:stCondLst>
                                    <p:cond delay="0"/>
                                  </p:stCondLst>
                                  <p:childTnLst>
                                    <p:anim calcmode="discrete" valueType="str">
                                      <p:cBhvr>
                                        <p:cTn id="85" dur="1000" fill="hold"/>
                                        <p:tgtEl>
                                          <p:spTgt spid="226310"/>
                                        </p:tgtEl>
                                        <p:attrNameLst>
                                          <p:attrName>style.visibility</p:attrName>
                                        </p:attrNameLst>
                                      </p:cBhvr>
                                      <p:tavLst>
                                        <p:tav tm="0">
                                          <p:val>
                                            <p:strVal val="hidden"/>
                                          </p:val>
                                        </p:tav>
                                        <p:tav tm="50000">
                                          <p:val>
                                            <p:strVal val="visible"/>
                                          </p:val>
                                        </p:tav>
                                      </p:tavLst>
                                    </p:anim>
                                  </p:childTnLst>
                                </p:cTn>
                              </p:par>
                              <p:par>
                                <p:cTn id="86" presetID="35" presetClass="emph" presetSubtype="0" repeatCount="indefinite" fill="hold" nodeType="withEffect">
                                  <p:stCondLst>
                                    <p:cond delay="0"/>
                                  </p:stCondLst>
                                  <p:childTnLst>
                                    <p:anim calcmode="discrete" valueType="str">
                                      <p:cBhvr>
                                        <p:cTn id="87" dur="1000" fill="hold"/>
                                        <p:tgtEl>
                                          <p:spTgt spid="226311"/>
                                        </p:tgtEl>
                                        <p:attrNameLst>
                                          <p:attrName>style.visibility</p:attrName>
                                        </p:attrNameLst>
                                      </p:cBhvr>
                                      <p:tavLst>
                                        <p:tav tm="0">
                                          <p:val>
                                            <p:strVal val="hidden"/>
                                          </p:val>
                                        </p:tav>
                                        <p:tav tm="50000">
                                          <p:val>
                                            <p:strVal val="visible"/>
                                          </p:val>
                                        </p:tav>
                                      </p:tavLst>
                                    </p:anim>
                                  </p:childTnLst>
                                </p:cTn>
                              </p:par>
                              <p:par>
                                <p:cTn id="88" presetID="35" presetClass="emph" presetSubtype="0" repeatCount="indefinite" fill="hold" nodeType="withEffect">
                                  <p:stCondLst>
                                    <p:cond delay="0"/>
                                  </p:stCondLst>
                                  <p:childTnLst>
                                    <p:anim calcmode="discrete" valueType="str">
                                      <p:cBhvr>
                                        <p:cTn id="89" dur="1000" fill="hold"/>
                                        <p:tgtEl>
                                          <p:spTgt spid="226312"/>
                                        </p:tgtEl>
                                        <p:attrNameLst>
                                          <p:attrName>style.visibility</p:attrName>
                                        </p:attrNameLst>
                                      </p:cBhvr>
                                      <p:tavLst>
                                        <p:tav tm="0">
                                          <p:val>
                                            <p:strVal val="hidden"/>
                                          </p:val>
                                        </p:tav>
                                        <p:tav tm="50000">
                                          <p:val>
                                            <p:strVal val="visible"/>
                                          </p:val>
                                        </p:tav>
                                      </p:tavLst>
                                    </p:anim>
                                  </p:childTnLst>
                                </p:cTn>
                              </p:par>
                              <p:par>
                                <p:cTn id="90" presetID="35" presetClass="emph" presetSubtype="0" repeatCount="indefinite" fill="hold" nodeType="withEffect">
                                  <p:stCondLst>
                                    <p:cond delay="0"/>
                                  </p:stCondLst>
                                  <p:childTnLst>
                                    <p:anim calcmode="discrete" valueType="str">
                                      <p:cBhvr>
                                        <p:cTn id="91" dur="1000" fill="hold"/>
                                        <p:tgtEl>
                                          <p:spTgt spid="226319"/>
                                        </p:tgtEl>
                                        <p:attrNameLst>
                                          <p:attrName>style.visibility</p:attrName>
                                        </p:attrNameLst>
                                      </p:cBhvr>
                                      <p:tavLst>
                                        <p:tav tm="0">
                                          <p:val>
                                            <p:strVal val="hidden"/>
                                          </p:val>
                                        </p:tav>
                                        <p:tav tm="50000">
                                          <p:val>
                                            <p:strVal val="visible"/>
                                          </p:val>
                                        </p:tav>
                                      </p:tavLst>
                                    </p:anim>
                                  </p:childTnLst>
                                </p:cTn>
                              </p:par>
                              <p:par>
                                <p:cTn id="92" presetID="35" presetClass="emph" presetSubtype="0" repeatCount="indefinite" fill="hold" nodeType="withEffect">
                                  <p:stCondLst>
                                    <p:cond delay="0"/>
                                  </p:stCondLst>
                                  <p:childTnLst>
                                    <p:anim calcmode="discrete" valueType="str">
                                      <p:cBhvr>
                                        <p:cTn id="93" dur="1000" fill="hold"/>
                                        <p:tgtEl>
                                          <p:spTgt spid="226313"/>
                                        </p:tgtEl>
                                        <p:attrNameLst>
                                          <p:attrName>style.visibility</p:attrName>
                                        </p:attrNameLst>
                                      </p:cBhvr>
                                      <p:tavLst>
                                        <p:tav tm="0">
                                          <p:val>
                                            <p:strVal val="hidden"/>
                                          </p:val>
                                        </p:tav>
                                        <p:tav tm="50000">
                                          <p:val>
                                            <p:strVal val="visible"/>
                                          </p:val>
                                        </p:tav>
                                      </p:tavLst>
                                    </p:anim>
                                  </p:childTnLst>
                                </p:cTn>
                              </p:par>
                              <p:par>
                                <p:cTn id="94" presetID="35" presetClass="emph" presetSubtype="0" repeatCount="indefinite" fill="hold" nodeType="withEffect">
                                  <p:stCondLst>
                                    <p:cond delay="0"/>
                                  </p:stCondLst>
                                  <p:childTnLst>
                                    <p:anim calcmode="discrete" valueType="str">
                                      <p:cBhvr>
                                        <p:cTn id="95" dur="1000" fill="hold"/>
                                        <p:tgtEl>
                                          <p:spTgt spid="226314"/>
                                        </p:tgtEl>
                                        <p:attrNameLst>
                                          <p:attrName>style.visibility</p:attrName>
                                        </p:attrNameLst>
                                      </p:cBhvr>
                                      <p:tavLst>
                                        <p:tav tm="0">
                                          <p:val>
                                            <p:strVal val="hidden"/>
                                          </p:val>
                                        </p:tav>
                                        <p:tav tm="50000">
                                          <p:val>
                                            <p:strVal val="visible"/>
                                          </p:val>
                                        </p:tav>
                                      </p:tavLst>
                                    </p:anim>
                                  </p:childTnLst>
                                </p:cTn>
                              </p:par>
                              <p:par>
                                <p:cTn id="96" presetID="35" presetClass="emph" presetSubtype="0" repeatCount="indefinite" fill="hold" nodeType="withEffect">
                                  <p:stCondLst>
                                    <p:cond delay="0"/>
                                  </p:stCondLst>
                                  <p:childTnLst>
                                    <p:anim calcmode="discrete" valueType="str">
                                      <p:cBhvr>
                                        <p:cTn id="97" dur="1000" fill="hold"/>
                                        <p:tgtEl>
                                          <p:spTgt spid="226315"/>
                                        </p:tgtEl>
                                        <p:attrNameLst>
                                          <p:attrName>style.visibility</p:attrName>
                                        </p:attrNameLst>
                                      </p:cBhvr>
                                      <p:tavLst>
                                        <p:tav tm="0">
                                          <p:val>
                                            <p:strVal val="hidden"/>
                                          </p:val>
                                        </p:tav>
                                        <p:tav tm="50000">
                                          <p:val>
                                            <p:strVal val="visible"/>
                                          </p:val>
                                        </p:tav>
                                      </p:tavLst>
                                    </p:anim>
                                  </p:childTnLst>
                                </p:cTn>
                              </p:par>
                              <p:par>
                                <p:cTn id="98" presetID="35" presetClass="emph" presetSubtype="0" repeatCount="indefinite" fill="hold" nodeType="withEffect">
                                  <p:stCondLst>
                                    <p:cond delay="0"/>
                                  </p:stCondLst>
                                  <p:childTnLst>
                                    <p:anim calcmode="discrete" valueType="str">
                                      <p:cBhvr>
                                        <p:cTn id="99" dur="1000" fill="hold"/>
                                        <p:tgtEl>
                                          <p:spTgt spid="226316"/>
                                        </p:tgtEl>
                                        <p:attrNameLst>
                                          <p:attrName>style.visibility</p:attrName>
                                        </p:attrNameLst>
                                      </p:cBhvr>
                                      <p:tavLst>
                                        <p:tav tm="0">
                                          <p:val>
                                            <p:strVal val="hidden"/>
                                          </p:val>
                                        </p:tav>
                                        <p:tav tm="50000">
                                          <p:val>
                                            <p:strVal val="visible"/>
                                          </p:val>
                                        </p:tav>
                                      </p:tavLst>
                                    </p:anim>
                                  </p:childTnLst>
                                </p:cTn>
                              </p:par>
                              <p:par>
                                <p:cTn id="100" presetID="35" presetClass="emph" presetSubtype="0" repeatCount="indefinite" fill="hold" nodeType="withEffect">
                                  <p:stCondLst>
                                    <p:cond delay="0"/>
                                  </p:stCondLst>
                                  <p:childTnLst>
                                    <p:anim calcmode="discrete" valueType="str">
                                      <p:cBhvr>
                                        <p:cTn id="101" dur="1000" fill="hold"/>
                                        <p:tgtEl>
                                          <p:spTgt spid="226317"/>
                                        </p:tgtEl>
                                        <p:attrNameLst>
                                          <p:attrName>style.visibility</p:attrName>
                                        </p:attrNameLst>
                                      </p:cBhvr>
                                      <p:tavLst>
                                        <p:tav tm="0">
                                          <p:val>
                                            <p:strVal val="hidden"/>
                                          </p:val>
                                        </p:tav>
                                        <p:tav tm="50000">
                                          <p:val>
                                            <p:strVal val="visible"/>
                                          </p:val>
                                        </p:tav>
                                      </p:tavLst>
                                    </p:anim>
                                  </p:childTnLst>
                                </p:cTn>
                              </p:par>
                              <p:par>
                                <p:cTn id="102" presetID="35" presetClass="emph" presetSubtype="0" repeatCount="indefinite" fill="hold" nodeType="withEffect">
                                  <p:stCondLst>
                                    <p:cond delay="0"/>
                                  </p:stCondLst>
                                  <p:childTnLst>
                                    <p:anim calcmode="discrete" valueType="str">
                                      <p:cBhvr>
                                        <p:cTn id="103" dur="1000" fill="hold"/>
                                        <p:tgtEl>
                                          <p:spTgt spid="226318"/>
                                        </p:tgtEl>
                                        <p:attrNameLst>
                                          <p:attrName>style.visibility</p:attrName>
                                        </p:attrNameLst>
                                      </p:cBhvr>
                                      <p:tavLst>
                                        <p:tav tm="0">
                                          <p:val>
                                            <p:strVal val="hidden"/>
                                          </p:val>
                                        </p:tav>
                                        <p:tav tm="50000">
                                          <p:val>
                                            <p:strVal val="visible"/>
                                          </p:val>
                                        </p:tav>
                                      </p:tavLst>
                                    </p:anim>
                                  </p:childTnLst>
                                </p:cTn>
                              </p:par>
                              <p:par>
                                <p:cTn id="104" presetID="1" presetClass="entr" presetSubtype="0" fill="hold" nodeType="withEffect">
                                  <p:stCondLst>
                                    <p:cond delay="0"/>
                                  </p:stCondLst>
                                  <p:childTnLst>
                                    <p:set>
                                      <p:cBhvr>
                                        <p:cTn id="105" dur="1" fill="hold">
                                          <p:stCondLst>
                                            <p:cond delay="0"/>
                                          </p:stCondLst>
                                        </p:cTn>
                                        <p:tgtEl>
                                          <p:spTgt spid="226308"/>
                                        </p:tgtEl>
                                        <p:attrNameLst>
                                          <p:attrName>style.visibility</p:attrName>
                                        </p:attrNameLst>
                                      </p:cBhvr>
                                      <p:to>
                                        <p:strVal val="visible"/>
                                      </p:to>
                                    </p:set>
                                  </p:childTnLst>
                                </p:cTn>
                              </p:par>
                              <p:par>
                                <p:cTn id="106" presetID="35" presetClass="emph" presetSubtype="0" repeatCount="indefinite" fill="hold" nodeType="withEffect">
                                  <p:stCondLst>
                                    <p:cond delay="0"/>
                                  </p:stCondLst>
                                  <p:childTnLst>
                                    <p:anim calcmode="discrete" valueType="str">
                                      <p:cBhvr>
                                        <p:cTn id="107" dur="1000" fill="hold"/>
                                        <p:tgtEl>
                                          <p:spTgt spid="226308"/>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23" grpId="0"/>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1970" name="Rectangle 2">
            <a:extLst>
              <a:ext uri="{FF2B5EF4-FFF2-40B4-BE49-F238E27FC236}">
                <a16:creationId xmlns:a16="http://schemas.microsoft.com/office/drawing/2014/main" id="{AEB31765-3F49-AEE9-7064-1AF4367BCF0C}"/>
              </a:ext>
            </a:extLst>
          </p:cNvPr>
          <p:cNvSpPr>
            <a:spLocks noChangeArrowheads="1"/>
          </p:cNvSpPr>
          <p:nvPr/>
        </p:nvSpPr>
        <p:spPr bwMode="auto">
          <a:xfrm>
            <a:off x="3810000" y="1"/>
            <a:ext cx="8382000" cy="3118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5000"/>
              </a:lnSpc>
            </a:pP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Heb 13:11-14 -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los cuerpos de aquellos animales cuya sangre a causa del pecado es introducida en el santuario por el sumo sacerdote, son quemados fuera del campamento.  Por lo cual también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Jesús, para santificar al pueblo mediante su propia sangre, padeció fuera de la puerta</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Salgamos, pues, a él, fuera del campamento, llevando su vituperio; porque no tenemos aquí ciudad permanente, sino que buscamos la por venir.</a:t>
            </a:r>
          </a:p>
        </p:txBody>
      </p:sp>
      <p:sp>
        <p:nvSpPr>
          <p:cNvPr id="211971" name="Rectangle 3">
            <a:extLst>
              <a:ext uri="{FF2B5EF4-FFF2-40B4-BE49-F238E27FC236}">
                <a16:creationId xmlns:a16="http://schemas.microsoft.com/office/drawing/2014/main" id="{2945B8C5-E53A-BDAC-F2A4-C2476BAE8833}"/>
              </a:ext>
            </a:extLst>
          </p:cNvPr>
          <p:cNvSpPr>
            <a:spLocks noChangeArrowheads="1"/>
          </p:cNvSpPr>
          <p:nvPr/>
        </p:nvSpPr>
        <p:spPr bwMode="auto">
          <a:xfrm>
            <a:off x="0" y="0"/>
            <a:ext cx="3810000" cy="2209800"/>
          </a:xfrm>
          <a:prstGeom prst="rect">
            <a:avLst/>
          </a:prstGeom>
          <a:solidFill>
            <a:srgbClr val="F3F6E6"/>
          </a:solidFill>
          <a:ln w="9525">
            <a:solidFill>
              <a:schemeClr val="tx1"/>
            </a:solidFill>
            <a:miter lim="800000"/>
            <a:headEnd/>
            <a:tailEnd/>
          </a:ln>
          <a:effectLst/>
        </p:spPr>
        <p:txBody>
          <a:bodyPr wrap="none" anchor="ctr"/>
          <a:lstStyle/>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Hebreos</a:t>
            </a:r>
            <a:r>
              <a:rPr lang="en-US" altLang="en-US" sz="2600" b="1" dirty="0">
                <a:latin typeface="Tahoma" panose="020B0604030504040204" pitchFamily="34" charset="0"/>
                <a:ea typeface="Tahoma" panose="020B0604030504040204" pitchFamily="34" charset="0"/>
                <a:cs typeface="Tahoma" panose="020B0604030504040204" pitchFamily="34" charset="0"/>
              </a:rPr>
              <a:t> dice</a:t>
            </a:r>
          </a:p>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mucho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sobre</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el</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significado</a:t>
            </a:r>
            <a:r>
              <a:rPr lang="en-US" altLang="en-US" sz="2600" b="1" dirty="0">
                <a:latin typeface="Tahoma" panose="020B0604030504040204" pitchFamily="34" charset="0"/>
                <a:ea typeface="Tahoma" panose="020B0604030504040204" pitchFamily="34" charset="0"/>
                <a:cs typeface="Tahoma" panose="020B0604030504040204" pitchFamily="34" charset="0"/>
              </a:rPr>
              <a:t> de</a:t>
            </a:r>
          </a:p>
          <a:p>
            <a:pPr algn="ctr">
              <a:lnSpc>
                <a:spcPct val="90000"/>
              </a:lnSpc>
            </a:pPr>
            <a:r>
              <a:rPr lang="en-US" altLang="en-US" sz="2600" b="1" dirty="0">
                <a:latin typeface="Tahoma" panose="020B0604030504040204" pitchFamily="34" charset="0"/>
                <a:ea typeface="Tahoma" panose="020B0604030504040204" pitchFamily="34" charset="0"/>
                <a:cs typeface="Tahoma" panose="020B0604030504040204" pitchFamily="34" charset="0"/>
              </a:rPr>
              <a:t>la </a:t>
            </a:r>
            <a:r>
              <a:rPr lang="en-US" altLang="en-US" sz="2600" b="1" dirty="0" err="1">
                <a:latin typeface="Tahoma" panose="020B0604030504040204" pitchFamily="34" charset="0"/>
                <a:ea typeface="Tahoma" panose="020B0604030504040204" pitchFamily="34" charset="0"/>
                <a:cs typeface="Tahoma" panose="020B0604030504040204" pitchFamily="34" charset="0"/>
              </a:rPr>
              <a:t>muerte</a:t>
            </a:r>
            <a:r>
              <a:rPr lang="en-US" altLang="en-US" sz="2600" b="1" dirty="0">
                <a:latin typeface="Tahoma" panose="020B0604030504040204" pitchFamily="34" charset="0"/>
                <a:ea typeface="Tahoma" panose="020B0604030504040204" pitchFamily="34" charset="0"/>
                <a:cs typeface="Tahoma" panose="020B0604030504040204" pitchFamily="34" charset="0"/>
              </a:rPr>
              <a:t> y de</a:t>
            </a:r>
          </a:p>
          <a:p>
            <a:pPr algn="ctr">
              <a:lnSpc>
                <a:spcPct val="90000"/>
              </a:lnSpc>
            </a:pPr>
            <a:r>
              <a:rPr lang="en-US" altLang="en-US" sz="2600" b="1" dirty="0">
                <a:latin typeface="Tahoma" panose="020B0604030504040204" pitchFamily="34" charset="0"/>
                <a:ea typeface="Tahoma" panose="020B0604030504040204" pitchFamily="34" charset="0"/>
                <a:cs typeface="Tahoma" panose="020B0604030504040204" pitchFamily="34" charset="0"/>
              </a:rPr>
              <a:t>la </a:t>
            </a:r>
            <a:r>
              <a:rPr lang="en-US" altLang="en-US" sz="2600" b="1" dirty="0" err="1">
                <a:latin typeface="Tahoma" panose="020B0604030504040204" pitchFamily="34" charset="0"/>
                <a:ea typeface="Tahoma" panose="020B0604030504040204" pitchFamily="34" charset="0"/>
                <a:cs typeface="Tahoma" panose="020B0604030504040204" pitchFamily="34" charset="0"/>
              </a:rPr>
              <a:t>sangre</a:t>
            </a:r>
            <a:r>
              <a:rPr lang="en-US" altLang="en-US" sz="2600" b="1" dirty="0">
                <a:latin typeface="Tahoma" panose="020B0604030504040204" pitchFamily="34" charset="0"/>
                <a:ea typeface="Tahoma" panose="020B0604030504040204" pitchFamily="34" charset="0"/>
                <a:cs typeface="Tahoma" panose="020B0604030504040204" pitchFamily="34" charset="0"/>
              </a:rPr>
              <a:t> de</a:t>
            </a:r>
          </a:p>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Jes</a:t>
            </a:r>
            <a:r>
              <a:rPr lang="es-CO" altLang="en-US" sz="2600" b="1" dirty="0" err="1">
                <a:latin typeface="Tahoma" panose="020B0604030504040204" pitchFamily="34" charset="0"/>
                <a:ea typeface="Tahoma" panose="020B0604030504040204" pitchFamily="34" charset="0"/>
                <a:cs typeface="Tahoma" panose="020B0604030504040204" pitchFamily="34" charset="0"/>
              </a:rPr>
              <a:t>ús</a:t>
            </a:r>
            <a:r>
              <a:rPr lang="en-US" altLang="en-US" sz="2600" b="1" dirty="0">
                <a:latin typeface="Tahoma" panose="020B0604030504040204" pitchFamily="34" charset="0"/>
                <a:ea typeface="Tahoma" panose="020B0604030504040204" pitchFamily="34" charset="0"/>
                <a:cs typeface="Tahoma" panose="020B0604030504040204" pitchFamily="34" charset="0"/>
              </a:rPr>
              <a:t>; e.g.:</a:t>
            </a:r>
          </a:p>
        </p:txBody>
      </p:sp>
      <p:sp>
        <p:nvSpPr>
          <p:cNvPr id="211973" name="Rectangle 5">
            <a:extLst>
              <a:ext uri="{FF2B5EF4-FFF2-40B4-BE49-F238E27FC236}">
                <a16:creationId xmlns:a16="http://schemas.microsoft.com/office/drawing/2014/main" id="{2053D3BD-5D3D-695F-B6A9-3DA695DC7A34}"/>
              </a:ext>
            </a:extLst>
          </p:cNvPr>
          <p:cNvSpPr>
            <a:spLocks noChangeArrowheads="1"/>
          </p:cNvSpPr>
          <p:nvPr/>
        </p:nvSpPr>
        <p:spPr bwMode="auto">
          <a:xfrm>
            <a:off x="3810000" y="3151983"/>
            <a:ext cx="8382000" cy="27638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1 Ped 2:24 -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quien llevó él mismo nuestros pecados en su cuerpo</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sobre el madero, para que nosotros, estando muertos a los pecados, vivamos a la justicia; y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por cuya herida fuisteis sanados.</a:t>
            </a:r>
          </a:p>
          <a:p>
            <a:pPr algn="ctr">
              <a:lnSpc>
                <a:spcPct val="90000"/>
              </a:lnSpc>
            </a:pPr>
            <a:endParaRPr lang="en-US" altLang="en-US" sz="1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Jn 19:30 -</a:t>
            </a:r>
            <a:r>
              <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Cuando Jesús hubo tomado el vinagre, dijo: </a:t>
            </a:r>
            <a:r>
              <a:rPr lang="es-ES" altLang="en-US" sz="2300" b="1" dirty="0">
                <a:solidFill>
                  <a:srgbClr val="FFFF00"/>
                </a:solidFill>
                <a:latin typeface="Tahoma" panose="020B0604030504040204" pitchFamily="34" charset="0"/>
                <a:ea typeface="Tahoma" panose="020B0604030504040204" pitchFamily="34" charset="0"/>
                <a:cs typeface="Tahoma" panose="020B0604030504040204" pitchFamily="34" charset="0"/>
              </a:rPr>
              <a:t>Consumado es.</a:t>
            </a:r>
            <a:r>
              <a:rPr lang="es-E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rPr>
              <a:t> Y habiendo inclinado la cabeza, entregó el espíritu.</a:t>
            </a:r>
            <a:endParaRPr lang="en-US" altLang="en-US" sz="23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
        <p:nvSpPr>
          <p:cNvPr id="211974" name="Rectangle 6">
            <a:extLst>
              <a:ext uri="{FF2B5EF4-FFF2-40B4-BE49-F238E27FC236}">
                <a16:creationId xmlns:a16="http://schemas.microsoft.com/office/drawing/2014/main" id="{A117DEFB-C0FE-5580-9324-5FED7F2CED10}"/>
              </a:ext>
            </a:extLst>
          </p:cNvPr>
          <p:cNvSpPr>
            <a:spLocks noChangeArrowheads="1"/>
          </p:cNvSpPr>
          <p:nvPr/>
        </p:nvSpPr>
        <p:spPr bwMode="auto">
          <a:xfrm>
            <a:off x="0" y="2286000"/>
            <a:ext cx="3810000" cy="2209800"/>
          </a:xfrm>
          <a:prstGeom prst="rect">
            <a:avLst/>
          </a:prstGeom>
          <a:solidFill>
            <a:srgbClr val="F3F6E6"/>
          </a:solidFill>
          <a:ln w="9525">
            <a:solidFill>
              <a:schemeClr val="tx1"/>
            </a:solidFill>
            <a:miter lim="800000"/>
            <a:headEnd/>
            <a:tailEnd/>
          </a:ln>
          <a:effectLst/>
        </p:spPr>
        <p:txBody>
          <a:bodyPr wrap="none" anchor="ctr"/>
          <a:lstStyle/>
          <a:p>
            <a:pPr algn="ctr">
              <a:lnSpc>
                <a:spcPct val="80000"/>
              </a:lnSpc>
            </a:pPr>
            <a:r>
              <a:rPr lang="en-US" altLang="en-US" sz="2600" b="1">
                <a:latin typeface="Tahoma" panose="020B0604030504040204" pitchFamily="34" charset="0"/>
                <a:ea typeface="Tahoma" panose="020B0604030504040204" pitchFamily="34" charset="0"/>
                <a:cs typeface="Tahoma" panose="020B0604030504040204" pitchFamily="34" charset="0"/>
              </a:rPr>
              <a:t>Otros textos del</a:t>
            </a:r>
          </a:p>
          <a:p>
            <a:pPr algn="ctr">
              <a:lnSpc>
                <a:spcPct val="80000"/>
              </a:lnSpc>
            </a:pPr>
            <a:r>
              <a:rPr lang="en-US" altLang="en-US" sz="2600" b="1">
                <a:latin typeface="Tahoma" panose="020B0604030504040204" pitchFamily="34" charset="0"/>
                <a:ea typeface="Tahoma" panose="020B0604030504040204" pitchFamily="34" charset="0"/>
                <a:cs typeface="Tahoma" panose="020B0604030504040204" pitchFamily="34" charset="0"/>
              </a:rPr>
              <a:t>N.P. tambi</a:t>
            </a:r>
            <a:r>
              <a:rPr lang="es-CO" altLang="en-US" sz="2600" b="1">
                <a:latin typeface="Tahoma" panose="020B0604030504040204" pitchFamily="34" charset="0"/>
                <a:ea typeface="Tahoma" panose="020B0604030504040204" pitchFamily="34" charset="0"/>
                <a:cs typeface="Tahoma" panose="020B0604030504040204" pitchFamily="34" charset="0"/>
              </a:rPr>
              <a:t>én</a:t>
            </a:r>
            <a:endParaRPr lang="en-US" altLang="en-US" sz="2600" b="1">
              <a:latin typeface="Tahoma" panose="020B0604030504040204" pitchFamily="34" charset="0"/>
              <a:ea typeface="Tahoma" panose="020B0604030504040204" pitchFamily="34" charset="0"/>
              <a:cs typeface="Tahoma" panose="020B0604030504040204" pitchFamily="34" charset="0"/>
            </a:endParaRPr>
          </a:p>
          <a:p>
            <a:pPr algn="ctr">
              <a:lnSpc>
                <a:spcPct val="80000"/>
              </a:lnSpc>
            </a:pPr>
            <a:r>
              <a:rPr lang="en-US" altLang="en-US" sz="2600" b="1">
                <a:latin typeface="Tahoma" panose="020B0604030504040204" pitchFamily="34" charset="0"/>
                <a:ea typeface="Tahoma" panose="020B0604030504040204" pitchFamily="34" charset="0"/>
                <a:cs typeface="Tahoma" panose="020B0604030504040204" pitchFamily="34" charset="0"/>
              </a:rPr>
              <a:t>refieren a lo</a:t>
            </a:r>
          </a:p>
          <a:p>
            <a:pPr algn="ctr">
              <a:lnSpc>
                <a:spcPct val="80000"/>
              </a:lnSpc>
            </a:pPr>
            <a:r>
              <a:rPr lang="es-CO" altLang="en-US" sz="2600" b="1">
                <a:latin typeface="Tahoma" panose="020B0604030504040204" pitchFamily="34" charset="0"/>
                <a:ea typeface="Tahoma" panose="020B0604030504040204" pitchFamily="34" charset="0"/>
                <a:cs typeface="Tahoma" panose="020B0604030504040204" pitchFamily="34" charset="0"/>
              </a:rPr>
              <a:t>que fue realizado</a:t>
            </a:r>
            <a:endParaRPr lang="en-US" altLang="en-US" sz="2600" b="1">
              <a:latin typeface="Tahoma" panose="020B0604030504040204" pitchFamily="34" charset="0"/>
              <a:ea typeface="Tahoma" panose="020B0604030504040204" pitchFamily="34" charset="0"/>
              <a:cs typeface="Tahoma" panose="020B0604030504040204" pitchFamily="34" charset="0"/>
            </a:endParaRPr>
          </a:p>
          <a:p>
            <a:pPr algn="ctr">
              <a:lnSpc>
                <a:spcPct val="80000"/>
              </a:lnSpc>
            </a:pPr>
            <a:r>
              <a:rPr lang="en-US" altLang="en-US" sz="2600" b="1">
                <a:latin typeface="Tahoma" panose="020B0604030504040204" pitchFamily="34" charset="0"/>
                <a:ea typeface="Tahoma" panose="020B0604030504040204" pitchFamily="34" charset="0"/>
                <a:cs typeface="Tahoma" panose="020B0604030504040204" pitchFamily="34" charset="0"/>
              </a:rPr>
              <a:t>en la sangre de</a:t>
            </a:r>
          </a:p>
          <a:p>
            <a:pPr algn="ctr">
              <a:lnSpc>
                <a:spcPct val="80000"/>
              </a:lnSpc>
            </a:pPr>
            <a:r>
              <a:rPr lang="es-CO" altLang="en-US" sz="2600" b="1">
                <a:latin typeface="Tahoma" panose="020B0604030504040204" pitchFamily="34" charset="0"/>
                <a:ea typeface="Tahoma" panose="020B0604030504040204" pitchFamily="34" charset="0"/>
                <a:cs typeface="Tahoma" panose="020B0604030504040204" pitchFamily="34" charset="0"/>
              </a:rPr>
              <a:t>Su muerte</a:t>
            </a:r>
            <a:r>
              <a:rPr lang="en-US" altLang="en-US" sz="2600" b="1">
                <a:latin typeface="Tahoma" panose="020B0604030504040204" pitchFamily="34" charset="0"/>
                <a:ea typeface="Tahoma" panose="020B0604030504040204" pitchFamily="34" charset="0"/>
                <a:cs typeface="Tahoma" panose="020B0604030504040204" pitchFamily="34" charset="0"/>
              </a:rPr>
              <a:t>; e.g.:</a:t>
            </a:r>
          </a:p>
        </p:txBody>
      </p:sp>
      <p:sp>
        <p:nvSpPr>
          <p:cNvPr id="211975" name="Rectangle 7">
            <a:extLst>
              <a:ext uri="{FF2B5EF4-FFF2-40B4-BE49-F238E27FC236}">
                <a16:creationId xmlns:a16="http://schemas.microsoft.com/office/drawing/2014/main" id="{ABE0D789-7629-7F34-7790-4D433838A1B9}"/>
              </a:ext>
            </a:extLst>
          </p:cNvPr>
          <p:cNvSpPr>
            <a:spLocks noChangeArrowheads="1"/>
          </p:cNvSpPr>
          <p:nvPr/>
        </p:nvSpPr>
        <p:spPr bwMode="auto">
          <a:xfrm>
            <a:off x="0" y="4572000"/>
            <a:ext cx="3810000" cy="2133600"/>
          </a:xfrm>
          <a:prstGeom prst="rect">
            <a:avLst/>
          </a:prstGeom>
          <a:solidFill>
            <a:srgbClr val="F3F6E6"/>
          </a:solidFill>
          <a:ln w="9525">
            <a:solidFill>
              <a:schemeClr val="tx1"/>
            </a:solidFill>
            <a:miter lim="800000"/>
            <a:headEnd/>
            <a:tailEnd/>
          </a:ln>
          <a:effectLst/>
        </p:spPr>
        <p:txBody>
          <a:bodyPr wrap="none" anchor="ctr"/>
          <a:lstStyle/>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Usando</a:t>
            </a:r>
            <a:r>
              <a:rPr lang="en-US" altLang="en-US" sz="2600" b="1" dirty="0">
                <a:latin typeface="Tahoma" panose="020B0604030504040204" pitchFamily="34" charset="0"/>
                <a:ea typeface="Tahoma" panose="020B0604030504040204" pitchFamily="34" charset="0"/>
                <a:cs typeface="Tahoma" panose="020B0604030504040204" pitchFamily="34" charset="0"/>
              </a:rPr>
              <a:t> solo</a:t>
            </a:r>
          </a:p>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textos</a:t>
            </a:r>
            <a:r>
              <a:rPr lang="en-US" altLang="en-US" sz="2600" b="1" dirty="0">
                <a:latin typeface="Tahoma" panose="020B0604030504040204" pitchFamily="34" charset="0"/>
                <a:ea typeface="Tahoma" panose="020B0604030504040204" pitchFamily="34" charset="0"/>
                <a:cs typeface="Tahoma" panose="020B0604030504040204" pitchFamily="34" charset="0"/>
              </a:rPr>
              <a:t> del N.P., </a:t>
            </a:r>
          </a:p>
          <a:p>
            <a:pPr algn="ctr">
              <a:lnSpc>
                <a:spcPct val="90000"/>
              </a:lnSpc>
            </a:pPr>
            <a:r>
              <a:rPr lang="es-CO" altLang="en-US" sz="2600" b="1" dirty="0">
                <a:latin typeface="Tahoma" panose="020B0604030504040204" pitchFamily="34" charset="0"/>
                <a:ea typeface="Tahoma" panose="020B0604030504040204" pitchFamily="34" charset="0"/>
                <a:cs typeface="Tahoma" panose="020B0604030504040204" pitchFamily="34" charset="0"/>
              </a:rPr>
              <a:t>¿</a:t>
            </a:r>
            <a:r>
              <a:rPr lang="en-US" altLang="en-US" sz="2600" b="1" dirty="0" err="1">
                <a:latin typeface="Tahoma" panose="020B0604030504040204" pitchFamily="34" charset="0"/>
                <a:ea typeface="Tahoma" panose="020B0604030504040204" pitchFamily="34" charset="0"/>
                <a:cs typeface="Tahoma" panose="020B0604030504040204" pitchFamily="34" charset="0"/>
              </a:rPr>
              <a:t>cómo</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puedes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explicar</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s-CO" altLang="en-US" sz="2600" b="1" dirty="0">
                <a:latin typeface="Tahoma" panose="020B0604030504040204" pitchFamily="34" charset="0"/>
                <a:ea typeface="Tahoma" panose="020B0604030504040204" pitchFamily="34" charset="0"/>
                <a:cs typeface="Tahoma" panose="020B0604030504040204" pitchFamily="34" charset="0"/>
              </a:rPr>
              <a:t>estas</a:t>
            </a:r>
            <a:endParaRPr lang="en-US" altLang="en-US" sz="2600" b="1" dirty="0">
              <a:latin typeface="Tahoma" panose="020B0604030504040204" pitchFamily="34" charset="0"/>
              <a:ea typeface="Tahoma" panose="020B0604030504040204" pitchFamily="34" charset="0"/>
              <a:cs typeface="Tahoma" panose="020B0604030504040204" pitchFamily="34" charset="0"/>
            </a:endParaRPr>
          </a:p>
          <a:p>
            <a:pPr algn="ctr">
              <a:lnSpc>
                <a:spcPct val="90000"/>
              </a:lnSpc>
            </a:pPr>
            <a:r>
              <a:rPr lang="en-US" altLang="en-US" sz="2600" b="1" dirty="0" err="1">
                <a:latin typeface="Tahoma" panose="020B0604030504040204" pitchFamily="34" charset="0"/>
                <a:ea typeface="Tahoma" panose="020B0604030504040204" pitchFamily="34" charset="0"/>
                <a:cs typeface="Tahoma" panose="020B0604030504040204" pitchFamily="34" charset="0"/>
              </a:rPr>
              <a:t>declaraciones</a:t>
            </a:r>
            <a:r>
              <a:rPr lang="en-US" altLang="en-US" sz="2600" b="1" dirty="0">
                <a:latin typeface="Tahoma" panose="020B0604030504040204" pitchFamily="34" charset="0"/>
                <a:ea typeface="Tahoma" panose="020B0604030504040204" pitchFamily="34" charset="0"/>
                <a:cs typeface="Tahoma" panose="020B0604030504040204" pitchFamily="34" charset="0"/>
              </a:rPr>
              <a:t>?</a:t>
            </a:r>
          </a:p>
        </p:txBody>
      </p:sp>
      <p:sp>
        <p:nvSpPr>
          <p:cNvPr id="211976" name="Rectangle 8">
            <a:extLst>
              <a:ext uri="{FF2B5EF4-FFF2-40B4-BE49-F238E27FC236}">
                <a16:creationId xmlns:a16="http://schemas.microsoft.com/office/drawing/2014/main" id="{126D416A-550A-19BA-4C00-3CEEE6128441}"/>
              </a:ext>
            </a:extLst>
          </p:cNvPr>
          <p:cNvSpPr>
            <a:spLocks noChangeArrowheads="1"/>
          </p:cNvSpPr>
          <p:nvPr/>
        </p:nvSpPr>
        <p:spPr bwMode="auto">
          <a:xfrm>
            <a:off x="4800600" y="5867400"/>
            <a:ext cx="6858000" cy="838200"/>
          </a:xfrm>
          <a:prstGeom prst="rect">
            <a:avLst/>
          </a:prstGeom>
          <a:solidFill>
            <a:srgbClr val="F3F6E6"/>
          </a:solidFill>
          <a:ln w="9525">
            <a:solidFill>
              <a:schemeClr val="tx1"/>
            </a:solidFill>
            <a:miter lim="800000"/>
            <a:headEnd/>
            <a:tailEnd/>
          </a:ln>
          <a:effectLst/>
        </p:spPr>
        <p:txBody>
          <a:bodyPr wrap="none" anchor="ctr"/>
          <a:lstStyle/>
          <a:p>
            <a:pPr algn="ctr">
              <a:lnSpc>
                <a:spcPct val="90000"/>
              </a:lnSpc>
            </a:pPr>
            <a:r>
              <a:rPr lang="en-US" altLang="en-US" sz="2600" b="1" dirty="0">
                <a:latin typeface="Tahoma" panose="020B0604030504040204" pitchFamily="34" charset="0"/>
                <a:ea typeface="Tahoma" panose="020B0604030504040204" pitchFamily="34" charset="0"/>
                <a:cs typeface="Tahoma" panose="020B0604030504040204" pitchFamily="34" charset="0"/>
              </a:rPr>
              <a:t>Si </a:t>
            </a:r>
            <a:r>
              <a:rPr lang="en-US" altLang="en-US" sz="2600" b="1" dirty="0" err="1">
                <a:latin typeface="Tahoma" panose="020B0604030504040204" pitchFamily="34" charset="0"/>
                <a:ea typeface="Tahoma" panose="020B0604030504040204" pitchFamily="34" charset="0"/>
                <a:cs typeface="Tahoma" panose="020B0604030504040204" pitchFamily="34" charset="0"/>
              </a:rPr>
              <a:t>debemos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ir</a:t>
            </a:r>
            <a:r>
              <a:rPr lang="en-US" altLang="en-US" sz="2600" b="1" dirty="0">
                <a:latin typeface="Tahoma" panose="020B0604030504040204" pitchFamily="34" charset="0"/>
                <a:ea typeface="Tahoma" panose="020B0604030504040204" pitchFamily="34" charset="0"/>
                <a:cs typeface="Tahoma" panose="020B0604030504040204" pitchFamily="34" charset="0"/>
              </a:rPr>
              <a:t> al A.P. para </a:t>
            </a:r>
            <a:r>
              <a:rPr lang="en-US" altLang="en-US" sz="2600" b="1" dirty="0" err="1">
                <a:latin typeface="Tahoma" panose="020B0604030504040204" pitchFamily="34" charset="0"/>
                <a:ea typeface="Tahoma" panose="020B0604030504040204" pitchFamily="34" charset="0"/>
                <a:cs typeface="Tahoma" panose="020B0604030504040204" pitchFamily="34" charset="0"/>
              </a:rPr>
              <a:t>explicarlas</a:t>
            </a:r>
            <a:r>
              <a:rPr lang="en-US" altLang="en-US" sz="2600" b="1" dirty="0">
                <a:latin typeface="Tahoma" panose="020B0604030504040204" pitchFamily="34" charset="0"/>
                <a:ea typeface="Tahoma" panose="020B0604030504040204" pitchFamily="34" charset="0"/>
                <a:cs typeface="Tahoma" panose="020B0604030504040204" pitchFamily="34" charset="0"/>
              </a:rPr>
              <a:t>,</a:t>
            </a:r>
          </a:p>
          <a:p>
            <a:pPr algn="ctr">
              <a:lnSpc>
                <a:spcPct val="90000"/>
              </a:lnSpc>
            </a:pPr>
            <a:r>
              <a:rPr lang="en-US" altLang="en-US" sz="2600" b="1" dirty="0">
                <a:latin typeface="Tahoma" panose="020B0604030504040204" pitchFamily="34" charset="0"/>
                <a:ea typeface="Tahoma" panose="020B0604030504040204" pitchFamily="34" charset="0"/>
                <a:cs typeface="Tahoma" panose="020B0604030504040204" pitchFamily="34" charset="0"/>
              </a:rPr>
              <a:t>¿a </a:t>
            </a:r>
            <a:r>
              <a:rPr lang="en-US" altLang="en-US" sz="2600" b="1" dirty="0" err="1">
                <a:latin typeface="Tahoma" panose="020B0604030504040204" pitchFamily="34" charset="0"/>
                <a:ea typeface="Tahoma" panose="020B0604030504040204" pitchFamily="34" charset="0"/>
                <a:cs typeface="Tahoma" panose="020B0604030504040204" pitchFamily="34" charset="0"/>
              </a:rPr>
              <a:t>dónde</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debemos</a:t>
            </a:r>
            <a:r>
              <a:rPr lang="en-US" altLang="en-US" sz="2600" b="1" dirty="0">
                <a:latin typeface="Tahoma" panose="020B0604030504040204" pitchFamily="34" charset="0"/>
                <a:ea typeface="Tahoma" panose="020B0604030504040204" pitchFamily="34" charset="0"/>
                <a:cs typeface="Tahoma" panose="020B0604030504040204" pitchFamily="34" charset="0"/>
              </a:rPr>
              <a:t> </a:t>
            </a:r>
            <a:r>
              <a:rPr lang="en-US" altLang="en-US" sz="2600" b="1" dirty="0" err="1">
                <a:latin typeface="Tahoma" panose="020B0604030504040204" pitchFamily="34" charset="0"/>
                <a:ea typeface="Tahoma" panose="020B0604030504040204" pitchFamily="34" charset="0"/>
                <a:cs typeface="Tahoma" panose="020B0604030504040204" pitchFamily="34" charset="0"/>
              </a:rPr>
              <a:t>ir</a:t>
            </a:r>
            <a:r>
              <a:rPr lang="en-US" altLang="en-US" sz="2600" b="1" dirty="0">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nodeType="withEffect">
                                  <p:stCondLst>
                                    <p:cond delay="0"/>
                                  </p:stCondLst>
                                  <p:childTnLst>
                                    <p:set>
                                      <p:cBhvr>
                                        <p:cTn id="6" dur="1" fill="hold">
                                          <p:stCondLst>
                                            <p:cond delay="0"/>
                                          </p:stCondLst>
                                        </p:cTn>
                                        <p:tgtEl>
                                          <p:spTgt spid="211971"/>
                                        </p:tgtEl>
                                        <p:attrNameLst>
                                          <p:attrName>style.visibility</p:attrName>
                                        </p:attrNameLst>
                                      </p:cBhvr>
                                      <p:to>
                                        <p:strVal val="visible"/>
                                      </p:to>
                                    </p:set>
                                    <p:animEffect transition="in" filter="strips(downLeft)">
                                      <p:cBhvr>
                                        <p:cTn id="7" dur="1000"/>
                                        <p:tgtEl>
                                          <p:spTgt spid="2119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1" presetClass="entr" presetSubtype="8" fill="hold" nodeType="clickEffect">
                                  <p:stCondLst>
                                    <p:cond delay="0"/>
                                  </p:stCondLst>
                                  <p:iterate type="wd">
                                    <p:tmPct val="1000"/>
                                  </p:iterate>
                                  <p:childTnLst>
                                    <p:set>
                                      <p:cBhvr>
                                        <p:cTn id="11" dur="1" fill="hold">
                                          <p:stCondLst>
                                            <p:cond delay="0"/>
                                          </p:stCondLst>
                                        </p:cTn>
                                        <p:tgtEl>
                                          <p:spTgt spid="211970"/>
                                        </p:tgtEl>
                                        <p:attrNameLst>
                                          <p:attrName>style.visibility</p:attrName>
                                        </p:attrNameLst>
                                      </p:cBhvr>
                                      <p:to>
                                        <p:strVal val="visible"/>
                                      </p:to>
                                    </p:set>
                                    <p:animEffect transition="in" filter="wheel(8)">
                                      <p:cBhvr>
                                        <p:cTn id="12" dur="500"/>
                                        <p:tgtEl>
                                          <p:spTgt spid="21197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nodeType="clickEffect">
                                  <p:stCondLst>
                                    <p:cond delay="0"/>
                                  </p:stCondLst>
                                  <p:childTnLst>
                                    <p:set>
                                      <p:cBhvr>
                                        <p:cTn id="16" dur="1" fill="hold">
                                          <p:stCondLst>
                                            <p:cond delay="0"/>
                                          </p:stCondLst>
                                        </p:cTn>
                                        <p:tgtEl>
                                          <p:spTgt spid="211974"/>
                                        </p:tgtEl>
                                        <p:attrNameLst>
                                          <p:attrName>style.visibility</p:attrName>
                                        </p:attrNameLst>
                                      </p:cBhvr>
                                      <p:to>
                                        <p:strVal val="visible"/>
                                      </p:to>
                                    </p:set>
                                    <p:animEffect transition="in" filter="strips(downLeft)">
                                      <p:cBhvr>
                                        <p:cTn id="17" dur="1000"/>
                                        <p:tgtEl>
                                          <p:spTgt spid="2119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37" fill="hold" nodeType="clickEffect">
                                  <p:stCondLst>
                                    <p:cond delay="0"/>
                                  </p:stCondLst>
                                  <p:iterate type="wd">
                                    <p:tmPct val="1000"/>
                                  </p:iterate>
                                  <p:childTnLst>
                                    <p:set>
                                      <p:cBhvr>
                                        <p:cTn id="21" dur="1" fill="hold">
                                          <p:stCondLst>
                                            <p:cond delay="0"/>
                                          </p:stCondLst>
                                        </p:cTn>
                                        <p:tgtEl>
                                          <p:spTgt spid="211973">
                                            <p:txEl>
                                              <p:pRg st="0" end="0"/>
                                            </p:txEl>
                                          </p:spTgt>
                                        </p:tgtEl>
                                        <p:attrNameLst>
                                          <p:attrName>style.visibility</p:attrName>
                                        </p:attrNameLst>
                                      </p:cBhvr>
                                      <p:to>
                                        <p:strVal val="visible"/>
                                      </p:to>
                                    </p:set>
                                    <p:animEffect transition="in" filter="barn(outVertical)">
                                      <p:cBhvr>
                                        <p:cTn id="22" dur="1000"/>
                                        <p:tgtEl>
                                          <p:spTgt spid="211973">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37" fill="hold" nodeType="clickEffect">
                                  <p:stCondLst>
                                    <p:cond delay="0"/>
                                  </p:stCondLst>
                                  <p:iterate type="wd">
                                    <p:tmPct val="1000"/>
                                  </p:iterate>
                                  <p:childTnLst>
                                    <p:set>
                                      <p:cBhvr>
                                        <p:cTn id="26" dur="1" fill="hold">
                                          <p:stCondLst>
                                            <p:cond delay="0"/>
                                          </p:stCondLst>
                                        </p:cTn>
                                        <p:tgtEl>
                                          <p:spTgt spid="211973">
                                            <p:txEl>
                                              <p:pRg st="2" end="2"/>
                                            </p:txEl>
                                          </p:spTgt>
                                        </p:tgtEl>
                                        <p:attrNameLst>
                                          <p:attrName>style.visibility</p:attrName>
                                        </p:attrNameLst>
                                      </p:cBhvr>
                                      <p:to>
                                        <p:strVal val="visible"/>
                                      </p:to>
                                    </p:set>
                                    <p:animEffect transition="in" filter="barn(outVertical)">
                                      <p:cBhvr>
                                        <p:cTn id="27" dur="1000"/>
                                        <p:tgtEl>
                                          <p:spTgt spid="211973">
                                            <p:txEl>
                                              <p:pRg st="2" end="2"/>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211975"/>
                                        </p:tgtEl>
                                        <p:attrNameLst>
                                          <p:attrName>style.visibility</p:attrName>
                                        </p:attrNameLst>
                                      </p:cBhvr>
                                      <p:to>
                                        <p:strVal val="visible"/>
                                      </p:to>
                                    </p:set>
                                    <p:animEffect transition="in" filter="strips(downLeft)">
                                      <p:cBhvr>
                                        <p:cTn id="32" dur="1000"/>
                                        <p:tgtEl>
                                          <p:spTgt spid="21197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8" presetClass="entr" presetSubtype="12" fill="hold" nodeType="clickEffect">
                                  <p:stCondLst>
                                    <p:cond delay="0"/>
                                  </p:stCondLst>
                                  <p:childTnLst>
                                    <p:set>
                                      <p:cBhvr>
                                        <p:cTn id="36" dur="1" fill="hold">
                                          <p:stCondLst>
                                            <p:cond delay="0"/>
                                          </p:stCondLst>
                                        </p:cTn>
                                        <p:tgtEl>
                                          <p:spTgt spid="211976"/>
                                        </p:tgtEl>
                                        <p:attrNameLst>
                                          <p:attrName>style.visibility</p:attrName>
                                        </p:attrNameLst>
                                      </p:cBhvr>
                                      <p:to>
                                        <p:strVal val="visible"/>
                                      </p:to>
                                    </p:set>
                                    <p:animEffect transition="in" filter="strips(downLeft)">
                                      <p:cBhvr>
                                        <p:cTn id="37" dur="1000"/>
                                        <p:tgtEl>
                                          <p:spTgt spid="21197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0" grpId="0"/>
      <p:bldP spid="211971" grpId="0" animBg="1"/>
      <p:bldP spid="211974" grpId="0" animBg="1"/>
      <p:bldP spid="211975" grpId="0" animBg="1"/>
      <p:bldP spid="21197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26306" name="Picture 2">
            <a:extLst>
              <a:ext uri="{FF2B5EF4-FFF2-40B4-BE49-F238E27FC236}">
                <a16:creationId xmlns:a16="http://schemas.microsoft.com/office/drawing/2014/main" id="{0BB7DE2F-F76C-3B46-042B-D14BFA1C60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936578">
            <a:off x="3962401" y="533400"/>
            <a:ext cx="2843213" cy="5638800"/>
          </a:xfrm>
          <a:prstGeom prst="rect">
            <a:avLst/>
          </a:prstGeom>
          <a:noFill/>
          <a:extLst>
            <a:ext uri="{909E8E84-426E-40DD-AFC4-6F175D3DCCD1}">
              <a14:hiddenFill xmlns:a14="http://schemas.microsoft.com/office/drawing/2010/main">
                <a:solidFill>
                  <a:srgbClr val="FFFFFF"/>
                </a:solidFill>
              </a14:hiddenFill>
            </a:ext>
          </a:extLst>
        </p:spPr>
      </p:pic>
      <p:pic>
        <p:nvPicPr>
          <p:cNvPr id="226307" name="Picture 3">
            <a:extLst>
              <a:ext uri="{FF2B5EF4-FFF2-40B4-BE49-F238E27FC236}">
                <a16:creationId xmlns:a16="http://schemas.microsoft.com/office/drawing/2014/main" id="{5A1ED7C7-84E3-D7D4-2223-D63349A791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14063" t="16667" r="6250" b="8333"/>
          <a:stretch>
            <a:fillRect/>
          </a:stretch>
        </p:blipFill>
        <p:spPr bwMode="auto">
          <a:xfrm>
            <a:off x="6096000" y="533401"/>
            <a:ext cx="5029200" cy="3200399"/>
          </a:xfrm>
          <a:prstGeom prst="rect">
            <a:avLst/>
          </a:prstGeom>
          <a:noFill/>
          <a:extLst>
            <a:ext uri="{909E8E84-426E-40DD-AFC4-6F175D3DCCD1}">
              <a14:hiddenFill xmlns:a14="http://schemas.microsoft.com/office/drawing/2010/main">
                <a:solidFill>
                  <a:srgbClr val="FFFFFF"/>
                </a:solidFill>
              </a14:hiddenFill>
            </a:ext>
          </a:extLst>
        </p:spPr>
      </p:pic>
      <p:sp>
        <p:nvSpPr>
          <p:cNvPr id="226308" name="Oval 4">
            <a:extLst>
              <a:ext uri="{FF2B5EF4-FFF2-40B4-BE49-F238E27FC236}">
                <a16:creationId xmlns:a16="http://schemas.microsoft.com/office/drawing/2014/main" id="{4FC9290D-01C1-D9BE-5338-2542303227B7}"/>
              </a:ext>
            </a:extLst>
          </p:cNvPr>
          <p:cNvSpPr>
            <a:spLocks noChangeArrowheads="1"/>
          </p:cNvSpPr>
          <p:nvPr/>
        </p:nvSpPr>
        <p:spPr bwMode="auto">
          <a:xfrm>
            <a:off x="5655690" y="0"/>
            <a:ext cx="6231509" cy="4130675"/>
          </a:xfrm>
          <a:prstGeom prst="ellipse">
            <a:avLst/>
          </a:prstGeom>
          <a:solidFill>
            <a:schemeClr val="bg1">
              <a:alpha val="48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309" name="Line 5">
            <a:extLst>
              <a:ext uri="{FF2B5EF4-FFF2-40B4-BE49-F238E27FC236}">
                <a16:creationId xmlns:a16="http://schemas.microsoft.com/office/drawing/2014/main" id="{41F0BB1D-7D26-4740-6F2D-4AAC5FB96B0D}"/>
              </a:ext>
            </a:extLst>
          </p:cNvPr>
          <p:cNvSpPr>
            <a:spLocks noChangeShapeType="1"/>
          </p:cNvSpPr>
          <p:nvPr/>
        </p:nvSpPr>
        <p:spPr bwMode="auto">
          <a:xfrm flipV="1">
            <a:off x="2667000" y="914400"/>
            <a:ext cx="3505200" cy="2514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0" name="Line 6">
            <a:extLst>
              <a:ext uri="{FF2B5EF4-FFF2-40B4-BE49-F238E27FC236}">
                <a16:creationId xmlns:a16="http://schemas.microsoft.com/office/drawing/2014/main" id="{A137DD6A-B6FA-C8A7-5B86-98EED1DC7C75}"/>
              </a:ext>
            </a:extLst>
          </p:cNvPr>
          <p:cNvSpPr>
            <a:spLocks noChangeShapeType="1"/>
          </p:cNvSpPr>
          <p:nvPr/>
        </p:nvSpPr>
        <p:spPr bwMode="auto">
          <a:xfrm flipV="1">
            <a:off x="2743200" y="1828800"/>
            <a:ext cx="2895600" cy="1828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1" name="Line 7">
            <a:extLst>
              <a:ext uri="{FF2B5EF4-FFF2-40B4-BE49-F238E27FC236}">
                <a16:creationId xmlns:a16="http://schemas.microsoft.com/office/drawing/2014/main" id="{23A946B4-7654-69B6-B277-9FA6CDF36D2A}"/>
              </a:ext>
            </a:extLst>
          </p:cNvPr>
          <p:cNvSpPr>
            <a:spLocks noChangeShapeType="1"/>
          </p:cNvSpPr>
          <p:nvPr/>
        </p:nvSpPr>
        <p:spPr bwMode="auto">
          <a:xfrm flipV="1">
            <a:off x="2895600" y="2438400"/>
            <a:ext cx="27432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2" name="Line 8">
            <a:extLst>
              <a:ext uri="{FF2B5EF4-FFF2-40B4-BE49-F238E27FC236}">
                <a16:creationId xmlns:a16="http://schemas.microsoft.com/office/drawing/2014/main" id="{C63800BC-FE55-E57A-169D-F039BACDD18C}"/>
              </a:ext>
            </a:extLst>
          </p:cNvPr>
          <p:cNvSpPr>
            <a:spLocks noChangeShapeType="1"/>
          </p:cNvSpPr>
          <p:nvPr/>
        </p:nvSpPr>
        <p:spPr bwMode="auto">
          <a:xfrm flipV="1">
            <a:off x="5029200" y="2743200"/>
            <a:ext cx="838200" cy="533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3" name="Line 9">
            <a:extLst>
              <a:ext uri="{FF2B5EF4-FFF2-40B4-BE49-F238E27FC236}">
                <a16:creationId xmlns:a16="http://schemas.microsoft.com/office/drawing/2014/main" id="{53B1D038-E235-6DB1-02AB-750CF09204BD}"/>
              </a:ext>
            </a:extLst>
          </p:cNvPr>
          <p:cNvSpPr>
            <a:spLocks noChangeShapeType="1"/>
          </p:cNvSpPr>
          <p:nvPr/>
        </p:nvSpPr>
        <p:spPr bwMode="auto">
          <a:xfrm flipV="1">
            <a:off x="5181600" y="3352800"/>
            <a:ext cx="1066800" cy="762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4" name="Line 10">
            <a:extLst>
              <a:ext uri="{FF2B5EF4-FFF2-40B4-BE49-F238E27FC236}">
                <a16:creationId xmlns:a16="http://schemas.microsoft.com/office/drawing/2014/main" id="{CE365215-6165-01F0-BAC0-71E2B6216EAB}"/>
              </a:ext>
            </a:extLst>
          </p:cNvPr>
          <p:cNvSpPr>
            <a:spLocks noChangeShapeType="1"/>
          </p:cNvSpPr>
          <p:nvPr/>
        </p:nvSpPr>
        <p:spPr bwMode="auto">
          <a:xfrm flipV="1">
            <a:off x="5029200" y="3657600"/>
            <a:ext cx="1676400" cy="9906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5" name="Line 11">
            <a:extLst>
              <a:ext uri="{FF2B5EF4-FFF2-40B4-BE49-F238E27FC236}">
                <a16:creationId xmlns:a16="http://schemas.microsoft.com/office/drawing/2014/main" id="{E137AABF-B0E8-0E9C-A234-BDB205784466}"/>
              </a:ext>
            </a:extLst>
          </p:cNvPr>
          <p:cNvSpPr>
            <a:spLocks noChangeShapeType="1"/>
          </p:cNvSpPr>
          <p:nvPr/>
        </p:nvSpPr>
        <p:spPr bwMode="auto">
          <a:xfrm flipV="1">
            <a:off x="4953000" y="3886200"/>
            <a:ext cx="2209800" cy="1219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6" name="Line 12">
            <a:extLst>
              <a:ext uri="{FF2B5EF4-FFF2-40B4-BE49-F238E27FC236}">
                <a16:creationId xmlns:a16="http://schemas.microsoft.com/office/drawing/2014/main" id="{CA64DDA2-0B60-0B3D-043F-389C9C1B9265}"/>
              </a:ext>
            </a:extLst>
          </p:cNvPr>
          <p:cNvSpPr>
            <a:spLocks noChangeShapeType="1"/>
          </p:cNvSpPr>
          <p:nvPr/>
        </p:nvSpPr>
        <p:spPr bwMode="auto">
          <a:xfrm flipV="1">
            <a:off x="4953000" y="3962400"/>
            <a:ext cx="2667000" cy="16764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7" name="Line 13">
            <a:extLst>
              <a:ext uri="{FF2B5EF4-FFF2-40B4-BE49-F238E27FC236}">
                <a16:creationId xmlns:a16="http://schemas.microsoft.com/office/drawing/2014/main" id="{C0922A4B-FB64-EA77-7C40-8CEF227C1823}"/>
              </a:ext>
            </a:extLst>
          </p:cNvPr>
          <p:cNvSpPr>
            <a:spLocks noChangeShapeType="1"/>
          </p:cNvSpPr>
          <p:nvPr/>
        </p:nvSpPr>
        <p:spPr bwMode="auto">
          <a:xfrm flipV="1">
            <a:off x="5029200" y="4038600"/>
            <a:ext cx="3276600" cy="19812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8" name="Line 14">
            <a:extLst>
              <a:ext uri="{FF2B5EF4-FFF2-40B4-BE49-F238E27FC236}">
                <a16:creationId xmlns:a16="http://schemas.microsoft.com/office/drawing/2014/main" id="{C88D8080-7B13-6D36-F3A7-B2A05E520AD8}"/>
              </a:ext>
            </a:extLst>
          </p:cNvPr>
          <p:cNvSpPr>
            <a:spLocks noChangeShapeType="1"/>
          </p:cNvSpPr>
          <p:nvPr/>
        </p:nvSpPr>
        <p:spPr bwMode="auto">
          <a:xfrm flipV="1">
            <a:off x="5105400" y="3581400"/>
            <a:ext cx="4724400" cy="26670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319" name="Line 15">
            <a:extLst>
              <a:ext uri="{FF2B5EF4-FFF2-40B4-BE49-F238E27FC236}">
                <a16:creationId xmlns:a16="http://schemas.microsoft.com/office/drawing/2014/main" id="{8CBC5F9E-1401-3634-4625-21E504CA6338}"/>
              </a:ext>
            </a:extLst>
          </p:cNvPr>
          <p:cNvSpPr>
            <a:spLocks noChangeShapeType="1"/>
          </p:cNvSpPr>
          <p:nvPr/>
        </p:nvSpPr>
        <p:spPr bwMode="auto">
          <a:xfrm flipV="1">
            <a:off x="5029200" y="3048000"/>
            <a:ext cx="990600" cy="685800"/>
          </a:xfrm>
          <a:prstGeom prst="line">
            <a:avLst/>
          </a:prstGeom>
          <a:noFill/>
          <a:ln w="38100">
            <a:solidFill>
              <a:srgbClr val="FFFF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226320" name="Picture 16">
            <a:extLst>
              <a:ext uri="{FF2B5EF4-FFF2-40B4-BE49-F238E27FC236}">
                <a16:creationId xmlns:a16="http://schemas.microsoft.com/office/drawing/2014/main" id="{DD047247-29D7-D2B7-8341-FCA0D14A15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947" y="2895600"/>
            <a:ext cx="5154630" cy="3962400"/>
          </a:xfrm>
          <a:prstGeom prst="rect">
            <a:avLst/>
          </a:prstGeom>
          <a:noFill/>
          <a:extLst>
            <a:ext uri="{909E8E84-426E-40DD-AFC4-6F175D3DCCD1}">
              <a14:hiddenFill xmlns:a14="http://schemas.microsoft.com/office/drawing/2010/main">
                <a:solidFill>
                  <a:srgbClr val="FFFFFF"/>
                </a:solidFill>
              </a14:hiddenFill>
            </a:ext>
          </a:extLst>
        </p:spPr>
      </p:pic>
      <p:sp>
        <p:nvSpPr>
          <p:cNvPr id="226321" name="Text Box 17">
            <a:extLst>
              <a:ext uri="{FF2B5EF4-FFF2-40B4-BE49-F238E27FC236}">
                <a16:creationId xmlns:a16="http://schemas.microsoft.com/office/drawing/2014/main" id="{A2CCE7BD-9C22-5CDD-EE19-3601439737CA}"/>
              </a:ext>
            </a:extLst>
          </p:cNvPr>
          <p:cNvSpPr txBox="1">
            <a:spLocks noChangeArrowheads="1"/>
          </p:cNvSpPr>
          <p:nvPr/>
        </p:nvSpPr>
        <p:spPr bwMode="auto">
          <a:xfrm>
            <a:off x="1528746" y="4082696"/>
            <a:ext cx="2514600" cy="1616075"/>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5000" dirty="0" err="1">
                <a:solidFill>
                  <a:schemeClr val="bg1"/>
                </a:solidFill>
              </a:rPr>
              <a:t>Levítico</a:t>
            </a:r>
            <a:endParaRPr lang="en-US" altLang="en-US" sz="5000" dirty="0">
              <a:solidFill>
                <a:schemeClr val="bg1"/>
              </a:solidFill>
            </a:endParaRPr>
          </a:p>
          <a:p>
            <a:pPr algn="ctr"/>
            <a:r>
              <a:rPr lang="en-US" altLang="en-US" sz="5000" dirty="0">
                <a:solidFill>
                  <a:schemeClr val="bg1"/>
                </a:solidFill>
              </a:rPr>
              <a:t>16</a:t>
            </a:r>
          </a:p>
        </p:txBody>
      </p:sp>
      <p:sp>
        <p:nvSpPr>
          <p:cNvPr id="226322" name="Text Box 18">
            <a:extLst>
              <a:ext uri="{FF2B5EF4-FFF2-40B4-BE49-F238E27FC236}">
                <a16:creationId xmlns:a16="http://schemas.microsoft.com/office/drawing/2014/main" id="{B4D3B3BB-28EF-5E55-22DE-284B9529D1AE}"/>
              </a:ext>
            </a:extLst>
          </p:cNvPr>
          <p:cNvSpPr txBox="1">
            <a:spLocks noChangeArrowheads="1"/>
          </p:cNvSpPr>
          <p:nvPr/>
        </p:nvSpPr>
        <p:spPr bwMode="auto">
          <a:xfrm>
            <a:off x="6252754" y="447474"/>
            <a:ext cx="4724400" cy="641350"/>
          </a:xfrm>
          <a:prstGeom prst="rect">
            <a:avLst/>
          </a:prstGeom>
          <a:noFill/>
          <a:ln>
            <a:noFill/>
          </a:ln>
          <a:effectLst>
            <a:outerShdw dist="53882"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r>
              <a:rPr lang="en-US" altLang="en-US" sz="3600" dirty="0" err="1">
                <a:solidFill>
                  <a:srgbClr val="FFCC00"/>
                </a:solidFill>
                <a:latin typeface="Ravie" panose="04040805050809020602" pitchFamily="82" charset="0"/>
              </a:rPr>
              <a:t>Iluminando</a:t>
            </a:r>
            <a:endParaRPr lang="en-US" altLang="en-US" sz="3600" dirty="0">
              <a:solidFill>
                <a:srgbClr val="FFCC00"/>
              </a:solidFill>
              <a:latin typeface="Ravie" panose="04040805050809020602" pitchFamily="82" charset="0"/>
            </a:endParaRPr>
          </a:p>
        </p:txBody>
      </p:sp>
      <p:sp>
        <p:nvSpPr>
          <p:cNvPr id="226323" name="Text Box 19">
            <a:extLst>
              <a:ext uri="{FF2B5EF4-FFF2-40B4-BE49-F238E27FC236}">
                <a16:creationId xmlns:a16="http://schemas.microsoft.com/office/drawing/2014/main" id="{E9F746DE-237B-EFB4-8AB0-5A66FC12EE58}"/>
              </a:ext>
            </a:extLst>
          </p:cNvPr>
          <p:cNvSpPr txBox="1">
            <a:spLocks noChangeArrowheads="1"/>
          </p:cNvSpPr>
          <p:nvPr/>
        </p:nvSpPr>
        <p:spPr bwMode="auto">
          <a:xfrm>
            <a:off x="6439913" y="1061143"/>
            <a:ext cx="4537241" cy="2246769"/>
          </a:xfrm>
          <a:prstGeom prst="rect">
            <a:avLst/>
          </a:prstGeom>
          <a:noFill/>
          <a:ln>
            <a:noFill/>
          </a:ln>
          <a:effectLst/>
          <a:extLst>
            <a:ext uri="{909E8E84-426E-40DD-AFC4-6F175D3DCCD1}">
              <a14:hiddenFill xmlns:a14="http://schemas.microsoft.com/office/drawing/2010/main">
                <a:solidFill>
                  <a:schemeClr val="tx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28398" dir="3806097" algn="ctr" rotWithShape="0">
                    <a:schemeClr val="bg1"/>
                  </a:outerShdw>
                </a:effectLst>
              </a14:hiddenEffects>
            </a:ext>
          </a:extLst>
        </p:spPr>
        <p:txBody>
          <a:bodyPr wrap="square">
            <a:spAutoFit/>
          </a:bodyPr>
          <a:lstStyle/>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HEBREOS 8, 9, 10, 13</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Juan 12:27-33; 19:30</a:t>
            </a:r>
          </a:p>
          <a:p>
            <a:pPr algn="ctr"/>
            <a:r>
              <a:rPr lang="en-US" altLang="en-US" sz="2800" b="1" dirty="0">
                <a:latin typeface="Tahoma" panose="020B0604030504040204" pitchFamily="34" charset="0"/>
                <a:ea typeface="Tahoma" panose="020B0604030504040204" pitchFamily="34" charset="0"/>
                <a:cs typeface="Tahoma" panose="020B0604030504040204" pitchFamily="34" charset="0"/>
              </a:rPr>
              <a:t>Romanos 3:21-26; </a:t>
            </a:r>
          </a:p>
          <a:p>
            <a:pPr algn="ctr"/>
            <a:r>
              <a:rPr lang="en-US" altLang="en-US" sz="2800" b="1" dirty="0" err="1">
                <a:latin typeface="Tahoma" panose="020B0604030504040204" pitchFamily="34" charset="0"/>
                <a:ea typeface="Tahoma" panose="020B0604030504040204" pitchFamily="34" charset="0"/>
                <a:cs typeface="Tahoma" panose="020B0604030504040204" pitchFamily="34" charset="0"/>
              </a:rPr>
              <a:t>Efesios</a:t>
            </a:r>
            <a:r>
              <a:rPr lang="en-US" altLang="en-US" sz="2800" b="1" dirty="0">
                <a:latin typeface="Tahoma" panose="020B0604030504040204" pitchFamily="34" charset="0"/>
                <a:ea typeface="Tahoma" panose="020B0604030504040204" pitchFamily="34" charset="0"/>
                <a:cs typeface="Tahoma" panose="020B0604030504040204" pitchFamily="34" charset="0"/>
              </a:rPr>
              <a:t> 1:7; 2:13</a:t>
            </a:r>
          </a:p>
          <a:p>
            <a:pPr algn="ctr"/>
            <a:r>
              <a:rPr lang="en-US" altLang="en-US" sz="2800" b="1" dirty="0" err="1">
                <a:latin typeface="Tahoma" panose="020B0604030504040204" pitchFamily="34" charset="0"/>
                <a:ea typeface="Tahoma" panose="020B0604030504040204" pitchFamily="34" charset="0"/>
                <a:cs typeface="Tahoma" panose="020B0604030504040204" pitchFamily="34" charset="0"/>
              </a:rPr>
              <a:t>Colosenses</a:t>
            </a:r>
            <a:r>
              <a:rPr lang="en-US" altLang="en-US" sz="2800" b="1" dirty="0">
                <a:latin typeface="Tahoma" panose="020B0604030504040204" pitchFamily="34" charset="0"/>
                <a:ea typeface="Tahoma" panose="020B0604030504040204" pitchFamily="34" charset="0"/>
                <a:cs typeface="Tahoma" panose="020B0604030504040204" pitchFamily="34" charset="0"/>
              </a:rPr>
              <a:t> 1:19-20</a:t>
            </a:r>
          </a:p>
        </p:txBody>
      </p:sp>
      <p:sp>
        <p:nvSpPr>
          <p:cNvPr id="226324" name="Rectangle 20">
            <a:extLst>
              <a:ext uri="{FF2B5EF4-FFF2-40B4-BE49-F238E27FC236}">
                <a16:creationId xmlns:a16="http://schemas.microsoft.com/office/drawing/2014/main" id="{7C94120C-F7E8-E0FB-68C6-CF03B24DAFCA}"/>
              </a:ext>
            </a:extLst>
          </p:cNvPr>
          <p:cNvSpPr>
            <a:spLocks noChangeArrowheads="1"/>
          </p:cNvSpPr>
          <p:nvPr/>
        </p:nvSpPr>
        <p:spPr bwMode="auto">
          <a:xfrm rot="21127898">
            <a:off x="6611180" y="4209999"/>
            <a:ext cx="5548514" cy="24191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s-ES" altLang="en-US" sz="2800" b="1" dirty="0">
                <a:solidFill>
                  <a:schemeClr val="bg1"/>
                </a:solidFill>
                <a:latin typeface="Tahoma" panose="020B0604030504040204" pitchFamily="34" charset="0"/>
                <a:ea typeface="Tahoma" panose="020B0604030504040204" pitchFamily="34" charset="0"/>
                <a:cs typeface="Tahoma" panose="020B0604030504040204" pitchFamily="34" charset="0"/>
              </a:rPr>
              <a:t>Tales textos son puntos de referencia para mostrarnos ambos el alcance del A.P. y el diseño de Dios, desde el principio, para traer la salvación a través de Jesús.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26325" name="Rectangle 21">
            <a:extLst>
              <a:ext uri="{FF2B5EF4-FFF2-40B4-BE49-F238E27FC236}">
                <a16:creationId xmlns:a16="http://schemas.microsoft.com/office/drawing/2014/main" id="{99DE497C-8B99-4C80-4B3B-31902F1CE93E}"/>
              </a:ext>
            </a:extLst>
          </p:cNvPr>
          <p:cNvSpPr>
            <a:spLocks noChangeArrowheads="1"/>
          </p:cNvSpPr>
          <p:nvPr/>
        </p:nvSpPr>
        <p:spPr bwMode="auto">
          <a:xfrm rot="21131061">
            <a:off x="730277" y="2063040"/>
            <a:ext cx="3124200" cy="1320361"/>
          </a:xfrm>
          <a:prstGeom prst="rect">
            <a:avLst/>
          </a:prstGeom>
          <a:noFill/>
          <a:ln>
            <a:noFill/>
          </a:ln>
          <a:effectLst>
            <a:outerShdw dist="35921" dir="2700000" algn="ctr" rotWithShape="0">
              <a:srgbClr val="9933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p>
            <a:pPr algn="ctr">
              <a:lnSpc>
                <a:spcPct val="95000"/>
              </a:lnSpc>
            </a:pP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EL PLAN:</a:t>
            </a: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estudiar</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textos</a:t>
            </a:r>
            <a:endPar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lnSpc>
                <a:spcPct val="95000"/>
              </a:lnSpc>
            </a:pPr>
            <a:r>
              <a:rPr lang="en-US" altLang="en-US" sz="28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8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226323"/>
                                        </p:tgtEl>
                                        <p:attrNameLst>
                                          <p:attrName>style.visibility</p:attrName>
                                        </p:attrNameLst>
                                      </p:cBhvr>
                                      <p:to>
                                        <p:strVal val="visible"/>
                                      </p:to>
                                    </p:set>
                                    <p:animEffect transition="in" filter="dissolve">
                                      <p:cBhvr>
                                        <p:cTn id="7" dur="1000"/>
                                        <p:tgtEl>
                                          <p:spTgt spid="226323"/>
                                        </p:tgtEl>
                                      </p:cBhvr>
                                    </p:animEffect>
                                  </p:childTnLst>
                                </p:cTn>
                              </p:par>
                              <p:par>
                                <p:cTn id="8" presetID="16" presetClass="entr" presetSubtype="37" fill="hold" nodeType="withEffect">
                                  <p:stCondLst>
                                    <p:cond delay="0"/>
                                  </p:stCondLst>
                                  <p:iterate type="lt">
                                    <p:tmPct val="10000"/>
                                  </p:iterate>
                                  <p:childTnLst>
                                    <p:set>
                                      <p:cBhvr>
                                        <p:cTn id="9" dur="1" fill="hold">
                                          <p:stCondLst>
                                            <p:cond delay="0"/>
                                          </p:stCondLst>
                                        </p:cTn>
                                        <p:tgtEl>
                                          <p:spTgt spid="226321">
                                            <p:txEl>
                                              <p:pRg st="0" end="0"/>
                                            </p:txEl>
                                          </p:spTgt>
                                        </p:tgtEl>
                                        <p:attrNameLst>
                                          <p:attrName>style.visibility</p:attrName>
                                        </p:attrNameLst>
                                      </p:cBhvr>
                                      <p:to>
                                        <p:strVal val="visible"/>
                                      </p:to>
                                    </p:set>
                                    <p:animEffect transition="in" filter="barn(outVertical)">
                                      <p:cBhvr>
                                        <p:cTn id="10" dur="1000"/>
                                        <p:tgtEl>
                                          <p:spTgt spid="226321">
                                            <p:txEl>
                                              <p:pRg st="0" end="0"/>
                                            </p:txEl>
                                          </p:spTgt>
                                        </p:tgtEl>
                                      </p:cBhvr>
                                    </p:animEffect>
                                  </p:childTnLst>
                                </p:cTn>
                              </p:par>
                              <p:par>
                                <p:cTn id="11" presetID="16" presetClass="entr" presetSubtype="37" fill="hold" nodeType="withEffect">
                                  <p:stCondLst>
                                    <p:cond delay="0"/>
                                  </p:stCondLst>
                                  <p:iterate type="lt">
                                    <p:tmPct val="10000"/>
                                  </p:iterate>
                                  <p:childTnLst>
                                    <p:set>
                                      <p:cBhvr>
                                        <p:cTn id="12" dur="1" fill="hold">
                                          <p:stCondLst>
                                            <p:cond delay="0"/>
                                          </p:stCondLst>
                                        </p:cTn>
                                        <p:tgtEl>
                                          <p:spTgt spid="226321">
                                            <p:txEl>
                                              <p:pRg st="1" end="1"/>
                                            </p:txEl>
                                          </p:spTgt>
                                        </p:tgtEl>
                                        <p:attrNameLst>
                                          <p:attrName>style.visibility</p:attrName>
                                        </p:attrNameLst>
                                      </p:cBhvr>
                                      <p:to>
                                        <p:strVal val="visible"/>
                                      </p:to>
                                    </p:set>
                                    <p:animEffect transition="in" filter="barn(outVertical)">
                                      <p:cBhvr>
                                        <p:cTn id="13" dur="1000"/>
                                        <p:tgtEl>
                                          <p:spTgt spid="226321">
                                            <p:txEl>
                                              <p:pRg st="1" end="1"/>
                                            </p:txEl>
                                          </p:spTgt>
                                        </p:tgtEl>
                                      </p:cBhvr>
                                    </p:animEffect>
                                  </p:childTnLst>
                                </p:cTn>
                              </p:par>
                            </p:childTnLst>
                          </p:cTn>
                        </p:par>
                        <p:par>
                          <p:cTn id="14" fill="hold" nodeType="afterGroup">
                            <p:stCondLst>
                              <p:cond delay="1700"/>
                            </p:stCondLst>
                            <p:childTnLst>
                              <p:par>
                                <p:cTn id="15" presetID="17" presetClass="entr" presetSubtype="8" fill="hold" nodeType="afterEffect">
                                  <p:stCondLst>
                                    <p:cond delay="0"/>
                                  </p:stCondLst>
                                  <p:childTnLst>
                                    <p:set>
                                      <p:cBhvr>
                                        <p:cTn id="16" dur="1" fill="hold">
                                          <p:stCondLst>
                                            <p:cond delay="0"/>
                                          </p:stCondLst>
                                        </p:cTn>
                                        <p:tgtEl>
                                          <p:spTgt spid="226309"/>
                                        </p:tgtEl>
                                        <p:attrNameLst>
                                          <p:attrName>style.visibility</p:attrName>
                                        </p:attrNameLst>
                                      </p:cBhvr>
                                      <p:to>
                                        <p:strVal val="visible"/>
                                      </p:to>
                                    </p:set>
                                    <p:anim calcmode="lin" valueType="num">
                                      <p:cBhvr>
                                        <p:cTn id="17" dur="2000" fill="hold"/>
                                        <p:tgtEl>
                                          <p:spTgt spid="226309"/>
                                        </p:tgtEl>
                                        <p:attrNameLst>
                                          <p:attrName>ppt_x</p:attrName>
                                        </p:attrNameLst>
                                      </p:cBhvr>
                                      <p:tavLst>
                                        <p:tav tm="0">
                                          <p:val>
                                            <p:strVal val="#ppt_x-#ppt_w/2"/>
                                          </p:val>
                                        </p:tav>
                                        <p:tav tm="100000">
                                          <p:val>
                                            <p:strVal val="#ppt_x"/>
                                          </p:val>
                                        </p:tav>
                                      </p:tavLst>
                                    </p:anim>
                                    <p:anim calcmode="lin" valueType="num">
                                      <p:cBhvr>
                                        <p:cTn id="18" dur="2000" fill="hold"/>
                                        <p:tgtEl>
                                          <p:spTgt spid="226309"/>
                                        </p:tgtEl>
                                        <p:attrNameLst>
                                          <p:attrName>ppt_y</p:attrName>
                                        </p:attrNameLst>
                                      </p:cBhvr>
                                      <p:tavLst>
                                        <p:tav tm="0">
                                          <p:val>
                                            <p:strVal val="#ppt_y"/>
                                          </p:val>
                                        </p:tav>
                                        <p:tav tm="100000">
                                          <p:val>
                                            <p:strVal val="#ppt_y"/>
                                          </p:val>
                                        </p:tav>
                                      </p:tavLst>
                                    </p:anim>
                                    <p:anim calcmode="lin" valueType="num">
                                      <p:cBhvr>
                                        <p:cTn id="19" dur="2000" fill="hold"/>
                                        <p:tgtEl>
                                          <p:spTgt spid="226309"/>
                                        </p:tgtEl>
                                        <p:attrNameLst>
                                          <p:attrName>ppt_w</p:attrName>
                                        </p:attrNameLst>
                                      </p:cBhvr>
                                      <p:tavLst>
                                        <p:tav tm="0">
                                          <p:val>
                                            <p:fltVal val="0"/>
                                          </p:val>
                                        </p:tav>
                                        <p:tav tm="100000">
                                          <p:val>
                                            <p:strVal val="#ppt_w"/>
                                          </p:val>
                                        </p:tav>
                                      </p:tavLst>
                                    </p:anim>
                                    <p:anim calcmode="lin" valueType="num">
                                      <p:cBhvr>
                                        <p:cTn id="20" dur="2000" fill="hold"/>
                                        <p:tgtEl>
                                          <p:spTgt spid="226309"/>
                                        </p:tgtEl>
                                        <p:attrNameLst>
                                          <p:attrName>ppt_h</p:attrName>
                                        </p:attrNameLst>
                                      </p:cBhvr>
                                      <p:tavLst>
                                        <p:tav tm="0">
                                          <p:val>
                                            <p:strVal val="#ppt_h"/>
                                          </p:val>
                                        </p:tav>
                                        <p:tav tm="100000">
                                          <p:val>
                                            <p:strVal val="#ppt_h"/>
                                          </p:val>
                                        </p:tav>
                                      </p:tavLst>
                                    </p:anim>
                                  </p:childTnLst>
                                </p:cTn>
                              </p:par>
                              <p:par>
                                <p:cTn id="21" presetID="17" presetClass="entr" presetSubtype="8" fill="hold" nodeType="withEffect">
                                  <p:stCondLst>
                                    <p:cond delay="0"/>
                                  </p:stCondLst>
                                  <p:childTnLst>
                                    <p:set>
                                      <p:cBhvr>
                                        <p:cTn id="22" dur="1" fill="hold">
                                          <p:stCondLst>
                                            <p:cond delay="0"/>
                                          </p:stCondLst>
                                        </p:cTn>
                                        <p:tgtEl>
                                          <p:spTgt spid="226310"/>
                                        </p:tgtEl>
                                        <p:attrNameLst>
                                          <p:attrName>style.visibility</p:attrName>
                                        </p:attrNameLst>
                                      </p:cBhvr>
                                      <p:to>
                                        <p:strVal val="visible"/>
                                      </p:to>
                                    </p:set>
                                    <p:anim calcmode="lin" valueType="num">
                                      <p:cBhvr>
                                        <p:cTn id="23" dur="2000" fill="hold"/>
                                        <p:tgtEl>
                                          <p:spTgt spid="226310"/>
                                        </p:tgtEl>
                                        <p:attrNameLst>
                                          <p:attrName>ppt_x</p:attrName>
                                        </p:attrNameLst>
                                      </p:cBhvr>
                                      <p:tavLst>
                                        <p:tav tm="0">
                                          <p:val>
                                            <p:strVal val="#ppt_x-#ppt_w/2"/>
                                          </p:val>
                                        </p:tav>
                                        <p:tav tm="100000">
                                          <p:val>
                                            <p:strVal val="#ppt_x"/>
                                          </p:val>
                                        </p:tav>
                                      </p:tavLst>
                                    </p:anim>
                                    <p:anim calcmode="lin" valueType="num">
                                      <p:cBhvr>
                                        <p:cTn id="24" dur="2000" fill="hold"/>
                                        <p:tgtEl>
                                          <p:spTgt spid="226310"/>
                                        </p:tgtEl>
                                        <p:attrNameLst>
                                          <p:attrName>ppt_y</p:attrName>
                                        </p:attrNameLst>
                                      </p:cBhvr>
                                      <p:tavLst>
                                        <p:tav tm="0">
                                          <p:val>
                                            <p:strVal val="#ppt_y"/>
                                          </p:val>
                                        </p:tav>
                                        <p:tav tm="100000">
                                          <p:val>
                                            <p:strVal val="#ppt_y"/>
                                          </p:val>
                                        </p:tav>
                                      </p:tavLst>
                                    </p:anim>
                                    <p:anim calcmode="lin" valueType="num">
                                      <p:cBhvr>
                                        <p:cTn id="25" dur="2000" fill="hold"/>
                                        <p:tgtEl>
                                          <p:spTgt spid="226310"/>
                                        </p:tgtEl>
                                        <p:attrNameLst>
                                          <p:attrName>ppt_w</p:attrName>
                                        </p:attrNameLst>
                                      </p:cBhvr>
                                      <p:tavLst>
                                        <p:tav tm="0">
                                          <p:val>
                                            <p:fltVal val="0"/>
                                          </p:val>
                                        </p:tav>
                                        <p:tav tm="100000">
                                          <p:val>
                                            <p:strVal val="#ppt_w"/>
                                          </p:val>
                                        </p:tav>
                                      </p:tavLst>
                                    </p:anim>
                                    <p:anim calcmode="lin" valueType="num">
                                      <p:cBhvr>
                                        <p:cTn id="26" dur="2000" fill="hold"/>
                                        <p:tgtEl>
                                          <p:spTgt spid="226310"/>
                                        </p:tgtEl>
                                        <p:attrNameLst>
                                          <p:attrName>ppt_h</p:attrName>
                                        </p:attrNameLst>
                                      </p:cBhvr>
                                      <p:tavLst>
                                        <p:tav tm="0">
                                          <p:val>
                                            <p:strVal val="#ppt_h"/>
                                          </p:val>
                                        </p:tav>
                                        <p:tav tm="100000">
                                          <p:val>
                                            <p:strVal val="#ppt_h"/>
                                          </p:val>
                                        </p:tav>
                                      </p:tavLst>
                                    </p:anim>
                                  </p:childTnLst>
                                </p:cTn>
                              </p:par>
                              <p:par>
                                <p:cTn id="27" presetID="17" presetClass="entr" presetSubtype="8" fill="hold" nodeType="withEffect">
                                  <p:stCondLst>
                                    <p:cond delay="0"/>
                                  </p:stCondLst>
                                  <p:childTnLst>
                                    <p:set>
                                      <p:cBhvr>
                                        <p:cTn id="28" dur="1" fill="hold">
                                          <p:stCondLst>
                                            <p:cond delay="0"/>
                                          </p:stCondLst>
                                        </p:cTn>
                                        <p:tgtEl>
                                          <p:spTgt spid="226311"/>
                                        </p:tgtEl>
                                        <p:attrNameLst>
                                          <p:attrName>style.visibility</p:attrName>
                                        </p:attrNameLst>
                                      </p:cBhvr>
                                      <p:to>
                                        <p:strVal val="visible"/>
                                      </p:to>
                                    </p:set>
                                    <p:anim calcmode="lin" valueType="num">
                                      <p:cBhvr>
                                        <p:cTn id="29" dur="2000" fill="hold"/>
                                        <p:tgtEl>
                                          <p:spTgt spid="226311"/>
                                        </p:tgtEl>
                                        <p:attrNameLst>
                                          <p:attrName>ppt_x</p:attrName>
                                        </p:attrNameLst>
                                      </p:cBhvr>
                                      <p:tavLst>
                                        <p:tav tm="0">
                                          <p:val>
                                            <p:strVal val="#ppt_x-#ppt_w/2"/>
                                          </p:val>
                                        </p:tav>
                                        <p:tav tm="100000">
                                          <p:val>
                                            <p:strVal val="#ppt_x"/>
                                          </p:val>
                                        </p:tav>
                                      </p:tavLst>
                                    </p:anim>
                                    <p:anim calcmode="lin" valueType="num">
                                      <p:cBhvr>
                                        <p:cTn id="30" dur="2000" fill="hold"/>
                                        <p:tgtEl>
                                          <p:spTgt spid="226311"/>
                                        </p:tgtEl>
                                        <p:attrNameLst>
                                          <p:attrName>ppt_y</p:attrName>
                                        </p:attrNameLst>
                                      </p:cBhvr>
                                      <p:tavLst>
                                        <p:tav tm="0">
                                          <p:val>
                                            <p:strVal val="#ppt_y"/>
                                          </p:val>
                                        </p:tav>
                                        <p:tav tm="100000">
                                          <p:val>
                                            <p:strVal val="#ppt_y"/>
                                          </p:val>
                                        </p:tav>
                                      </p:tavLst>
                                    </p:anim>
                                    <p:anim calcmode="lin" valueType="num">
                                      <p:cBhvr>
                                        <p:cTn id="31" dur="2000" fill="hold"/>
                                        <p:tgtEl>
                                          <p:spTgt spid="226311"/>
                                        </p:tgtEl>
                                        <p:attrNameLst>
                                          <p:attrName>ppt_w</p:attrName>
                                        </p:attrNameLst>
                                      </p:cBhvr>
                                      <p:tavLst>
                                        <p:tav tm="0">
                                          <p:val>
                                            <p:fltVal val="0"/>
                                          </p:val>
                                        </p:tav>
                                        <p:tav tm="100000">
                                          <p:val>
                                            <p:strVal val="#ppt_w"/>
                                          </p:val>
                                        </p:tav>
                                      </p:tavLst>
                                    </p:anim>
                                    <p:anim calcmode="lin" valueType="num">
                                      <p:cBhvr>
                                        <p:cTn id="32" dur="2000" fill="hold"/>
                                        <p:tgtEl>
                                          <p:spTgt spid="226311"/>
                                        </p:tgtEl>
                                        <p:attrNameLst>
                                          <p:attrName>ppt_h</p:attrName>
                                        </p:attrNameLst>
                                      </p:cBhvr>
                                      <p:tavLst>
                                        <p:tav tm="0">
                                          <p:val>
                                            <p:strVal val="#ppt_h"/>
                                          </p:val>
                                        </p:tav>
                                        <p:tav tm="100000">
                                          <p:val>
                                            <p:strVal val="#ppt_h"/>
                                          </p:val>
                                        </p:tav>
                                      </p:tavLst>
                                    </p:anim>
                                  </p:childTnLst>
                                </p:cTn>
                              </p:par>
                              <p:par>
                                <p:cTn id="33" presetID="17" presetClass="entr" presetSubtype="8" fill="hold" nodeType="withEffect">
                                  <p:stCondLst>
                                    <p:cond delay="0"/>
                                  </p:stCondLst>
                                  <p:childTnLst>
                                    <p:set>
                                      <p:cBhvr>
                                        <p:cTn id="34" dur="1" fill="hold">
                                          <p:stCondLst>
                                            <p:cond delay="0"/>
                                          </p:stCondLst>
                                        </p:cTn>
                                        <p:tgtEl>
                                          <p:spTgt spid="226312"/>
                                        </p:tgtEl>
                                        <p:attrNameLst>
                                          <p:attrName>style.visibility</p:attrName>
                                        </p:attrNameLst>
                                      </p:cBhvr>
                                      <p:to>
                                        <p:strVal val="visible"/>
                                      </p:to>
                                    </p:set>
                                    <p:anim calcmode="lin" valueType="num">
                                      <p:cBhvr>
                                        <p:cTn id="35" dur="2000" fill="hold"/>
                                        <p:tgtEl>
                                          <p:spTgt spid="226312"/>
                                        </p:tgtEl>
                                        <p:attrNameLst>
                                          <p:attrName>ppt_x</p:attrName>
                                        </p:attrNameLst>
                                      </p:cBhvr>
                                      <p:tavLst>
                                        <p:tav tm="0">
                                          <p:val>
                                            <p:strVal val="#ppt_x-#ppt_w/2"/>
                                          </p:val>
                                        </p:tav>
                                        <p:tav tm="100000">
                                          <p:val>
                                            <p:strVal val="#ppt_x"/>
                                          </p:val>
                                        </p:tav>
                                      </p:tavLst>
                                    </p:anim>
                                    <p:anim calcmode="lin" valueType="num">
                                      <p:cBhvr>
                                        <p:cTn id="36" dur="2000" fill="hold"/>
                                        <p:tgtEl>
                                          <p:spTgt spid="226312"/>
                                        </p:tgtEl>
                                        <p:attrNameLst>
                                          <p:attrName>ppt_y</p:attrName>
                                        </p:attrNameLst>
                                      </p:cBhvr>
                                      <p:tavLst>
                                        <p:tav tm="0">
                                          <p:val>
                                            <p:strVal val="#ppt_y"/>
                                          </p:val>
                                        </p:tav>
                                        <p:tav tm="100000">
                                          <p:val>
                                            <p:strVal val="#ppt_y"/>
                                          </p:val>
                                        </p:tav>
                                      </p:tavLst>
                                    </p:anim>
                                    <p:anim calcmode="lin" valueType="num">
                                      <p:cBhvr>
                                        <p:cTn id="37" dur="2000" fill="hold"/>
                                        <p:tgtEl>
                                          <p:spTgt spid="226312"/>
                                        </p:tgtEl>
                                        <p:attrNameLst>
                                          <p:attrName>ppt_w</p:attrName>
                                        </p:attrNameLst>
                                      </p:cBhvr>
                                      <p:tavLst>
                                        <p:tav tm="0">
                                          <p:val>
                                            <p:fltVal val="0"/>
                                          </p:val>
                                        </p:tav>
                                        <p:tav tm="100000">
                                          <p:val>
                                            <p:strVal val="#ppt_w"/>
                                          </p:val>
                                        </p:tav>
                                      </p:tavLst>
                                    </p:anim>
                                    <p:anim calcmode="lin" valueType="num">
                                      <p:cBhvr>
                                        <p:cTn id="38" dur="2000" fill="hold"/>
                                        <p:tgtEl>
                                          <p:spTgt spid="226312"/>
                                        </p:tgtEl>
                                        <p:attrNameLst>
                                          <p:attrName>ppt_h</p:attrName>
                                        </p:attrNameLst>
                                      </p:cBhvr>
                                      <p:tavLst>
                                        <p:tav tm="0">
                                          <p:val>
                                            <p:strVal val="#ppt_h"/>
                                          </p:val>
                                        </p:tav>
                                        <p:tav tm="100000">
                                          <p:val>
                                            <p:strVal val="#ppt_h"/>
                                          </p:val>
                                        </p:tav>
                                      </p:tavLst>
                                    </p:anim>
                                  </p:childTnLst>
                                </p:cTn>
                              </p:par>
                              <p:par>
                                <p:cTn id="39" presetID="17" presetClass="entr" presetSubtype="8" fill="hold" nodeType="withEffect">
                                  <p:stCondLst>
                                    <p:cond delay="0"/>
                                  </p:stCondLst>
                                  <p:childTnLst>
                                    <p:set>
                                      <p:cBhvr>
                                        <p:cTn id="40" dur="1" fill="hold">
                                          <p:stCondLst>
                                            <p:cond delay="0"/>
                                          </p:stCondLst>
                                        </p:cTn>
                                        <p:tgtEl>
                                          <p:spTgt spid="226319"/>
                                        </p:tgtEl>
                                        <p:attrNameLst>
                                          <p:attrName>style.visibility</p:attrName>
                                        </p:attrNameLst>
                                      </p:cBhvr>
                                      <p:to>
                                        <p:strVal val="visible"/>
                                      </p:to>
                                    </p:set>
                                    <p:anim calcmode="lin" valueType="num">
                                      <p:cBhvr>
                                        <p:cTn id="41" dur="2000" fill="hold"/>
                                        <p:tgtEl>
                                          <p:spTgt spid="226319"/>
                                        </p:tgtEl>
                                        <p:attrNameLst>
                                          <p:attrName>ppt_x</p:attrName>
                                        </p:attrNameLst>
                                      </p:cBhvr>
                                      <p:tavLst>
                                        <p:tav tm="0">
                                          <p:val>
                                            <p:strVal val="#ppt_x-#ppt_w/2"/>
                                          </p:val>
                                        </p:tav>
                                        <p:tav tm="100000">
                                          <p:val>
                                            <p:strVal val="#ppt_x"/>
                                          </p:val>
                                        </p:tav>
                                      </p:tavLst>
                                    </p:anim>
                                    <p:anim calcmode="lin" valueType="num">
                                      <p:cBhvr>
                                        <p:cTn id="42" dur="2000" fill="hold"/>
                                        <p:tgtEl>
                                          <p:spTgt spid="226319"/>
                                        </p:tgtEl>
                                        <p:attrNameLst>
                                          <p:attrName>ppt_y</p:attrName>
                                        </p:attrNameLst>
                                      </p:cBhvr>
                                      <p:tavLst>
                                        <p:tav tm="0">
                                          <p:val>
                                            <p:strVal val="#ppt_y"/>
                                          </p:val>
                                        </p:tav>
                                        <p:tav tm="100000">
                                          <p:val>
                                            <p:strVal val="#ppt_y"/>
                                          </p:val>
                                        </p:tav>
                                      </p:tavLst>
                                    </p:anim>
                                    <p:anim calcmode="lin" valueType="num">
                                      <p:cBhvr>
                                        <p:cTn id="43" dur="2000" fill="hold"/>
                                        <p:tgtEl>
                                          <p:spTgt spid="226319"/>
                                        </p:tgtEl>
                                        <p:attrNameLst>
                                          <p:attrName>ppt_w</p:attrName>
                                        </p:attrNameLst>
                                      </p:cBhvr>
                                      <p:tavLst>
                                        <p:tav tm="0">
                                          <p:val>
                                            <p:fltVal val="0"/>
                                          </p:val>
                                        </p:tav>
                                        <p:tav tm="100000">
                                          <p:val>
                                            <p:strVal val="#ppt_w"/>
                                          </p:val>
                                        </p:tav>
                                      </p:tavLst>
                                    </p:anim>
                                    <p:anim calcmode="lin" valueType="num">
                                      <p:cBhvr>
                                        <p:cTn id="44" dur="2000" fill="hold"/>
                                        <p:tgtEl>
                                          <p:spTgt spid="226319"/>
                                        </p:tgtEl>
                                        <p:attrNameLst>
                                          <p:attrName>ppt_h</p:attrName>
                                        </p:attrNameLst>
                                      </p:cBhvr>
                                      <p:tavLst>
                                        <p:tav tm="0">
                                          <p:val>
                                            <p:strVal val="#ppt_h"/>
                                          </p:val>
                                        </p:tav>
                                        <p:tav tm="100000">
                                          <p:val>
                                            <p:strVal val="#ppt_h"/>
                                          </p:val>
                                        </p:tav>
                                      </p:tavLst>
                                    </p:anim>
                                  </p:childTnLst>
                                </p:cTn>
                              </p:par>
                              <p:par>
                                <p:cTn id="45" presetID="17" presetClass="entr" presetSubtype="8" fill="hold" nodeType="withEffect">
                                  <p:stCondLst>
                                    <p:cond delay="0"/>
                                  </p:stCondLst>
                                  <p:childTnLst>
                                    <p:set>
                                      <p:cBhvr>
                                        <p:cTn id="46" dur="1" fill="hold">
                                          <p:stCondLst>
                                            <p:cond delay="0"/>
                                          </p:stCondLst>
                                        </p:cTn>
                                        <p:tgtEl>
                                          <p:spTgt spid="226313"/>
                                        </p:tgtEl>
                                        <p:attrNameLst>
                                          <p:attrName>style.visibility</p:attrName>
                                        </p:attrNameLst>
                                      </p:cBhvr>
                                      <p:to>
                                        <p:strVal val="visible"/>
                                      </p:to>
                                    </p:set>
                                    <p:anim calcmode="lin" valueType="num">
                                      <p:cBhvr>
                                        <p:cTn id="47" dur="2000" fill="hold"/>
                                        <p:tgtEl>
                                          <p:spTgt spid="226313"/>
                                        </p:tgtEl>
                                        <p:attrNameLst>
                                          <p:attrName>ppt_x</p:attrName>
                                        </p:attrNameLst>
                                      </p:cBhvr>
                                      <p:tavLst>
                                        <p:tav tm="0">
                                          <p:val>
                                            <p:strVal val="#ppt_x-#ppt_w/2"/>
                                          </p:val>
                                        </p:tav>
                                        <p:tav tm="100000">
                                          <p:val>
                                            <p:strVal val="#ppt_x"/>
                                          </p:val>
                                        </p:tav>
                                      </p:tavLst>
                                    </p:anim>
                                    <p:anim calcmode="lin" valueType="num">
                                      <p:cBhvr>
                                        <p:cTn id="48" dur="2000" fill="hold"/>
                                        <p:tgtEl>
                                          <p:spTgt spid="226313"/>
                                        </p:tgtEl>
                                        <p:attrNameLst>
                                          <p:attrName>ppt_y</p:attrName>
                                        </p:attrNameLst>
                                      </p:cBhvr>
                                      <p:tavLst>
                                        <p:tav tm="0">
                                          <p:val>
                                            <p:strVal val="#ppt_y"/>
                                          </p:val>
                                        </p:tav>
                                        <p:tav tm="100000">
                                          <p:val>
                                            <p:strVal val="#ppt_y"/>
                                          </p:val>
                                        </p:tav>
                                      </p:tavLst>
                                    </p:anim>
                                    <p:anim calcmode="lin" valueType="num">
                                      <p:cBhvr>
                                        <p:cTn id="49" dur="2000" fill="hold"/>
                                        <p:tgtEl>
                                          <p:spTgt spid="226313"/>
                                        </p:tgtEl>
                                        <p:attrNameLst>
                                          <p:attrName>ppt_w</p:attrName>
                                        </p:attrNameLst>
                                      </p:cBhvr>
                                      <p:tavLst>
                                        <p:tav tm="0">
                                          <p:val>
                                            <p:fltVal val="0"/>
                                          </p:val>
                                        </p:tav>
                                        <p:tav tm="100000">
                                          <p:val>
                                            <p:strVal val="#ppt_w"/>
                                          </p:val>
                                        </p:tav>
                                      </p:tavLst>
                                    </p:anim>
                                    <p:anim calcmode="lin" valueType="num">
                                      <p:cBhvr>
                                        <p:cTn id="50" dur="2000" fill="hold"/>
                                        <p:tgtEl>
                                          <p:spTgt spid="226313"/>
                                        </p:tgtEl>
                                        <p:attrNameLst>
                                          <p:attrName>ppt_h</p:attrName>
                                        </p:attrNameLst>
                                      </p:cBhvr>
                                      <p:tavLst>
                                        <p:tav tm="0">
                                          <p:val>
                                            <p:strVal val="#ppt_h"/>
                                          </p:val>
                                        </p:tav>
                                        <p:tav tm="100000">
                                          <p:val>
                                            <p:strVal val="#ppt_h"/>
                                          </p:val>
                                        </p:tav>
                                      </p:tavLst>
                                    </p:anim>
                                  </p:childTnLst>
                                </p:cTn>
                              </p:par>
                              <p:par>
                                <p:cTn id="51" presetID="17" presetClass="entr" presetSubtype="8" fill="hold" nodeType="withEffect">
                                  <p:stCondLst>
                                    <p:cond delay="0"/>
                                  </p:stCondLst>
                                  <p:childTnLst>
                                    <p:set>
                                      <p:cBhvr>
                                        <p:cTn id="52" dur="1" fill="hold">
                                          <p:stCondLst>
                                            <p:cond delay="0"/>
                                          </p:stCondLst>
                                        </p:cTn>
                                        <p:tgtEl>
                                          <p:spTgt spid="226314"/>
                                        </p:tgtEl>
                                        <p:attrNameLst>
                                          <p:attrName>style.visibility</p:attrName>
                                        </p:attrNameLst>
                                      </p:cBhvr>
                                      <p:to>
                                        <p:strVal val="visible"/>
                                      </p:to>
                                    </p:set>
                                    <p:anim calcmode="lin" valueType="num">
                                      <p:cBhvr>
                                        <p:cTn id="53" dur="2000" fill="hold"/>
                                        <p:tgtEl>
                                          <p:spTgt spid="226314"/>
                                        </p:tgtEl>
                                        <p:attrNameLst>
                                          <p:attrName>ppt_x</p:attrName>
                                        </p:attrNameLst>
                                      </p:cBhvr>
                                      <p:tavLst>
                                        <p:tav tm="0">
                                          <p:val>
                                            <p:strVal val="#ppt_x-#ppt_w/2"/>
                                          </p:val>
                                        </p:tav>
                                        <p:tav tm="100000">
                                          <p:val>
                                            <p:strVal val="#ppt_x"/>
                                          </p:val>
                                        </p:tav>
                                      </p:tavLst>
                                    </p:anim>
                                    <p:anim calcmode="lin" valueType="num">
                                      <p:cBhvr>
                                        <p:cTn id="54" dur="2000" fill="hold"/>
                                        <p:tgtEl>
                                          <p:spTgt spid="226314"/>
                                        </p:tgtEl>
                                        <p:attrNameLst>
                                          <p:attrName>ppt_y</p:attrName>
                                        </p:attrNameLst>
                                      </p:cBhvr>
                                      <p:tavLst>
                                        <p:tav tm="0">
                                          <p:val>
                                            <p:strVal val="#ppt_y"/>
                                          </p:val>
                                        </p:tav>
                                        <p:tav tm="100000">
                                          <p:val>
                                            <p:strVal val="#ppt_y"/>
                                          </p:val>
                                        </p:tav>
                                      </p:tavLst>
                                    </p:anim>
                                    <p:anim calcmode="lin" valueType="num">
                                      <p:cBhvr>
                                        <p:cTn id="55" dur="2000" fill="hold"/>
                                        <p:tgtEl>
                                          <p:spTgt spid="226314"/>
                                        </p:tgtEl>
                                        <p:attrNameLst>
                                          <p:attrName>ppt_w</p:attrName>
                                        </p:attrNameLst>
                                      </p:cBhvr>
                                      <p:tavLst>
                                        <p:tav tm="0">
                                          <p:val>
                                            <p:fltVal val="0"/>
                                          </p:val>
                                        </p:tav>
                                        <p:tav tm="100000">
                                          <p:val>
                                            <p:strVal val="#ppt_w"/>
                                          </p:val>
                                        </p:tav>
                                      </p:tavLst>
                                    </p:anim>
                                    <p:anim calcmode="lin" valueType="num">
                                      <p:cBhvr>
                                        <p:cTn id="56" dur="2000" fill="hold"/>
                                        <p:tgtEl>
                                          <p:spTgt spid="226314"/>
                                        </p:tgtEl>
                                        <p:attrNameLst>
                                          <p:attrName>ppt_h</p:attrName>
                                        </p:attrNameLst>
                                      </p:cBhvr>
                                      <p:tavLst>
                                        <p:tav tm="0">
                                          <p:val>
                                            <p:strVal val="#ppt_h"/>
                                          </p:val>
                                        </p:tav>
                                        <p:tav tm="100000">
                                          <p:val>
                                            <p:strVal val="#ppt_h"/>
                                          </p:val>
                                        </p:tav>
                                      </p:tavLst>
                                    </p:anim>
                                  </p:childTnLst>
                                </p:cTn>
                              </p:par>
                              <p:par>
                                <p:cTn id="57" presetID="17" presetClass="entr" presetSubtype="8" fill="hold" nodeType="withEffect">
                                  <p:stCondLst>
                                    <p:cond delay="0"/>
                                  </p:stCondLst>
                                  <p:childTnLst>
                                    <p:set>
                                      <p:cBhvr>
                                        <p:cTn id="58" dur="1" fill="hold">
                                          <p:stCondLst>
                                            <p:cond delay="0"/>
                                          </p:stCondLst>
                                        </p:cTn>
                                        <p:tgtEl>
                                          <p:spTgt spid="226315"/>
                                        </p:tgtEl>
                                        <p:attrNameLst>
                                          <p:attrName>style.visibility</p:attrName>
                                        </p:attrNameLst>
                                      </p:cBhvr>
                                      <p:to>
                                        <p:strVal val="visible"/>
                                      </p:to>
                                    </p:set>
                                    <p:anim calcmode="lin" valueType="num">
                                      <p:cBhvr>
                                        <p:cTn id="59" dur="2000" fill="hold"/>
                                        <p:tgtEl>
                                          <p:spTgt spid="226315"/>
                                        </p:tgtEl>
                                        <p:attrNameLst>
                                          <p:attrName>ppt_x</p:attrName>
                                        </p:attrNameLst>
                                      </p:cBhvr>
                                      <p:tavLst>
                                        <p:tav tm="0">
                                          <p:val>
                                            <p:strVal val="#ppt_x-#ppt_w/2"/>
                                          </p:val>
                                        </p:tav>
                                        <p:tav tm="100000">
                                          <p:val>
                                            <p:strVal val="#ppt_x"/>
                                          </p:val>
                                        </p:tav>
                                      </p:tavLst>
                                    </p:anim>
                                    <p:anim calcmode="lin" valueType="num">
                                      <p:cBhvr>
                                        <p:cTn id="60" dur="2000" fill="hold"/>
                                        <p:tgtEl>
                                          <p:spTgt spid="226315"/>
                                        </p:tgtEl>
                                        <p:attrNameLst>
                                          <p:attrName>ppt_y</p:attrName>
                                        </p:attrNameLst>
                                      </p:cBhvr>
                                      <p:tavLst>
                                        <p:tav tm="0">
                                          <p:val>
                                            <p:strVal val="#ppt_y"/>
                                          </p:val>
                                        </p:tav>
                                        <p:tav tm="100000">
                                          <p:val>
                                            <p:strVal val="#ppt_y"/>
                                          </p:val>
                                        </p:tav>
                                      </p:tavLst>
                                    </p:anim>
                                    <p:anim calcmode="lin" valueType="num">
                                      <p:cBhvr>
                                        <p:cTn id="61" dur="2000" fill="hold"/>
                                        <p:tgtEl>
                                          <p:spTgt spid="226315"/>
                                        </p:tgtEl>
                                        <p:attrNameLst>
                                          <p:attrName>ppt_w</p:attrName>
                                        </p:attrNameLst>
                                      </p:cBhvr>
                                      <p:tavLst>
                                        <p:tav tm="0">
                                          <p:val>
                                            <p:fltVal val="0"/>
                                          </p:val>
                                        </p:tav>
                                        <p:tav tm="100000">
                                          <p:val>
                                            <p:strVal val="#ppt_w"/>
                                          </p:val>
                                        </p:tav>
                                      </p:tavLst>
                                    </p:anim>
                                    <p:anim calcmode="lin" valueType="num">
                                      <p:cBhvr>
                                        <p:cTn id="62" dur="2000" fill="hold"/>
                                        <p:tgtEl>
                                          <p:spTgt spid="226315"/>
                                        </p:tgtEl>
                                        <p:attrNameLst>
                                          <p:attrName>ppt_h</p:attrName>
                                        </p:attrNameLst>
                                      </p:cBhvr>
                                      <p:tavLst>
                                        <p:tav tm="0">
                                          <p:val>
                                            <p:strVal val="#ppt_h"/>
                                          </p:val>
                                        </p:tav>
                                        <p:tav tm="100000">
                                          <p:val>
                                            <p:strVal val="#ppt_h"/>
                                          </p:val>
                                        </p:tav>
                                      </p:tavLst>
                                    </p:anim>
                                  </p:childTnLst>
                                </p:cTn>
                              </p:par>
                              <p:par>
                                <p:cTn id="63" presetID="17" presetClass="entr" presetSubtype="8" fill="hold" nodeType="withEffect">
                                  <p:stCondLst>
                                    <p:cond delay="0"/>
                                  </p:stCondLst>
                                  <p:childTnLst>
                                    <p:set>
                                      <p:cBhvr>
                                        <p:cTn id="64" dur="1" fill="hold">
                                          <p:stCondLst>
                                            <p:cond delay="0"/>
                                          </p:stCondLst>
                                        </p:cTn>
                                        <p:tgtEl>
                                          <p:spTgt spid="226316"/>
                                        </p:tgtEl>
                                        <p:attrNameLst>
                                          <p:attrName>style.visibility</p:attrName>
                                        </p:attrNameLst>
                                      </p:cBhvr>
                                      <p:to>
                                        <p:strVal val="visible"/>
                                      </p:to>
                                    </p:set>
                                    <p:anim calcmode="lin" valueType="num">
                                      <p:cBhvr>
                                        <p:cTn id="65" dur="2000" fill="hold"/>
                                        <p:tgtEl>
                                          <p:spTgt spid="226316"/>
                                        </p:tgtEl>
                                        <p:attrNameLst>
                                          <p:attrName>ppt_x</p:attrName>
                                        </p:attrNameLst>
                                      </p:cBhvr>
                                      <p:tavLst>
                                        <p:tav tm="0">
                                          <p:val>
                                            <p:strVal val="#ppt_x-#ppt_w/2"/>
                                          </p:val>
                                        </p:tav>
                                        <p:tav tm="100000">
                                          <p:val>
                                            <p:strVal val="#ppt_x"/>
                                          </p:val>
                                        </p:tav>
                                      </p:tavLst>
                                    </p:anim>
                                    <p:anim calcmode="lin" valueType="num">
                                      <p:cBhvr>
                                        <p:cTn id="66" dur="2000" fill="hold"/>
                                        <p:tgtEl>
                                          <p:spTgt spid="226316"/>
                                        </p:tgtEl>
                                        <p:attrNameLst>
                                          <p:attrName>ppt_y</p:attrName>
                                        </p:attrNameLst>
                                      </p:cBhvr>
                                      <p:tavLst>
                                        <p:tav tm="0">
                                          <p:val>
                                            <p:strVal val="#ppt_y"/>
                                          </p:val>
                                        </p:tav>
                                        <p:tav tm="100000">
                                          <p:val>
                                            <p:strVal val="#ppt_y"/>
                                          </p:val>
                                        </p:tav>
                                      </p:tavLst>
                                    </p:anim>
                                    <p:anim calcmode="lin" valueType="num">
                                      <p:cBhvr>
                                        <p:cTn id="67" dur="2000" fill="hold"/>
                                        <p:tgtEl>
                                          <p:spTgt spid="226316"/>
                                        </p:tgtEl>
                                        <p:attrNameLst>
                                          <p:attrName>ppt_w</p:attrName>
                                        </p:attrNameLst>
                                      </p:cBhvr>
                                      <p:tavLst>
                                        <p:tav tm="0">
                                          <p:val>
                                            <p:fltVal val="0"/>
                                          </p:val>
                                        </p:tav>
                                        <p:tav tm="100000">
                                          <p:val>
                                            <p:strVal val="#ppt_w"/>
                                          </p:val>
                                        </p:tav>
                                      </p:tavLst>
                                    </p:anim>
                                    <p:anim calcmode="lin" valueType="num">
                                      <p:cBhvr>
                                        <p:cTn id="68" dur="2000" fill="hold"/>
                                        <p:tgtEl>
                                          <p:spTgt spid="226316"/>
                                        </p:tgtEl>
                                        <p:attrNameLst>
                                          <p:attrName>ppt_h</p:attrName>
                                        </p:attrNameLst>
                                      </p:cBhvr>
                                      <p:tavLst>
                                        <p:tav tm="0">
                                          <p:val>
                                            <p:strVal val="#ppt_h"/>
                                          </p:val>
                                        </p:tav>
                                        <p:tav tm="100000">
                                          <p:val>
                                            <p:strVal val="#ppt_h"/>
                                          </p:val>
                                        </p:tav>
                                      </p:tavLst>
                                    </p:anim>
                                  </p:childTnLst>
                                </p:cTn>
                              </p:par>
                              <p:par>
                                <p:cTn id="69" presetID="17" presetClass="entr" presetSubtype="8" fill="hold" nodeType="withEffect">
                                  <p:stCondLst>
                                    <p:cond delay="0"/>
                                  </p:stCondLst>
                                  <p:childTnLst>
                                    <p:set>
                                      <p:cBhvr>
                                        <p:cTn id="70" dur="1" fill="hold">
                                          <p:stCondLst>
                                            <p:cond delay="0"/>
                                          </p:stCondLst>
                                        </p:cTn>
                                        <p:tgtEl>
                                          <p:spTgt spid="226317"/>
                                        </p:tgtEl>
                                        <p:attrNameLst>
                                          <p:attrName>style.visibility</p:attrName>
                                        </p:attrNameLst>
                                      </p:cBhvr>
                                      <p:to>
                                        <p:strVal val="visible"/>
                                      </p:to>
                                    </p:set>
                                    <p:anim calcmode="lin" valueType="num">
                                      <p:cBhvr>
                                        <p:cTn id="71" dur="2000" fill="hold"/>
                                        <p:tgtEl>
                                          <p:spTgt spid="226317"/>
                                        </p:tgtEl>
                                        <p:attrNameLst>
                                          <p:attrName>ppt_x</p:attrName>
                                        </p:attrNameLst>
                                      </p:cBhvr>
                                      <p:tavLst>
                                        <p:tav tm="0">
                                          <p:val>
                                            <p:strVal val="#ppt_x-#ppt_w/2"/>
                                          </p:val>
                                        </p:tav>
                                        <p:tav tm="100000">
                                          <p:val>
                                            <p:strVal val="#ppt_x"/>
                                          </p:val>
                                        </p:tav>
                                      </p:tavLst>
                                    </p:anim>
                                    <p:anim calcmode="lin" valueType="num">
                                      <p:cBhvr>
                                        <p:cTn id="72" dur="2000" fill="hold"/>
                                        <p:tgtEl>
                                          <p:spTgt spid="226317"/>
                                        </p:tgtEl>
                                        <p:attrNameLst>
                                          <p:attrName>ppt_y</p:attrName>
                                        </p:attrNameLst>
                                      </p:cBhvr>
                                      <p:tavLst>
                                        <p:tav tm="0">
                                          <p:val>
                                            <p:strVal val="#ppt_y"/>
                                          </p:val>
                                        </p:tav>
                                        <p:tav tm="100000">
                                          <p:val>
                                            <p:strVal val="#ppt_y"/>
                                          </p:val>
                                        </p:tav>
                                      </p:tavLst>
                                    </p:anim>
                                    <p:anim calcmode="lin" valueType="num">
                                      <p:cBhvr>
                                        <p:cTn id="73" dur="2000" fill="hold"/>
                                        <p:tgtEl>
                                          <p:spTgt spid="226317"/>
                                        </p:tgtEl>
                                        <p:attrNameLst>
                                          <p:attrName>ppt_w</p:attrName>
                                        </p:attrNameLst>
                                      </p:cBhvr>
                                      <p:tavLst>
                                        <p:tav tm="0">
                                          <p:val>
                                            <p:fltVal val="0"/>
                                          </p:val>
                                        </p:tav>
                                        <p:tav tm="100000">
                                          <p:val>
                                            <p:strVal val="#ppt_w"/>
                                          </p:val>
                                        </p:tav>
                                      </p:tavLst>
                                    </p:anim>
                                    <p:anim calcmode="lin" valueType="num">
                                      <p:cBhvr>
                                        <p:cTn id="74" dur="2000" fill="hold"/>
                                        <p:tgtEl>
                                          <p:spTgt spid="226317"/>
                                        </p:tgtEl>
                                        <p:attrNameLst>
                                          <p:attrName>ppt_h</p:attrName>
                                        </p:attrNameLst>
                                      </p:cBhvr>
                                      <p:tavLst>
                                        <p:tav tm="0">
                                          <p:val>
                                            <p:strVal val="#ppt_h"/>
                                          </p:val>
                                        </p:tav>
                                        <p:tav tm="100000">
                                          <p:val>
                                            <p:strVal val="#ppt_h"/>
                                          </p:val>
                                        </p:tav>
                                      </p:tavLst>
                                    </p:anim>
                                  </p:childTnLst>
                                </p:cTn>
                              </p:par>
                              <p:par>
                                <p:cTn id="75" presetID="17" presetClass="entr" presetSubtype="8" fill="hold" nodeType="withEffect">
                                  <p:stCondLst>
                                    <p:cond delay="0"/>
                                  </p:stCondLst>
                                  <p:childTnLst>
                                    <p:set>
                                      <p:cBhvr>
                                        <p:cTn id="76" dur="1" fill="hold">
                                          <p:stCondLst>
                                            <p:cond delay="0"/>
                                          </p:stCondLst>
                                        </p:cTn>
                                        <p:tgtEl>
                                          <p:spTgt spid="226318"/>
                                        </p:tgtEl>
                                        <p:attrNameLst>
                                          <p:attrName>style.visibility</p:attrName>
                                        </p:attrNameLst>
                                      </p:cBhvr>
                                      <p:to>
                                        <p:strVal val="visible"/>
                                      </p:to>
                                    </p:set>
                                    <p:anim calcmode="lin" valueType="num">
                                      <p:cBhvr>
                                        <p:cTn id="77" dur="2000" fill="hold"/>
                                        <p:tgtEl>
                                          <p:spTgt spid="226318"/>
                                        </p:tgtEl>
                                        <p:attrNameLst>
                                          <p:attrName>ppt_x</p:attrName>
                                        </p:attrNameLst>
                                      </p:cBhvr>
                                      <p:tavLst>
                                        <p:tav tm="0">
                                          <p:val>
                                            <p:strVal val="#ppt_x-#ppt_w/2"/>
                                          </p:val>
                                        </p:tav>
                                        <p:tav tm="100000">
                                          <p:val>
                                            <p:strVal val="#ppt_x"/>
                                          </p:val>
                                        </p:tav>
                                      </p:tavLst>
                                    </p:anim>
                                    <p:anim calcmode="lin" valueType="num">
                                      <p:cBhvr>
                                        <p:cTn id="78" dur="2000" fill="hold"/>
                                        <p:tgtEl>
                                          <p:spTgt spid="226318"/>
                                        </p:tgtEl>
                                        <p:attrNameLst>
                                          <p:attrName>ppt_y</p:attrName>
                                        </p:attrNameLst>
                                      </p:cBhvr>
                                      <p:tavLst>
                                        <p:tav tm="0">
                                          <p:val>
                                            <p:strVal val="#ppt_y"/>
                                          </p:val>
                                        </p:tav>
                                        <p:tav tm="100000">
                                          <p:val>
                                            <p:strVal val="#ppt_y"/>
                                          </p:val>
                                        </p:tav>
                                      </p:tavLst>
                                    </p:anim>
                                    <p:anim calcmode="lin" valueType="num">
                                      <p:cBhvr>
                                        <p:cTn id="79" dur="2000" fill="hold"/>
                                        <p:tgtEl>
                                          <p:spTgt spid="226318"/>
                                        </p:tgtEl>
                                        <p:attrNameLst>
                                          <p:attrName>ppt_w</p:attrName>
                                        </p:attrNameLst>
                                      </p:cBhvr>
                                      <p:tavLst>
                                        <p:tav tm="0">
                                          <p:val>
                                            <p:fltVal val="0"/>
                                          </p:val>
                                        </p:tav>
                                        <p:tav tm="100000">
                                          <p:val>
                                            <p:strVal val="#ppt_w"/>
                                          </p:val>
                                        </p:tav>
                                      </p:tavLst>
                                    </p:anim>
                                    <p:anim calcmode="lin" valueType="num">
                                      <p:cBhvr>
                                        <p:cTn id="80" dur="2000" fill="hold"/>
                                        <p:tgtEl>
                                          <p:spTgt spid="226318"/>
                                        </p:tgtEl>
                                        <p:attrNameLst>
                                          <p:attrName>ppt_h</p:attrName>
                                        </p:attrNameLst>
                                      </p:cBhvr>
                                      <p:tavLst>
                                        <p:tav tm="0">
                                          <p:val>
                                            <p:strVal val="#ppt_h"/>
                                          </p:val>
                                        </p:tav>
                                        <p:tav tm="100000">
                                          <p:val>
                                            <p:strVal val="#ppt_h"/>
                                          </p:val>
                                        </p:tav>
                                      </p:tavLst>
                                    </p:anim>
                                  </p:childTnLst>
                                </p:cTn>
                              </p:par>
                            </p:childTnLst>
                          </p:cTn>
                        </p:par>
                        <p:par>
                          <p:cTn id="81" fill="hold" nodeType="afterGroup">
                            <p:stCondLst>
                              <p:cond delay="3700"/>
                            </p:stCondLst>
                            <p:childTnLst>
                              <p:par>
                                <p:cTn id="82" presetID="35" presetClass="emph" presetSubtype="0" repeatCount="indefinite" fill="hold" nodeType="afterEffect">
                                  <p:stCondLst>
                                    <p:cond delay="0"/>
                                  </p:stCondLst>
                                  <p:childTnLst>
                                    <p:anim calcmode="discrete" valueType="str">
                                      <p:cBhvr>
                                        <p:cTn id="83" dur="1000" fill="hold"/>
                                        <p:tgtEl>
                                          <p:spTgt spid="226309"/>
                                        </p:tgtEl>
                                        <p:attrNameLst>
                                          <p:attrName>style.visibility</p:attrName>
                                        </p:attrNameLst>
                                      </p:cBhvr>
                                      <p:tavLst>
                                        <p:tav tm="0">
                                          <p:val>
                                            <p:strVal val="hidden"/>
                                          </p:val>
                                        </p:tav>
                                        <p:tav tm="50000">
                                          <p:val>
                                            <p:strVal val="visible"/>
                                          </p:val>
                                        </p:tav>
                                      </p:tavLst>
                                    </p:anim>
                                  </p:childTnLst>
                                </p:cTn>
                              </p:par>
                              <p:par>
                                <p:cTn id="84" presetID="35" presetClass="emph" presetSubtype="0" repeatCount="indefinite" fill="hold" nodeType="withEffect">
                                  <p:stCondLst>
                                    <p:cond delay="0"/>
                                  </p:stCondLst>
                                  <p:childTnLst>
                                    <p:anim calcmode="discrete" valueType="str">
                                      <p:cBhvr>
                                        <p:cTn id="85" dur="1000" fill="hold"/>
                                        <p:tgtEl>
                                          <p:spTgt spid="226310"/>
                                        </p:tgtEl>
                                        <p:attrNameLst>
                                          <p:attrName>style.visibility</p:attrName>
                                        </p:attrNameLst>
                                      </p:cBhvr>
                                      <p:tavLst>
                                        <p:tav tm="0">
                                          <p:val>
                                            <p:strVal val="hidden"/>
                                          </p:val>
                                        </p:tav>
                                        <p:tav tm="50000">
                                          <p:val>
                                            <p:strVal val="visible"/>
                                          </p:val>
                                        </p:tav>
                                      </p:tavLst>
                                    </p:anim>
                                  </p:childTnLst>
                                </p:cTn>
                              </p:par>
                              <p:par>
                                <p:cTn id="86" presetID="35" presetClass="emph" presetSubtype="0" repeatCount="indefinite" fill="hold" nodeType="withEffect">
                                  <p:stCondLst>
                                    <p:cond delay="0"/>
                                  </p:stCondLst>
                                  <p:childTnLst>
                                    <p:anim calcmode="discrete" valueType="str">
                                      <p:cBhvr>
                                        <p:cTn id="87" dur="1000" fill="hold"/>
                                        <p:tgtEl>
                                          <p:spTgt spid="226311"/>
                                        </p:tgtEl>
                                        <p:attrNameLst>
                                          <p:attrName>style.visibility</p:attrName>
                                        </p:attrNameLst>
                                      </p:cBhvr>
                                      <p:tavLst>
                                        <p:tav tm="0">
                                          <p:val>
                                            <p:strVal val="hidden"/>
                                          </p:val>
                                        </p:tav>
                                        <p:tav tm="50000">
                                          <p:val>
                                            <p:strVal val="visible"/>
                                          </p:val>
                                        </p:tav>
                                      </p:tavLst>
                                    </p:anim>
                                  </p:childTnLst>
                                </p:cTn>
                              </p:par>
                              <p:par>
                                <p:cTn id="88" presetID="35" presetClass="emph" presetSubtype="0" repeatCount="indefinite" fill="hold" nodeType="withEffect">
                                  <p:stCondLst>
                                    <p:cond delay="0"/>
                                  </p:stCondLst>
                                  <p:childTnLst>
                                    <p:anim calcmode="discrete" valueType="str">
                                      <p:cBhvr>
                                        <p:cTn id="89" dur="1000" fill="hold"/>
                                        <p:tgtEl>
                                          <p:spTgt spid="226312"/>
                                        </p:tgtEl>
                                        <p:attrNameLst>
                                          <p:attrName>style.visibility</p:attrName>
                                        </p:attrNameLst>
                                      </p:cBhvr>
                                      <p:tavLst>
                                        <p:tav tm="0">
                                          <p:val>
                                            <p:strVal val="hidden"/>
                                          </p:val>
                                        </p:tav>
                                        <p:tav tm="50000">
                                          <p:val>
                                            <p:strVal val="visible"/>
                                          </p:val>
                                        </p:tav>
                                      </p:tavLst>
                                    </p:anim>
                                  </p:childTnLst>
                                </p:cTn>
                              </p:par>
                              <p:par>
                                <p:cTn id="90" presetID="35" presetClass="emph" presetSubtype="0" repeatCount="indefinite" fill="hold" nodeType="withEffect">
                                  <p:stCondLst>
                                    <p:cond delay="0"/>
                                  </p:stCondLst>
                                  <p:childTnLst>
                                    <p:anim calcmode="discrete" valueType="str">
                                      <p:cBhvr>
                                        <p:cTn id="91" dur="1000" fill="hold"/>
                                        <p:tgtEl>
                                          <p:spTgt spid="226319"/>
                                        </p:tgtEl>
                                        <p:attrNameLst>
                                          <p:attrName>style.visibility</p:attrName>
                                        </p:attrNameLst>
                                      </p:cBhvr>
                                      <p:tavLst>
                                        <p:tav tm="0">
                                          <p:val>
                                            <p:strVal val="hidden"/>
                                          </p:val>
                                        </p:tav>
                                        <p:tav tm="50000">
                                          <p:val>
                                            <p:strVal val="visible"/>
                                          </p:val>
                                        </p:tav>
                                      </p:tavLst>
                                    </p:anim>
                                  </p:childTnLst>
                                </p:cTn>
                              </p:par>
                              <p:par>
                                <p:cTn id="92" presetID="35" presetClass="emph" presetSubtype="0" repeatCount="indefinite" fill="hold" nodeType="withEffect">
                                  <p:stCondLst>
                                    <p:cond delay="0"/>
                                  </p:stCondLst>
                                  <p:childTnLst>
                                    <p:anim calcmode="discrete" valueType="str">
                                      <p:cBhvr>
                                        <p:cTn id="93" dur="1000" fill="hold"/>
                                        <p:tgtEl>
                                          <p:spTgt spid="226313"/>
                                        </p:tgtEl>
                                        <p:attrNameLst>
                                          <p:attrName>style.visibility</p:attrName>
                                        </p:attrNameLst>
                                      </p:cBhvr>
                                      <p:tavLst>
                                        <p:tav tm="0">
                                          <p:val>
                                            <p:strVal val="hidden"/>
                                          </p:val>
                                        </p:tav>
                                        <p:tav tm="50000">
                                          <p:val>
                                            <p:strVal val="visible"/>
                                          </p:val>
                                        </p:tav>
                                      </p:tavLst>
                                    </p:anim>
                                  </p:childTnLst>
                                </p:cTn>
                              </p:par>
                              <p:par>
                                <p:cTn id="94" presetID="35" presetClass="emph" presetSubtype="0" repeatCount="indefinite" fill="hold" nodeType="withEffect">
                                  <p:stCondLst>
                                    <p:cond delay="0"/>
                                  </p:stCondLst>
                                  <p:childTnLst>
                                    <p:anim calcmode="discrete" valueType="str">
                                      <p:cBhvr>
                                        <p:cTn id="95" dur="1000" fill="hold"/>
                                        <p:tgtEl>
                                          <p:spTgt spid="226314"/>
                                        </p:tgtEl>
                                        <p:attrNameLst>
                                          <p:attrName>style.visibility</p:attrName>
                                        </p:attrNameLst>
                                      </p:cBhvr>
                                      <p:tavLst>
                                        <p:tav tm="0">
                                          <p:val>
                                            <p:strVal val="hidden"/>
                                          </p:val>
                                        </p:tav>
                                        <p:tav tm="50000">
                                          <p:val>
                                            <p:strVal val="visible"/>
                                          </p:val>
                                        </p:tav>
                                      </p:tavLst>
                                    </p:anim>
                                  </p:childTnLst>
                                </p:cTn>
                              </p:par>
                              <p:par>
                                <p:cTn id="96" presetID="35" presetClass="emph" presetSubtype="0" repeatCount="indefinite" fill="hold" nodeType="withEffect">
                                  <p:stCondLst>
                                    <p:cond delay="0"/>
                                  </p:stCondLst>
                                  <p:childTnLst>
                                    <p:anim calcmode="discrete" valueType="str">
                                      <p:cBhvr>
                                        <p:cTn id="97" dur="1000" fill="hold"/>
                                        <p:tgtEl>
                                          <p:spTgt spid="226315"/>
                                        </p:tgtEl>
                                        <p:attrNameLst>
                                          <p:attrName>style.visibility</p:attrName>
                                        </p:attrNameLst>
                                      </p:cBhvr>
                                      <p:tavLst>
                                        <p:tav tm="0">
                                          <p:val>
                                            <p:strVal val="hidden"/>
                                          </p:val>
                                        </p:tav>
                                        <p:tav tm="50000">
                                          <p:val>
                                            <p:strVal val="visible"/>
                                          </p:val>
                                        </p:tav>
                                      </p:tavLst>
                                    </p:anim>
                                  </p:childTnLst>
                                </p:cTn>
                              </p:par>
                              <p:par>
                                <p:cTn id="98" presetID="35" presetClass="emph" presetSubtype="0" repeatCount="indefinite" fill="hold" nodeType="withEffect">
                                  <p:stCondLst>
                                    <p:cond delay="0"/>
                                  </p:stCondLst>
                                  <p:childTnLst>
                                    <p:anim calcmode="discrete" valueType="str">
                                      <p:cBhvr>
                                        <p:cTn id="99" dur="1000" fill="hold"/>
                                        <p:tgtEl>
                                          <p:spTgt spid="226316"/>
                                        </p:tgtEl>
                                        <p:attrNameLst>
                                          <p:attrName>style.visibility</p:attrName>
                                        </p:attrNameLst>
                                      </p:cBhvr>
                                      <p:tavLst>
                                        <p:tav tm="0">
                                          <p:val>
                                            <p:strVal val="hidden"/>
                                          </p:val>
                                        </p:tav>
                                        <p:tav tm="50000">
                                          <p:val>
                                            <p:strVal val="visible"/>
                                          </p:val>
                                        </p:tav>
                                      </p:tavLst>
                                    </p:anim>
                                  </p:childTnLst>
                                </p:cTn>
                              </p:par>
                              <p:par>
                                <p:cTn id="100" presetID="35" presetClass="emph" presetSubtype="0" repeatCount="indefinite" fill="hold" nodeType="withEffect">
                                  <p:stCondLst>
                                    <p:cond delay="0"/>
                                  </p:stCondLst>
                                  <p:childTnLst>
                                    <p:anim calcmode="discrete" valueType="str">
                                      <p:cBhvr>
                                        <p:cTn id="101" dur="1000" fill="hold"/>
                                        <p:tgtEl>
                                          <p:spTgt spid="226317"/>
                                        </p:tgtEl>
                                        <p:attrNameLst>
                                          <p:attrName>style.visibility</p:attrName>
                                        </p:attrNameLst>
                                      </p:cBhvr>
                                      <p:tavLst>
                                        <p:tav tm="0">
                                          <p:val>
                                            <p:strVal val="hidden"/>
                                          </p:val>
                                        </p:tav>
                                        <p:tav tm="50000">
                                          <p:val>
                                            <p:strVal val="visible"/>
                                          </p:val>
                                        </p:tav>
                                      </p:tavLst>
                                    </p:anim>
                                  </p:childTnLst>
                                </p:cTn>
                              </p:par>
                              <p:par>
                                <p:cTn id="102" presetID="35" presetClass="emph" presetSubtype="0" repeatCount="indefinite" fill="hold" nodeType="withEffect">
                                  <p:stCondLst>
                                    <p:cond delay="0"/>
                                  </p:stCondLst>
                                  <p:childTnLst>
                                    <p:anim calcmode="discrete" valueType="str">
                                      <p:cBhvr>
                                        <p:cTn id="103" dur="1000" fill="hold"/>
                                        <p:tgtEl>
                                          <p:spTgt spid="226318"/>
                                        </p:tgtEl>
                                        <p:attrNameLst>
                                          <p:attrName>style.visibility</p:attrName>
                                        </p:attrNameLst>
                                      </p:cBhvr>
                                      <p:tavLst>
                                        <p:tav tm="0">
                                          <p:val>
                                            <p:strVal val="hidden"/>
                                          </p:val>
                                        </p:tav>
                                        <p:tav tm="50000">
                                          <p:val>
                                            <p:strVal val="visible"/>
                                          </p:val>
                                        </p:tav>
                                      </p:tavLst>
                                    </p:anim>
                                  </p:childTnLst>
                                </p:cTn>
                              </p:par>
                              <p:par>
                                <p:cTn id="104" presetID="1" presetClass="entr" presetSubtype="0" fill="hold" nodeType="withEffect">
                                  <p:stCondLst>
                                    <p:cond delay="0"/>
                                  </p:stCondLst>
                                  <p:childTnLst>
                                    <p:set>
                                      <p:cBhvr>
                                        <p:cTn id="105" dur="1" fill="hold">
                                          <p:stCondLst>
                                            <p:cond delay="0"/>
                                          </p:stCondLst>
                                        </p:cTn>
                                        <p:tgtEl>
                                          <p:spTgt spid="226308"/>
                                        </p:tgtEl>
                                        <p:attrNameLst>
                                          <p:attrName>style.visibility</p:attrName>
                                        </p:attrNameLst>
                                      </p:cBhvr>
                                      <p:to>
                                        <p:strVal val="visible"/>
                                      </p:to>
                                    </p:set>
                                  </p:childTnLst>
                                </p:cTn>
                              </p:par>
                              <p:par>
                                <p:cTn id="106" presetID="35" presetClass="emph" presetSubtype="0" repeatCount="indefinite" fill="hold" nodeType="withEffect">
                                  <p:stCondLst>
                                    <p:cond delay="0"/>
                                  </p:stCondLst>
                                  <p:childTnLst>
                                    <p:anim calcmode="discrete" valueType="str">
                                      <p:cBhvr>
                                        <p:cTn id="107" dur="1000" fill="hold"/>
                                        <p:tgtEl>
                                          <p:spTgt spid="226308"/>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23"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07874" name="Rectangle 2">
            <a:extLst>
              <a:ext uri="{FF2B5EF4-FFF2-40B4-BE49-F238E27FC236}">
                <a16:creationId xmlns:a16="http://schemas.microsoft.com/office/drawing/2014/main" id="{C2A95818-D45A-3D51-6B75-FBED51FCAD3E}"/>
              </a:ext>
            </a:extLst>
          </p:cNvPr>
          <p:cNvSpPr>
            <a:spLocks noChangeArrowheads="1"/>
          </p:cNvSpPr>
          <p:nvPr/>
        </p:nvSpPr>
        <p:spPr bwMode="auto">
          <a:xfrm>
            <a:off x="0" y="457201"/>
            <a:ext cx="7848600" cy="3545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Lev 16:6-10 -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Y hará traer Aarón el becerro de la expiación que es suyo, y hará la reconciliación por sí y por su casa.</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Después tomará los dos machos cabríos y los presentará delante de Jehová, a la puerta del tabernáculo de reunión. Y echará suertes Aarón sobre los dos machos cabríos; una suerte por Jehová, y otra suerte por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hará traer Aarón el macho cabrío sobre el cual cayere la suerte por Jehová, y lo ofrecerá en expiación.  Mas el macho cabrío sobre el cual cayere la suerte por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lo presentará vivo delante de Jehová para hacer la reconciliación sobre él, para enviarlo a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al desierto.</a:t>
            </a:r>
          </a:p>
        </p:txBody>
      </p:sp>
      <p:sp>
        <p:nvSpPr>
          <p:cNvPr id="207875" name="Rectangle 3">
            <a:extLst>
              <a:ext uri="{FF2B5EF4-FFF2-40B4-BE49-F238E27FC236}">
                <a16:creationId xmlns:a16="http://schemas.microsoft.com/office/drawing/2014/main" id="{4423BEC0-40BB-773F-2615-7E2702AFEE76}"/>
              </a:ext>
            </a:extLst>
          </p:cNvPr>
          <p:cNvSpPr>
            <a:spLocks noChangeArrowheads="1"/>
          </p:cNvSpPr>
          <p:nvPr/>
        </p:nvSpPr>
        <p:spPr bwMode="auto">
          <a:xfrm>
            <a:off x="0" y="4489270"/>
            <a:ext cx="7848600" cy="222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Lev 16:14-15 -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Tomará luego de la sangre del becerro, y la rociará con su dedo hacia el propiciatorio al lado oriental; hacia el propiciatorio esparcirá con su dedo siete veces de aquella sangre. Después degollará el macho cabrío en expiación por el pecado del pueblo, y llevará la sangre detrás del velo adentro, y hará de la sangre como hizo con la sangre del becerro</a:t>
            </a:r>
          </a:p>
        </p:txBody>
      </p:sp>
      <p:sp>
        <p:nvSpPr>
          <p:cNvPr id="207876" name="Text Box 4">
            <a:extLst>
              <a:ext uri="{FF2B5EF4-FFF2-40B4-BE49-F238E27FC236}">
                <a16:creationId xmlns:a16="http://schemas.microsoft.com/office/drawing/2014/main" id="{D8E2551B-61EC-A516-4CEE-25D5CDA95D8B}"/>
              </a:ext>
            </a:extLst>
          </p:cNvPr>
          <p:cNvSpPr txBox="1">
            <a:spLocks noChangeArrowheads="1"/>
          </p:cNvSpPr>
          <p:nvPr/>
        </p:nvSpPr>
        <p:spPr bwMode="auto">
          <a:xfrm>
            <a:off x="8000999" y="450670"/>
            <a:ext cx="4191001"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1</a:t>
            </a:r>
            <a:r>
              <a:rPr lang="en-US" altLang="en-US" sz="2200" b="1" baseline="30000" dirty="0">
                <a:solidFill>
                  <a:srgbClr val="FFFF00"/>
                </a:solidFill>
                <a:latin typeface="Tahoma" panose="020B0604030504040204" pitchFamily="34" charset="0"/>
                <a:ea typeface="Tahoma" panose="020B0604030504040204" pitchFamily="34" charset="0"/>
                <a:cs typeface="Tahoma" panose="020B0604030504040204" pitchFamily="34" charset="0"/>
              </a:rPr>
              <a:t>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sí</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y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la casa</a:t>
            </a:r>
          </a:p>
        </p:txBody>
      </p:sp>
      <p:sp>
        <p:nvSpPr>
          <p:cNvPr id="207877" name="Text Box 5">
            <a:extLst>
              <a:ext uri="{FF2B5EF4-FFF2-40B4-BE49-F238E27FC236}">
                <a16:creationId xmlns:a16="http://schemas.microsoft.com/office/drawing/2014/main" id="{49E44EE4-A0F8-8968-533D-371B1BD25F2C}"/>
              </a:ext>
            </a:extLst>
          </p:cNvPr>
          <p:cNvSpPr txBox="1">
            <a:spLocks noChangeArrowheads="1"/>
          </p:cNvSpPr>
          <p:nvPr/>
        </p:nvSpPr>
        <p:spPr bwMode="auto">
          <a:xfrm>
            <a:off x="8000999" y="907871"/>
            <a:ext cx="4360333" cy="17004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5000"/>
              </a:lnSpc>
            </a:pPr>
            <a:r>
              <a:rPr lang="en-US" altLang="en-US" sz="22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Echará</a:t>
            </a:r>
            <a:r>
              <a:rPr lang="en-US" altLang="en-US" sz="2200" b="1" u="sng" dirty="0">
                <a:solidFill>
                  <a:srgbClr val="FFFF00"/>
                </a:solidFill>
                <a:latin typeface="Tahoma" panose="020B0604030504040204" pitchFamily="34" charset="0"/>
                <a:ea typeface="Tahoma" panose="020B0604030504040204" pitchFamily="34" charset="0"/>
                <a:cs typeface="Tahoma" panose="020B0604030504040204" pitchFamily="34" charset="0"/>
              </a:rPr>
              <a:t> suertes </a:t>
            </a:r>
            <a:r>
              <a:rPr lang="en-US" altLang="en-US" sz="22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r>
              <a:rPr lang="en-US" altLang="en-US" sz="2200" b="1" u="sng" dirty="0">
                <a:solidFill>
                  <a:srgbClr val="FFFF00"/>
                </a:solidFill>
                <a:latin typeface="Tahoma" panose="020B0604030504040204" pitchFamily="34" charset="0"/>
                <a:ea typeface="Tahoma" panose="020B0604030504040204" pitchFamily="34" charset="0"/>
                <a:cs typeface="Tahoma" panose="020B0604030504040204" pitchFamily="34" charset="0"/>
              </a:rPr>
              <a:t> 2 machos </a:t>
            </a:r>
            <a:r>
              <a:rPr lang="en-US" altLang="en-US" sz="2200" b="1" u="sng" dirty="0" err="1">
                <a:solidFill>
                  <a:srgbClr val="FFFF00"/>
                </a:solidFill>
                <a:latin typeface="Tahoma" panose="020B0604030504040204" pitchFamily="34" charset="0"/>
                <a:ea typeface="Tahoma" panose="020B0604030504040204" pitchFamily="34" charset="0"/>
                <a:cs typeface="Tahoma" panose="020B0604030504040204" pitchFamily="34" charset="0"/>
              </a:rPr>
              <a:t>cabríos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pPr>
              <a:lnSpc>
                <a:spcPct val="9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Jehová</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nSpc>
                <a:spcPct val="9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-1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Azazel</a:t>
            </a:r>
          </a:p>
          <a:p>
            <a:pPr>
              <a:lnSpc>
                <a:spcPct val="9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(Azazel =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mudanza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p:txBody>
      </p:sp>
      <p:sp>
        <p:nvSpPr>
          <p:cNvPr id="207878" name="Text Box 6">
            <a:extLst>
              <a:ext uri="{FF2B5EF4-FFF2-40B4-BE49-F238E27FC236}">
                <a16:creationId xmlns:a16="http://schemas.microsoft.com/office/drawing/2014/main" id="{34637A96-6883-ACEC-41D6-5BDD2ADE1FA1}"/>
              </a:ext>
            </a:extLst>
          </p:cNvPr>
          <p:cNvSpPr txBox="1">
            <a:spLocks noChangeArrowheads="1"/>
          </p:cNvSpPr>
          <p:nvPr/>
        </p:nvSpPr>
        <p:spPr bwMode="auto">
          <a:xfrm>
            <a:off x="7924800" y="2584270"/>
            <a:ext cx="4253983" cy="178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de Dios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ofrecido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sacrificio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expiación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p>
          <a:p>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guardado vivo, y usado para la expiación para enviarlo al desierto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07879" name="Text Box 7">
            <a:extLst>
              <a:ext uri="{FF2B5EF4-FFF2-40B4-BE49-F238E27FC236}">
                <a16:creationId xmlns:a16="http://schemas.microsoft.com/office/drawing/2014/main" id="{0266C32B-4E82-DEB4-C257-05E14F14D203}"/>
              </a:ext>
            </a:extLst>
          </p:cNvPr>
          <p:cNvSpPr txBox="1">
            <a:spLocks noChangeArrowheads="1"/>
          </p:cNvSpPr>
          <p:nvPr/>
        </p:nvSpPr>
        <p:spPr bwMode="auto">
          <a:xfrm>
            <a:off x="7924800" y="4489270"/>
            <a:ext cx="4360333"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Rocía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la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sangre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del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becerro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p>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hacia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propiciatorio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s</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í; rocía la sangre del </a:t>
            </a:r>
            <a:r>
              <a:rPr lang="es-CO"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m.c</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a:p>
            <a:pPr algn="ct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sobre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propiciatorio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como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sacrificio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de la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expiación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por</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pueblo</a:t>
            </a:r>
          </a:p>
        </p:txBody>
      </p:sp>
      <p:sp>
        <p:nvSpPr>
          <p:cNvPr id="207880" name="Text Box 8">
            <a:extLst>
              <a:ext uri="{FF2B5EF4-FFF2-40B4-BE49-F238E27FC236}">
                <a16:creationId xmlns:a16="http://schemas.microsoft.com/office/drawing/2014/main" id="{79C435A7-3A93-AC81-9263-7D240D621105}"/>
              </a:ext>
            </a:extLst>
          </p:cNvPr>
          <p:cNvSpPr txBox="1">
            <a:spLocks noChangeArrowheads="1"/>
          </p:cNvSpPr>
          <p:nvPr/>
        </p:nvSpPr>
        <p:spPr bwMode="auto">
          <a:xfrm>
            <a:off x="0" y="0"/>
            <a:ext cx="7848600" cy="430887"/>
          </a:xfrm>
          <a:prstGeom prst="rect">
            <a:avLst/>
          </a:prstGeom>
          <a:solidFill>
            <a:srgbClr val="F3F6E6"/>
          </a:solidFill>
          <a:ln>
            <a:noFill/>
          </a:ln>
          <a:effectLst/>
        </p:spPr>
        <p:txBody>
          <a:bodyPr wrap="square">
            <a:spAutoFit/>
          </a:bodyPr>
          <a:lstStyle/>
          <a:p>
            <a:pPr algn="ctr"/>
            <a:r>
              <a:rPr lang="en-US" altLang="en-US" sz="2200" b="1">
                <a:latin typeface="Tahoma" panose="020B0604030504040204" pitchFamily="34" charset="0"/>
                <a:ea typeface="Tahoma" panose="020B0604030504040204" pitchFamily="34" charset="0"/>
                <a:cs typeface="Tahoma" panose="020B0604030504040204" pitchFamily="34" charset="0"/>
              </a:rPr>
              <a:t>El Ritual de la Expiación– Levítico 16</a:t>
            </a:r>
          </a:p>
        </p:txBody>
      </p:sp>
      <p:sp>
        <p:nvSpPr>
          <p:cNvPr id="207882" name="Rectangle 10">
            <a:extLst>
              <a:ext uri="{FF2B5EF4-FFF2-40B4-BE49-F238E27FC236}">
                <a16:creationId xmlns:a16="http://schemas.microsoft.com/office/drawing/2014/main" id="{B78C9FE7-5789-11CB-1F59-EBC8C18EAC56}"/>
              </a:ext>
            </a:extLst>
          </p:cNvPr>
          <p:cNvSpPr>
            <a:spLocks noChangeArrowheads="1"/>
          </p:cNvSpPr>
          <p:nvPr/>
        </p:nvSpPr>
        <p:spPr bwMode="auto">
          <a:xfrm>
            <a:off x="0" y="457201"/>
            <a:ext cx="7848600" cy="3545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Lev 16:6-10 -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Y hará traer Aarón el becerro de la expiación que es suyo, y hará la reconciliación por sí y por su casa.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Después tomará los dos machos cabríos y los presentará delante de Jehová, a la puerta del tabernáculo de reunión. Y echará suertes Aarón sobre los dos machos cabríos; una suerte por Jehová, y otra suerte por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hará traer Aarón el macho cabrío sobre el cual cayere la suerte por Jehová, y lo ofrecerá en expiación.  Mas el macho cabrío sobre el cual cayere la suerte por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lo presentará vivo delante de Jehová para hacer la reconciliación sobre él, para enviarlo a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al desierto.</a:t>
            </a:r>
          </a:p>
        </p:txBody>
      </p:sp>
      <p:sp>
        <p:nvSpPr>
          <p:cNvPr id="207883" name="Rectangle 11">
            <a:extLst>
              <a:ext uri="{FF2B5EF4-FFF2-40B4-BE49-F238E27FC236}">
                <a16:creationId xmlns:a16="http://schemas.microsoft.com/office/drawing/2014/main" id="{3474C669-9798-3D84-AFE2-957EF00323FD}"/>
              </a:ext>
            </a:extLst>
          </p:cNvPr>
          <p:cNvSpPr>
            <a:spLocks noChangeArrowheads="1"/>
          </p:cNvSpPr>
          <p:nvPr/>
        </p:nvSpPr>
        <p:spPr bwMode="auto">
          <a:xfrm>
            <a:off x="0" y="457201"/>
            <a:ext cx="7848600" cy="35455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85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Lev 16:6-10 -</a:t>
            </a: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Y hará traer Aarón el becerro de la expiación que es suyo, y hará la reconciliación por sí y por su casa. Después tomará los dos machos cabríos y los presentará delante de Jehová, a la puerta del tabernáculo de reunión. Y echará suertes Aarón sobre los dos machos cabríos; una suerte por Jehová, y otra suerte por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Y hará traer Aarón el macho cabrío sobre el cual cayere la suerte por Jehová, y lo ofrecerá en expiación.  Mas el macho cabrío sobre el cual cayere la suerte por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lo presentará vivo delante de Jehová para hacer la reconciliación sobre él, para enviarlo a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Azazel</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al desierto.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4" fill="hold" nodeType="withEffect">
                                  <p:stCondLst>
                                    <p:cond delay="0"/>
                                  </p:stCondLst>
                                  <p:childTnLst>
                                    <p:set>
                                      <p:cBhvr>
                                        <p:cTn id="6" dur="1" fill="hold">
                                          <p:stCondLst>
                                            <p:cond delay="0"/>
                                          </p:stCondLst>
                                        </p:cTn>
                                        <p:tgtEl>
                                          <p:spTgt spid="207880"/>
                                        </p:tgtEl>
                                        <p:attrNameLst>
                                          <p:attrName>style.visibility</p:attrName>
                                        </p:attrNameLst>
                                      </p:cBhvr>
                                      <p:to>
                                        <p:strVal val="visible"/>
                                      </p:to>
                                    </p:set>
                                    <p:animEffect transition="in" filter="slide(fromBottom)">
                                      <p:cBhvr>
                                        <p:cTn id="7" dur="1000"/>
                                        <p:tgtEl>
                                          <p:spTgt spid="207880"/>
                                        </p:tgtEl>
                                      </p:cBhvr>
                                    </p:animEffect>
                                  </p:childTnLst>
                                </p:cTn>
                              </p:par>
                              <p:par>
                                <p:cTn id="8" presetID="13" presetClass="entr" presetSubtype="32" fill="hold" nodeType="withEffect">
                                  <p:stCondLst>
                                    <p:cond delay="0"/>
                                  </p:stCondLst>
                                  <p:iterate type="wd">
                                    <p:tmPct val="2000"/>
                                  </p:iterate>
                                  <p:childTnLst>
                                    <p:set>
                                      <p:cBhvr>
                                        <p:cTn id="9" dur="1" fill="hold">
                                          <p:stCondLst>
                                            <p:cond delay="0"/>
                                          </p:stCondLst>
                                        </p:cTn>
                                        <p:tgtEl>
                                          <p:spTgt spid="207874"/>
                                        </p:tgtEl>
                                        <p:attrNameLst>
                                          <p:attrName>style.visibility</p:attrName>
                                        </p:attrNameLst>
                                      </p:cBhvr>
                                      <p:to>
                                        <p:strVal val="visible"/>
                                      </p:to>
                                    </p:set>
                                    <p:animEffect transition="in" filter="plus(out)">
                                      <p:cBhvr>
                                        <p:cTn id="10" dur="500"/>
                                        <p:tgtEl>
                                          <p:spTgt spid="20787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nodeType="clickEffect">
                                  <p:stCondLst>
                                    <p:cond delay="0"/>
                                  </p:stCondLst>
                                  <p:iterate type="wd">
                                    <p:tmPct val="1000"/>
                                  </p:iterate>
                                  <p:childTnLst>
                                    <p:set>
                                      <p:cBhvr>
                                        <p:cTn id="14" dur="1" fill="hold">
                                          <p:stCondLst>
                                            <p:cond delay="0"/>
                                          </p:stCondLst>
                                        </p:cTn>
                                        <p:tgtEl>
                                          <p:spTgt spid="207876"/>
                                        </p:tgtEl>
                                        <p:attrNameLst>
                                          <p:attrName>style.visibility</p:attrName>
                                        </p:attrNameLst>
                                      </p:cBhvr>
                                      <p:to>
                                        <p:strVal val="visible"/>
                                      </p:to>
                                    </p:set>
                                    <p:anim calcmode="lin" valueType="num">
                                      <p:cBhvr additive="base">
                                        <p:cTn id="15" dur="1000" fill="hold"/>
                                        <p:tgtEl>
                                          <p:spTgt spid="207876"/>
                                        </p:tgtEl>
                                        <p:attrNameLst>
                                          <p:attrName>ppt_x</p:attrName>
                                        </p:attrNameLst>
                                      </p:cBhvr>
                                      <p:tavLst>
                                        <p:tav tm="0">
                                          <p:val>
                                            <p:strVal val="1+#ppt_w/2"/>
                                          </p:val>
                                        </p:tav>
                                        <p:tav tm="100000">
                                          <p:val>
                                            <p:strVal val="#ppt_x"/>
                                          </p:val>
                                        </p:tav>
                                      </p:tavLst>
                                    </p:anim>
                                    <p:anim calcmode="lin" valueType="num">
                                      <p:cBhvr additive="base">
                                        <p:cTn id="16" dur="1000" fill="hold"/>
                                        <p:tgtEl>
                                          <p:spTgt spid="207876"/>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207882"/>
                                        </p:tgtEl>
                                        <p:attrNameLst>
                                          <p:attrName>style.visibility</p:attrName>
                                        </p:attrNameLst>
                                      </p:cBhvr>
                                      <p:to>
                                        <p:strVal val="visible"/>
                                      </p:to>
                                    </p:set>
                                    <p:animEffect transition="in" filter="checkerboard(across)">
                                      <p:cBhvr>
                                        <p:cTn id="21" dur="1000"/>
                                        <p:tgtEl>
                                          <p:spTgt spid="207882"/>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2" fill="hold" nodeType="clickEffect">
                                  <p:stCondLst>
                                    <p:cond delay="0"/>
                                  </p:stCondLst>
                                  <p:iterate type="wd">
                                    <p:tmPct val="1000"/>
                                  </p:iterate>
                                  <p:childTnLst>
                                    <p:set>
                                      <p:cBhvr>
                                        <p:cTn id="25" dur="1" fill="hold">
                                          <p:stCondLst>
                                            <p:cond delay="0"/>
                                          </p:stCondLst>
                                        </p:cTn>
                                        <p:tgtEl>
                                          <p:spTgt spid="207877"/>
                                        </p:tgtEl>
                                        <p:attrNameLst>
                                          <p:attrName>style.visibility</p:attrName>
                                        </p:attrNameLst>
                                      </p:cBhvr>
                                      <p:to>
                                        <p:strVal val="visible"/>
                                      </p:to>
                                    </p:set>
                                    <p:anim calcmode="lin" valueType="num">
                                      <p:cBhvr additive="base">
                                        <p:cTn id="26" dur="1000" fill="hold"/>
                                        <p:tgtEl>
                                          <p:spTgt spid="207877"/>
                                        </p:tgtEl>
                                        <p:attrNameLst>
                                          <p:attrName>ppt_x</p:attrName>
                                        </p:attrNameLst>
                                      </p:cBhvr>
                                      <p:tavLst>
                                        <p:tav tm="0">
                                          <p:val>
                                            <p:strVal val="1+#ppt_w/2"/>
                                          </p:val>
                                        </p:tav>
                                        <p:tav tm="100000">
                                          <p:val>
                                            <p:strVal val="#ppt_x"/>
                                          </p:val>
                                        </p:tav>
                                      </p:tavLst>
                                    </p:anim>
                                    <p:anim calcmode="lin" valueType="num">
                                      <p:cBhvr additive="base">
                                        <p:cTn id="27" dur="1000" fill="hold"/>
                                        <p:tgtEl>
                                          <p:spTgt spid="207877"/>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207883"/>
                                        </p:tgtEl>
                                        <p:attrNameLst>
                                          <p:attrName>style.visibility</p:attrName>
                                        </p:attrNameLst>
                                      </p:cBhvr>
                                      <p:to>
                                        <p:strVal val="visible"/>
                                      </p:to>
                                    </p:set>
                                    <p:animEffect transition="in" filter="checkerboard(across)">
                                      <p:cBhvr>
                                        <p:cTn id="32" dur="1000"/>
                                        <p:tgtEl>
                                          <p:spTgt spid="20788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2" fill="hold" nodeType="clickEffect">
                                  <p:stCondLst>
                                    <p:cond delay="0"/>
                                  </p:stCondLst>
                                  <p:iterate type="wd">
                                    <p:tmPct val="1000"/>
                                  </p:iterate>
                                  <p:childTnLst>
                                    <p:set>
                                      <p:cBhvr>
                                        <p:cTn id="36" dur="1" fill="hold">
                                          <p:stCondLst>
                                            <p:cond delay="0"/>
                                          </p:stCondLst>
                                        </p:cTn>
                                        <p:tgtEl>
                                          <p:spTgt spid="207878"/>
                                        </p:tgtEl>
                                        <p:attrNameLst>
                                          <p:attrName>style.visibility</p:attrName>
                                        </p:attrNameLst>
                                      </p:cBhvr>
                                      <p:to>
                                        <p:strVal val="visible"/>
                                      </p:to>
                                    </p:set>
                                    <p:anim calcmode="lin" valueType="num">
                                      <p:cBhvr additive="base">
                                        <p:cTn id="37" dur="1000" fill="hold"/>
                                        <p:tgtEl>
                                          <p:spTgt spid="207878"/>
                                        </p:tgtEl>
                                        <p:attrNameLst>
                                          <p:attrName>ppt_x</p:attrName>
                                        </p:attrNameLst>
                                      </p:cBhvr>
                                      <p:tavLst>
                                        <p:tav tm="0">
                                          <p:val>
                                            <p:strVal val="1+#ppt_w/2"/>
                                          </p:val>
                                        </p:tav>
                                        <p:tav tm="100000">
                                          <p:val>
                                            <p:strVal val="#ppt_x"/>
                                          </p:val>
                                        </p:tav>
                                      </p:tavLst>
                                    </p:anim>
                                    <p:anim calcmode="lin" valueType="num">
                                      <p:cBhvr additive="base">
                                        <p:cTn id="38" dur="1000" fill="hold"/>
                                        <p:tgtEl>
                                          <p:spTgt spid="207878"/>
                                        </p:tgtEl>
                                        <p:attrNameLst>
                                          <p:attrName>ppt_y</p:attrName>
                                        </p:attrNameLst>
                                      </p:cBhvr>
                                      <p:tavLst>
                                        <p:tav tm="0">
                                          <p:val>
                                            <p:strVal val="#ppt_y"/>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13" presetClass="entr" presetSubtype="32" fill="hold" nodeType="clickEffect">
                                  <p:stCondLst>
                                    <p:cond delay="0"/>
                                  </p:stCondLst>
                                  <p:iterate type="wd">
                                    <p:tmPct val="1000"/>
                                  </p:iterate>
                                  <p:childTnLst>
                                    <p:set>
                                      <p:cBhvr>
                                        <p:cTn id="42" dur="1" fill="hold">
                                          <p:stCondLst>
                                            <p:cond delay="0"/>
                                          </p:stCondLst>
                                        </p:cTn>
                                        <p:tgtEl>
                                          <p:spTgt spid="207875"/>
                                        </p:tgtEl>
                                        <p:attrNameLst>
                                          <p:attrName>style.visibility</p:attrName>
                                        </p:attrNameLst>
                                      </p:cBhvr>
                                      <p:to>
                                        <p:strVal val="visible"/>
                                      </p:to>
                                    </p:set>
                                    <p:animEffect transition="in" filter="plus(out)">
                                      <p:cBhvr>
                                        <p:cTn id="43" dur="1000"/>
                                        <p:tgtEl>
                                          <p:spTgt spid="207875"/>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 presetClass="entr" presetSubtype="2" fill="hold" nodeType="clickEffect">
                                  <p:stCondLst>
                                    <p:cond delay="0"/>
                                  </p:stCondLst>
                                  <p:iterate type="wd">
                                    <p:tmPct val="1000"/>
                                  </p:iterate>
                                  <p:childTnLst>
                                    <p:set>
                                      <p:cBhvr>
                                        <p:cTn id="47" dur="1" fill="hold">
                                          <p:stCondLst>
                                            <p:cond delay="0"/>
                                          </p:stCondLst>
                                        </p:cTn>
                                        <p:tgtEl>
                                          <p:spTgt spid="207879"/>
                                        </p:tgtEl>
                                        <p:attrNameLst>
                                          <p:attrName>style.visibility</p:attrName>
                                        </p:attrNameLst>
                                      </p:cBhvr>
                                      <p:to>
                                        <p:strVal val="visible"/>
                                      </p:to>
                                    </p:set>
                                    <p:anim calcmode="lin" valueType="num">
                                      <p:cBhvr additive="base">
                                        <p:cTn id="48" dur="1000" fill="hold"/>
                                        <p:tgtEl>
                                          <p:spTgt spid="207879"/>
                                        </p:tgtEl>
                                        <p:attrNameLst>
                                          <p:attrName>ppt_x</p:attrName>
                                        </p:attrNameLst>
                                      </p:cBhvr>
                                      <p:tavLst>
                                        <p:tav tm="0">
                                          <p:val>
                                            <p:strVal val="1+#ppt_w/2"/>
                                          </p:val>
                                        </p:tav>
                                        <p:tav tm="100000">
                                          <p:val>
                                            <p:strVal val="#ppt_x"/>
                                          </p:val>
                                        </p:tav>
                                      </p:tavLst>
                                    </p:anim>
                                    <p:anim calcmode="lin" valueType="num">
                                      <p:cBhvr additive="base">
                                        <p:cTn id="49" dur="1000" fill="hold"/>
                                        <p:tgtEl>
                                          <p:spTgt spid="20787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74" grpId="0"/>
      <p:bldP spid="207875" grpId="0"/>
      <p:bldP spid="207876" grpId="0"/>
      <p:bldP spid="207877" grpId="0"/>
      <p:bldP spid="207878" grpId="0"/>
      <p:bldP spid="207879" grpId="0"/>
      <p:bldP spid="207880" grpId="0" animBg="1"/>
      <p:bldP spid="207882" grpId="0"/>
      <p:bldP spid="207883"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92514" name="Rectangle 2">
            <a:extLst>
              <a:ext uri="{FF2B5EF4-FFF2-40B4-BE49-F238E27FC236}">
                <a16:creationId xmlns:a16="http://schemas.microsoft.com/office/drawing/2014/main" id="{34872886-E827-D1DB-5D45-771507BC9FD6}"/>
              </a:ext>
            </a:extLst>
          </p:cNvPr>
          <p:cNvSpPr>
            <a:spLocks noChangeArrowheads="1"/>
          </p:cNvSpPr>
          <p:nvPr/>
        </p:nvSpPr>
        <p:spPr bwMode="auto">
          <a:xfrm>
            <a:off x="0" y="609600"/>
            <a:ext cx="7239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Lev 16:20-22 -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Cuando hubiere acabado de expiar el santuario y el tabernáculo de reunión y el altar, hará traer el macho cabrío vivo;</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pondrá Aarón sus dos manos sobre la cabeza del macho cabrío vivo, y confesará sobre él todas las iniquidades de los hijos de Israel, todas sus rebeliones y todos sus pecados, poniéndolos así sobre la cabeza del macho cabrío, y lo enviará al desierto por mano de un hombre destinado para esto.  Y aquel macho cabrío llevará sobre sí todas las iniquidades de ellos a tierra inhabitada; y dejará ir el macho cabrío por el desierto.</a:t>
            </a:r>
          </a:p>
        </p:txBody>
      </p:sp>
      <p:sp>
        <p:nvSpPr>
          <p:cNvPr id="192517" name="Text Box 5">
            <a:extLst>
              <a:ext uri="{FF2B5EF4-FFF2-40B4-BE49-F238E27FC236}">
                <a16:creationId xmlns:a16="http://schemas.microsoft.com/office/drawing/2014/main" id="{DC035742-55DE-8260-836C-4BE73732676A}"/>
              </a:ext>
            </a:extLst>
          </p:cNvPr>
          <p:cNvSpPr txBox="1">
            <a:spLocks noChangeArrowheads="1"/>
          </p:cNvSpPr>
          <p:nvPr/>
        </p:nvSpPr>
        <p:spPr bwMode="auto">
          <a:xfrm>
            <a:off x="7998823" y="609600"/>
            <a:ext cx="41910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u="sng" dirty="0">
                <a:solidFill>
                  <a:schemeClr val="bg1"/>
                </a:solidFill>
                <a:latin typeface="Tahoma" panose="020B0604030504040204" pitchFamily="34" charset="0"/>
                <a:ea typeface="Tahoma" panose="020B0604030504040204" pitchFamily="34" charset="0"/>
                <a:cs typeface="Tahoma" panose="020B0604030504040204" pitchFamily="34" charset="0"/>
              </a:rPr>
              <a:t>Expiación hecha por</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santuario</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tabernáculo de reunión</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el altar</a:t>
            </a:r>
          </a:p>
        </p:txBody>
      </p:sp>
      <p:sp>
        <p:nvSpPr>
          <p:cNvPr id="192518" name="Text Box 6">
            <a:extLst>
              <a:ext uri="{FF2B5EF4-FFF2-40B4-BE49-F238E27FC236}">
                <a16:creationId xmlns:a16="http://schemas.microsoft.com/office/drawing/2014/main" id="{25ECE505-CA4D-1961-AC81-08B67A9E4E7B}"/>
              </a:ext>
            </a:extLst>
          </p:cNvPr>
          <p:cNvSpPr txBox="1">
            <a:spLocks noChangeArrowheads="1"/>
          </p:cNvSpPr>
          <p:nvPr/>
        </p:nvSpPr>
        <p:spPr bwMode="auto">
          <a:xfrm>
            <a:off x="8001000" y="2302371"/>
            <a:ext cx="4191000"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u="sng" dirty="0">
                <a:solidFill>
                  <a:schemeClr val="bg1"/>
                </a:solidFill>
                <a:latin typeface="Tahoma" panose="020B0604030504040204" pitchFamily="34" charset="0"/>
                <a:ea typeface="Tahoma" panose="020B0604030504040204" pitchFamily="34" charset="0"/>
                <a:cs typeface="Tahoma" panose="020B0604030504040204" pitchFamily="34" charset="0"/>
              </a:rPr>
              <a:t>Después</a:t>
            </a:r>
          </a:p>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manos sobre el macho cabrío vivo para ponor en su cabeza los pecados de la nación; envía el macho cabrío al desierto para llevar afuera los pecados </a:t>
            </a:r>
          </a:p>
        </p:txBody>
      </p:sp>
      <p:sp>
        <p:nvSpPr>
          <p:cNvPr id="192519" name="Rectangle 7">
            <a:extLst>
              <a:ext uri="{FF2B5EF4-FFF2-40B4-BE49-F238E27FC236}">
                <a16:creationId xmlns:a16="http://schemas.microsoft.com/office/drawing/2014/main" id="{8B357540-958C-1F05-29E7-E6CB993A94E2}"/>
              </a:ext>
            </a:extLst>
          </p:cNvPr>
          <p:cNvSpPr>
            <a:spLocks noChangeArrowheads="1"/>
          </p:cNvSpPr>
          <p:nvPr/>
        </p:nvSpPr>
        <p:spPr bwMode="auto">
          <a:xfrm>
            <a:off x="0" y="5181600"/>
            <a:ext cx="69342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Lev 16:34 -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Y esto tendréis como estatuto perpetuo, para hacer expiación una vez al año por todos los pecados de Israel. Y Moisés lo hizo como Jehová le mandó.</a:t>
            </a:r>
          </a:p>
        </p:txBody>
      </p:sp>
      <p:sp>
        <p:nvSpPr>
          <p:cNvPr id="192520" name="Text Box 8">
            <a:extLst>
              <a:ext uri="{FF2B5EF4-FFF2-40B4-BE49-F238E27FC236}">
                <a16:creationId xmlns:a16="http://schemas.microsoft.com/office/drawing/2014/main" id="{CFB5628E-24F0-BB72-1909-F2D549E5A2DC}"/>
              </a:ext>
            </a:extLst>
          </p:cNvPr>
          <p:cNvSpPr txBox="1">
            <a:spLocks noChangeArrowheads="1"/>
          </p:cNvSpPr>
          <p:nvPr/>
        </p:nvSpPr>
        <p:spPr bwMode="auto">
          <a:xfrm>
            <a:off x="8001000" y="5486400"/>
            <a:ext cx="4191000"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Repetido cada año</a:t>
            </a:r>
          </a:p>
        </p:txBody>
      </p:sp>
      <p:sp>
        <p:nvSpPr>
          <p:cNvPr id="192522" name="Rectangle 10">
            <a:extLst>
              <a:ext uri="{FF2B5EF4-FFF2-40B4-BE49-F238E27FC236}">
                <a16:creationId xmlns:a16="http://schemas.microsoft.com/office/drawing/2014/main" id="{47A45D2A-5C79-4E4F-A8E6-5127A0859E71}"/>
              </a:ext>
            </a:extLst>
          </p:cNvPr>
          <p:cNvSpPr>
            <a:spLocks noChangeArrowheads="1"/>
          </p:cNvSpPr>
          <p:nvPr/>
        </p:nvSpPr>
        <p:spPr bwMode="auto">
          <a:xfrm>
            <a:off x="0" y="609600"/>
            <a:ext cx="7239000"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Lev 16:20-22 -</a:t>
            </a:r>
            <a:r>
              <a:rPr lang="es-CO"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Cuando hubiere acabado de expiar el santuario y el tabernáculo de reunión y el altar, hará traer el macho cabrío vivo; </a:t>
            </a:r>
            <a:r>
              <a:rPr lang="es-CO"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y pondrá Aarón sus dos manos sobre la cabeza del macho cabrío vivo, y confesará sobre él todas las iniquidades de los hijos de Israel, todas sus rebeliones y todos sus pecados, poniéndolos así sobre la cabeza del macho cabrío, y lo enviará al desierto por mano de un hombre destinado para esto.  Y aquel macho cabrío llevará sobre sí todas las iniquidades de ellos a tierra inhabitada; y dejará ir el macho cabrío por el desierto.</a:t>
            </a:r>
          </a:p>
        </p:txBody>
      </p:sp>
      <p:sp>
        <p:nvSpPr>
          <p:cNvPr id="4" name="Text Box 8">
            <a:extLst>
              <a:ext uri="{FF2B5EF4-FFF2-40B4-BE49-F238E27FC236}">
                <a16:creationId xmlns:a16="http://schemas.microsoft.com/office/drawing/2014/main" id="{8AD038F1-2C07-4BC9-1992-A9D3D77940E6}"/>
              </a:ext>
            </a:extLst>
          </p:cNvPr>
          <p:cNvSpPr txBox="1">
            <a:spLocks noChangeArrowheads="1"/>
          </p:cNvSpPr>
          <p:nvPr/>
        </p:nvSpPr>
        <p:spPr bwMode="auto">
          <a:xfrm>
            <a:off x="0" y="0"/>
            <a:ext cx="7848600" cy="430887"/>
          </a:xfrm>
          <a:prstGeom prst="rect">
            <a:avLst/>
          </a:prstGeom>
          <a:solidFill>
            <a:srgbClr val="F3F6E6"/>
          </a:solidFill>
          <a:ln>
            <a:noFill/>
          </a:ln>
          <a:effectLst/>
        </p:spPr>
        <p:txBody>
          <a:bodyPr wrap="square">
            <a:spAutoFit/>
          </a:bodyPr>
          <a:lstStyle/>
          <a:p>
            <a:pPr algn="ctr"/>
            <a:r>
              <a:rPr lang="es-CO" altLang="en-US" sz="2200" b="1" dirty="0">
                <a:latin typeface="Tahoma" panose="020B0604030504040204" pitchFamily="34" charset="0"/>
                <a:ea typeface="Tahoma" panose="020B0604030504040204" pitchFamily="34" charset="0"/>
                <a:cs typeface="Tahoma" panose="020B0604030504040204" pitchFamily="34" charset="0"/>
              </a:rPr>
              <a:t>El Ritual de la Expiación– Levítico 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3" presetClass="entr" presetSubtype="32" fill="hold" nodeType="withEffect">
                                  <p:stCondLst>
                                    <p:cond delay="0"/>
                                  </p:stCondLst>
                                  <p:iterate type="wd">
                                    <p:tmPct val="2000"/>
                                  </p:iterate>
                                  <p:childTnLst>
                                    <p:set>
                                      <p:cBhvr>
                                        <p:cTn id="6" dur="1" fill="hold">
                                          <p:stCondLst>
                                            <p:cond delay="0"/>
                                          </p:stCondLst>
                                        </p:cTn>
                                        <p:tgtEl>
                                          <p:spTgt spid="192514"/>
                                        </p:tgtEl>
                                        <p:attrNameLst>
                                          <p:attrName>style.visibility</p:attrName>
                                        </p:attrNameLst>
                                      </p:cBhvr>
                                      <p:to>
                                        <p:strVal val="visible"/>
                                      </p:to>
                                    </p:set>
                                    <p:animEffect transition="in" filter="plus(out)">
                                      <p:cBhvr>
                                        <p:cTn id="7" dur="500"/>
                                        <p:tgtEl>
                                          <p:spTgt spid="1925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nodeType="clickEffect">
                                  <p:stCondLst>
                                    <p:cond delay="0"/>
                                  </p:stCondLst>
                                  <p:iterate type="wd">
                                    <p:tmPct val="1000"/>
                                  </p:iterate>
                                  <p:childTnLst>
                                    <p:set>
                                      <p:cBhvr>
                                        <p:cTn id="11" dur="1" fill="hold">
                                          <p:stCondLst>
                                            <p:cond delay="0"/>
                                          </p:stCondLst>
                                        </p:cTn>
                                        <p:tgtEl>
                                          <p:spTgt spid="192517"/>
                                        </p:tgtEl>
                                        <p:attrNameLst>
                                          <p:attrName>style.visibility</p:attrName>
                                        </p:attrNameLst>
                                      </p:cBhvr>
                                      <p:to>
                                        <p:strVal val="visible"/>
                                      </p:to>
                                    </p:set>
                                    <p:anim calcmode="lin" valueType="num">
                                      <p:cBhvr additive="base">
                                        <p:cTn id="12" dur="1000" fill="hold"/>
                                        <p:tgtEl>
                                          <p:spTgt spid="192517"/>
                                        </p:tgtEl>
                                        <p:attrNameLst>
                                          <p:attrName>ppt_x</p:attrName>
                                        </p:attrNameLst>
                                      </p:cBhvr>
                                      <p:tavLst>
                                        <p:tav tm="0">
                                          <p:val>
                                            <p:strVal val="1+#ppt_w/2"/>
                                          </p:val>
                                        </p:tav>
                                        <p:tav tm="100000">
                                          <p:val>
                                            <p:strVal val="#ppt_x"/>
                                          </p:val>
                                        </p:tav>
                                      </p:tavLst>
                                    </p:anim>
                                    <p:anim calcmode="lin" valueType="num">
                                      <p:cBhvr additive="base">
                                        <p:cTn id="13" dur="1000" fill="hold"/>
                                        <p:tgtEl>
                                          <p:spTgt spid="19251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 presetClass="entr" presetSubtype="10" fill="hold" nodeType="clickEffect">
                                  <p:stCondLst>
                                    <p:cond delay="0"/>
                                  </p:stCondLst>
                                  <p:childTnLst>
                                    <p:set>
                                      <p:cBhvr>
                                        <p:cTn id="17" dur="1" fill="hold">
                                          <p:stCondLst>
                                            <p:cond delay="0"/>
                                          </p:stCondLst>
                                        </p:cTn>
                                        <p:tgtEl>
                                          <p:spTgt spid="192522"/>
                                        </p:tgtEl>
                                        <p:attrNameLst>
                                          <p:attrName>style.visibility</p:attrName>
                                        </p:attrNameLst>
                                      </p:cBhvr>
                                      <p:to>
                                        <p:strVal val="visible"/>
                                      </p:to>
                                    </p:set>
                                    <p:animEffect transition="in" filter="checkerboard(across)">
                                      <p:cBhvr>
                                        <p:cTn id="18" dur="1000"/>
                                        <p:tgtEl>
                                          <p:spTgt spid="19252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2" fill="hold" nodeType="clickEffect">
                                  <p:stCondLst>
                                    <p:cond delay="0"/>
                                  </p:stCondLst>
                                  <p:iterate type="wd">
                                    <p:tmPct val="1000"/>
                                  </p:iterate>
                                  <p:childTnLst>
                                    <p:set>
                                      <p:cBhvr>
                                        <p:cTn id="22" dur="1" fill="hold">
                                          <p:stCondLst>
                                            <p:cond delay="0"/>
                                          </p:stCondLst>
                                        </p:cTn>
                                        <p:tgtEl>
                                          <p:spTgt spid="192518"/>
                                        </p:tgtEl>
                                        <p:attrNameLst>
                                          <p:attrName>style.visibility</p:attrName>
                                        </p:attrNameLst>
                                      </p:cBhvr>
                                      <p:to>
                                        <p:strVal val="visible"/>
                                      </p:to>
                                    </p:set>
                                    <p:anim calcmode="lin" valueType="num">
                                      <p:cBhvr additive="base">
                                        <p:cTn id="23" dur="1000" fill="hold"/>
                                        <p:tgtEl>
                                          <p:spTgt spid="192518"/>
                                        </p:tgtEl>
                                        <p:attrNameLst>
                                          <p:attrName>ppt_x</p:attrName>
                                        </p:attrNameLst>
                                      </p:cBhvr>
                                      <p:tavLst>
                                        <p:tav tm="0">
                                          <p:val>
                                            <p:strVal val="1+#ppt_w/2"/>
                                          </p:val>
                                        </p:tav>
                                        <p:tav tm="100000">
                                          <p:val>
                                            <p:strVal val="#ppt_x"/>
                                          </p:val>
                                        </p:tav>
                                      </p:tavLst>
                                    </p:anim>
                                    <p:anim calcmode="lin" valueType="num">
                                      <p:cBhvr additive="base">
                                        <p:cTn id="24" dur="1000" fill="hold"/>
                                        <p:tgtEl>
                                          <p:spTgt spid="192518"/>
                                        </p:tgtEl>
                                        <p:attrNameLst>
                                          <p:attrName>ppt_y</p:attrName>
                                        </p:attrNameLst>
                                      </p:cBhvr>
                                      <p:tavLst>
                                        <p:tav tm="0">
                                          <p:val>
                                            <p:strVal val="#ppt_y"/>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2" presetClass="entr" presetSubtype="8" fill="hold" nodeType="clickEffect">
                                  <p:stCondLst>
                                    <p:cond delay="0"/>
                                  </p:stCondLst>
                                  <p:iterate type="wd">
                                    <p:tmPct val="1000"/>
                                  </p:iterate>
                                  <p:childTnLst>
                                    <p:set>
                                      <p:cBhvr>
                                        <p:cTn id="28" dur="1" fill="hold">
                                          <p:stCondLst>
                                            <p:cond delay="0"/>
                                          </p:stCondLst>
                                        </p:cTn>
                                        <p:tgtEl>
                                          <p:spTgt spid="192519"/>
                                        </p:tgtEl>
                                        <p:attrNameLst>
                                          <p:attrName>style.visibility</p:attrName>
                                        </p:attrNameLst>
                                      </p:cBhvr>
                                      <p:to>
                                        <p:strVal val="visible"/>
                                      </p:to>
                                    </p:set>
                                    <p:animEffect transition="in" filter="slide(fromLeft)">
                                      <p:cBhvr>
                                        <p:cTn id="29" dur="1000"/>
                                        <p:tgtEl>
                                          <p:spTgt spid="19251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 presetClass="entr" presetSubtype="2" fill="hold" nodeType="clickEffect">
                                  <p:stCondLst>
                                    <p:cond delay="0"/>
                                  </p:stCondLst>
                                  <p:iterate type="wd">
                                    <p:tmPct val="1000"/>
                                  </p:iterate>
                                  <p:childTnLst>
                                    <p:set>
                                      <p:cBhvr>
                                        <p:cTn id="33" dur="1" fill="hold">
                                          <p:stCondLst>
                                            <p:cond delay="0"/>
                                          </p:stCondLst>
                                        </p:cTn>
                                        <p:tgtEl>
                                          <p:spTgt spid="192520"/>
                                        </p:tgtEl>
                                        <p:attrNameLst>
                                          <p:attrName>style.visibility</p:attrName>
                                        </p:attrNameLst>
                                      </p:cBhvr>
                                      <p:to>
                                        <p:strVal val="visible"/>
                                      </p:to>
                                    </p:set>
                                    <p:anim calcmode="lin" valueType="num">
                                      <p:cBhvr additive="base">
                                        <p:cTn id="34" dur="1000" fill="hold"/>
                                        <p:tgtEl>
                                          <p:spTgt spid="192520"/>
                                        </p:tgtEl>
                                        <p:attrNameLst>
                                          <p:attrName>ppt_x</p:attrName>
                                        </p:attrNameLst>
                                      </p:cBhvr>
                                      <p:tavLst>
                                        <p:tav tm="0">
                                          <p:val>
                                            <p:strVal val="1+#ppt_w/2"/>
                                          </p:val>
                                        </p:tav>
                                        <p:tav tm="100000">
                                          <p:val>
                                            <p:strVal val="#ppt_x"/>
                                          </p:val>
                                        </p:tav>
                                      </p:tavLst>
                                    </p:anim>
                                    <p:anim calcmode="lin" valueType="num">
                                      <p:cBhvr additive="base">
                                        <p:cTn id="35" dur="1000" fill="hold"/>
                                        <p:tgtEl>
                                          <p:spTgt spid="192520"/>
                                        </p:tgtEl>
                                        <p:attrNameLst>
                                          <p:attrName>ppt_y</p:attrName>
                                        </p:attrNameLst>
                                      </p:cBhvr>
                                      <p:tavLst>
                                        <p:tav tm="0">
                                          <p:val>
                                            <p:strVal val="#ppt_y"/>
                                          </p:val>
                                        </p:tav>
                                        <p:tav tm="100000">
                                          <p:val>
                                            <p:strVal val="#ppt_y"/>
                                          </p:val>
                                        </p:tav>
                                      </p:tavLst>
                                    </p:anim>
                                  </p:childTnLst>
                                </p:cTn>
                              </p:par>
                              <p:par>
                                <p:cTn id="36" presetID="12" presetClass="entr" presetSubtype="4" fill="hold" nodeType="withEffect">
                                  <p:stCondLst>
                                    <p:cond delay="0"/>
                                  </p:stCondLst>
                                  <p:childTnLst>
                                    <p:set>
                                      <p:cBhvr>
                                        <p:cTn id="37" dur="1" fill="hold">
                                          <p:stCondLst>
                                            <p:cond delay="0"/>
                                          </p:stCondLst>
                                        </p:cTn>
                                        <p:tgtEl>
                                          <p:spTgt spid="4"/>
                                        </p:tgtEl>
                                        <p:attrNameLst>
                                          <p:attrName>style.visibility</p:attrName>
                                        </p:attrNameLst>
                                      </p:cBhvr>
                                      <p:to>
                                        <p:strVal val="visible"/>
                                      </p:to>
                                    </p:set>
                                    <p:animEffect transition="in" filter="slide(fromBottom)">
                                      <p:cBhvr>
                                        <p:cTn id="3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4" grpId="0"/>
      <p:bldP spid="192517" grpId="0"/>
      <p:bldP spid="192518" grpId="0"/>
      <p:bldP spid="192519" grpId="0"/>
      <p:bldP spid="192520" grpId="0"/>
      <p:bldP spid="192522" grpId="0"/>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0949" name="Rectangle 5">
            <a:extLst>
              <a:ext uri="{FF2B5EF4-FFF2-40B4-BE49-F238E27FC236}">
                <a16:creationId xmlns:a16="http://schemas.microsoft.com/office/drawing/2014/main" id="{C63E8EC8-D342-EA02-B2AB-5FC5C52F2CCB}"/>
              </a:ext>
            </a:extLst>
          </p:cNvPr>
          <p:cNvSpPr>
            <a:spLocks noChangeArrowheads="1"/>
          </p:cNvSpPr>
          <p:nvPr/>
        </p:nvSpPr>
        <p:spPr bwMode="auto">
          <a:xfrm>
            <a:off x="76200" y="3352800"/>
            <a:ext cx="12192000"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Moisés y Aaron debían seleccionar </a:t>
            </a:r>
          </a:p>
          <a:p>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dos cabras cada año para sacrificar: </a:t>
            </a:r>
          </a:p>
          <a:p>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una para matar como sacrificio de </a:t>
            </a:r>
          </a:p>
          <a:p>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expiación para expiar los pecados </a:t>
            </a:r>
          </a:p>
          <a:p>
            <a:r>
              <a:rPr lang="es-E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rPr>
              <a:t>de la gente. Su sangre fue rociada en el propiciatorio del arca del pacto.  Dios vería la sangre del sacrifico de pecado y tendría misericordia de la gente y perdonaría sus pecados.  El sumo sacerdote entonces pondría sus manos en la cabeza de la cabra viva y admitiría los pecados de la gente, poniéndolos sobre la cabeza de la cabra.</a:t>
            </a:r>
            <a:endParaRPr lang="en-US" altLang="en-US" sz="24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pic>
        <p:nvPicPr>
          <p:cNvPr id="210953" name="Picture 9">
            <a:extLst>
              <a:ext uri="{FF2B5EF4-FFF2-40B4-BE49-F238E27FC236}">
                <a16:creationId xmlns:a16="http://schemas.microsoft.com/office/drawing/2014/main" id="{318073DE-2392-A128-C89C-67DACF0D06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12000"/>
          <a:stretch>
            <a:fillRect/>
          </a:stretch>
        </p:blipFill>
        <p:spPr bwMode="auto">
          <a:xfrm>
            <a:off x="5932474" y="0"/>
            <a:ext cx="6259526" cy="4800600"/>
          </a:xfrm>
          <a:prstGeom prst="rect">
            <a:avLst/>
          </a:prstGeom>
          <a:noFill/>
          <a:extLst>
            <a:ext uri="{909E8E84-426E-40DD-AFC4-6F175D3DCCD1}">
              <a14:hiddenFill xmlns:a14="http://schemas.microsoft.com/office/drawing/2010/main">
                <a:solidFill>
                  <a:srgbClr val="FFFFFF"/>
                </a:solidFill>
              </a14:hiddenFill>
            </a:ext>
          </a:extLst>
        </p:spPr>
      </p:pic>
      <p:pic>
        <p:nvPicPr>
          <p:cNvPr id="210951" name="Picture 7">
            <a:extLst>
              <a:ext uri="{FF2B5EF4-FFF2-40B4-BE49-F238E27FC236}">
                <a16:creationId xmlns:a16="http://schemas.microsoft.com/office/drawing/2014/main" id="{1DE1C094-C677-CA85-F621-18471F6F37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886"/>
            <a:ext cx="5029200" cy="335661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randomBar dir="vert"/>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9925" name="Picture 5" descr="The Scapegoat by William Holman Hunt, 1854">
            <a:hlinkClick r:id="rId2"/>
            <a:extLst>
              <a:ext uri="{FF2B5EF4-FFF2-40B4-BE49-F238E27FC236}">
                <a16:creationId xmlns:a16="http://schemas.microsoft.com/office/drawing/2014/main" id="{CEB26CE2-55F4-C296-021C-121E2400ADF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898" y="1292662"/>
            <a:ext cx="9406203" cy="5565337"/>
          </a:xfrm>
          <a:prstGeom prst="rect">
            <a:avLst/>
          </a:prstGeom>
          <a:noFill/>
          <a:extLst>
            <a:ext uri="{909E8E84-426E-40DD-AFC4-6F175D3DCCD1}">
              <a14:hiddenFill xmlns:a14="http://schemas.microsoft.com/office/drawing/2010/main">
                <a:solidFill>
                  <a:srgbClr val="FFFFFF"/>
                </a:solidFill>
              </a14:hiddenFill>
            </a:ext>
          </a:extLst>
        </p:spPr>
      </p:pic>
      <p:sp>
        <p:nvSpPr>
          <p:cNvPr id="209926" name="Rectangle 6">
            <a:extLst>
              <a:ext uri="{FF2B5EF4-FFF2-40B4-BE49-F238E27FC236}">
                <a16:creationId xmlns:a16="http://schemas.microsoft.com/office/drawing/2014/main" id="{567894C6-6597-BFAD-930E-06F1DC328FD0}"/>
              </a:ext>
            </a:extLst>
          </p:cNvPr>
          <p:cNvSpPr>
            <a:spLocks noChangeArrowheads="1"/>
          </p:cNvSpPr>
          <p:nvPr/>
        </p:nvSpPr>
        <p:spPr bwMode="auto">
          <a:xfrm>
            <a:off x="0" y="1"/>
            <a:ext cx="121920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s-E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rPr>
              <a:t>La cabra cargaría la culpa por todas las transgresiones de la gente y llevaría todo al desierto de modo que Dios no recordaría más sus pecados contra ellos.  Esta era el chivo expiatorio.</a:t>
            </a:r>
            <a:endParaRPr lang="en-US" altLang="en-US" sz="2600" b="1"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cSld>
  <p:clrMapOvr>
    <a:masterClrMapping/>
  </p:clrMapOvr>
  <p:transition spd="slow">
    <p:randomBar dir="vert"/>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12995" name="Rectangle 3">
            <a:extLst>
              <a:ext uri="{FF2B5EF4-FFF2-40B4-BE49-F238E27FC236}">
                <a16:creationId xmlns:a16="http://schemas.microsoft.com/office/drawing/2014/main" id="{8F6799B6-CE2F-5240-EB6B-46F33DEA7659}"/>
              </a:ext>
            </a:extLst>
          </p:cNvPr>
          <p:cNvSpPr>
            <a:spLocks noChangeArrowheads="1"/>
          </p:cNvSpPr>
          <p:nvPr/>
        </p:nvSpPr>
        <p:spPr bwMode="auto">
          <a:xfrm>
            <a:off x="0" y="0"/>
            <a:ext cx="7620000" cy="6795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Heb 9:11-28 -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no por sangre de machos cabríos ni de becerros, sino por su propia sangre, entró una vez para siempre en el Lugar Santísimo, habiendo obtenido eterna redención.</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Porque si la sangre de los toros y de los machos cabríos, y las cenizas de la becerra rociadas a los inmundos, santifican para la purificación de la carne, ¿cuánto más la sangre de Cristo, el cual mediante el Espíritu eterno se ofreció a sí mismo sin mancha a Dios, limpiará vuestras conciencias de obras muertas para que sirváis al Dios vivo?…interviniendo muerte para la remisión de las transgresiones que había bajo el primer pacto…Y casi todo es purificado, según la ley, con sangre; y sin derramamiento de sangre no se hace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remisión..no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entró Cristo en el santuario hecho de mano… sino en el cielo… no para ofrecerse muchas veces, como entra el sumo sacerdote en el Lugar Santísimo cada año con sangre ajena… así también Cristo fue ofrecido una sola vez para llevar los pecados de muchos; y aparecerá por segunda vez, sin relación con el pecado, para salvar a los que le esperan.</a:t>
            </a:r>
          </a:p>
        </p:txBody>
      </p:sp>
      <p:sp>
        <p:nvSpPr>
          <p:cNvPr id="212996" name="Text Box 4">
            <a:extLst>
              <a:ext uri="{FF2B5EF4-FFF2-40B4-BE49-F238E27FC236}">
                <a16:creationId xmlns:a16="http://schemas.microsoft.com/office/drawing/2014/main" id="{3251822F-EF4C-9E65-BD23-D95748E5CB50}"/>
              </a:ext>
            </a:extLst>
          </p:cNvPr>
          <p:cNvSpPr txBox="1">
            <a:spLocks noChangeArrowheads="1"/>
          </p:cNvSpPr>
          <p:nvPr/>
        </p:nvSpPr>
        <p:spPr bwMode="auto">
          <a:xfrm>
            <a:off x="7495479" y="152400"/>
            <a:ext cx="4544122"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Jesús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usó</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sangre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diferente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…no la de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animales</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12997" name="Text Box 5">
            <a:extLst>
              <a:ext uri="{FF2B5EF4-FFF2-40B4-BE49-F238E27FC236}">
                <a16:creationId xmlns:a16="http://schemas.microsoft.com/office/drawing/2014/main" id="{362095F7-A647-089A-D0BB-B34F8307F98A}"/>
              </a:ext>
            </a:extLst>
          </p:cNvPr>
          <p:cNvSpPr txBox="1">
            <a:spLocks noChangeArrowheads="1"/>
          </p:cNvSpPr>
          <p:nvPr/>
        </p:nvSpPr>
        <p:spPr bwMode="auto">
          <a:xfrm>
            <a:off x="7520729" y="973436"/>
            <a:ext cx="4544122" cy="10064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Entró</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el</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Lugar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Santísimo</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con Su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propia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sangre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redención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eterna</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12998" name="Text Box 6">
            <a:extLst>
              <a:ext uri="{FF2B5EF4-FFF2-40B4-BE49-F238E27FC236}">
                <a16:creationId xmlns:a16="http://schemas.microsoft.com/office/drawing/2014/main" id="{8FA455C3-498E-C681-C5AD-20127063A474}"/>
              </a:ext>
            </a:extLst>
          </p:cNvPr>
          <p:cNvSpPr txBox="1">
            <a:spLocks noChangeArrowheads="1"/>
          </p:cNvSpPr>
          <p:nvPr/>
        </p:nvSpPr>
        <p:spPr bwMode="auto">
          <a:xfrm>
            <a:off x="7495479" y="2029140"/>
            <a:ext cx="4544122" cy="12434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5000"/>
              </a:lnSpc>
            </a:pP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Su sangre limpia nuestra conciencia: superior a la limpieza ceremonial por la sangre de animales</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12999" name="Text Box 7">
            <a:extLst>
              <a:ext uri="{FF2B5EF4-FFF2-40B4-BE49-F238E27FC236}">
                <a16:creationId xmlns:a16="http://schemas.microsoft.com/office/drawing/2014/main" id="{95FFE19D-621F-8045-D7B7-E75595A5A4E4}"/>
              </a:ext>
            </a:extLst>
          </p:cNvPr>
          <p:cNvSpPr txBox="1">
            <a:spLocks noChangeArrowheads="1"/>
          </p:cNvSpPr>
          <p:nvPr/>
        </p:nvSpPr>
        <p:spPr bwMode="auto">
          <a:xfrm>
            <a:off x="7381876" y="3429000"/>
            <a:ext cx="4657725" cy="904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Su muerte en vez de la nuestra: un rescate para liberar a los que estaban bajo la Ley</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13000" name="Text Box 8">
            <a:extLst>
              <a:ext uri="{FF2B5EF4-FFF2-40B4-BE49-F238E27FC236}">
                <a16:creationId xmlns:a16="http://schemas.microsoft.com/office/drawing/2014/main" id="{465AF456-75CD-D150-5998-7A8196ECBFF7}"/>
              </a:ext>
            </a:extLst>
          </p:cNvPr>
          <p:cNvSpPr txBox="1">
            <a:spLocks noChangeArrowheads="1"/>
          </p:cNvSpPr>
          <p:nvPr/>
        </p:nvSpPr>
        <p:spPr bwMode="auto">
          <a:xfrm>
            <a:off x="7495479" y="4415347"/>
            <a:ext cx="4544122"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remisión</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sin la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sangre</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que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expia</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los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a:t>
            </a:r>
            <a:r>
              <a:rPr lang="en-U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pecados</a:t>
            </a: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la Suya</a:t>
            </a:r>
          </a:p>
        </p:txBody>
      </p:sp>
      <p:sp>
        <p:nvSpPr>
          <p:cNvPr id="213001" name="Text Box 9">
            <a:extLst>
              <a:ext uri="{FF2B5EF4-FFF2-40B4-BE49-F238E27FC236}">
                <a16:creationId xmlns:a16="http://schemas.microsoft.com/office/drawing/2014/main" id="{306775CD-0212-DED9-12A9-908302150962}"/>
              </a:ext>
            </a:extLst>
          </p:cNvPr>
          <p:cNvSpPr txBox="1">
            <a:spLocks noChangeArrowheads="1"/>
          </p:cNvSpPr>
          <p:nvPr/>
        </p:nvSpPr>
        <p:spPr bwMode="auto">
          <a:xfrm>
            <a:off x="7479167" y="5236383"/>
            <a:ext cx="4657725"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80000"/>
              </a:lnSpc>
            </a:pP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No una vez por año, sino una vez para siempre, Jesús llevó Su sangre al cielo (el Lugar Santísimo) y abolió para siempre el pecado y el sacrificio</a:t>
            </a:r>
            <a:endPar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endParaRPr>
          </a:p>
        </p:txBody>
      </p:sp>
      <p:sp>
        <p:nvSpPr>
          <p:cNvPr id="213002" name="Rectangle 10">
            <a:extLst>
              <a:ext uri="{FF2B5EF4-FFF2-40B4-BE49-F238E27FC236}">
                <a16:creationId xmlns:a16="http://schemas.microsoft.com/office/drawing/2014/main" id="{2ADF3F42-6AA0-26D3-B6E4-DE49331F97E4}"/>
              </a:ext>
            </a:extLst>
          </p:cNvPr>
          <p:cNvSpPr>
            <a:spLocks noChangeArrowheads="1"/>
          </p:cNvSpPr>
          <p:nvPr/>
        </p:nvSpPr>
        <p:spPr bwMode="auto">
          <a:xfrm>
            <a:off x="-6531" y="-1647"/>
            <a:ext cx="7620000" cy="6795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9:11-28 -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no por sangre de machos cabríos ni de becerros, sino por su propia sangre, entró una vez para siempre en el Lugar Santísimo, habiendo obtenido eterna redención. </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Porque si la sangre de los toros y de los machos cabríos, y las cenizas de la becerra rociadas a los inmundos, santifican para la purificación de la carne, ¿cuánto más la sangre de Cristo, el cual mediante el Espíritu eterno se ofreció a sí mismo sin mancha a Dios, limpiará vuestras conciencias de obras muertas para que sirváis al Dios vivo?…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interviniendo muerte para la remisión de las transgresiones que había bajo el primer pacto…Y casi todo es purificado, según la ley, con sangre; y sin derramamiento de sangre no se hace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remisión..no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entró Cristo en el santuario hecho de mano… sino en el cielo… no para ofrecerse muchas veces, como entra el sumo sacerdote en el Lugar Santísimo cada año con sangre ajena… así también Cristo fue ofrecido una sola vez para llevar los pecados de muchos; y aparecerá por segunda vez, sin relación con el pecado, para salvar a los que le esperan.</a:t>
            </a:r>
          </a:p>
        </p:txBody>
      </p:sp>
      <p:sp>
        <p:nvSpPr>
          <p:cNvPr id="213003" name="Rectangle 11">
            <a:extLst>
              <a:ext uri="{FF2B5EF4-FFF2-40B4-BE49-F238E27FC236}">
                <a16:creationId xmlns:a16="http://schemas.microsoft.com/office/drawing/2014/main" id="{6397B481-4891-0935-5638-F4D6EE31C4B4}"/>
              </a:ext>
            </a:extLst>
          </p:cNvPr>
          <p:cNvSpPr>
            <a:spLocks noChangeArrowheads="1"/>
          </p:cNvSpPr>
          <p:nvPr/>
        </p:nvSpPr>
        <p:spPr bwMode="auto">
          <a:xfrm>
            <a:off x="0" y="0"/>
            <a:ext cx="7620000" cy="6795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9:11-28 -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no por sangre de machos cabríos ni de becerros, sino por su propia sangre, entró una vez para siempre en el Lugar Santísimo, habiendo obtenido eterna redención. Porque si la sangre de los toros y de los machos cabríos, y las cenizas de la becerra rociadas a los inmundos, santifican para la purificación de la carne, ¿cuánto más la sangre de Cristo, el cual mediante el Espíritu eterno se ofreció a sí mismo sin mancha a Dios, limpiará vuestras conciencias de obras muertas para que sirváis al Dios vivo?…</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interviniendo muerte para la remisión de las transgresiones que había bajo el primer pacto…Y casi todo es purificado, según la ley, con sangre; y sin derramamiento de sangre no se hace </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remisión</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..no</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entró Cristo en el santuario hecho de mano… sino en el cielo… no para ofrecerse muchas veces, como entra el sumo sacerdote en el Lugar Santísimo cada año con sangre ajena… así también Cristo fue ofrecido una sola vez para llevar los pecados de muchos; y aparecerá por segunda vez, sin relación con el pecado, para salvar a los que le esperan.</a:t>
            </a:r>
          </a:p>
        </p:txBody>
      </p:sp>
      <p:sp>
        <p:nvSpPr>
          <p:cNvPr id="213004" name="Rectangle 12">
            <a:extLst>
              <a:ext uri="{FF2B5EF4-FFF2-40B4-BE49-F238E27FC236}">
                <a16:creationId xmlns:a16="http://schemas.microsoft.com/office/drawing/2014/main" id="{55843569-2FC1-E0E9-F544-6FE8F1A0E5CA}"/>
              </a:ext>
            </a:extLst>
          </p:cNvPr>
          <p:cNvSpPr>
            <a:spLocks noChangeArrowheads="1"/>
          </p:cNvSpPr>
          <p:nvPr/>
        </p:nvSpPr>
        <p:spPr bwMode="auto">
          <a:xfrm>
            <a:off x="-6531" y="-3294"/>
            <a:ext cx="7620000" cy="67957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90000"/>
              </a:lnSpc>
            </a:pPr>
            <a:r>
              <a:rPr lang="en-U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Heb 9:11-28 -</a:t>
            </a:r>
            <a:r>
              <a:rPr lang="en-US" altLang="en-US" sz="2200" b="1" dirty="0">
                <a:latin typeface="Tahoma" panose="020B0604030504040204" pitchFamily="34" charset="0"/>
                <a:ea typeface="Tahoma" panose="020B0604030504040204" pitchFamily="34" charset="0"/>
                <a:cs typeface="Tahoma" panose="020B0604030504040204" pitchFamily="34" charset="0"/>
              </a:rPr>
              <a:t> </a:t>
            </a:r>
            <a:r>
              <a:rPr lang="es-ES" altLang="en-US" sz="2200" b="1" dirty="0">
                <a:solidFill>
                  <a:schemeClr val="bg1"/>
                </a:solidFill>
                <a:latin typeface="Tahoma" panose="020B0604030504040204" pitchFamily="34" charset="0"/>
                <a:ea typeface="Tahoma" panose="020B0604030504040204" pitchFamily="34" charset="0"/>
                <a:cs typeface="Tahoma" panose="020B0604030504040204" pitchFamily="34" charset="0"/>
              </a:rPr>
              <a:t>… no por sangre de machos cabríos ni de becerros, sino por su propia sangre, entró una vez para siempre en el Lugar Santísimo, habiendo obtenido eterna redención. Porque si la sangre de los toros y de los machos cabríos, y las cenizas de la becerra rociadas a los inmundos, santifican para la purificación de la carne, ¿cuánto más la sangre de Cristo, el cual mediante el Espíritu eterno se ofreció a sí mismo sin mancha a Dios, limpiará vuestras conciencias de obras muertas para que sirváis al Dios vivo?…interviniendo muerte para la remisión de las transgresiones que había bajo el primer pacto…Y casi todo es purificado, según la ley, con sangre; y sin derramamiento de sangre no se hace </a:t>
            </a:r>
            <a:r>
              <a:rPr lang="es-ES" altLang="en-US" sz="2200" b="1" dirty="0" err="1">
                <a:solidFill>
                  <a:schemeClr val="bg1"/>
                </a:solidFill>
                <a:latin typeface="Tahoma" panose="020B0604030504040204" pitchFamily="34" charset="0"/>
                <a:ea typeface="Tahoma" panose="020B0604030504040204" pitchFamily="34" charset="0"/>
                <a:cs typeface="Tahoma" panose="020B0604030504040204" pitchFamily="34" charset="0"/>
              </a:rPr>
              <a:t>remisión..</a:t>
            </a:r>
            <a:r>
              <a:rPr lang="es-ES" altLang="en-US" sz="2200" b="1" dirty="0" err="1">
                <a:solidFill>
                  <a:srgbClr val="FFFF00"/>
                </a:solidFill>
                <a:latin typeface="Tahoma" panose="020B0604030504040204" pitchFamily="34" charset="0"/>
                <a:ea typeface="Tahoma" panose="020B0604030504040204" pitchFamily="34" charset="0"/>
                <a:cs typeface="Tahoma" panose="020B0604030504040204" pitchFamily="34" charset="0"/>
              </a:rPr>
              <a:t>no</a:t>
            </a:r>
            <a:r>
              <a:rPr lang="es-ES" altLang="en-US" sz="2200" b="1" dirty="0">
                <a:solidFill>
                  <a:srgbClr val="FFFF00"/>
                </a:solidFill>
                <a:latin typeface="Tahoma" panose="020B0604030504040204" pitchFamily="34" charset="0"/>
                <a:ea typeface="Tahoma" panose="020B0604030504040204" pitchFamily="34" charset="0"/>
                <a:cs typeface="Tahoma" panose="020B0604030504040204" pitchFamily="34" charset="0"/>
              </a:rPr>
              <a:t> entró Cristo en el santuario hecho de mano… sino en el cielo… no para ofrecerse muchas veces, como entra el sumo sacerdote en el Lugar Santísimo cada año con sangre ajena… así también Cristo fue ofrecido una sola vez para llevar los pecados de muchos; y aparecerá por segunda vez, sin relación con el pecado, para salvar a los que le esperan.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8" fill="hold" nodeType="withEffect">
                                  <p:stCondLst>
                                    <p:cond delay="0"/>
                                  </p:stCondLst>
                                  <p:iterate type="wd">
                                    <p:tmPct val="1000"/>
                                  </p:iterate>
                                  <p:childTnLst>
                                    <p:set>
                                      <p:cBhvr>
                                        <p:cTn id="6" dur="1" fill="hold">
                                          <p:stCondLst>
                                            <p:cond delay="0"/>
                                          </p:stCondLst>
                                        </p:cTn>
                                        <p:tgtEl>
                                          <p:spTgt spid="212995"/>
                                        </p:tgtEl>
                                        <p:attrNameLst>
                                          <p:attrName>style.visibility</p:attrName>
                                        </p:attrNameLst>
                                      </p:cBhvr>
                                      <p:to>
                                        <p:strVal val="visible"/>
                                      </p:to>
                                    </p:set>
                                    <p:animEffect transition="in" filter="slide(fromLeft)">
                                      <p:cBhvr>
                                        <p:cTn id="7" dur="500"/>
                                        <p:tgtEl>
                                          <p:spTgt spid="21299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iterate type="wd">
                                    <p:tmPct val="1000"/>
                                  </p:iterate>
                                  <p:childTnLst>
                                    <p:set>
                                      <p:cBhvr>
                                        <p:cTn id="11" dur="1" fill="hold">
                                          <p:stCondLst>
                                            <p:cond delay="0"/>
                                          </p:stCondLst>
                                        </p:cTn>
                                        <p:tgtEl>
                                          <p:spTgt spid="212996"/>
                                        </p:tgtEl>
                                        <p:attrNameLst>
                                          <p:attrName>style.visibility</p:attrName>
                                        </p:attrNameLst>
                                      </p:cBhvr>
                                      <p:to>
                                        <p:strVal val="visible"/>
                                      </p:to>
                                    </p:set>
                                    <p:animEffect transition="in" filter="barn(outVertical)">
                                      <p:cBhvr>
                                        <p:cTn id="12" dur="1000"/>
                                        <p:tgtEl>
                                          <p:spTgt spid="21299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nodeType="clickEffect">
                                  <p:stCondLst>
                                    <p:cond delay="0"/>
                                  </p:stCondLst>
                                  <p:iterate type="wd">
                                    <p:tmPct val="1000"/>
                                  </p:iterate>
                                  <p:childTnLst>
                                    <p:set>
                                      <p:cBhvr>
                                        <p:cTn id="16" dur="1" fill="hold">
                                          <p:stCondLst>
                                            <p:cond delay="0"/>
                                          </p:stCondLst>
                                        </p:cTn>
                                        <p:tgtEl>
                                          <p:spTgt spid="212997"/>
                                        </p:tgtEl>
                                        <p:attrNameLst>
                                          <p:attrName>style.visibility</p:attrName>
                                        </p:attrNameLst>
                                      </p:cBhvr>
                                      <p:to>
                                        <p:strVal val="visible"/>
                                      </p:to>
                                    </p:set>
                                    <p:animEffect transition="in" filter="barn(outVertical)">
                                      <p:cBhvr>
                                        <p:cTn id="17" dur="1000"/>
                                        <p:tgtEl>
                                          <p:spTgt spid="21299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213002"/>
                                        </p:tgtEl>
                                        <p:attrNameLst>
                                          <p:attrName>style.visibility</p:attrName>
                                        </p:attrNameLst>
                                      </p:cBhvr>
                                      <p:to>
                                        <p:strVal val="visible"/>
                                      </p:to>
                                    </p:set>
                                    <p:animEffect transition="in" filter="checkerboard(across)">
                                      <p:cBhvr>
                                        <p:cTn id="22" dur="1000"/>
                                        <p:tgtEl>
                                          <p:spTgt spid="21300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37" fill="hold" nodeType="clickEffect">
                                  <p:stCondLst>
                                    <p:cond delay="0"/>
                                  </p:stCondLst>
                                  <p:iterate type="wd">
                                    <p:tmPct val="1000"/>
                                  </p:iterate>
                                  <p:childTnLst>
                                    <p:set>
                                      <p:cBhvr>
                                        <p:cTn id="26" dur="1" fill="hold">
                                          <p:stCondLst>
                                            <p:cond delay="0"/>
                                          </p:stCondLst>
                                        </p:cTn>
                                        <p:tgtEl>
                                          <p:spTgt spid="212998"/>
                                        </p:tgtEl>
                                        <p:attrNameLst>
                                          <p:attrName>style.visibility</p:attrName>
                                        </p:attrNameLst>
                                      </p:cBhvr>
                                      <p:to>
                                        <p:strVal val="visible"/>
                                      </p:to>
                                    </p:set>
                                    <p:animEffect transition="in" filter="barn(outVertical)">
                                      <p:cBhvr>
                                        <p:cTn id="27" dur="1000"/>
                                        <p:tgtEl>
                                          <p:spTgt spid="21299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213003"/>
                                        </p:tgtEl>
                                        <p:attrNameLst>
                                          <p:attrName>style.visibility</p:attrName>
                                        </p:attrNameLst>
                                      </p:cBhvr>
                                      <p:to>
                                        <p:strVal val="visible"/>
                                      </p:to>
                                    </p:set>
                                    <p:animEffect transition="in" filter="checkerboard(across)">
                                      <p:cBhvr>
                                        <p:cTn id="32" dur="1000"/>
                                        <p:tgtEl>
                                          <p:spTgt spid="21300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6" presetClass="entr" presetSubtype="37" fill="hold" nodeType="clickEffect">
                                  <p:stCondLst>
                                    <p:cond delay="0"/>
                                  </p:stCondLst>
                                  <p:iterate type="wd">
                                    <p:tmPct val="1000"/>
                                  </p:iterate>
                                  <p:childTnLst>
                                    <p:set>
                                      <p:cBhvr>
                                        <p:cTn id="36" dur="1" fill="hold">
                                          <p:stCondLst>
                                            <p:cond delay="0"/>
                                          </p:stCondLst>
                                        </p:cTn>
                                        <p:tgtEl>
                                          <p:spTgt spid="212999"/>
                                        </p:tgtEl>
                                        <p:attrNameLst>
                                          <p:attrName>style.visibility</p:attrName>
                                        </p:attrNameLst>
                                      </p:cBhvr>
                                      <p:to>
                                        <p:strVal val="visible"/>
                                      </p:to>
                                    </p:set>
                                    <p:animEffect transition="in" filter="barn(outVertical)">
                                      <p:cBhvr>
                                        <p:cTn id="37" dur="1000"/>
                                        <p:tgtEl>
                                          <p:spTgt spid="212999"/>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6" presetClass="entr" presetSubtype="37" fill="hold" nodeType="clickEffect">
                                  <p:stCondLst>
                                    <p:cond delay="0"/>
                                  </p:stCondLst>
                                  <p:iterate type="wd">
                                    <p:tmPct val="1000"/>
                                  </p:iterate>
                                  <p:childTnLst>
                                    <p:set>
                                      <p:cBhvr>
                                        <p:cTn id="41" dur="1" fill="hold">
                                          <p:stCondLst>
                                            <p:cond delay="0"/>
                                          </p:stCondLst>
                                        </p:cTn>
                                        <p:tgtEl>
                                          <p:spTgt spid="213000"/>
                                        </p:tgtEl>
                                        <p:attrNameLst>
                                          <p:attrName>style.visibility</p:attrName>
                                        </p:attrNameLst>
                                      </p:cBhvr>
                                      <p:to>
                                        <p:strVal val="visible"/>
                                      </p:to>
                                    </p:set>
                                    <p:animEffect transition="in" filter="barn(outVertical)">
                                      <p:cBhvr>
                                        <p:cTn id="42" dur="1000"/>
                                        <p:tgtEl>
                                          <p:spTgt spid="213000"/>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213004"/>
                                        </p:tgtEl>
                                        <p:attrNameLst>
                                          <p:attrName>style.visibility</p:attrName>
                                        </p:attrNameLst>
                                      </p:cBhvr>
                                      <p:to>
                                        <p:strVal val="visible"/>
                                      </p:to>
                                    </p:set>
                                    <p:animEffect transition="in" filter="checkerboard(across)">
                                      <p:cBhvr>
                                        <p:cTn id="47" dur="1000"/>
                                        <p:tgtEl>
                                          <p:spTgt spid="21300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6" presetClass="entr" presetSubtype="37" fill="hold" nodeType="clickEffect">
                                  <p:stCondLst>
                                    <p:cond delay="0"/>
                                  </p:stCondLst>
                                  <p:iterate type="wd">
                                    <p:tmPct val="1000"/>
                                  </p:iterate>
                                  <p:childTnLst>
                                    <p:set>
                                      <p:cBhvr>
                                        <p:cTn id="51" dur="1" fill="hold">
                                          <p:stCondLst>
                                            <p:cond delay="0"/>
                                          </p:stCondLst>
                                        </p:cTn>
                                        <p:tgtEl>
                                          <p:spTgt spid="213001"/>
                                        </p:tgtEl>
                                        <p:attrNameLst>
                                          <p:attrName>style.visibility</p:attrName>
                                        </p:attrNameLst>
                                      </p:cBhvr>
                                      <p:to>
                                        <p:strVal val="visible"/>
                                      </p:to>
                                    </p:set>
                                    <p:animEffect transition="in" filter="barn(outVertical)">
                                      <p:cBhvr>
                                        <p:cTn id="52" dur="1000"/>
                                        <p:tgtEl>
                                          <p:spTgt spid="2130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p:bldP spid="212996" grpId="0"/>
      <p:bldP spid="212997" grpId="0"/>
      <p:bldP spid="212998" grpId="0"/>
      <p:bldP spid="212999" grpId="0"/>
      <p:bldP spid="213000" grpId="0"/>
      <p:bldP spid="213001" grpId="0"/>
      <p:bldP spid="213002" grpId="0"/>
      <p:bldP spid="213003" grpId="0"/>
      <p:bldP spid="213004"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5121</TotalTime>
  <Words>5349</Words>
  <Application>Microsoft Office PowerPoint</Application>
  <PresentationFormat>Widescreen</PresentationFormat>
  <Paragraphs>204</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Ravie</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ROYCE CHANDLER</cp:lastModifiedBy>
  <cp:revision>856</cp:revision>
  <dcterms:created xsi:type="dcterms:W3CDTF">2009-04-27T17:14:05Z</dcterms:created>
  <dcterms:modified xsi:type="dcterms:W3CDTF">2024-05-21T14:07:50Z</dcterms:modified>
</cp:coreProperties>
</file>