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34" r:id="rId3"/>
    <p:sldId id="416" r:id="rId4"/>
    <p:sldId id="428" r:id="rId5"/>
    <p:sldId id="412" r:id="rId6"/>
    <p:sldId id="400" r:id="rId7"/>
    <p:sldId id="415" r:id="rId8"/>
    <p:sldId id="414" r:id="rId9"/>
    <p:sldId id="417" r:id="rId10"/>
    <p:sldId id="418" r:id="rId11"/>
    <p:sldId id="423" r:id="rId12"/>
    <p:sldId id="399" r:id="rId13"/>
    <p:sldId id="425" r:id="rId14"/>
    <p:sldId id="419" r:id="rId15"/>
    <p:sldId id="426" r:id="rId16"/>
    <p:sldId id="420" r:id="rId17"/>
    <p:sldId id="421" r:id="rId18"/>
    <p:sldId id="422" r:id="rId19"/>
    <p:sldId id="409" r:id="rId20"/>
    <p:sldId id="430" r:id="rId21"/>
    <p:sldId id="35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6E6"/>
    <a:srgbClr val="CC3300"/>
    <a:srgbClr val="800000"/>
    <a:srgbClr val="D2DD9B"/>
    <a:srgbClr val="FFFF00"/>
    <a:srgbClr val="66FF33"/>
    <a:srgbClr val="3333FF"/>
    <a:srgbClr val="00FF00"/>
    <a:srgbClr val="E0E8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5" autoAdjust="0"/>
    <p:restoredTop sz="99810" autoAdjust="0"/>
  </p:normalViewPr>
  <p:slideViewPr>
    <p:cSldViewPr>
      <p:cViewPr varScale="1">
        <p:scale>
          <a:sx n="101" d="100"/>
          <a:sy n="101" d="100"/>
        </p:scale>
        <p:origin x="1008"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347D5F7-3E4F-4831-A028-C6827FCF0CAD}" type="slidenum">
              <a:rPr lang="en-US" altLang="en-US" smtClean="0"/>
              <a:pPr/>
              <a:t>‹#›</a:t>
            </a:fld>
            <a:endParaRPr lang="en-US" altLang="en-US"/>
          </a:p>
        </p:txBody>
      </p:sp>
    </p:spTree>
    <p:extLst>
      <p:ext uri="{BB962C8B-B14F-4D97-AF65-F5344CB8AC3E}">
        <p14:creationId xmlns:p14="http://schemas.microsoft.com/office/powerpoint/2010/main" val="29973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642AA8-3C23-4505-802B-CF3B12D8F4DC}" type="slidenum">
              <a:rPr lang="en-US" altLang="en-US" smtClean="0"/>
              <a:pPr/>
              <a:t>‹#›</a:t>
            </a:fld>
            <a:endParaRPr lang="en-US" altLang="en-US"/>
          </a:p>
        </p:txBody>
      </p:sp>
    </p:spTree>
    <p:extLst>
      <p:ext uri="{BB962C8B-B14F-4D97-AF65-F5344CB8AC3E}">
        <p14:creationId xmlns:p14="http://schemas.microsoft.com/office/powerpoint/2010/main" val="159275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48C13E6-E30E-4C67-874D-A66D385B7E43}" type="slidenum">
              <a:rPr lang="en-US" altLang="en-US" smtClean="0"/>
              <a:pPr/>
              <a:t>‹#›</a:t>
            </a:fld>
            <a:endParaRPr lang="en-US" altLang="en-US"/>
          </a:p>
        </p:txBody>
      </p:sp>
    </p:spTree>
    <p:extLst>
      <p:ext uri="{BB962C8B-B14F-4D97-AF65-F5344CB8AC3E}">
        <p14:creationId xmlns:p14="http://schemas.microsoft.com/office/powerpoint/2010/main" val="378796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8DC88F1-AD4A-4502-9EAD-9D0C5F281DCD}" type="slidenum">
              <a:rPr lang="en-US" altLang="en-US" smtClean="0"/>
              <a:pPr/>
              <a:t>‹#›</a:t>
            </a:fld>
            <a:endParaRPr lang="en-US" altLang="en-US"/>
          </a:p>
        </p:txBody>
      </p:sp>
    </p:spTree>
    <p:extLst>
      <p:ext uri="{BB962C8B-B14F-4D97-AF65-F5344CB8AC3E}">
        <p14:creationId xmlns:p14="http://schemas.microsoft.com/office/powerpoint/2010/main" val="328646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12CF643-0EBA-4073-9009-5504EE5BF098}" type="slidenum">
              <a:rPr lang="en-US" altLang="en-US" smtClean="0"/>
              <a:pPr/>
              <a:t>‹#›</a:t>
            </a:fld>
            <a:endParaRPr lang="en-US" altLang="en-US"/>
          </a:p>
        </p:txBody>
      </p:sp>
    </p:spTree>
    <p:extLst>
      <p:ext uri="{BB962C8B-B14F-4D97-AF65-F5344CB8AC3E}">
        <p14:creationId xmlns:p14="http://schemas.microsoft.com/office/powerpoint/2010/main" val="308508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309A4D1-128A-453A-B971-44A3646368AA}" type="slidenum">
              <a:rPr lang="en-US" altLang="en-US" smtClean="0"/>
              <a:pPr/>
              <a:t>‹#›</a:t>
            </a:fld>
            <a:endParaRPr lang="en-US" altLang="en-US"/>
          </a:p>
        </p:txBody>
      </p:sp>
    </p:spTree>
    <p:extLst>
      <p:ext uri="{BB962C8B-B14F-4D97-AF65-F5344CB8AC3E}">
        <p14:creationId xmlns:p14="http://schemas.microsoft.com/office/powerpoint/2010/main" val="287068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2D5BF08-BF5D-4E9D-B7AF-9A751B95EFAA}" type="slidenum">
              <a:rPr lang="en-US" altLang="en-US" smtClean="0"/>
              <a:pPr/>
              <a:t>‹#›</a:t>
            </a:fld>
            <a:endParaRPr lang="en-US" altLang="en-US"/>
          </a:p>
        </p:txBody>
      </p:sp>
    </p:spTree>
    <p:extLst>
      <p:ext uri="{BB962C8B-B14F-4D97-AF65-F5344CB8AC3E}">
        <p14:creationId xmlns:p14="http://schemas.microsoft.com/office/powerpoint/2010/main" val="133562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D07AA8D-FBB5-4954-AEFB-32A5B9443226}" type="slidenum">
              <a:rPr lang="en-US" altLang="en-US" smtClean="0"/>
              <a:pPr/>
              <a:t>‹#›</a:t>
            </a:fld>
            <a:endParaRPr lang="en-US" altLang="en-US"/>
          </a:p>
        </p:txBody>
      </p:sp>
    </p:spTree>
    <p:extLst>
      <p:ext uri="{BB962C8B-B14F-4D97-AF65-F5344CB8AC3E}">
        <p14:creationId xmlns:p14="http://schemas.microsoft.com/office/powerpoint/2010/main" val="423543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024AA47-BD55-4266-B62D-2CC117B1CE10}" type="slidenum">
              <a:rPr lang="en-US" altLang="en-US" smtClean="0"/>
              <a:pPr/>
              <a:t>‹#›</a:t>
            </a:fld>
            <a:endParaRPr lang="en-US" altLang="en-US"/>
          </a:p>
        </p:txBody>
      </p:sp>
    </p:spTree>
    <p:extLst>
      <p:ext uri="{BB962C8B-B14F-4D97-AF65-F5344CB8AC3E}">
        <p14:creationId xmlns:p14="http://schemas.microsoft.com/office/powerpoint/2010/main" val="109772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5932FC7-7C10-499F-9C32-59B8200AE60C}" type="slidenum">
              <a:rPr lang="en-US" altLang="en-US" smtClean="0"/>
              <a:pPr/>
              <a:t>‹#›</a:t>
            </a:fld>
            <a:endParaRPr lang="en-US" altLang="en-US"/>
          </a:p>
        </p:txBody>
      </p:sp>
    </p:spTree>
    <p:extLst>
      <p:ext uri="{BB962C8B-B14F-4D97-AF65-F5344CB8AC3E}">
        <p14:creationId xmlns:p14="http://schemas.microsoft.com/office/powerpoint/2010/main" val="376785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9E32D38-E995-485E-9328-07F389AFC1A8}" type="slidenum">
              <a:rPr lang="en-US" altLang="en-US" smtClean="0"/>
              <a:pPr/>
              <a:t>‹#›</a:t>
            </a:fld>
            <a:endParaRPr lang="en-US" altLang="en-US"/>
          </a:p>
        </p:txBody>
      </p:sp>
    </p:spTree>
    <p:extLst>
      <p:ext uri="{BB962C8B-B14F-4D97-AF65-F5344CB8AC3E}">
        <p14:creationId xmlns:p14="http://schemas.microsoft.com/office/powerpoint/2010/main" val="343201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8208E-1751-4267-86B7-862B036B74B9}" type="slidenum">
              <a:rPr lang="en-US" altLang="en-US" smtClean="0"/>
              <a:pPr/>
              <a:t>‹#›</a:t>
            </a:fld>
            <a:endParaRPr lang="en-US" altLang="en-US"/>
          </a:p>
        </p:txBody>
      </p:sp>
    </p:spTree>
    <p:extLst>
      <p:ext uri="{BB962C8B-B14F-4D97-AF65-F5344CB8AC3E}">
        <p14:creationId xmlns:p14="http://schemas.microsoft.com/office/powerpoint/2010/main" val="319027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unsite.icm.edu.pl/cjackson/index.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4019" name="Rectangle 3">
            <a:extLst>
              <a:ext uri="{FF2B5EF4-FFF2-40B4-BE49-F238E27FC236}">
                <a16:creationId xmlns:a16="http://schemas.microsoft.com/office/drawing/2014/main" id="{FE3C3007-67EF-F413-06CC-3C6FEFF6AA4D}"/>
              </a:ext>
            </a:extLst>
          </p:cNvPr>
          <p:cNvSpPr>
            <a:spLocks noChangeArrowheads="1"/>
          </p:cNvSpPr>
          <p:nvPr/>
        </p:nvSpPr>
        <p:spPr bwMode="auto">
          <a:xfrm>
            <a:off x="0" y="1"/>
            <a:ext cx="7848600" cy="6711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Heb 10:1-17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Porque la ley, teniendo la sombra de los bienes venideros, no la imagen misma de las cosas, nunca puede, por los mismos sacrificios que se ofrecen continuamente cada año, hacer perfectos a los que se acercan…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Pero en estos sacrificios cada año se hace memoria de los pecados; porque la sangre de los toros y de los machos cabríos no puede quitar los pecados. Por lo cual, entrando en el mundo dice: Sacrificio y ofrenda y holocaustos y expiaciones por el pecado no quisiste, ni te agradaron (las cuales cosas se ofrecen según la ley),</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Entonces dije: He aquí que vengo, oh Dios, para hacer tu voluntad…En esa voluntad somos santificados mediante la ofrenda del cuerpo de Jesucristo hecha una vez para siempre. Cristo, habiendo ofrecido una vez para siempre un solo sacrificio por los pecados,</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 ha sentado a la diestra de Dios…con una sola ofrenda hizo perfectos para siempre a los santificados. Y nos atestigua lo mismo el Espíritu Santo …este es el pacto que haré con ellos después de aquellos días, dice el Señor: pondré mis leyes en sus corazones, y en sus mentes las escribiré, añade:  y nunca más me acordaré de sus pecados y transgresiones.</a:t>
            </a:r>
          </a:p>
        </p:txBody>
      </p:sp>
      <p:sp>
        <p:nvSpPr>
          <p:cNvPr id="214020" name="Text Box 4">
            <a:extLst>
              <a:ext uri="{FF2B5EF4-FFF2-40B4-BE49-F238E27FC236}">
                <a16:creationId xmlns:a16="http://schemas.microsoft.com/office/drawing/2014/main" id="{253FA275-3BE0-0050-BCA4-29A814314899}"/>
              </a:ext>
            </a:extLst>
          </p:cNvPr>
          <p:cNvSpPr txBox="1">
            <a:spLocks noChangeArrowheads="1"/>
          </p:cNvSpPr>
          <p:nvPr/>
        </p:nvSpPr>
        <p:spPr bwMode="auto">
          <a:xfrm>
            <a:off x="8001000" y="26126"/>
            <a:ext cx="4191000" cy="1531188"/>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Una sombra es una representación obscura del objeto verdadero: nadie puede ser hecho completo por sombras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14021" name="Text Box 5">
            <a:extLst>
              <a:ext uri="{FF2B5EF4-FFF2-40B4-BE49-F238E27FC236}">
                <a16:creationId xmlns:a16="http://schemas.microsoft.com/office/drawing/2014/main" id="{35DDCB49-B298-05B4-29DC-5AF108C6A3E1}"/>
              </a:ext>
            </a:extLst>
          </p:cNvPr>
          <p:cNvSpPr txBox="1">
            <a:spLocks noChangeArrowheads="1"/>
          </p:cNvSpPr>
          <p:nvPr/>
        </p:nvSpPr>
        <p:spPr bwMode="auto">
          <a:xfrm>
            <a:off x="8001000" y="1557314"/>
            <a:ext cx="4191000" cy="1243417"/>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Recordatorios, no soluciones: los animales no pueden expiar a quienes somos </a:t>
            </a:r>
            <a:r>
              <a:rPr lang="es-ES" altLang="en-US" sz="2200" b="1" dirty="0" err="1">
                <a:latin typeface="Tahoma" panose="020B0604030504040204" pitchFamily="34" charset="0"/>
                <a:ea typeface="Tahoma" panose="020B0604030504040204" pitchFamily="34" charset="0"/>
                <a:cs typeface="Tahoma" panose="020B0604030504040204" pitchFamily="34" charset="0"/>
              </a:rPr>
              <a:t>imágen</a:t>
            </a:r>
            <a:r>
              <a:rPr lang="es-ES" altLang="en-US" sz="2200" b="1" dirty="0">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14026" name="Rectangle 10">
            <a:extLst>
              <a:ext uri="{FF2B5EF4-FFF2-40B4-BE49-F238E27FC236}">
                <a16:creationId xmlns:a16="http://schemas.microsoft.com/office/drawing/2014/main" id="{E9EB9B7B-C601-6C56-7FDB-7F4D6038A239}"/>
              </a:ext>
            </a:extLst>
          </p:cNvPr>
          <p:cNvSpPr>
            <a:spLocks noChangeArrowheads="1"/>
          </p:cNvSpPr>
          <p:nvPr/>
        </p:nvSpPr>
        <p:spPr bwMode="auto">
          <a:xfrm>
            <a:off x="0" y="1"/>
            <a:ext cx="7848600" cy="6711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10:1-17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la ley, teniendo la sombra de los bienes venideros, no la imagen misma de las cosas, nunca puede, por los mismos sacrificios que se ofrecen continuamente cada año, hacer perfectos a los que se acercan…</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Pero en estos sacrificios cada año se hace memoria de los pecados; porque la sangre de los toros y de los machos cabríos no puede quitar los pecados.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 lo cual, entrando en el mundo dice: Sacrificio y ofrenda y holocaustos y expiaciones por el pecado no quisiste, ni te agradaron (las cuales cosas se ofrecen según la ley),</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Entonces dije: He aquí que vengo, oh Dios, para hacer tu voluntad…En esa voluntad somos santificados mediante la ofrenda del cuerpo de Jesucristo hecha una vez para siempre. Cristo, habiendo ofrecido una vez para siempre un solo sacrificio por los pecados,</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 ha sentado a la diestra de Dios…con una sola ofrenda hizo perfectos para siempre a los santificados. Y nos atestigua lo mismo el Espíritu Santo …este es el pacto que haré con ellos después de aquellos días, dice el Señor: pondré mis leyes en sus corazones, y en sus mentes las escribiré, añade:  y nunca más me acordaré de sus pecados y transgresiones.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iterate type="wd">
                                    <p:tmPct val="1000"/>
                                  </p:iterate>
                                  <p:childTnLst>
                                    <p:set>
                                      <p:cBhvr>
                                        <p:cTn id="6" dur="1" fill="hold">
                                          <p:stCondLst>
                                            <p:cond delay="0"/>
                                          </p:stCondLst>
                                        </p:cTn>
                                        <p:tgtEl>
                                          <p:spTgt spid="214019"/>
                                        </p:tgtEl>
                                        <p:attrNameLst>
                                          <p:attrName>style.visibility</p:attrName>
                                        </p:attrNameLst>
                                      </p:cBhvr>
                                      <p:to>
                                        <p:strVal val="visible"/>
                                      </p:to>
                                    </p:set>
                                    <p:animEffect transition="in" filter="wheel(8)">
                                      <p:cBhvr>
                                        <p:cTn id="7" dur="500"/>
                                        <p:tgtEl>
                                          <p:spTgt spid="2140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14020"/>
                                        </p:tgtEl>
                                        <p:attrNameLst>
                                          <p:attrName>style.visibility</p:attrName>
                                        </p:attrNameLst>
                                      </p:cBhvr>
                                      <p:to>
                                        <p:strVal val="visible"/>
                                      </p:to>
                                    </p:set>
                                    <p:animEffect transition="in" filter="strips(downRight)">
                                      <p:cBhvr>
                                        <p:cTn id="12" dur="1000"/>
                                        <p:tgtEl>
                                          <p:spTgt spid="2140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4026"/>
                                        </p:tgtEl>
                                        <p:attrNameLst>
                                          <p:attrName>style.visibility</p:attrName>
                                        </p:attrNameLst>
                                      </p:cBhvr>
                                      <p:to>
                                        <p:strVal val="visible"/>
                                      </p:to>
                                    </p:set>
                                    <p:animEffect transition="in" filter="checkerboard(across)">
                                      <p:cBhvr>
                                        <p:cTn id="17" dur="1000"/>
                                        <p:tgtEl>
                                          <p:spTgt spid="2140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14021"/>
                                        </p:tgtEl>
                                        <p:attrNameLst>
                                          <p:attrName>style.visibility</p:attrName>
                                        </p:attrNameLst>
                                      </p:cBhvr>
                                      <p:to>
                                        <p:strVal val="visible"/>
                                      </p:to>
                                    </p:set>
                                    <p:animEffect transition="in" filter="strips(downRight)">
                                      <p:cBhvr>
                                        <p:cTn id="22" dur="1000"/>
                                        <p:tgtEl>
                                          <p:spTgt spid="214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p:bldP spid="214020" grpId="0" animBg="1"/>
      <p:bldP spid="214021" grpId="0" animBg="1"/>
      <p:bldP spid="2140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0166" name="Text Box 6">
            <a:extLst>
              <a:ext uri="{FF2B5EF4-FFF2-40B4-BE49-F238E27FC236}">
                <a16:creationId xmlns:a16="http://schemas.microsoft.com/office/drawing/2014/main" id="{BE970DDF-9049-79DE-8259-96599C9B30DC}"/>
              </a:ext>
            </a:extLst>
          </p:cNvPr>
          <p:cNvSpPr txBox="1">
            <a:spLocks noChangeArrowheads="1"/>
          </p:cNvSpPr>
          <p:nvPr/>
        </p:nvSpPr>
        <p:spPr bwMode="auto">
          <a:xfrm>
            <a:off x="8001000" y="2815971"/>
            <a:ext cx="4191000" cy="701731"/>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Jesús vino para hacer lo que los animales no podían</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20168" name="Text Box 8">
            <a:extLst>
              <a:ext uri="{FF2B5EF4-FFF2-40B4-BE49-F238E27FC236}">
                <a16:creationId xmlns:a16="http://schemas.microsoft.com/office/drawing/2014/main" id="{E98C5E1E-A43F-4A8A-DAA8-BE28D6774EC0}"/>
              </a:ext>
            </a:extLst>
          </p:cNvPr>
          <p:cNvSpPr txBox="1">
            <a:spLocks noChangeArrowheads="1"/>
          </p:cNvSpPr>
          <p:nvPr/>
        </p:nvSpPr>
        <p:spPr bwMode="auto">
          <a:xfrm>
            <a:off x="8001000" y="3517702"/>
            <a:ext cx="4191000" cy="100642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Santo por el sacrificio de Su sangre: limpiado una vez para siempre</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20170" name="Text Box 10">
            <a:extLst>
              <a:ext uri="{FF2B5EF4-FFF2-40B4-BE49-F238E27FC236}">
                <a16:creationId xmlns:a16="http://schemas.microsoft.com/office/drawing/2014/main" id="{E7852ECC-01D7-833C-F50D-D5714BF68FE6}"/>
              </a:ext>
            </a:extLst>
          </p:cNvPr>
          <p:cNvSpPr txBox="1">
            <a:spLocks noChangeArrowheads="1"/>
          </p:cNvSpPr>
          <p:nvPr/>
        </p:nvSpPr>
        <p:spPr bwMode="auto">
          <a:xfrm>
            <a:off x="8001000" y="4524131"/>
            <a:ext cx="4191000" cy="2225225"/>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En ser el objeto de las sombras en Lev. 16, Él también cumple la promesa de </a:t>
            </a:r>
            <a:r>
              <a:rPr lang="es-ES" altLang="en-US" sz="2200" b="1" dirty="0" err="1">
                <a:latin typeface="Tahoma" panose="020B0604030504040204" pitchFamily="34" charset="0"/>
                <a:ea typeface="Tahoma" panose="020B0604030504040204" pitchFamily="34" charset="0"/>
                <a:cs typeface="Tahoma" panose="020B0604030504040204" pitchFamily="34" charset="0"/>
              </a:rPr>
              <a:t>Jer</a:t>
            </a:r>
            <a:r>
              <a:rPr lang="es-ES" altLang="en-US" sz="2200" b="1" dirty="0">
                <a:latin typeface="Tahoma" panose="020B0604030504040204" pitchFamily="34" charset="0"/>
                <a:ea typeface="Tahoma" panose="020B0604030504040204" pitchFamily="34" charset="0"/>
                <a:cs typeface="Tahoma" panose="020B0604030504040204" pitchFamily="34" charset="0"/>
              </a:rPr>
              <a:t>. 31: el 1 sacrificio limpiador hace pasar el Nuevo Pacto bajo Jesús, el nuevo Sumo Sacerdote</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20174" name="Rectangle 14">
            <a:extLst>
              <a:ext uri="{FF2B5EF4-FFF2-40B4-BE49-F238E27FC236}">
                <a16:creationId xmlns:a16="http://schemas.microsoft.com/office/drawing/2014/main" id="{AF5794B9-82B5-F27E-DDB4-B61752F8B009}"/>
              </a:ext>
            </a:extLst>
          </p:cNvPr>
          <p:cNvSpPr>
            <a:spLocks noChangeArrowheads="1"/>
          </p:cNvSpPr>
          <p:nvPr/>
        </p:nvSpPr>
        <p:spPr bwMode="auto">
          <a:xfrm>
            <a:off x="0" y="1"/>
            <a:ext cx="7848600" cy="671106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10:1-17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la ley, teniendo la sombra de los bienes venideros, no la imagen misma de las cosas, nunca puede, por los mismos sacrificios que se ofrecen continuamente cada año, hacer perfectos a los que se acercan…Pero en estos sacrificios cada año se hace memoria de los pecados; porque la sangre de los toros y de los machos cabríos no puede quitar los pecados.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 lo cual, entrando en el mundo dice: Sacrificio y ofrenda y holocaustos y expiaciones por el pecado no quisiste, ni te agradaron (las cuales cosas se ofrecen según la ley), Entonces dije: He aquí que vengo, oh Dios, para hacer tu voluntad…</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En esa voluntad somos santificados mediante la ofrenda del cuerpo de Jesucristo hecha una vez para siempre. Cristo, habiendo ofrecido una vez para siempre un solo sacrificio por los pecados,</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 ha sentado a la diestra de Dios…con una sola ofrenda hizo perfectos para siempre a los santificados. Y nos atestigua lo mismo el Espíritu Santo …este es el pacto que haré con ellos después de aquellos días, dice el Señor: pondré mis leyes en sus corazones, y en sus mentes las escribiré, añade:  y nunca más me acordaré de sus pecados y transgresiones.</a:t>
            </a:r>
          </a:p>
        </p:txBody>
      </p:sp>
      <p:sp>
        <p:nvSpPr>
          <p:cNvPr id="220175" name="Rectangle 15">
            <a:extLst>
              <a:ext uri="{FF2B5EF4-FFF2-40B4-BE49-F238E27FC236}">
                <a16:creationId xmlns:a16="http://schemas.microsoft.com/office/drawing/2014/main" id="{C3869E05-0F10-312D-A528-26FCBFDBB0F1}"/>
              </a:ext>
            </a:extLst>
          </p:cNvPr>
          <p:cNvSpPr>
            <a:spLocks noChangeArrowheads="1"/>
          </p:cNvSpPr>
          <p:nvPr/>
        </p:nvSpPr>
        <p:spPr bwMode="auto">
          <a:xfrm>
            <a:off x="0" y="1"/>
            <a:ext cx="7848600" cy="671106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10:1-17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la ley, teniendo la sombra de los bienes venideros, no la imagen misma de las cosas, nunca puede, por los mismos sacrificios que se ofrecen continuamente cada año, hacer perfectos a los que se acercan…Pero en estos sacrificios cada año se hace memoria de los pecados; porque la sangre de los toros y de los machos cabríos no puede quitar los pecados. Por lo cual, entrando en el mundo dice: Sacrificio y ofrenda y holocaustos y expiaciones por el pecado no quisiste, ni te agradaron (las cuales cosas se ofrecen según la ley), Entonces dije: He aquí que vengo, oh Dios, para hacer tu voluntad…</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En esa voluntad somos santificados mediante la ofrenda del cuerpo de Jesucristo hecha una vez para siempre. Cristo, habiendo ofrecido una vez para siempre un solo sacrificio por los pecados, se ha sentado a la diestra de Dios…con una sola ofrenda hizo perfectos para siempre a los santificados.</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nos atestigua lo mismo el Espíritu Santo …este es el pacto que haré con ellos después de aquellos días, dice el Señor: pondré mis leyes en sus corazones, y en sus mentes las escribiré, añade:  y nunca más me acordaré de sus pecados y transgresiones.</a:t>
            </a:r>
          </a:p>
        </p:txBody>
      </p:sp>
      <p:sp>
        <p:nvSpPr>
          <p:cNvPr id="220176" name="Rectangle 16">
            <a:extLst>
              <a:ext uri="{FF2B5EF4-FFF2-40B4-BE49-F238E27FC236}">
                <a16:creationId xmlns:a16="http://schemas.microsoft.com/office/drawing/2014/main" id="{AFA65F67-2E50-93F8-02FC-C4D5E62E3798}"/>
              </a:ext>
            </a:extLst>
          </p:cNvPr>
          <p:cNvSpPr>
            <a:spLocks noChangeArrowheads="1"/>
          </p:cNvSpPr>
          <p:nvPr/>
        </p:nvSpPr>
        <p:spPr bwMode="auto">
          <a:xfrm>
            <a:off x="0" y="1"/>
            <a:ext cx="7848600" cy="671106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10:1-17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Porque la ley, teniendo la sombra de los bienes venideros, no la imagen misma de las cosas, nunca puede, por los mismos sacrificios que se ofrecen continuamente cada año, hacer perfectos a los que se acercan…Pero en estos sacrificios cada año se hace memoria de los pecados; porque la sangre de los toros y de los machos cabríos no puede quitar los pecados. Por lo cual, entrando en el mundo dice: Sacrificio y ofrenda y holocaustos y expiaciones por el pecado no quisiste, ni te agradaron (las cuales cosas se ofrecen según la ley), Entonces dije: He aquí que vengo, oh Dios, para hacer tu voluntad…En esa voluntad somos santificados mediante la ofrenda del cuerpo de Jesucristo hecha una vez para siempre. Cristo, habiendo ofrecido una vez para siempre un solo sacrificio por los pecados,</a:t>
            </a:r>
            <a:r>
              <a:rPr lang="es-E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se ha sentado a la diestra de Dios…con una sola ofrenda hizo perfectos para siempre a los santificados.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nos atestigua lo mismo el Espíritu Santo …este es el pacto que haré con ellos después de aquellos días, dice el Señor: pondré mis leyes en sus corazones, y en sus mentes las escribiré, añade:  y nunca más me acordaré de sus pecados y transgresiones.</a:t>
            </a:r>
          </a:p>
        </p:txBody>
      </p:sp>
      <p:sp>
        <p:nvSpPr>
          <p:cNvPr id="5" name="Text Box 4">
            <a:extLst>
              <a:ext uri="{FF2B5EF4-FFF2-40B4-BE49-F238E27FC236}">
                <a16:creationId xmlns:a16="http://schemas.microsoft.com/office/drawing/2014/main" id="{3CA4F889-97F0-E7E6-A173-89330A46887F}"/>
              </a:ext>
            </a:extLst>
          </p:cNvPr>
          <p:cNvSpPr txBox="1">
            <a:spLocks noChangeArrowheads="1"/>
          </p:cNvSpPr>
          <p:nvPr/>
        </p:nvSpPr>
        <p:spPr bwMode="auto">
          <a:xfrm>
            <a:off x="8001000" y="26126"/>
            <a:ext cx="4191000" cy="1531188"/>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Una sombra es una representación obscura del objeto verdadero: nadie puede ser hecho completo por sombras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 Box 5">
            <a:extLst>
              <a:ext uri="{FF2B5EF4-FFF2-40B4-BE49-F238E27FC236}">
                <a16:creationId xmlns:a16="http://schemas.microsoft.com/office/drawing/2014/main" id="{C649F865-4392-69C3-FBFC-CBBB39CC5286}"/>
              </a:ext>
            </a:extLst>
          </p:cNvPr>
          <p:cNvSpPr txBox="1">
            <a:spLocks noChangeArrowheads="1"/>
          </p:cNvSpPr>
          <p:nvPr/>
        </p:nvSpPr>
        <p:spPr bwMode="auto">
          <a:xfrm>
            <a:off x="8001000" y="1557314"/>
            <a:ext cx="4191000" cy="1243417"/>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Recordatorios, no soluciones: los animales no pueden expiar a quienes somos </a:t>
            </a:r>
            <a:r>
              <a:rPr lang="es-ES" altLang="en-US" sz="2200" b="1" dirty="0" err="1">
                <a:latin typeface="Tahoma" panose="020B0604030504040204" pitchFamily="34" charset="0"/>
                <a:ea typeface="Tahoma" panose="020B0604030504040204" pitchFamily="34" charset="0"/>
                <a:cs typeface="Tahoma" panose="020B0604030504040204" pitchFamily="34" charset="0"/>
              </a:rPr>
              <a:t>imágen</a:t>
            </a:r>
            <a:r>
              <a:rPr lang="es-ES" altLang="en-US" sz="2200" b="1" dirty="0">
                <a:latin typeface="Tahoma" panose="020B0604030504040204" pitchFamily="34" charset="0"/>
                <a:ea typeface="Tahoma" panose="020B0604030504040204" pitchFamily="34" charset="0"/>
                <a:cs typeface="Tahoma" panose="020B0604030504040204" pitchFamily="34" charset="0"/>
              </a:rPr>
              <a:t> de Dios</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20174"/>
                                        </p:tgtEl>
                                        <p:attrNameLst>
                                          <p:attrName>style.visibility</p:attrName>
                                        </p:attrNameLst>
                                      </p:cBhvr>
                                      <p:to>
                                        <p:strVal val="visible"/>
                                      </p:to>
                                    </p:set>
                                    <p:animEffect transition="in" filter="checkerboard(across)">
                                      <p:cBhvr>
                                        <p:cTn id="7" dur="500"/>
                                        <p:tgtEl>
                                          <p:spTgt spid="220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20166"/>
                                        </p:tgtEl>
                                        <p:attrNameLst>
                                          <p:attrName>style.visibility</p:attrName>
                                        </p:attrNameLst>
                                      </p:cBhvr>
                                      <p:to>
                                        <p:strVal val="visible"/>
                                      </p:to>
                                    </p:set>
                                    <p:animEffect transition="in" filter="strips(downRight)">
                                      <p:cBhvr>
                                        <p:cTn id="12" dur="1000"/>
                                        <p:tgtEl>
                                          <p:spTgt spid="220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20175"/>
                                        </p:tgtEl>
                                        <p:attrNameLst>
                                          <p:attrName>style.visibility</p:attrName>
                                        </p:attrNameLst>
                                      </p:cBhvr>
                                      <p:to>
                                        <p:strVal val="visible"/>
                                      </p:to>
                                    </p:set>
                                    <p:animEffect transition="in" filter="checkerboard(across)">
                                      <p:cBhvr>
                                        <p:cTn id="17" dur="500"/>
                                        <p:tgtEl>
                                          <p:spTgt spid="2201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220168"/>
                                        </p:tgtEl>
                                        <p:attrNameLst>
                                          <p:attrName>style.visibility</p:attrName>
                                        </p:attrNameLst>
                                      </p:cBhvr>
                                      <p:to>
                                        <p:strVal val="visible"/>
                                      </p:to>
                                    </p:set>
                                    <p:animEffect transition="in" filter="strips(downRight)">
                                      <p:cBhvr>
                                        <p:cTn id="22" dur="1000"/>
                                        <p:tgtEl>
                                          <p:spTgt spid="2201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20176"/>
                                        </p:tgtEl>
                                        <p:attrNameLst>
                                          <p:attrName>style.visibility</p:attrName>
                                        </p:attrNameLst>
                                      </p:cBhvr>
                                      <p:to>
                                        <p:strVal val="visible"/>
                                      </p:to>
                                    </p:set>
                                    <p:animEffect transition="in" filter="checkerboard(across)">
                                      <p:cBhvr>
                                        <p:cTn id="27" dur="1000"/>
                                        <p:tgtEl>
                                          <p:spTgt spid="22017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220170"/>
                                        </p:tgtEl>
                                        <p:attrNameLst>
                                          <p:attrName>style.visibility</p:attrName>
                                        </p:attrNameLst>
                                      </p:cBhvr>
                                      <p:to>
                                        <p:strVal val="visible"/>
                                      </p:to>
                                    </p:set>
                                    <p:animEffect transition="in" filter="strips(downRight)">
                                      <p:cBhvr>
                                        <p:cTn id="32" dur="1000"/>
                                        <p:tgtEl>
                                          <p:spTgt spid="220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6" grpId="0" animBg="1"/>
      <p:bldP spid="220168" grpId="0" animBg="1"/>
      <p:bldP spid="220170" grpId="0" animBg="1"/>
      <p:bldP spid="220174" grpId="0"/>
      <p:bldP spid="220175" grpId="0"/>
      <p:bldP spid="220176" grpId="0"/>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497" name="Rectangle 9">
            <a:extLst>
              <a:ext uri="{FF2B5EF4-FFF2-40B4-BE49-F238E27FC236}">
                <a16:creationId xmlns:a16="http://schemas.microsoft.com/office/drawing/2014/main" id="{E98E1FDC-F6D3-B730-B3D2-589C2EB46D83}"/>
              </a:ext>
            </a:extLst>
          </p:cNvPr>
          <p:cNvSpPr>
            <a:spLocks noChangeArrowheads="1"/>
          </p:cNvSpPr>
          <p:nvPr/>
        </p:nvSpPr>
        <p:spPr bwMode="auto">
          <a:xfrm>
            <a:off x="0" y="0"/>
            <a:ext cx="7696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Rom 3:21-26 -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Pero ahora, aparte de la ley, se ha manifestado la justicia de Dios, testificada por la ley y por los profetas; la justicia de Dios por medio de la fe en Jesucristo, para todos los que creen en él.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Porque no hay diferencia, por cuanto todos pecaron, y están destituidos de la gloria de Dios,  siendo justificados gratuitamente por su gracia, mediante la redención que es en Cristo Jesús, a quien Dios puso como propiciación por medio de la fe en su sangre, para manifestar su justicia, a causa de haber pasado por alto, en su paciencia, los pecados pasados, con la mira de manifestar en este tiempo su justicia, a fin de que él sea el justo, y el que justifica al que es de la fe de Jesús.</a:t>
            </a:r>
          </a:p>
        </p:txBody>
      </p:sp>
      <p:sp>
        <p:nvSpPr>
          <p:cNvPr id="191499" name="Rectangle 11">
            <a:extLst>
              <a:ext uri="{FF2B5EF4-FFF2-40B4-BE49-F238E27FC236}">
                <a16:creationId xmlns:a16="http://schemas.microsoft.com/office/drawing/2014/main" id="{F0AB1B14-5D3E-6CA9-634E-C3505C168A61}"/>
              </a:ext>
            </a:extLst>
          </p:cNvPr>
          <p:cNvSpPr>
            <a:spLocks noChangeArrowheads="1"/>
          </p:cNvSpPr>
          <p:nvPr/>
        </p:nvSpPr>
        <p:spPr bwMode="auto">
          <a:xfrm>
            <a:off x="8001000" y="1156448"/>
            <a:ext cx="4191000" cy="1920526"/>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a:latin typeface="Tahoma" panose="020B0604030504040204" pitchFamily="34" charset="0"/>
                <a:ea typeface="Tahoma" panose="020B0604030504040204" pitchFamily="34" charset="0"/>
                <a:cs typeface="Tahoma" panose="020B0604030504040204" pitchFamily="34" charset="0"/>
              </a:rPr>
              <a:t>Todos pecaron y est</a:t>
            </a:r>
            <a:r>
              <a:rPr lang="es-CO" altLang="en-US" sz="2200" b="1">
                <a:latin typeface="Tahoma" panose="020B0604030504040204" pitchFamily="34" charset="0"/>
                <a:ea typeface="Tahoma" panose="020B0604030504040204" pitchFamily="34" charset="0"/>
                <a:cs typeface="Tahoma" panose="020B0604030504040204" pitchFamily="34" charset="0"/>
              </a:rPr>
              <a:t>án destituidos de la gloria…</a:t>
            </a:r>
            <a:r>
              <a:rPr lang="en-US" altLang="en-US" sz="2200" b="1">
                <a:latin typeface="Tahoma" panose="020B0604030504040204" pitchFamily="34" charset="0"/>
                <a:ea typeface="Tahoma" panose="020B0604030504040204" pitchFamily="34" charset="0"/>
                <a:cs typeface="Tahoma" panose="020B0604030504040204" pitchFamily="34" charset="0"/>
              </a:rPr>
              <a:t> pero todos son justificados …todo pecado está cubierto, expiado por la fe en Su sangre.</a:t>
            </a:r>
          </a:p>
        </p:txBody>
      </p:sp>
      <p:sp>
        <p:nvSpPr>
          <p:cNvPr id="191500" name="Rectangle 12">
            <a:extLst>
              <a:ext uri="{FF2B5EF4-FFF2-40B4-BE49-F238E27FC236}">
                <a16:creationId xmlns:a16="http://schemas.microsoft.com/office/drawing/2014/main" id="{8BCF45B3-774A-D30B-14DF-DCBB7D1A4797}"/>
              </a:ext>
            </a:extLst>
          </p:cNvPr>
          <p:cNvSpPr>
            <a:spLocks noChangeArrowheads="1"/>
          </p:cNvSpPr>
          <p:nvPr/>
        </p:nvSpPr>
        <p:spPr bwMode="auto">
          <a:xfrm>
            <a:off x="8001000" y="13447"/>
            <a:ext cx="4191000" cy="100642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La Justicia: la Ley no podía proporcionarlo, pero sí declaró su llegada.</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191503" name="Rectangle 15">
            <a:extLst>
              <a:ext uri="{FF2B5EF4-FFF2-40B4-BE49-F238E27FC236}">
                <a16:creationId xmlns:a16="http://schemas.microsoft.com/office/drawing/2014/main" id="{A2D15751-48E7-9040-FAC6-76FF7A529B84}"/>
              </a:ext>
            </a:extLst>
          </p:cNvPr>
          <p:cNvSpPr>
            <a:spLocks noChangeArrowheads="1"/>
          </p:cNvSpPr>
          <p:nvPr/>
        </p:nvSpPr>
        <p:spPr bwMode="auto">
          <a:xfrm>
            <a:off x="0" y="0"/>
            <a:ext cx="7696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Rom 3:21-26 -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Pero ahora, aparte de la ley, se ha manifestado la justicia de Dios, testificada por la ley y por los profetas; la justicia de Dios por medio de la fe en Jesucristo, para todos los que creen en él.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Porque no hay diferencia, por cuanto todos pecaron, y están destituidos de la gloria de Dios,  siendo justificados gratuitamente por su gracia, mediante la redención que es en Cristo Jesús, a quien Dios puso como propiciación por medio de la fe en su sangre,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para manifestar su justicia, a causa de haber pasado por alto, en su paciencia, los pecados pasados, con la mira de manifestar en este tiempo su justicia, a fin de que él sea el justo, y el que justifica al que es de la fe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iterate type="wd">
                                    <p:tmPct val="1000"/>
                                  </p:iterate>
                                  <p:childTnLst>
                                    <p:set>
                                      <p:cBhvr>
                                        <p:cTn id="6" dur="1" fill="hold">
                                          <p:stCondLst>
                                            <p:cond delay="0"/>
                                          </p:stCondLst>
                                        </p:cTn>
                                        <p:tgtEl>
                                          <p:spTgt spid="191497"/>
                                        </p:tgtEl>
                                        <p:attrNameLst>
                                          <p:attrName>style.visibility</p:attrName>
                                        </p:attrNameLst>
                                      </p:cBhvr>
                                      <p:to>
                                        <p:strVal val="visible"/>
                                      </p:to>
                                    </p:set>
                                    <p:animEffect transition="in" filter="circle(out)">
                                      <p:cBhvr>
                                        <p:cTn id="7" dur="500"/>
                                        <p:tgtEl>
                                          <p:spTgt spid="1914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91500"/>
                                        </p:tgtEl>
                                        <p:attrNameLst>
                                          <p:attrName>style.visibility</p:attrName>
                                        </p:attrNameLst>
                                      </p:cBhvr>
                                      <p:to>
                                        <p:strVal val="visible"/>
                                      </p:to>
                                    </p:set>
                                    <p:animEffect transition="in" filter="wedge">
                                      <p:cBhvr>
                                        <p:cTn id="12" dur="1000"/>
                                        <p:tgtEl>
                                          <p:spTgt spid="1915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nodeType="clickEffect">
                                  <p:stCondLst>
                                    <p:cond delay="0"/>
                                  </p:stCondLst>
                                  <p:iterate type="wd">
                                    <p:tmPct val="1000"/>
                                  </p:iterate>
                                  <p:childTnLst>
                                    <p:set>
                                      <p:cBhvr>
                                        <p:cTn id="16" dur="1" fill="hold">
                                          <p:stCondLst>
                                            <p:cond delay="0"/>
                                          </p:stCondLst>
                                        </p:cTn>
                                        <p:tgtEl>
                                          <p:spTgt spid="191503"/>
                                        </p:tgtEl>
                                        <p:attrNameLst>
                                          <p:attrName>style.visibility</p:attrName>
                                        </p:attrNameLst>
                                      </p:cBhvr>
                                      <p:to>
                                        <p:strVal val="visible"/>
                                      </p:to>
                                    </p:set>
                                    <p:animEffect transition="in" filter="circle(out)">
                                      <p:cBhvr>
                                        <p:cTn id="17" dur="500"/>
                                        <p:tgtEl>
                                          <p:spTgt spid="1915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childTnLst>
                                    <p:set>
                                      <p:cBhvr>
                                        <p:cTn id="21" dur="1" fill="hold">
                                          <p:stCondLst>
                                            <p:cond delay="0"/>
                                          </p:stCondLst>
                                        </p:cTn>
                                        <p:tgtEl>
                                          <p:spTgt spid="191499"/>
                                        </p:tgtEl>
                                        <p:attrNameLst>
                                          <p:attrName>style.visibility</p:attrName>
                                        </p:attrNameLst>
                                      </p:cBhvr>
                                      <p:to>
                                        <p:strVal val="visible"/>
                                      </p:to>
                                    </p:set>
                                    <p:animEffect transition="in" filter="wedge">
                                      <p:cBhvr>
                                        <p:cTn id="22" dur="1000"/>
                                        <p:tgtEl>
                                          <p:spTgt spid="191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7" grpId="0"/>
      <p:bldP spid="191499" grpId="0" animBg="1"/>
      <p:bldP spid="191500" grpId="0" animBg="1"/>
      <p:bldP spid="19150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2215" name="Rectangle 7">
            <a:extLst>
              <a:ext uri="{FF2B5EF4-FFF2-40B4-BE49-F238E27FC236}">
                <a16:creationId xmlns:a16="http://schemas.microsoft.com/office/drawing/2014/main" id="{F836C993-5301-1975-B1DF-9362DD113E48}"/>
              </a:ext>
            </a:extLst>
          </p:cNvPr>
          <p:cNvSpPr>
            <a:spLocks noChangeArrowheads="1"/>
          </p:cNvSpPr>
          <p:nvPr/>
        </p:nvSpPr>
        <p:spPr bwMode="auto">
          <a:xfrm>
            <a:off x="8005482" y="3191134"/>
            <a:ext cx="4191000" cy="137883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Los pecados bajo la ley no fueron castigados …Él fue paciente con ellos a fin de mostrar Su justicia en Cristo</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22216" name="Rectangle 8">
            <a:extLst>
              <a:ext uri="{FF2B5EF4-FFF2-40B4-BE49-F238E27FC236}">
                <a16:creationId xmlns:a16="http://schemas.microsoft.com/office/drawing/2014/main" id="{E23646C6-62F2-93CD-759B-405473FA3B31}"/>
              </a:ext>
            </a:extLst>
          </p:cNvPr>
          <p:cNvSpPr>
            <a:spLocks noChangeArrowheads="1"/>
          </p:cNvSpPr>
          <p:nvPr/>
        </p:nvSpPr>
        <p:spPr bwMode="auto">
          <a:xfrm>
            <a:off x="8001001" y="5134370"/>
            <a:ext cx="4190999" cy="1615827"/>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Cada acusador es callado; Dios nos justifica totalmente, nadie puede acusarnos de tener pecados que nos separan de Él.</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11">
            <a:extLst>
              <a:ext uri="{FF2B5EF4-FFF2-40B4-BE49-F238E27FC236}">
                <a16:creationId xmlns:a16="http://schemas.microsoft.com/office/drawing/2014/main" id="{61E07B39-D0C2-1D7B-A224-79F52AB7FBE8}"/>
              </a:ext>
            </a:extLst>
          </p:cNvPr>
          <p:cNvSpPr>
            <a:spLocks noChangeArrowheads="1"/>
          </p:cNvSpPr>
          <p:nvPr/>
        </p:nvSpPr>
        <p:spPr bwMode="auto">
          <a:xfrm>
            <a:off x="8001000" y="1156448"/>
            <a:ext cx="4191000" cy="1920526"/>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a:latin typeface="Tahoma" panose="020B0604030504040204" pitchFamily="34" charset="0"/>
                <a:ea typeface="Tahoma" panose="020B0604030504040204" pitchFamily="34" charset="0"/>
                <a:cs typeface="Tahoma" panose="020B0604030504040204" pitchFamily="34" charset="0"/>
              </a:rPr>
              <a:t>Todos pecaron y est</a:t>
            </a:r>
            <a:r>
              <a:rPr lang="es-CO" altLang="en-US" sz="2200" b="1">
                <a:latin typeface="Tahoma" panose="020B0604030504040204" pitchFamily="34" charset="0"/>
                <a:ea typeface="Tahoma" panose="020B0604030504040204" pitchFamily="34" charset="0"/>
                <a:cs typeface="Tahoma" panose="020B0604030504040204" pitchFamily="34" charset="0"/>
              </a:rPr>
              <a:t>án destituidos de la gloria…</a:t>
            </a:r>
            <a:r>
              <a:rPr lang="en-US" altLang="en-US" sz="2200" b="1">
                <a:latin typeface="Tahoma" panose="020B0604030504040204" pitchFamily="34" charset="0"/>
                <a:ea typeface="Tahoma" panose="020B0604030504040204" pitchFamily="34" charset="0"/>
                <a:cs typeface="Tahoma" panose="020B0604030504040204" pitchFamily="34" charset="0"/>
              </a:rPr>
              <a:t> pero todos son justificados …todo pecado está cubierto, expiado por la fe en Su sangre.</a:t>
            </a:r>
          </a:p>
        </p:txBody>
      </p:sp>
      <p:sp>
        <p:nvSpPr>
          <p:cNvPr id="5" name="Rectangle 12">
            <a:extLst>
              <a:ext uri="{FF2B5EF4-FFF2-40B4-BE49-F238E27FC236}">
                <a16:creationId xmlns:a16="http://schemas.microsoft.com/office/drawing/2014/main" id="{763FD1AE-8039-0AE1-75E9-BE5177832DF9}"/>
              </a:ext>
            </a:extLst>
          </p:cNvPr>
          <p:cNvSpPr>
            <a:spLocks noChangeArrowheads="1"/>
          </p:cNvSpPr>
          <p:nvPr/>
        </p:nvSpPr>
        <p:spPr bwMode="auto">
          <a:xfrm>
            <a:off x="8001000" y="13447"/>
            <a:ext cx="4191000" cy="100642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200" b="1" dirty="0">
                <a:latin typeface="Tahoma" panose="020B0604030504040204" pitchFamily="34" charset="0"/>
                <a:ea typeface="Tahoma" panose="020B0604030504040204" pitchFamily="34" charset="0"/>
                <a:cs typeface="Tahoma" panose="020B0604030504040204" pitchFamily="34" charset="0"/>
              </a:rPr>
              <a:t>La Justicia: la Ley no podía proporcionarlo, pero sí declaró su llegada.</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DBD7674F-114D-765F-5EAD-7CF12382BF0B}"/>
              </a:ext>
            </a:extLst>
          </p:cNvPr>
          <p:cNvSpPr>
            <a:spLocks noChangeArrowheads="1"/>
          </p:cNvSpPr>
          <p:nvPr/>
        </p:nvSpPr>
        <p:spPr bwMode="auto">
          <a:xfrm>
            <a:off x="0" y="5029201"/>
            <a:ext cx="7696200" cy="1700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Rom 8:33-34 - </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¿Quién acusará a los escogidos de Dios? Dios es el que justifica.  ¿Quién es el que condenará?  Cristo es el que murió; más aun, el que también resucitó, el que además está a la diestra de Dios, el que también intercede por nosotros.</a:t>
            </a:r>
          </a:p>
        </p:txBody>
      </p:sp>
      <p:sp>
        <p:nvSpPr>
          <p:cNvPr id="7" name="Rectangle 11">
            <a:extLst>
              <a:ext uri="{FF2B5EF4-FFF2-40B4-BE49-F238E27FC236}">
                <a16:creationId xmlns:a16="http://schemas.microsoft.com/office/drawing/2014/main" id="{87CCBE5A-F70B-4D44-AC99-6FECA4010F91}"/>
              </a:ext>
            </a:extLst>
          </p:cNvPr>
          <p:cNvSpPr>
            <a:spLocks noChangeArrowheads="1"/>
          </p:cNvSpPr>
          <p:nvPr/>
        </p:nvSpPr>
        <p:spPr bwMode="auto">
          <a:xfrm>
            <a:off x="0" y="0"/>
            <a:ext cx="7696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Rom 3:21-26 -</a:t>
            </a:r>
            <a:r>
              <a:rPr lang="en-U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a:solidFill>
                  <a:schemeClr val="bg1"/>
                </a:solidFill>
                <a:latin typeface="Tahoma" panose="020B0604030504040204" pitchFamily="34" charset="0"/>
                <a:ea typeface="Tahoma" panose="020B0604030504040204" pitchFamily="34" charset="0"/>
                <a:cs typeface="Tahoma" panose="020B0604030504040204" pitchFamily="34" charset="0"/>
              </a:rPr>
              <a:t>Pero ahora, aparte de la ley, se ha manifestado la justicia de Dios, testificada por la ley y por los profetas; la justicia de Dios por medio de la fe en Jesucristo, para todos los que creen en él. Porque no hay diferencia, por cuanto todos pecaron, y están destituidos de la gloria de Dios,  siendo justificados gratuitamente por su gracia, mediante la redención que es en Cristo Jesús, a quien Dios puso como propiciación por medio de la fe en su sangre, </a:t>
            </a:r>
            <a:r>
              <a:rPr lang="es-ES" altLang="en-US" sz="2200" b="1">
                <a:solidFill>
                  <a:srgbClr val="FFFF00"/>
                </a:solidFill>
                <a:latin typeface="Tahoma" panose="020B0604030504040204" pitchFamily="34" charset="0"/>
                <a:ea typeface="Tahoma" panose="020B0604030504040204" pitchFamily="34" charset="0"/>
                <a:cs typeface="Tahoma" panose="020B0604030504040204" pitchFamily="34" charset="0"/>
              </a:rPr>
              <a:t>para manifestar su justicia, a causa de haber pasado por alto, en su paciencia, los pecados pasados, con la mira de manifestar en este tiempo su justicia, a fin de que él sea el justo, y el que justifica al que es de la fe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22215"/>
                                        </p:tgtEl>
                                        <p:attrNameLst>
                                          <p:attrName>style.visibility</p:attrName>
                                        </p:attrNameLst>
                                      </p:cBhvr>
                                      <p:to>
                                        <p:strVal val="visible"/>
                                      </p:to>
                                    </p:set>
                                    <p:animEffect transition="in" filter="wedge">
                                      <p:cBhvr>
                                        <p:cTn id="12" dur="1000"/>
                                        <p:tgtEl>
                                          <p:spTgt spid="2222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nodeType="clickEffect">
                                  <p:stCondLst>
                                    <p:cond delay="0"/>
                                  </p:stCondLst>
                                  <p:iterate type="wd">
                                    <p:tmPct val="1000"/>
                                  </p:iterate>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0-#ppt_w/2"/>
                                          </p:val>
                                        </p:tav>
                                        <p:tav tm="100000">
                                          <p:val>
                                            <p:strVal val="#ppt_x"/>
                                          </p:val>
                                        </p:tav>
                                      </p:tavLst>
                                    </p:anim>
                                    <p:anim calcmode="lin" valueType="num">
                                      <p:cBhvr additive="base">
                                        <p:cTn id="1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3" presetClass="entr" presetSubtype="32" fill="hold" nodeType="clickEffect">
                                  <p:stCondLst>
                                    <p:cond delay="0"/>
                                  </p:stCondLst>
                                  <p:childTnLst>
                                    <p:set>
                                      <p:cBhvr>
                                        <p:cTn id="22" dur="1" fill="hold">
                                          <p:stCondLst>
                                            <p:cond delay="0"/>
                                          </p:stCondLst>
                                        </p:cTn>
                                        <p:tgtEl>
                                          <p:spTgt spid="222216"/>
                                        </p:tgtEl>
                                        <p:attrNameLst>
                                          <p:attrName>style.visibility</p:attrName>
                                        </p:attrNameLst>
                                      </p:cBhvr>
                                      <p:to>
                                        <p:strVal val="visible"/>
                                      </p:to>
                                    </p:set>
                                    <p:animEffect transition="in" filter="plus(out)">
                                      <p:cBhvr>
                                        <p:cTn id="23" dur="1000"/>
                                        <p:tgtEl>
                                          <p:spTgt spid="222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5" grpId="0" animBg="1"/>
      <p:bldP spid="222216" grpId="0" animBg="1"/>
      <p:bldP spid="4" grpId="0" animBg="1"/>
      <p:bldP spid="5" grpId="0" animBg="1"/>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44" name="Rectangle 4">
            <a:extLst>
              <a:ext uri="{FF2B5EF4-FFF2-40B4-BE49-F238E27FC236}">
                <a16:creationId xmlns:a16="http://schemas.microsoft.com/office/drawing/2014/main" id="{A23FEB38-8B05-A5F2-66CA-118BE19A640A}"/>
              </a:ext>
            </a:extLst>
          </p:cNvPr>
          <p:cNvSpPr>
            <a:spLocks noChangeArrowheads="1"/>
          </p:cNvSpPr>
          <p:nvPr/>
        </p:nvSpPr>
        <p:spPr bwMode="auto">
          <a:xfrm>
            <a:off x="0" y="0"/>
            <a:ext cx="8077200" cy="4081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Jn 12:27 -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Ahora está turbada mi alma; ¿y qué diré? ¿Padre, sálvame de esta hora?  Mas para esto he llegado a esta hora.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Jn 12:32-33 -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yo, si fuere levantado de la tierra, a todos atraeré a mí mismo.  Y decía esto dando a entender de qué muerte iba a morir.</a:t>
            </a:r>
            <a:endParaRPr lang="es-ES" altLang="en-US" sz="24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Jn 19:30 -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Cuando Jesús hubo tomado el vinagre, dijo: Consumado es.  Y habiendo inclinado la cabeza, entregó el espíritu.</a:t>
            </a:r>
          </a:p>
        </p:txBody>
      </p:sp>
      <p:sp>
        <p:nvSpPr>
          <p:cNvPr id="215047" name="Text Box 7">
            <a:extLst>
              <a:ext uri="{FF2B5EF4-FFF2-40B4-BE49-F238E27FC236}">
                <a16:creationId xmlns:a16="http://schemas.microsoft.com/office/drawing/2014/main" id="{9769B29F-1BD0-3156-BBEE-2D6AE22FE7C9}"/>
              </a:ext>
            </a:extLst>
          </p:cNvPr>
          <p:cNvSpPr txBox="1">
            <a:spLocks noChangeArrowheads="1"/>
          </p:cNvSpPr>
          <p:nvPr/>
        </p:nvSpPr>
        <p:spPr bwMode="auto">
          <a:xfrm>
            <a:off x="8077200" y="228599"/>
            <a:ext cx="4114800" cy="108952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Vino para ser </a:t>
            </a:r>
            <a:r>
              <a:rPr lang="en-US" altLang="en-US" sz="2400" b="1" dirty="0" err="1">
                <a:latin typeface="Tahoma" panose="020B0604030504040204" pitchFamily="34" charset="0"/>
                <a:ea typeface="Tahoma" panose="020B0604030504040204" pitchFamily="34" charset="0"/>
                <a:cs typeface="Tahoma" panose="020B0604030504040204" pitchFamily="34" charset="0"/>
              </a:rPr>
              <a:t>el</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sacrificio</a:t>
            </a:r>
            <a:r>
              <a:rPr lang="en-US" altLang="en-US" sz="2400" b="1" dirty="0">
                <a:latin typeface="Tahoma" panose="020B0604030504040204" pitchFamily="34" charset="0"/>
                <a:ea typeface="Tahoma" panose="020B0604030504040204" pitchFamily="34" charset="0"/>
                <a:cs typeface="Tahoma" panose="020B0604030504040204" pitchFamily="34" charset="0"/>
              </a:rPr>
              <a:t>, para </a:t>
            </a:r>
            <a:r>
              <a:rPr lang="en-US" altLang="en-US" sz="2400" b="1" dirty="0" err="1">
                <a:latin typeface="Tahoma" panose="020B0604030504040204" pitchFamily="34" charset="0"/>
                <a:ea typeface="Tahoma" panose="020B0604030504040204" pitchFamily="34" charset="0"/>
                <a:cs typeface="Tahoma" panose="020B0604030504040204" pitchFamily="34" charset="0"/>
              </a:rPr>
              <a:t>cumplir</a:t>
            </a:r>
            <a:r>
              <a:rPr lang="en-US" altLang="en-US" sz="2400" b="1" dirty="0">
                <a:latin typeface="Tahoma" panose="020B0604030504040204" pitchFamily="34" charset="0"/>
                <a:ea typeface="Tahoma" panose="020B0604030504040204" pitchFamily="34" charset="0"/>
                <a:cs typeface="Tahoma" panose="020B0604030504040204" pitchFamily="34" charset="0"/>
              </a:rPr>
              <a:t> Lev. 16</a:t>
            </a:r>
          </a:p>
        </p:txBody>
      </p:sp>
      <p:sp>
        <p:nvSpPr>
          <p:cNvPr id="215048" name="Text Box 8">
            <a:extLst>
              <a:ext uri="{FF2B5EF4-FFF2-40B4-BE49-F238E27FC236}">
                <a16:creationId xmlns:a16="http://schemas.microsoft.com/office/drawing/2014/main" id="{E03D03B2-898F-118E-F499-3AE9D49A0765}"/>
              </a:ext>
            </a:extLst>
          </p:cNvPr>
          <p:cNvSpPr txBox="1">
            <a:spLocks noChangeArrowheads="1"/>
          </p:cNvSpPr>
          <p:nvPr/>
        </p:nvSpPr>
        <p:spPr bwMode="auto">
          <a:xfrm>
            <a:off x="7924800" y="1638299"/>
            <a:ext cx="4267200" cy="1089529"/>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Mi muerte atraerá a hombres a Dios por medio de quitar el pecado.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15049" name="Text Box 9">
            <a:extLst>
              <a:ext uri="{FF2B5EF4-FFF2-40B4-BE49-F238E27FC236}">
                <a16:creationId xmlns:a16="http://schemas.microsoft.com/office/drawing/2014/main" id="{9B23FF60-1A7C-1374-8978-F696E4811DBA}"/>
              </a:ext>
            </a:extLst>
          </p:cNvPr>
          <p:cNvSpPr txBox="1">
            <a:spLocks noChangeArrowheads="1"/>
          </p:cNvSpPr>
          <p:nvPr/>
        </p:nvSpPr>
        <p:spPr bwMode="auto">
          <a:xfrm>
            <a:off x="8077200" y="3048000"/>
            <a:ext cx="4114800" cy="1348061"/>
          </a:xfrm>
          <a:prstGeom prst="rect">
            <a:avLst/>
          </a:prstGeom>
          <a:solidFill>
            <a:srgbClr val="E0E8B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Él cumplió la obra de la redención…expió el pecado…es el tiempo de llevarlo a la tumba.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15050" name="Text Box 10">
            <a:extLst>
              <a:ext uri="{FF2B5EF4-FFF2-40B4-BE49-F238E27FC236}">
                <a16:creationId xmlns:a16="http://schemas.microsoft.com/office/drawing/2014/main" id="{E22108E4-F77B-5ACC-3685-B8367499FA6D}"/>
              </a:ext>
            </a:extLst>
          </p:cNvPr>
          <p:cNvSpPr txBox="1">
            <a:spLocks noChangeArrowheads="1"/>
          </p:cNvSpPr>
          <p:nvPr/>
        </p:nvSpPr>
        <p:spPr bwMode="auto">
          <a:xfrm>
            <a:off x="2057400" y="4396061"/>
            <a:ext cx="8534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u="sng" dirty="0">
                <a:solidFill>
                  <a:srgbClr val="FFFF00"/>
                </a:solidFill>
                <a:latin typeface="Tahoma" panose="020B0604030504040204" pitchFamily="34" charset="0"/>
                <a:ea typeface="Tahoma" panose="020B0604030504040204" pitchFamily="34" charset="0"/>
                <a:cs typeface="Tahoma" panose="020B0604030504040204" pitchFamily="34" charset="0"/>
              </a:rPr>
              <a:t>En la </a:t>
            </a:r>
            <a:r>
              <a:rPr lang="en-US" altLang="en-US" sz="24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cruz</a:t>
            </a:r>
            <a:r>
              <a:rPr lang="en-US" altLang="en-US" sz="2400" b="1" u="sng" dirty="0">
                <a:solidFill>
                  <a:srgbClr val="FFFF00"/>
                </a:solidFill>
                <a:latin typeface="Tahoma" panose="020B0604030504040204" pitchFamily="34" charset="0"/>
                <a:ea typeface="Tahoma" panose="020B0604030504040204" pitchFamily="34" charset="0"/>
                <a:cs typeface="Tahoma" panose="020B0604030504040204" pitchFamily="34" charset="0"/>
              </a:rPr>
              <a:t> Jesús </a:t>
            </a:r>
            <a:r>
              <a:rPr lang="en-US" altLang="en-US" sz="24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fue</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Sumo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Sacerdote</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ofreciendo</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el</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Sacrificio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Cordero de Pascua</a:t>
            </a:r>
          </a:p>
          <a:p>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Macho cabrio del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Sacrificio</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Expiación</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Azazel para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llevar</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pecados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del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mundo</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 la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tumba</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nunca más recordarlos contra nosotros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iterate type="wd">
                                    <p:tmPct val="1000"/>
                                  </p:iterate>
                                  <p:childTnLst>
                                    <p:set>
                                      <p:cBhvr>
                                        <p:cTn id="6" dur="1" fill="hold">
                                          <p:stCondLst>
                                            <p:cond delay="0"/>
                                          </p:stCondLst>
                                        </p:cTn>
                                        <p:tgtEl>
                                          <p:spTgt spid="215044">
                                            <p:txEl>
                                              <p:pRg st="0" end="0"/>
                                            </p:txEl>
                                          </p:spTgt>
                                        </p:tgtEl>
                                        <p:attrNameLst>
                                          <p:attrName>style.visibility</p:attrName>
                                        </p:attrNameLst>
                                      </p:cBhvr>
                                      <p:to>
                                        <p:strVal val="visible"/>
                                      </p:to>
                                    </p:set>
                                    <p:animEffect transition="in" filter="barn(outVertical)">
                                      <p:cBhvr>
                                        <p:cTn id="7" dur="1000"/>
                                        <p:tgtEl>
                                          <p:spTgt spid="2150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15047"/>
                                        </p:tgtEl>
                                        <p:attrNameLst>
                                          <p:attrName>style.visibility</p:attrName>
                                        </p:attrNameLst>
                                      </p:cBhvr>
                                      <p:to>
                                        <p:strVal val="visible"/>
                                      </p:to>
                                    </p:set>
                                    <p:animEffect transition="in" filter="diamond(out)">
                                      <p:cBhvr>
                                        <p:cTn id="12" dur="1000"/>
                                        <p:tgtEl>
                                          <p:spTgt spid="2150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iterate type="wd">
                                    <p:tmPct val="1000"/>
                                  </p:iterate>
                                  <p:childTnLst>
                                    <p:set>
                                      <p:cBhvr>
                                        <p:cTn id="16" dur="1" fill="hold">
                                          <p:stCondLst>
                                            <p:cond delay="0"/>
                                          </p:stCondLst>
                                        </p:cTn>
                                        <p:tgtEl>
                                          <p:spTgt spid="215044">
                                            <p:txEl>
                                              <p:pRg st="2" end="2"/>
                                            </p:txEl>
                                          </p:spTgt>
                                        </p:tgtEl>
                                        <p:attrNameLst>
                                          <p:attrName>style.visibility</p:attrName>
                                        </p:attrNameLst>
                                      </p:cBhvr>
                                      <p:to>
                                        <p:strVal val="visible"/>
                                      </p:to>
                                    </p:set>
                                    <p:animEffect transition="in" filter="barn(outVertical)">
                                      <p:cBhvr>
                                        <p:cTn id="17" dur="1000"/>
                                        <p:tgtEl>
                                          <p:spTgt spid="21504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32" fill="hold" nodeType="clickEffect">
                                  <p:stCondLst>
                                    <p:cond delay="0"/>
                                  </p:stCondLst>
                                  <p:childTnLst>
                                    <p:set>
                                      <p:cBhvr>
                                        <p:cTn id="21" dur="1" fill="hold">
                                          <p:stCondLst>
                                            <p:cond delay="0"/>
                                          </p:stCondLst>
                                        </p:cTn>
                                        <p:tgtEl>
                                          <p:spTgt spid="215048"/>
                                        </p:tgtEl>
                                        <p:attrNameLst>
                                          <p:attrName>style.visibility</p:attrName>
                                        </p:attrNameLst>
                                      </p:cBhvr>
                                      <p:to>
                                        <p:strVal val="visible"/>
                                      </p:to>
                                    </p:set>
                                    <p:animEffect transition="in" filter="diamond(out)">
                                      <p:cBhvr>
                                        <p:cTn id="22" dur="1000"/>
                                        <p:tgtEl>
                                          <p:spTgt spid="2150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iterate type="wd">
                                    <p:tmPct val="1000"/>
                                  </p:iterate>
                                  <p:childTnLst>
                                    <p:set>
                                      <p:cBhvr>
                                        <p:cTn id="26" dur="1" fill="hold">
                                          <p:stCondLst>
                                            <p:cond delay="0"/>
                                          </p:stCondLst>
                                        </p:cTn>
                                        <p:tgtEl>
                                          <p:spTgt spid="215044">
                                            <p:txEl>
                                              <p:pRg st="4" end="4"/>
                                            </p:txEl>
                                          </p:spTgt>
                                        </p:tgtEl>
                                        <p:attrNameLst>
                                          <p:attrName>style.visibility</p:attrName>
                                        </p:attrNameLst>
                                      </p:cBhvr>
                                      <p:to>
                                        <p:strVal val="visible"/>
                                      </p:to>
                                    </p:set>
                                    <p:animEffect transition="in" filter="barn(outVertical)">
                                      <p:cBhvr>
                                        <p:cTn id="27" dur="1000"/>
                                        <p:tgtEl>
                                          <p:spTgt spid="21504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32" fill="hold" nodeType="clickEffect">
                                  <p:stCondLst>
                                    <p:cond delay="0"/>
                                  </p:stCondLst>
                                  <p:childTnLst>
                                    <p:set>
                                      <p:cBhvr>
                                        <p:cTn id="31" dur="1" fill="hold">
                                          <p:stCondLst>
                                            <p:cond delay="0"/>
                                          </p:stCondLst>
                                        </p:cTn>
                                        <p:tgtEl>
                                          <p:spTgt spid="215049"/>
                                        </p:tgtEl>
                                        <p:attrNameLst>
                                          <p:attrName>style.visibility</p:attrName>
                                        </p:attrNameLst>
                                      </p:cBhvr>
                                      <p:to>
                                        <p:strVal val="visible"/>
                                      </p:to>
                                    </p:set>
                                    <p:animEffect transition="in" filter="diamond(out)">
                                      <p:cBhvr>
                                        <p:cTn id="32" dur="1000"/>
                                        <p:tgtEl>
                                          <p:spTgt spid="2150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32" fill="hold" nodeType="clickEffect">
                                  <p:stCondLst>
                                    <p:cond delay="0"/>
                                  </p:stCondLst>
                                  <p:iterate type="wd">
                                    <p:tmPct val="2000"/>
                                  </p:iterate>
                                  <p:childTnLst>
                                    <p:set>
                                      <p:cBhvr>
                                        <p:cTn id="36" dur="1" fill="hold">
                                          <p:stCondLst>
                                            <p:cond delay="0"/>
                                          </p:stCondLst>
                                        </p:cTn>
                                        <p:tgtEl>
                                          <p:spTgt spid="215050"/>
                                        </p:tgtEl>
                                        <p:attrNameLst>
                                          <p:attrName>style.visibility</p:attrName>
                                        </p:attrNameLst>
                                      </p:cBhvr>
                                      <p:to>
                                        <p:strVal val="visible"/>
                                      </p:to>
                                    </p:set>
                                    <p:animEffect transition="in" filter="circle(out)">
                                      <p:cBhvr>
                                        <p:cTn id="37" dur="1000"/>
                                        <p:tgtEl>
                                          <p:spTgt spid="215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7" grpId="0" animBg="1"/>
      <p:bldP spid="215048" grpId="0" animBg="1"/>
      <p:bldP spid="215049" grpId="0" animBg="1"/>
      <p:bldP spid="21505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3236" name="Text Box 4">
            <a:extLst>
              <a:ext uri="{FF2B5EF4-FFF2-40B4-BE49-F238E27FC236}">
                <a16:creationId xmlns:a16="http://schemas.microsoft.com/office/drawing/2014/main" id="{5E0CD8C3-9D64-D403-B396-A11C5023ECBF}"/>
              </a:ext>
            </a:extLst>
          </p:cNvPr>
          <p:cNvSpPr txBox="1">
            <a:spLocks noChangeArrowheads="1"/>
          </p:cNvSpPr>
          <p:nvPr/>
        </p:nvSpPr>
        <p:spPr bwMode="auto">
          <a:xfrm>
            <a:off x="26894" y="844897"/>
            <a:ext cx="12165106" cy="3231654"/>
          </a:xfrm>
          <a:prstGeom prst="rect">
            <a:avLst/>
          </a:prstGeom>
          <a:solidFill>
            <a:srgbClr val="F3F6E6"/>
          </a:solidFill>
          <a:ln>
            <a:noFill/>
          </a:ln>
          <a:effectLst/>
        </p:spPr>
        <p:txBody>
          <a:bodyPr wrap="square">
            <a:spAutoFit/>
          </a:bodyPr>
          <a:lstStyle/>
          <a:p>
            <a:r>
              <a:rPr lang="es-CO" altLang="en-US" sz="2400" b="1" u="sng" dirty="0">
                <a:latin typeface="Tahoma" panose="020B0604030504040204" pitchFamily="34" charset="0"/>
                <a:ea typeface="Tahoma" panose="020B0604030504040204" pitchFamily="34" charset="0"/>
                <a:cs typeface="Tahoma" panose="020B0604030504040204" pitchFamily="34" charset="0"/>
              </a:rPr>
              <a:t>Al Él ser Levantado de la Muerte</a:t>
            </a:r>
            <a:r>
              <a:rPr lang="es-CO" altLang="en-US" sz="2400" b="1" dirty="0">
                <a:latin typeface="Tahoma" panose="020B0604030504040204" pitchFamily="34" charset="0"/>
                <a:ea typeface="Tahoma" panose="020B0604030504040204" pitchFamily="34" charset="0"/>
                <a:cs typeface="Tahoma" panose="020B0604030504040204" pitchFamily="34" charset="0"/>
              </a:rPr>
              <a:t>:</a:t>
            </a:r>
          </a:p>
          <a:p>
            <a:r>
              <a:rPr lang="es-CO" altLang="en-US" sz="2400" b="1" dirty="0">
                <a:latin typeface="Tahoma" panose="020B0604030504040204" pitchFamily="34" charset="0"/>
                <a:ea typeface="Tahoma" panose="020B0604030504040204" pitchFamily="34" charset="0"/>
                <a:cs typeface="Tahoma" panose="020B0604030504040204" pitchFamily="34" charset="0"/>
              </a:rPr>
              <a:t>Hirió la cabeza de Satanás al abolir, derrotar la muerte, el aguijón del pecado</a:t>
            </a:r>
          </a:p>
          <a:p>
            <a:pPr>
              <a:lnSpc>
                <a:spcPct val="90000"/>
              </a:lnSpc>
            </a:pPr>
            <a:endParaRPr lang="es-CO" altLang="en-US" sz="2400" b="1" dirty="0">
              <a:latin typeface="Tahoma" panose="020B0604030504040204" pitchFamily="34" charset="0"/>
              <a:ea typeface="Tahoma" panose="020B0604030504040204" pitchFamily="34" charset="0"/>
              <a:cs typeface="Tahoma" panose="020B0604030504040204" pitchFamily="34" charset="0"/>
            </a:endParaRPr>
          </a:p>
          <a:p>
            <a:r>
              <a:rPr lang="es-CO" altLang="en-US" sz="2400" b="1" dirty="0">
                <a:latin typeface="Tahoma" panose="020B0604030504040204" pitchFamily="34" charset="0"/>
                <a:ea typeface="Tahoma" panose="020B0604030504040204" pitchFamily="34" charset="0"/>
                <a:cs typeface="Tahoma" panose="020B0604030504040204" pitchFamily="34" charset="0"/>
              </a:rPr>
              <a:t>Como Sumo Sacerdote entró a la presencia de Dios con Su propia sangre para expiar nuestros pecados una vez para siempre</a:t>
            </a:r>
          </a:p>
          <a:p>
            <a:pPr>
              <a:lnSpc>
                <a:spcPct val="90000"/>
              </a:lnSpc>
            </a:pPr>
            <a:endParaRPr lang="es-CO" altLang="en-US" sz="24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s-CO" altLang="en-US" sz="2400" b="1" dirty="0">
                <a:latin typeface="Tahoma" panose="020B0604030504040204" pitchFamily="34" charset="0"/>
                <a:ea typeface="Tahoma" panose="020B0604030504040204" pitchFamily="34" charset="0"/>
                <a:cs typeface="Tahoma" panose="020B0604030504040204" pitchFamily="34" charset="0"/>
              </a:rPr>
              <a:t>Realizó la pena de la Ley de la muerte para cada pecador, cada pecado</a:t>
            </a:r>
          </a:p>
          <a:p>
            <a:pPr>
              <a:lnSpc>
                <a:spcPct val="90000"/>
              </a:lnSpc>
            </a:pPr>
            <a:endParaRPr lang="es-CO" altLang="en-US" sz="2400" b="1" dirty="0">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s-CO" altLang="en-US" sz="2400" b="1" dirty="0">
                <a:latin typeface="Tahoma" panose="020B0604030504040204" pitchFamily="34" charset="0"/>
                <a:ea typeface="Tahoma" panose="020B0604030504040204" pitchFamily="34" charset="0"/>
                <a:cs typeface="Tahoma" panose="020B0604030504040204" pitchFamily="34" charset="0"/>
              </a:rPr>
              <a:t>Reveló la misericordia de Dios para todos los que le obedecen</a:t>
            </a:r>
          </a:p>
        </p:txBody>
      </p:sp>
      <p:sp>
        <p:nvSpPr>
          <p:cNvPr id="223237" name="Text Box 5">
            <a:extLst>
              <a:ext uri="{FF2B5EF4-FFF2-40B4-BE49-F238E27FC236}">
                <a16:creationId xmlns:a16="http://schemas.microsoft.com/office/drawing/2014/main" id="{9153B90F-EF9E-3A8C-62CC-32D1F30E75B0}"/>
              </a:ext>
            </a:extLst>
          </p:cNvPr>
          <p:cNvSpPr txBox="1">
            <a:spLocks noChangeArrowheads="1"/>
          </p:cNvSpPr>
          <p:nvPr/>
        </p:nvSpPr>
        <p:spPr bwMode="auto">
          <a:xfrm>
            <a:off x="26894" y="4397276"/>
            <a:ext cx="1216510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Él cumplió Levítico 16, actuando como Sacerdote, sacrificio, y chivo expiatorio. Una vez para siempre Él solucionó el problema del pecado que separa al hombre de Dios, removiendo la barrera:  los pecados no expiados.</a:t>
            </a:r>
          </a:p>
          <a:p>
            <a:pPr algn="ctr"/>
            <a:endParaRPr lang="es-CO"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Como Sacerdote perfecto, Sacrificio sin pecado, y el chivo expiatorio divino, Jesús llenó cada papel que haría posible la expiación.</a:t>
            </a:r>
          </a:p>
        </p:txBody>
      </p:sp>
      <p:sp>
        <p:nvSpPr>
          <p:cNvPr id="223238" name="Rectangle 6">
            <a:extLst>
              <a:ext uri="{FF2B5EF4-FFF2-40B4-BE49-F238E27FC236}">
                <a16:creationId xmlns:a16="http://schemas.microsoft.com/office/drawing/2014/main" id="{40E8F0B7-B44A-24C7-6AAC-B2F9E603E267}"/>
              </a:ext>
            </a:extLst>
          </p:cNvPr>
          <p:cNvSpPr>
            <a:spLocks noChangeArrowheads="1"/>
          </p:cNvSpPr>
          <p:nvPr/>
        </p:nvSpPr>
        <p:spPr bwMode="auto">
          <a:xfrm>
            <a:off x="26894" y="2684309"/>
            <a:ext cx="12165107" cy="609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sz="2400" b="1" dirty="0">
              <a:latin typeface="Tahoma" panose="020B0604030504040204" pitchFamily="34" charset="0"/>
              <a:ea typeface="Tahoma" panose="020B0604030504040204" pitchFamily="34" charset="0"/>
              <a:cs typeface="Tahoma" panose="020B0604030504040204" pitchFamily="34" charset="0"/>
            </a:endParaRPr>
          </a:p>
        </p:txBody>
      </p:sp>
      <p:sp>
        <p:nvSpPr>
          <p:cNvPr id="223239" name="Rectangle 7">
            <a:extLst>
              <a:ext uri="{FF2B5EF4-FFF2-40B4-BE49-F238E27FC236}">
                <a16:creationId xmlns:a16="http://schemas.microsoft.com/office/drawing/2014/main" id="{8B805A8E-1CC2-B058-3413-303F26ED6209}"/>
              </a:ext>
            </a:extLst>
          </p:cNvPr>
          <p:cNvSpPr>
            <a:spLocks noChangeArrowheads="1"/>
          </p:cNvSpPr>
          <p:nvPr/>
        </p:nvSpPr>
        <p:spPr bwMode="auto">
          <a:xfrm>
            <a:off x="-1" y="3230648"/>
            <a:ext cx="12165107" cy="7620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sz="2400" b="1" dirty="0">
              <a:latin typeface="Tahoma" panose="020B0604030504040204" pitchFamily="34" charset="0"/>
              <a:ea typeface="Tahoma" panose="020B0604030504040204" pitchFamily="34" charset="0"/>
              <a:cs typeface="Tahoma" panose="020B0604030504040204" pitchFamily="34" charset="0"/>
            </a:endParaRPr>
          </a:p>
        </p:txBody>
      </p:sp>
      <p:sp>
        <p:nvSpPr>
          <p:cNvPr id="223240" name="Rectangle 8">
            <a:extLst>
              <a:ext uri="{FF2B5EF4-FFF2-40B4-BE49-F238E27FC236}">
                <a16:creationId xmlns:a16="http://schemas.microsoft.com/office/drawing/2014/main" id="{9B25399F-1FD6-0A56-6F4E-A179DBC7806F}"/>
              </a:ext>
            </a:extLst>
          </p:cNvPr>
          <p:cNvSpPr>
            <a:spLocks noChangeArrowheads="1"/>
          </p:cNvSpPr>
          <p:nvPr/>
        </p:nvSpPr>
        <p:spPr bwMode="auto">
          <a:xfrm>
            <a:off x="53788" y="1809542"/>
            <a:ext cx="12165107" cy="990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sz="24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223236"/>
                                        </p:tgtEl>
                                        <p:attrNameLst>
                                          <p:attrName>style.visibility</p:attrName>
                                        </p:attrNameLst>
                                      </p:cBhvr>
                                      <p:to>
                                        <p:strVal val="visible"/>
                                      </p:to>
                                    </p:set>
                                    <p:animEffect transition="in" filter="strips(downRight)">
                                      <p:cBhvr>
                                        <p:cTn id="7" dur="1000"/>
                                        <p:tgtEl>
                                          <p:spTgt spid="223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xit" presetSubtype="3" fill="hold" nodeType="clickEffect">
                                  <p:stCondLst>
                                    <p:cond delay="0"/>
                                  </p:stCondLst>
                                  <p:childTnLst>
                                    <p:animEffect transition="out" filter="strips(upRight)">
                                      <p:cBhvr>
                                        <p:cTn id="11" dur="1000"/>
                                        <p:tgtEl>
                                          <p:spTgt spid="223240"/>
                                        </p:tgtEl>
                                      </p:cBhvr>
                                    </p:animEffect>
                                    <p:set>
                                      <p:cBhvr>
                                        <p:cTn id="12" dur="1" fill="hold">
                                          <p:stCondLst>
                                            <p:cond delay="999"/>
                                          </p:stCondLst>
                                        </p:cTn>
                                        <p:tgtEl>
                                          <p:spTgt spid="22324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9" fill="hold" nodeType="clickEffect">
                                  <p:stCondLst>
                                    <p:cond delay="0"/>
                                  </p:stCondLst>
                                  <p:childTnLst>
                                    <p:animEffect transition="out" filter="strips(upLeft)">
                                      <p:cBhvr>
                                        <p:cTn id="16" dur="1000"/>
                                        <p:tgtEl>
                                          <p:spTgt spid="223239"/>
                                        </p:tgtEl>
                                      </p:cBhvr>
                                    </p:animEffect>
                                    <p:set>
                                      <p:cBhvr>
                                        <p:cTn id="17" dur="1" fill="hold">
                                          <p:stCondLst>
                                            <p:cond delay="999"/>
                                          </p:stCondLst>
                                        </p:cTn>
                                        <p:tgtEl>
                                          <p:spTgt spid="22323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xit" presetSubtype="3" fill="hold" nodeType="clickEffect">
                                  <p:stCondLst>
                                    <p:cond delay="0"/>
                                  </p:stCondLst>
                                  <p:childTnLst>
                                    <p:animEffect transition="out" filter="strips(upRight)">
                                      <p:cBhvr>
                                        <p:cTn id="21" dur="1000"/>
                                        <p:tgtEl>
                                          <p:spTgt spid="223238"/>
                                        </p:tgtEl>
                                      </p:cBhvr>
                                    </p:animEffect>
                                    <p:set>
                                      <p:cBhvr>
                                        <p:cTn id="22" dur="1" fill="hold">
                                          <p:stCondLst>
                                            <p:cond delay="999"/>
                                          </p:stCondLst>
                                        </p:cTn>
                                        <p:tgtEl>
                                          <p:spTgt spid="223238"/>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32" fill="hold" nodeType="clickEffect">
                                  <p:stCondLst>
                                    <p:cond delay="0"/>
                                  </p:stCondLst>
                                  <p:iterate type="wd">
                                    <p:tmPct val="1000"/>
                                  </p:iterate>
                                  <p:childTnLst>
                                    <p:set>
                                      <p:cBhvr>
                                        <p:cTn id="26" dur="1" fill="hold">
                                          <p:stCondLst>
                                            <p:cond delay="0"/>
                                          </p:stCondLst>
                                        </p:cTn>
                                        <p:tgtEl>
                                          <p:spTgt spid="223237">
                                            <p:txEl>
                                              <p:pRg st="0" end="0"/>
                                            </p:txEl>
                                          </p:spTgt>
                                        </p:tgtEl>
                                        <p:attrNameLst>
                                          <p:attrName>style.visibility</p:attrName>
                                        </p:attrNameLst>
                                      </p:cBhvr>
                                      <p:to>
                                        <p:strVal val="visible"/>
                                      </p:to>
                                    </p:set>
                                    <p:animEffect transition="in" filter="diamond(out)">
                                      <p:cBhvr>
                                        <p:cTn id="27" dur="1000"/>
                                        <p:tgtEl>
                                          <p:spTgt spid="22323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32" fill="hold" nodeType="clickEffect">
                                  <p:stCondLst>
                                    <p:cond delay="0"/>
                                  </p:stCondLst>
                                  <p:iterate type="wd">
                                    <p:tmPct val="1000"/>
                                  </p:iterate>
                                  <p:childTnLst>
                                    <p:set>
                                      <p:cBhvr>
                                        <p:cTn id="31" dur="1" fill="hold">
                                          <p:stCondLst>
                                            <p:cond delay="0"/>
                                          </p:stCondLst>
                                        </p:cTn>
                                        <p:tgtEl>
                                          <p:spTgt spid="223237">
                                            <p:txEl>
                                              <p:pRg st="2" end="2"/>
                                            </p:txEl>
                                          </p:spTgt>
                                        </p:tgtEl>
                                        <p:attrNameLst>
                                          <p:attrName>style.visibility</p:attrName>
                                        </p:attrNameLst>
                                      </p:cBhvr>
                                      <p:to>
                                        <p:strVal val="visible"/>
                                      </p:to>
                                    </p:set>
                                    <p:animEffect transition="in" filter="diamond(out)">
                                      <p:cBhvr>
                                        <p:cTn id="32" dur="1000"/>
                                        <p:tgtEl>
                                          <p:spTgt spid="2232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6067" name="Text Box 3">
            <a:extLst>
              <a:ext uri="{FF2B5EF4-FFF2-40B4-BE49-F238E27FC236}">
                <a16:creationId xmlns:a16="http://schemas.microsoft.com/office/drawing/2014/main" id="{D7E89204-2DF5-F321-4CFB-EB6C9C9F2725}"/>
              </a:ext>
            </a:extLst>
          </p:cNvPr>
          <p:cNvSpPr txBox="1">
            <a:spLocks noChangeArrowheads="1"/>
          </p:cNvSpPr>
          <p:nvPr/>
        </p:nvSpPr>
        <p:spPr bwMode="auto">
          <a:xfrm>
            <a:off x="0" y="0"/>
            <a:ext cx="5486400" cy="3477875"/>
          </a:xfrm>
          <a:prstGeom prst="rect">
            <a:avLst/>
          </a:prstGeom>
          <a:solidFill>
            <a:srgbClr val="F3F6E6"/>
          </a:solidFill>
          <a:ln>
            <a:noFill/>
          </a:ln>
          <a:effectLst/>
        </p:spPr>
        <p:txBody>
          <a:bodyPr wrap="square">
            <a:spAutoFit/>
          </a:bodyPr>
          <a:lstStyle/>
          <a:p>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La Sangre de Jesús con relación a la </a:t>
            </a:r>
          </a:p>
          <a:p>
            <a:pPr algn="ctr"/>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Expiación y Salvación</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Propiciación</a:t>
            </a:r>
            <a:r>
              <a:rPr lang="en-US" altLang="en-US" sz="2200" b="1" dirty="0">
                <a:latin typeface="Tahoma" panose="020B0604030504040204" pitchFamily="34" charset="0"/>
                <a:ea typeface="Tahoma" panose="020B0604030504040204" pitchFamily="34" charset="0"/>
                <a:cs typeface="Tahoma" panose="020B0604030504040204" pitchFamily="34" charset="0"/>
              </a:rPr>
              <a:t>:  Rom. 3:21-26</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Justifica</a:t>
            </a:r>
            <a:r>
              <a:rPr lang="en-US" altLang="en-US" sz="2200" b="1" dirty="0">
                <a:latin typeface="Tahoma" panose="020B0604030504040204" pitchFamily="34" charset="0"/>
                <a:ea typeface="Tahoma" panose="020B0604030504040204" pitchFamily="34" charset="0"/>
                <a:cs typeface="Tahoma" panose="020B0604030504040204" pitchFamily="34" charset="0"/>
              </a:rPr>
              <a:t>:  Rom 5:8-9</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Redime</a:t>
            </a:r>
            <a:r>
              <a:rPr lang="en-US" altLang="en-US" sz="2200" b="1" dirty="0">
                <a:latin typeface="Tahoma" panose="020B0604030504040204" pitchFamily="34" charset="0"/>
                <a:ea typeface="Tahoma" panose="020B0604030504040204" pitchFamily="34" charset="0"/>
                <a:cs typeface="Tahoma" panose="020B0604030504040204" pitchFamily="34" charset="0"/>
              </a:rPr>
              <a:t>:  Ef 1:7; 1 Ped 1:18-19; </a:t>
            </a:r>
          </a:p>
          <a:p>
            <a:r>
              <a:rPr lang="en-US" altLang="en-US" sz="2200" b="1" dirty="0">
                <a:latin typeface="Tahoma" panose="020B0604030504040204" pitchFamily="34" charset="0"/>
                <a:ea typeface="Tahoma" panose="020B0604030504040204" pitchFamily="34" charset="0"/>
                <a:cs typeface="Tahoma" panose="020B0604030504040204" pitchFamily="34" charset="0"/>
              </a:rPr>
              <a:t>	      	Apoc. 5:9-10</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cercano</a:t>
            </a:r>
            <a:r>
              <a:rPr lang="en-US" altLang="en-US" sz="2200" b="1" dirty="0">
                <a:latin typeface="Tahoma" panose="020B0604030504040204" pitchFamily="34" charset="0"/>
                <a:ea typeface="Tahoma" panose="020B0604030504040204" pitchFamily="34" charset="0"/>
                <a:cs typeface="Tahoma" panose="020B0604030504040204" pitchFamily="34" charset="0"/>
              </a:rPr>
              <a:t>:  Ef 2:13</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paz</a:t>
            </a:r>
            <a:r>
              <a:rPr lang="en-US" altLang="en-US" sz="2200" b="1" dirty="0">
                <a:latin typeface="Tahoma" panose="020B0604030504040204" pitchFamily="34" charset="0"/>
                <a:ea typeface="Tahoma" panose="020B0604030504040204" pitchFamily="34" charset="0"/>
                <a:cs typeface="Tahoma" panose="020B0604030504040204" pitchFamily="34" charset="0"/>
              </a:rPr>
              <a:t>:  Col 1:20</a:t>
            </a:r>
          </a:p>
          <a:p>
            <a:r>
              <a:rPr lang="en-US" altLang="en-US" sz="2200" b="1" dirty="0">
                <a:latin typeface="Tahoma" panose="020B0604030504040204" pitchFamily="34" charset="0"/>
                <a:ea typeface="Tahoma" panose="020B0604030504040204" pitchFamily="34" charset="0"/>
                <a:cs typeface="Tahoma" panose="020B0604030504040204" pitchFamily="34" charset="0"/>
              </a:rPr>
              <a:t>Lava:  </a:t>
            </a:r>
            <a:r>
              <a:rPr lang="en-US" altLang="en-US" sz="2200" b="1" dirty="0" err="1">
                <a:latin typeface="Tahoma" panose="020B0604030504040204" pitchFamily="34" charset="0"/>
                <a:ea typeface="Tahoma" panose="020B0604030504040204" pitchFamily="34" charset="0"/>
                <a:cs typeface="Tahoma" panose="020B0604030504040204" pitchFamily="34" charset="0"/>
              </a:rPr>
              <a:t>Apoc</a:t>
            </a:r>
            <a:r>
              <a:rPr lang="en-US" altLang="en-US" sz="2200" b="1" dirty="0">
                <a:latin typeface="Tahoma" panose="020B0604030504040204" pitchFamily="34" charset="0"/>
                <a:ea typeface="Tahoma" panose="020B0604030504040204" pitchFamily="34" charset="0"/>
                <a:cs typeface="Tahoma" panose="020B0604030504040204" pitchFamily="34" charset="0"/>
              </a:rPr>
              <a:t> 1:5; 7:14; 1 Ped 3:21</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Limpia</a:t>
            </a:r>
            <a:r>
              <a:rPr lang="en-US" altLang="en-US" sz="2200" b="1" dirty="0">
                <a:latin typeface="Tahoma" panose="020B0604030504040204" pitchFamily="34" charset="0"/>
                <a:ea typeface="Tahoma" panose="020B0604030504040204" pitchFamily="34" charset="0"/>
                <a:cs typeface="Tahoma" panose="020B0604030504040204" pitchFamily="34" charset="0"/>
              </a:rPr>
              <a:t>:  1 Jn 1:7</a:t>
            </a:r>
          </a:p>
        </p:txBody>
      </p:sp>
      <p:sp>
        <p:nvSpPr>
          <p:cNvPr id="216069" name="Rectangle 5">
            <a:extLst>
              <a:ext uri="{FF2B5EF4-FFF2-40B4-BE49-F238E27FC236}">
                <a16:creationId xmlns:a16="http://schemas.microsoft.com/office/drawing/2014/main" id="{F74B6F05-9BDE-301D-B4A6-69EF26CF5AC3}"/>
              </a:ext>
            </a:extLst>
          </p:cNvPr>
          <p:cNvSpPr>
            <a:spLocks noChangeArrowheads="1"/>
          </p:cNvSpPr>
          <p:nvPr/>
        </p:nvSpPr>
        <p:spPr bwMode="auto">
          <a:xfrm>
            <a:off x="5514703" y="685800"/>
            <a:ext cx="6553200" cy="610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Rom 3:21-26 -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Pero ahora, aparte de la ley, se ha manifestado la justicia de Dios, testificada por la ley y por los profetas; la justicia de Dios por medio de la fe en Jesucristo, para todos los que creen en él. Porque no hay diferencia, por cuanto todos pecaron, y están destituidos de la gloria de Dios, siendo justificados gratuitamente por su gracia, mediante la redención que es en Cristo Jesús, a quien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Dios puso como propiciación por medio de la fe en su sangre,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para manifestar su justicia, a causa de haber pasado por alto, en su paciencia, los pecados pasados, con la mira de manifestar en este tiempo su justicia, a fin de que él sea el justo, y el que justifica al que es de la fe de Jesús.</a:t>
            </a:r>
          </a:p>
        </p:txBody>
      </p:sp>
      <p:sp>
        <p:nvSpPr>
          <p:cNvPr id="216070" name="Rectangle 6">
            <a:extLst>
              <a:ext uri="{FF2B5EF4-FFF2-40B4-BE49-F238E27FC236}">
                <a16:creationId xmlns:a16="http://schemas.microsoft.com/office/drawing/2014/main" id="{FCB8C637-9C5B-A132-92B4-5AAC6F016839}"/>
              </a:ext>
            </a:extLst>
          </p:cNvPr>
          <p:cNvSpPr>
            <a:spLocks noChangeArrowheads="1"/>
          </p:cNvSpPr>
          <p:nvPr/>
        </p:nvSpPr>
        <p:spPr bwMode="auto">
          <a:xfrm>
            <a:off x="0" y="4419600"/>
            <a:ext cx="571500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Rom 5:8-9 -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Mas Dios muestra su amor para con nosotros, en que siendo aún pecadores, Cristo murió por nosotros.  Pues mucho más, estando ya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justificados en su sangre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por él seremos salvos de la ira.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216067"/>
                                        </p:tgtEl>
                                        <p:attrNameLst>
                                          <p:attrName>style.visibility</p:attrName>
                                        </p:attrNameLst>
                                      </p:cBhvr>
                                      <p:to>
                                        <p:strVal val="visible"/>
                                      </p:to>
                                    </p:set>
                                    <p:animEffect transition="in" filter="wedge">
                                      <p:cBhvr>
                                        <p:cTn id="7" dur="1000"/>
                                        <p:tgtEl>
                                          <p:spTgt spid="2160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iterate type="wd">
                                    <p:tmPct val="1000"/>
                                  </p:iterate>
                                  <p:childTnLst>
                                    <p:set>
                                      <p:cBhvr>
                                        <p:cTn id="11" dur="1" fill="hold">
                                          <p:stCondLst>
                                            <p:cond delay="0"/>
                                          </p:stCondLst>
                                        </p:cTn>
                                        <p:tgtEl>
                                          <p:spTgt spid="216069"/>
                                        </p:tgtEl>
                                        <p:attrNameLst>
                                          <p:attrName>style.visibility</p:attrName>
                                        </p:attrNameLst>
                                      </p:cBhvr>
                                      <p:to>
                                        <p:strVal val="visible"/>
                                      </p:to>
                                    </p:set>
                                    <p:animEffect transition="in" filter="blinds(vertical)">
                                      <p:cBhvr>
                                        <p:cTn id="12" dur="500"/>
                                        <p:tgtEl>
                                          <p:spTgt spid="2160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iterate type="wd">
                                    <p:tmPct val="1000"/>
                                  </p:iterate>
                                  <p:childTnLst>
                                    <p:set>
                                      <p:cBhvr>
                                        <p:cTn id="16" dur="1" fill="hold">
                                          <p:stCondLst>
                                            <p:cond delay="0"/>
                                          </p:stCondLst>
                                        </p:cTn>
                                        <p:tgtEl>
                                          <p:spTgt spid="216070"/>
                                        </p:tgtEl>
                                        <p:attrNameLst>
                                          <p:attrName>style.visibility</p:attrName>
                                        </p:attrNameLst>
                                      </p:cBhvr>
                                      <p:to>
                                        <p:strVal val="visible"/>
                                      </p:to>
                                    </p:set>
                                    <p:animEffect transition="in" filter="blinds(vertical)">
                                      <p:cBhvr>
                                        <p:cTn id="17" dur="1000"/>
                                        <p:tgtEl>
                                          <p:spTgt spid="216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animBg="1"/>
      <p:bldP spid="216069" grpId="0"/>
      <p:bldP spid="21607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091" name="Rectangle 3">
            <a:extLst>
              <a:ext uri="{FF2B5EF4-FFF2-40B4-BE49-F238E27FC236}">
                <a16:creationId xmlns:a16="http://schemas.microsoft.com/office/drawing/2014/main" id="{16B2FA0F-0B83-BBD7-35F2-CA62391C3521}"/>
              </a:ext>
            </a:extLst>
          </p:cNvPr>
          <p:cNvSpPr>
            <a:spLocks noChangeArrowheads="1"/>
          </p:cNvSpPr>
          <p:nvPr/>
        </p:nvSpPr>
        <p:spPr bwMode="auto">
          <a:xfrm>
            <a:off x="5791200" y="164813"/>
            <a:ext cx="63246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Ef 1:7 -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en quien tenemos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redención por su sangre</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el perdón de pecados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 Ped 1:18-19 -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sabiendo que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fuisteis rescatados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vuestra vana manera de vivir, la cual recibisteis de vuestros padres, no con cosas corruptibles, como oro o plata, sino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con la sangre preciosa de Cristo, como de un cordero sin mancha y sin contaminación</a:t>
            </a:r>
            <a:endPar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5:9 -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cantaban un nuevo cántico, diciendo: Digno eres de tomar el libro y de abrir sus sellos; porque tú fuiste inmolado,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con tu sangre nos has redimido para Dios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todo linaje y lengua y pueblo y nación;</a:t>
            </a:r>
          </a:p>
        </p:txBody>
      </p:sp>
      <p:sp>
        <p:nvSpPr>
          <p:cNvPr id="217092" name="Rectangle 4">
            <a:extLst>
              <a:ext uri="{FF2B5EF4-FFF2-40B4-BE49-F238E27FC236}">
                <a16:creationId xmlns:a16="http://schemas.microsoft.com/office/drawing/2014/main" id="{225DF5F2-FD64-6E55-0AA3-B29B95008427}"/>
              </a:ext>
            </a:extLst>
          </p:cNvPr>
          <p:cNvSpPr>
            <a:spLocks noChangeArrowheads="1"/>
          </p:cNvSpPr>
          <p:nvPr/>
        </p:nvSpPr>
        <p:spPr bwMode="auto">
          <a:xfrm>
            <a:off x="206188" y="4876800"/>
            <a:ext cx="5562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Ef 2:13 -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Pero ahora en Cristo Jesús, vosotros que en otro tiempo estabais lejos,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habéis sido hechos cercanos por la sangre de Cristo.</a:t>
            </a:r>
          </a:p>
        </p:txBody>
      </p:sp>
      <p:sp>
        <p:nvSpPr>
          <p:cNvPr id="4" name="Text Box 3">
            <a:extLst>
              <a:ext uri="{FF2B5EF4-FFF2-40B4-BE49-F238E27FC236}">
                <a16:creationId xmlns:a16="http://schemas.microsoft.com/office/drawing/2014/main" id="{82C0501D-A636-858D-D2A8-727243628C09}"/>
              </a:ext>
            </a:extLst>
          </p:cNvPr>
          <p:cNvSpPr txBox="1">
            <a:spLocks noChangeArrowheads="1"/>
          </p:cNvSpPr>
          <p:nvPr/>
        </p:nvSpPr>
        <p:spPr bwMode="auto">
          <a:xfrm>
            <a:off x="0" y="0"/>
            <a:ext cx="5486400" cy="3477875"/>
          </a:xfrm>
          <a:prstGeom prst="rect">
            <a:avLst/>
          </a:prstGeom>
          <a:solidFill>
            <a:srgbClr val="F3F6E6"/>
          </a:solidFill>
          <a:ln>
            <a:noFill/>
          </a:ln>
          <a:effectLst/>
        </p:spPr>
        <p:txBody>
          <a:bodyPr wrap="square">
            <a:spAutoFit/>
          </a:bodyPr>
          <a:lstStyle/>
          <a:p>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La Sangre de Jesús con relación a la </a:t>
            </a:r>
          </a:p>
          <a:p>
            <a:pPr algn="ctr"/>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Expiación y Salvación</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Propiciación</a:t>
            </a:r>
            <a:r>
              <a:rPr lang="en-US" altLang="en-US" sz="2200" b="1" dirty="0">
                <a:latin typeface="Tahoma" panose="020B0604030504040204" pitchFamily="34" charset="0"/>
                <a:ea typeface="Tahoma" panose="020B0604030504040204" pitchFamily="34" charset="0"/>
                <a:cs typeface="Tahoma" panose="020B0604030504040204" pitchFamily="34" charset="0"/>
              </a:rPr>
              <a:t>:  Rom. 3:21-26</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Justifica</a:t>
            </a:r>
            <a:r>
              <a:rPr lang="en-US" altLang="en-US" sz="2200" b="1" dirty="0">
                <a:latin typeface="Tahoma" panose="020B0604030504040204" pitchFamily="34" charset="0"/>
                <a:ea typeface="Tahoma" panose="020B0604030504040204" pitchFamily="34" charset="0"/>
                <a:cs typeface="Tahoma" panose="020B0604030504040204" pitchFamily="34" charset="0"/>
              </a:rPr>
              <a:t>:  Rom 5:8-9</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Redime</a:t>
            </a:r>
            <a:r>
              <a:rPr lang="en-US" altLang="en-US" sz="2200" b="1" dirty="0">
                <a:latin typeface="Tahoma" panose="020B0604030504040204" pitchFamily="34" charset="0"/>
                <a:ea typeface="Tahoma" panose="020B0604030504040204" pitchFamily="34" charset="0"/>
                <a:cs typeface="Tahoma" panose="020B0604030504040204" pitchFamily="34" charset="0"/>
              </a:rPr>
              <a:t>:  Ef 1:7; 1 Ped 1:18-19; </a:t>
            </a:r>
          </a:p>
          <a:p>
            <a:r>
              <a:rPr lang="en-US" altLang="en-US" sz="2200" b="1" dirty="0">
                <a:latin typeface="Tahoma" panose="020B0604030504040204" pitchFamily="34" charset="0"/>
                <a:ea typeface="Tahoma" panose="020B0604030504040204" pitchFamily="34" charset="0"/>
                <a:cs typeface="Tahoma" panose="020B0604030504040204" pitchFamily="34" charset="0"/>
              </a:rPr>
              <a:t>	      	Apoc. 5:9-10</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cercano</a:t>
            </a:r>
            <a:r>
              <a:rPr lang="en-US" altLang="en-US" sz="2200" b="1" dirty="0">
                <a:latin typeface="Tahoma" panose="020B0604030504040204" pitchFamily="34" charset="0"/>
                <a:ea typeface="Tahoma" panose="020B0604030504040204" pitchFamily="34" charset="0"/>
                <a:cs typeface="Tahoma" panose="020B0604030504040204" pitchFamily="34" charset="0"/>
              </a:rPr>
              <a:t>:  Ef 2:13</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paz</a:t>
            </a:r>
            <a:r>
              <a:rPr lang="en-US" altLang="en-US" sz="2200" b="1" dirty="0">
                <a:latin typeface="Tahoma" panose="020B0604030504040204" pitchFamily="34" charset="0"/>
                <a:ea typeface="Tahoma" panose="020B0604030504040204" pitchFamily="34" charset="0"/>
                <a:cs typeface="Tahoma" panose="020B0604030504040204" pitchFamily="34" charset="0"/>
              </a:rPr>
              <a:t>:  Col 1:20</a:t>
            </a:r>
          </a:p>
          <a:p>
            <a:r>
              <a:rPr lang="en-US" altLang="en-US" sz="2200" b="1" dirty="0">
                <a:latin typeface="Tahoma" panose="020B0604030504040204" pitchFamily="34" charset="0"/>
                <a:ea typeface="Tahoma" panose="020B0604030504040204" pitchFamily="34" charset="0"/>
                <a:cs typeface="Tahoma" panose="020B0604030504040204" pitchFamily="34" charset="0"/>
              </a:rPr>
              <a:t>Lava:  </a:t>
            </a:r>
            <a:r>
              <a:rPr lang="en-US" altLang="en-US" sz="2200" b="1" dirty="0" err="1">
                <a:latin typeface="Tahoma" panose="020B0604030504040204" pitchFamily="34" charset="0"/>
                <a:ea typeface="Tahoma" panose="020B0604030504040204" pitchFamily="34" charset="0"/>
                <a:cs typeface="Tahoma" panose="020B0604030504040204" pitchFamily="34" charset="0"/>
              </a:rPr>
              <a:t>Apoc</a:t>
            </a:r>
            <a:r>
              <a:rPr lang="en-US" altLang="en-US" sz="2200" b="1" dirty="0">
                <a:latin typeface="Tahoma" panose="020B0604030504040204" pitchFamily="34" charset="0"/>
                <a:ea typeface="Tahoma" panose="020B0604030504040204" pitchFamily="34" charset="0"/>
                <a:cs typeface="Tahoma" panose="020B0604030504040204" pitchFamily="34" charset="0"/>
              </a:rPr>
              <a:t> 1:5; 7:14; 1 Ped 3:21</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Limpia</a:t>
            </a:r>
            <a:r>
              <a:rPr lang="en-US" altLang="en-US" sz="2200" b="1" dirty="0">
                <a:latin typeface="Tahoma" panose="020B0604030504040204" pitchFamily="34" charset="0"/>
                <a:ea typeface="Tahoma" panose="020B0604030504040204" pitchFamily="34" charset="0"/>
                <a:cs typeface="Tahoma" panose="020B0604030504040204" pitchFamily="34" charset="0"/>
              </a:rPr>
              <a:t>:  1 Jn 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1000"/>
                                  </p:iterate>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slide(fromLeft)">
                                      <p:cBhvr>
                                        <p:cTn id="7" dur="1000"/>
                                        <p:tgtEl>
                                          <p:spTgt spid="21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iterate type="wd">
                                    <p:tmPct val="1000"/>
                                  </p:iterate>
                                  <p:childTnLst>
                                    <p:set>
                                      <p:cBhvr>
                                        <p:cTn id="11" dur="1" fill="hold">
                                          <p:stCondLst>
                                            <p:cond delay="0"/>
                                          </p:stCondLst>
                                        </p:cTn>
                                        <p:tgtEl>
                                          <p:spTgt spid="217091">
                                            <p:txEl>
                                              <p:pRg st="2" end="2"/>
                                            </p:txEl>
                                          </p:spTgt>
                                        </p:tgtEl>
                                        <p:attrNameLst>
                                          <p:attrName>style.visibility</p:attrName>
                                        </p:attrNameLst>
                                      </p:cBhvr>
                                      <p:to>
                                        <p:strVal val="visible"/>
                                      </p:to>
                                    </p:set>
                                    <p:animEffect transition="in" filter="slide(fromRight)">
                                      <p:cBhvr>
                                        <p:cTn id="12" dur="1000"/>
                                        <p:tgtEl>
                                          <p:spTgt spid="2170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iterate type="wd">
                                    <p:tmPct val="1000"/>
                                  </p:iterate>
                                  <p:childTnLst>
                                    <p:set>
                                      <p:cBhvr>
                                        <p:cTn id="16" dur="1" fill="hold">
                                          <p:stCondLst>
                                            <p:cond delay="0"/>
                                          </p:stCondLst>
                                        </p:cTn>
                                        <p:tgtEl>
                                          <p:spTgt spid="217091">
                                            <p:txEl>
                                              <p:pRg st="4" end="4"/>
                                            </p:txEl>
                                          </p:spTgt>
                                        </p:tgtEl>
                                        <p:attrNameLst>
                                          <p:attrName>style.visibility</p:attrName>
                                        </p:attrNameLst>
                                      </p:cBhvr>
                                      <p:to>
                                        <p:strVal val="visible"/>
                                      </p:to>
                                    </p:set>
                                    <p:animEffect transition="in" filter="slide(fromLeft)">
                                      <p:cBhvr>
                                        <p:cTn id="17" dur="1000"/>
                                        <p:tgtEl>
                                          <p:spTgt spid="21709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nodeType="clickEffect">
                                  <p:stCondLst>
                                    <p:cond delay="0"/>
                                  </p:stCondLst>
                                  <p:iterate type="wd">
                                    <p:tmPct val="1000"/>
                                  </p:iterate>
                                  <p:childTnLst>
                                    <p:set>
                                      <p:cBhvr>
                                        <p:cTn id="21" dur="1" fill="hold">
                                          <p:stCondLst>
                                            <p:cond delay="0"/>
                                          </p:stCondLst>
                                        </p:cTn>
                                        <p:tgtEl>
                                          <p:spTgt spid="217092"/>
                                        </p:tgtEl>
                                        <p:attrNameLst>
                                          <p:attrName>style.visibility</p:attrName>
                                        </p:attrNameLst>
                                      </p:cBhvr>
                                      <p:to>
                                        <p:strVal val="visible"/>
                                      </p:to>
                                    </p:set>
                                    <p:animEffect transition="in" filter="slide(fromRight)">
                                      <p:cBhvr>
                                        <p:cTn id="22" dur="1000"/>
                                        <p:tgtEl>
                                          <p:spTgt spid="217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8119" name="AutoShape 7">
            <a:extLst>
              <a:ext uri="{FF2B5EF4-FFF2-40B4-BE49-F238E27FC236}">
                <a16:creationId xmlns:a16="http://schemas.microsoft.com/office/drawing/2014/main" id="{71C0E228-E6F9-0F99-F560-65C9FCA7674D}"/>
              </a:ext>
            </a:extLst>
          </p:cNvPr>
          <p:cNvSpPr>
            <a:spLocks noChangeArrowheads="1"/>
          </p:cNvSpPr>
          <p:nvPr/>
        </p:nvSpPr>
        <p:spPr bwMode="auto">
          <a:xfrm rot="19444948">
            <a:off x="3706812" y="4205313"/>
            <a:ext cx="1828800" cy="944563"/>
          </a:xfrm>
          <a:prstGeom prst="rightArrow">
            <a:avLst>
              <a:gd name="adj1" fmla="val 50000"/>
              <a:gd name="adj2" fmla="val 48403"/>
            </a:avLst>
          </a:prstGeom>
          <a:solidFill>
            <a:schemeClr val="bg1"/>
          </a:solidFill>
          <a:ln w="9525">
            <a:solidFill>
              <a:srgbClr val="800000"/>
            </a:solidFill>
            <a:miter lim="800000"/>
            <a:headEnd/>
            <a:tailEnd/>
          </a:ln>
          <a:effectLst>
            <a:outerShdw dist="53882" dir="2700000" algn="ctr" rotWithShape="0">
              <a:srgbClr val="800000"/>
            </a:outerShdw>
          </a:effectLst>
        </p:spPr>
        <p:txBody>
          <a:bodyPr wrap="none" anchor="ctr"/>
          <a:lstStyle/>
          <a:p>
            <a:pPr algn="ctr"/>
            <a:endParaRPr lang="en-US" altLang="en-US">
              <a:solidFill>
                <a:srgbClr val="FFFF00"/>
              </a:solidFill>
            </a:endParaRPr>
          </a:p>
        </p:txBody>
      </p:sp>
      <p:sp>
        <p:nvSpPr>
          <p:cNvPr id="218115" name="Rectangle 3">
            <a:extLst>
              <a:ext uri="{FF2B5EF4-FFF2-40B4-BE49-F238E27FC236}">
                <a16:creationId xmlns:a16="http://schemas.microsoft.com/office/drawing/2014/main" id="{B03CE183-ABA0-A370-2F4F-6DB0004961A6}"/>
              </a:ext>
            </a:extLst>
          </p:cNvPr>
          <p:cNvSpPr>
            <a:spLocks noChangeArrowheads="1"/>
          </p:cNvSpPr>
          <p:nvPr/>
        </p:nvSpPr>
        <p:spPr bwMode="auto">
          <a:xfrm>
            <a:off x="5638800" y="0"/>
            <a:ext cx="6553200" cy="557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Col 1:19-20 -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por cuanto agradó al Padre que en él habitase toda plenitud, y por medio de él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reconciliar consigo todas las cosas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así las que están en la tierra como las que están en los cielos,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haciendo la paz mediante la sangre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de su cruz.</a:t>
            </a:r>
          </a:p>
          <a:p>
            <a:pPr>
              <a:lnSpc>
                <a:spcPct val="90000"/>
              </a:lnSpc>
            </a:pPr>
            <a:endParaRPr lang="en-US" altLang="en-US" sz="1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1:5 -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de Jesucristo el testigo fiel, el primogénito de los muertos, y el soberano de los reyes de la tierra. Al que nos amó,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nos lavó de nuestros pecados con su sangre</a:t>
            </a:r>
          </a:p>
          <a:p>
            <a:pPr>
              <a:lnSpc>
                <a:spcPct val="90000"/>
              </a:lnSpc>
            </a:pPr>
            <a:endParaRPr lang="en-US" altLang="en-US" sz="1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7:14 -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Yo le dije: Señor, tú lo sabes. Y él me dijo: Estos son los que han salido de la gran tribulación, y han lavado sus ropas,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las han emblanquecido en la sangre del Cordero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218116" name="Rectangle 4">
            <a:extLst>
              <a:ext uri="{FF2B5EF4-FFF2-40B4-BE49-F238E27FC236}">
                <a16:creationId xmlns:a16="http://schemas.microsoft.com/office/drawing/2014/main" id="{D976FF05-8CF5-8C06-F713-18039628206F}"/>
              </a:ext>
            </a:extLst>
          </p:cNvPr>
          <p:cNvSpPr>
            <a:spLocks noChangeArrowheads="1"/>
          </p:cNvSpPr>
          <p:nvPr/>
        </p:nvSpPr>
        <p:spPr bwMode="auto">
          <a:xfrm>
            <a:off x="4800600" y="5596482"/>
            <a:ext cx="7391400" cy="110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1 Jn 1:7 -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si andamos en luz, como él está en luz, tenemos comunión unos con otros,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la sangre de Jesucristo su Hijo nos limpia de todo pecado.</a:t>
            </a:r>
          </a:p>
        </p:txBody>
      </p:sp>
      <p:sp>
        <p:nvSpPr>
          <p:cNvPr id="218118" name="Text Box 6">
            <a:extLst>
              <a:ext uri="{FF2B5EF4-FFF2-40B4-BE49-F238E27FC236}">
                <a16:creationId xmlns:a16="http://schemas.microsoft.com/office/drawing/2014/main" id="{12AACA1B-903B-4D40-E10B-97DEFF3C5B84}"/>
              </a:ext>
            </a:extLst>
          </p:cNvPr>
          <p:cNvSpPr txBox="1">
            <a:spLocks noChangeArrowheads="1"/>
          </p:cNvSpPr>
          <p:nvPr/>
        </p:nvSpPr>
        <p:spPr bwMode="auto">
          <a:xfrm>
            <a:off x="0" y="5029200"/>
            <a:ext cx="4267200" cy="1508105"/>
          </a:xfrm>
          <a:prstGeom prst="rect">
            <a:avLst/>
          </a:prstGeom>
          <a:solidFill>
            <a:srgbClr val="F3F6E6"/>
          </a:solidFill>
          <a:ln>
            <a:noFill/>
          </a:ln>
          <a:effectLst/>
        </p:spPr>
        <p:txBody>
          <a:bodyPr wrap="square">
            <a:spAutoFit/>
          </a:bodyPr>
          <a:lstStyle/>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Todo esto fue enseñado en los rituales sombreados de los sacrificios de Expiación, en Levítico 16</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3">
            <a:extLst>
              <a:ext uri="{FF2B5EF4-FFF2-40B4-BE49-F238E27FC236}">
                <a16:creationId xmlns:a16="http://schemas.microsoft.com/office/drawing/2014/main" id="{9F2F8350-8FED-9002-1FEB-2B1BB2F4C3E1}"/>
              </a:ext>
            </a:extLst>
          </p:cNvPr>
          <p:cNvSpPr txBox="1">
            <a:spLocks noChangeArrowheads="1"/>
          </p:cNvSpPr>
          <p:nvPr/>
        </p:nvSpPr>
        <p:spPr bwMode="auto">
          <a:xfrm>
            <a:off x="0" y="0"/>
            <a:ext cx="5486400" cy="3477875"/>
          </a:xfrm>
          <a:prstGeom prst="rect">
            <a:avLst/>
          </a:prstGeom>
          <a:solidFill>
            <a:srgbClr val="F3F6E6"/>
          </a:solidFill>
          <a:ln>
            <a:noFill/>
          </a:ln>
          <a:effectLst/>
        </p:spPr>
        <p:txBody>
          <a:bodyPr wrap="square">
            <a:spAutoFit/>
          </a:bodyPr>
          <a:lstStyle/>
          <a:p>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La Sangre de Jesús con relación a la </a:t>
            </a:r>
          </a:p>
          <a:p>
            <a:pPr algn="ctr"/>
            <a:r>
              <a:rPr lang="es-ES" altLang="en-US" sz="2200" b="1" u="sng" dirty="0">
                <a:solidFill>
                  <a:srgbClr val="800000"/>
                </a:solidFill>
                <a:latin typeface="Tahoma" panose="020B0604030504040204" pitchFamily="34" charset="0"/>
                <a:ea typeface="Tahoma" panose="020B0604030504040204" pitchFamily="34" charset="0"/>
                <a:cs typeface="Tahoma" panose="020B0604030504040204" pitchFamily="34" charset="0"/>
              </a:rPr>
              <a:t>Expiación y Salvación</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Propiciación</a:t>
            </a:r>
            <a:r>
              <a:rPr lang="en-US" altLang="en-US" sz="2200" b="1" dirty="0">
                <a:latin typeface="Tahoma" panose="020B0604030504040204" pitchFamily="34" charset="0"/>
                <a:ea typeface="Tahoma" panose="020B0604030504040204" pitchFamily="34" charset="0"/>
                <a:cs typeface="Tahoma" panose="020B0604030504040204" pitchFamily="34" charset="0"/>
              </a:rPr>
              <a:t>:  Rom. 3:21-26</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Justifica</a:t>
            </a:r>
            <a:r>
              <a:rPr lang="en-US" altLang="en-US" sz="2200" b="1" dirty="0">
                <a:latin typeface="Tahoma" panose="020B0604030504040204" pitchFamily="34" charset="0"/>
                <a:ea typeface="Tahoma" panose="020B0604030504040204" pitchFamily="34" charset="0"/>
                <a:cs typeface="Tahoma" panose="020B0604030504040204" pitchFamily="34" charset="0"/>
              </a:rPr>
              <a:t>:  Rom 5:8-9</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Redime</a:t>
            </a:r>
            <a:r>
              <a:rPr lang="en-US" altLang="en-US" sz="2200" b="1" dirty="0">
                <a:latin typeface="Tahoma" panose="020B0604030504040204" pitchFamily="34" charset="0"/>
                <a:ea typeface="Tahoma" panose="020B0604030504040204" pitchFamily="34" charset="0"/>
                <a:cs typeface="Tahoma" panose="020B0604030504040204" pitchFamily="34" charset="0"/>
              </a:rPr>
              <a:t>:  Ef 1:7; 1 Ped 1:18-19; </a:t>
            </a:r>
          </a:p>
          <a:p>
            <a:r>
              <a:rPr lang="en-US" altLang="en-US" sz="2200" b="1" dirty="0">
                <a:latin typeface="Tahoma" panose="020B0604030504040204" pitchFamily="34" charset="0"/>
                <a:ea typeface="Tahoma" panose="020B0604030504040204" pitchFamily="34" charset="0"/>
                <a:cs typeface="Tahoma" panose="020B0604030504040204" pitchFamily="34" charset="0"/>
              </a:rPr>
              <a:t>	      	Apoc. 5:9-10</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cercano</a:t>
            </a:r>
            <a:r>
              <a:rPr lang="en-US" altLang="en-US" sz="2200" b="1" dirty="0">
                <a:latin typeface="Tahoma" panose="020B0604030504040204" pitchFamily="34" charset="0"/>
                <a:ea typeface="Tahoma" panose="020B0604030504040204" pitchFamily="34" charset="0"/>
                <a:cs typeface="Tahoma" panose="020B0604030504040204" pitchFamily="34" charset="0"/>
              </a:rPr>
              <a:t>:  Ef 2:13</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Hace</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paz</a:t>
            </a:r>
            <a:r>
              <a:rPr lang="en-US" altLang="en-US" sz="2200" b="1" dirty="0">
                <a:latin typeface="Tahoma" panose="020B0604030504040204" pitchFamily="34" charset="0"/>
                <a:ea typeface="Tahoma" panose="020B0604030504040204" pitchFamily="34" charset="0"/>
                <a:cs typeface="Tahoma" panose="020B0604030504040204" pitchFamily="34" charset="0"/>
              </a:rPr>
              <a:t>:  Col 1:20</a:t>
            </a:r>
          </a:p>
          <a:p>
            <a:r>
              <a:rPr lang="en-US" altLang="en-US" sz="2200" b="1" dirty="0">
                <a:latin typeface="Tahoma" panose="020B0604030504040204" pitchFamily="34" charset="0"/>
                <a:ea typeface="Tahoma" panose="020B0604030504040204" pitchFamily="34" charset="0"/>
                <a:cs typeface="Tahoma" panose="020B0604030504040204" pitchFamily="34" charset="0"/>
              </a:rPr>
              <a:t>Lava:  </a:t>
            </a:r>
            <a:r>
              <a:rPr lang="en-US" altLang="en-US" sz="2200" b="1" dirty="0" err="1">
                <a:latin typeface="Tahoma" panose="020B0604030504040204" pitchFamily="34" charset="0"/>
                <a:ea typeface="Tahoma" panose="020B0604030504040204" pitchFamily="34" charset="0"/>
                <a:cs typeface="Tahoma" panose="020B0604030504040204" pitchFamily="34" charset="0"/>
              </a:rPr>
              <a:t>Apoc</a:t>
            </a:r>
            <a:r>
              <a:rPr lang="en-US" altLang="en-US" sz="2200" b="1" dirty="0">
                <a:latin typeface="Tahoma" panose="020B0604030504040204" pitchFamily="34" charset="0"/>
                <a:ea typeface="Tahoma" panose="020B0604030504040204" pitchFamily="34" charset="0"/>
                <a:cs typeface="Tahoma" panose="020B0604030504040204" pitchFamily="34" charset="0"/>
              </a:rPr>
              <a:t> 1:5; 7:14; 1 Ped 3:21</a:t>
            </a:r>
          </a:p>
          <a:p>
            <a:r>
              <a:rPr lang="en-US" altLang="en-US" sz="2200" b="1" dirty="0" err="1">
                <a:latin typeface="Tahoma" panose="020B0604030504040204" pitchFamily="34" charset="0"/>
                <a:ea typeface="Tahoma" panose="020B0604030504040204" pitchFamily="34" charset="0"/>
                <a:cs typeface="Tahoma" panose="020B0604030504040204" pitchFamily="34" charset="0"/>
              </a:rPr>
              <a:t>Limpia</a:t>
            </a:r>
            <a:r>
              <a:rPr lang="en-US" altLang="en-US" sz="2200" b="1" dirty="0">
                <a:latin typeface="Tahoma" panose="020B0604030504040204" pitchFamily="34" charset="0"/>
                <a:ea typeface="Tahoma" panose="020B0604030504040204" pitchFamily="34" charset="0"/>
                <a:cs typeface="Tahoma" panose="020B0604030504040204" pitchFamily="34" charset="0"/>
              </a:rPr>
              <a:t>:  1 Jn 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iterate type="wd">
                                    <p:tmPct val="1000"/>
                                  </p:iterate>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wedge">
                                      <p:cBhvr>
                                        <p:cTn id="7" dur="1000"/>
                                        <p:tgtEl>
                                          <p:spTgt spid="218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iterate type="wd">
                                    <p:tmPct val="1000"/>
                                  </p:iterate>
                                  <p:childTnLst>
                                    <p:set>
                                      <p:cBhvr>
                                        <p:cTn id="11" dur="1" fill="hold">
                                          <p:stCondLst>
                                            <p:cond delay="0"/>
                                          </p:stCondLst>
                                        </p:cTn>
                                        <p:tgtEl>
                                          <p:spTgt spid="218115">
                                            <p:txEl>
                                              <p:pRg st="2" end="2"/>
                                            </p:txEl>
                                          </p:spTgt>
                                        </p:tgtEl>
                                        <p:attrNameLst>
                                          <p:attrName>style.visibility</p:attrName>
                                        </p:attrNameLst>
                                      </p:cBhvr>
                                      <p:to>
                                        <p:strVal val="visible"/>
                                      </p:to>
                                    </p:set>
                                    <p:animEffect transition="in" filter="wedge">
                                      <p:cBhvr>
                                        <p:cTn id="12" dur="1000"/>
                                        <p:tgtEl>
                                          <p:spTgt spid="2181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iterate type="wd">
                                    <p:tmPct val="1000"/>
                                  </p:iterate>
                                  <p:childTnLst>
                                    <p:set>
                                      <p:cBhvr>
                                        <p:cTn id="16" dur="1" fill="hold">
                                          <p:stCondLst>
                                            <p:cond delay="0"/>
                                          </p:stCondLst>
                                        </p:cTn>
                                        <p:tgtEl>
                                          <p:spTgt spid="218115">
                                            <p:txEl>
                                              <p:pRg st="4" end="4"/>
                                            </p:txEl>
                                          </p:spTgt>
                                        </p:tgtEl>
                                        <p:attrNameLst>
                                          <p:attrName>style.visibility</p:attrName>
                                        </p:attrNameLst>
                                      </p:cBhvr>
                                      <p:to>
                                        <p:strVal val="visible"/>
                                      </p:to>
                                    </p:set>
                                    <p:animEffect transition="in" filter="wedge">
                                      <p:cBhvr>
                                        <p:cTn id="17" dur="1000"/>
                                        <p:tgtEl>
                                          <p:spTgt spid="21811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nodeType="clickEffect">
                                  <p:stCondLst>
                                    <p:cond delay="0"/>
                                  </p:stCondLst>
                                  <p:iterate type="wd">
                                    <p:tmPct val="1000"/>
                                  </p:iterate>
                                  <p:childTnLst>
                                    <p:set>
                                      <p:cBhvr>
                                        <p:cTn id="21" dur="1" fill="hold">
                                          <p:stCondLst>
                                            <p:cond delay="0"/>
                                          </p:stCondLst>
                                        </p:cTn>
                                        <p:tgtEl>
                                          <p:spTgt spid="218116"/>
                                        </p:tgtEl>
                                        <p:attrNameLst>
                                          <p:attrName>style.visibility</p:attrName>
                                        </p:attrNameLst>
                                      </p:cBhvr>
                                      <p:to>
                                        <p:strVal val="visible"/>
                                      </p:to>
                                    </p:set>
                                    <p:animEffect transition="in" filter="wedge">
                                      <p:cBhvr>
                                        <p:cTn id="22" dur="1000"/>
                                        <p:tgtEl>
                                          <p:spTgt spid="2181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218118"/>
                                        </p:tgtEl>
                                        <p:attrNameLst>
                                          <p:attrName>style.visibility</p:attrName>
                                        </p:attrNameLst>
                                      </p:cBhvr>
                                      <p:to>
                                        <p:strVal val="visible"/>
                                      </p:to>
                                    </p:set>
                                    <p:animEffect transition="in" filter="box(out)">
                                      <p:cBhvr>
                                        <p:cTn id="27" dur="1000"/>
                                        <p:tgtEl>
                                          <p:spTgt spid="218118"/>
                                        </p:tgtEl>
                                      </p:cBhvr>
                                    </p:animEffect>
                                  </p:childTnLst>
                                </p:cTn>
                              </p:par>
                              <p:par>
                                <p:cTn id="28" presetID="16" presetClass="entr" presetSubtype="37" fill="hold" nodeType="withEffect">
                                  <p:stCondLst>
                                    <p:cond delay="0"/>
                                  </p:stCondLst>
                                  <p:childTnLst>
                                    <p:set>
                                      <p:cBhvr>
                                        <p:cTn id="29" dur="1" fill="hold">
                                          <p:stCondLst>
                                            <p:cond delay="0"/>
                                          </p:stCondLst>
                                        </p:cTn>
                                        <p:tgtEl>
                                          <p:spTgt spid="218119"/>
                                        </p:tgtEl>
                                        <p:attrNameLst>
                                          <p:attrName>style.visibility</p:attrName>
                                        </p:attrNameLst>
                                      </p:cBhvr>
                                      <p:to>
                                        <p:strVal val="visible"/>
                                      </p:to>
                                    </p:set>
                                    <p:animEffect transition="in" filter="barn(outVertical)">
                                      <p:cBhvr>
                                        <p:cTn id="30" dur="1000"/>
                                        <p:tgtEl>
                                          <p:spTgt spid="218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9" grpId="0" animBg="1"/>
      <p:bldP spid="218116" grpId="0"/>
      <p:bldP spid="218118"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3778" name="Text Box 2">
            <a:extLst>
              <a:ext uri="{FF2B5EF4-FFF2-40B4-BE49-F238E27FC236}">
                <a16:creationId xmlns:a16="http://schemas.microsoft.com/office/drawing/2014/main" id="{DC73D069-1B3E-CC08-6873-44DF0D1B5822}"/>
              </a:ext>
            </a:extLst>
          </p:cNvPr>
          <p:cNvSpPr txBox="1">
            <a:spLocks noChangeArrowheads="1"/>
          </p:cNvSpPr>
          <p:nvPr/>
        </p:nvSpPr>
        <p:spPr bwMode="auto">
          <a:xfrm>
            <a:off x="434788" y="2033006"/>
            <a:ext cx="2590800"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Levítico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16</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03780" name="Text Box 4">
            <a:extLst>
              <a:ext uri="{FF2B5EF4-FFF2-40B4-BE49-F238E27FC236}">
                <a16:creationId xmlns:a16="http://schemas.microsoft.com/office/drawing/2014/main" id="{38B83F25-3E29-01D5-FEBC-0EB2B256B7E8}"/>
              </a:ext>
            </a:extLst>
          </p:cNvPr>
          <p:cNvSpPr txBox="1">
            <a:spLocks noChangeArrowheads="1"/>
          </p:cNvSpPr>
          <p:nvPr/>
        </p:nvSpPr>
        <p:spPr bwMode="auto">
          <a:xfrm>
            <a:off x="6705600" y="1905002"/>
            <a:ext cx="5791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Hebreos</a:t>
            </a:r>
            <a:r>
              <a:rPr lang="en-US" altLang="en-US" sz="2800" b="1" u="sng" dirty="0">
                <a:solidFill>
                  <a:srgbClr val="FFFF00"/>
                </a:solidFill>
                <a:latin typeface="Tahoma" panose="020B0604030504040204" pitchFamily="34" charset="0"/>
                <a:ea typeface="Tahoma" panose="020B0604030504040204" pitchFamily="34" charset="0"/>
                <a:cs typeface="Tahoma" panose="020B0604030504040204" pitchFamily="34" charset="0"/>
              </a:rPr>
              <a:t> 8 – 10, 13</a:t>
            </a:r>
          </a:p>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Juan 12:27-33; 19:30</a:t>
            </a:r>
          </a:p>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Rom 3:21-26; 5:8-9; 8:33-35</a:t>
            </a:r>
          </a:p>
          <a:p>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Efesios</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1:7; 2:13</a:t>
            </a:r>
          </a:p>
          <a:p>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Colosenses</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1:19-20</a:t>
            </a:r>
          </a:p>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1 Juan 1:7</a:t>
            </a:r>
          </a:p>
          <a:p>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Apocalypsis</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1:5; 5:9; 7:14</a:t>
            </a:r>
          </a:p>
          <a:p>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y otros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3781" name="AutoShape 5">
            <a:extLst>
              <a:ext uri="{FF2B5EF4-FFF2-40B4-BE49-F238E27FC236}">
                <a16:creationId xmlns:a16="http://schemas.microsoft.com/office/drawing/2014/main" id="{35151ADE-B873-9C83-AAB2-708629C1ECA6}"/>
              </a:ext>
            </a:extLst>
          </p:cNvPr>
          <p:cNvSpPr>
            <a:spLocks/>
          </p:cNvSpPr>
          <p:nvPr/>
        </p:nvSpPr>
        <p:spPr bwMode="auto">
          <a:xfrm>
            <a:off x="6477000" y="1828800"/>
            <a:ext cx="304800" cy="3657599"/>
          </a:xfrm>
          <a:prstGeom prst="leftBracket">
            <a:avLst>
              <a:gd name="adj" fmla="val 82917"/>
            </a:avLst>
          </a:prstGeom>
          <a:noFill/>
          <a:ln w="5715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800" b="1">
              <a:latin typeface="Tahoma" panose="020B0604030504040204" pitchFamily="34" charset="0"/>
              <a:ea typeface="Tahoma" panose="020B0604030504040204" pitchFamily="34" charset="0"/>
              <a:cs typeface="Tahoma" panose="020B0604030504040204" pitchFamily="34" charset="0"/>
            </a:endParaRPr>
          </a:p>
        </p:txBody>
      </p:sp>
      <p:sp>
        <p:nvSpPr>
          <p:cNvPr id="203782" name="Text Box 6">
            <a:extLst>
              <a:ext uri="{FF2B5EF4-FFF2-40B4-BE49-F238E27FC236}">
                <a16:creationId xmlns:a16="http://schemas.microsoft.com/office/drawing/2014/main" id="{9342C382-47EF-D896-2C74-B1718D7BEB21}"/>
              </a:ext>
            </a:extLst>
          </p:cNvPr>
          <p:cNvSpPr txBox="1">
            <a:spLocks noChangeArrowheads="1"/>
          </p:cNvSpPr>
          <p:nvPr/>
        </p:nvSpPr>
        <p:spPr bwMode="auto">
          <a:xfrm>
            <a:off x="3009900" y="1749851"/>
            <a:ext cx="3124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Illuminados</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3783" name="Text Box 7">
            <a:extLst>
              <a:ext uri="{FF2B5EF4-FFF2-40B4-BE49-F238E27FC236}">
                <a16:creationId xmlns:a16="http://schemas.microsoft.com/office/drawing/2014/main" id="{A56128D9-CAED-AFD6-FEB4-C5D71A8E306C}"/>
              </a:ext>
            </a:extLst>
          </p:cNvPr>
          <p:cNvSpPr txBox="1">
            <a:spLocks noChangeArrowheads="1"/>
          </p:cNvSpPr>
          <p:nvPr/>
        </p:nvSpPr>
        <p:spPr bwMode="auto">
          <a:xfrm>
            <a:off x="0" y="1"/>
            <a:ext cx="12192000" cy="954107"/>
          </a:xfrm>
          <a:prstGeom prst="rect">
            <a:avLst/>
          </a:prstGeom>
          <a:solidFill>
            <a:srgbClr val="F3F6E6"/>
          </a:solidFill>
          <a:ln>
            <a:noFill/>
          </a:ln>
          <a:effectLst/>
        </p:spPr>
        <p:txBody>
          <a:bodyPr wrap="square">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Jesús:  macho </a:t>
            </a:r>
            <a:r>
              <a:rPr lang="en-US" altLang="en-US" sz="2800" b="1" dirty="0" err="1">
                <a:latin typeface="Tahoma" panose="020B0604030504040204" pitchFamily="34" charset="0"/>
                <a:ea typeface="Tahoma" panose="020B0604030504040204" pitchFamily="34" charset="0"/>
                <a:cs typeface="Tahoma" panose="020B0604030504040204" pitchFamily="34" charset="0"/>
              </a:rPr>
              <a:t>cabrío</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sacrificio</a:t>
            </a:r>
            <a:r>
              <a:rPr lang="en-US" altLang="en-US" sz="2800" b="1" dirty="0">
                <a:latin typeface="Tahoma" panose="020B0604030504040204" pitchFamily="34" charset="0"/>
                <a:ea typeface="Tahoma" panose="020B0604030504040204" pitchFamily="34" charset="0"/>
                <a:cs typeface="Tahoma" panose="020B0604030504040204" pitchFamily="34" charset="0"/>
              </a:rPr>
              <a:t> y Azazel, </a:t>
            </a:r>
            <a:r>
              <a:rPr lang="es-ES" altLang="en-US" sz="2800" b="1" dirty="0">
                <a:latin typeface="Tahoma" panose="020B0604030504040204" pitchFamily="34" charset="0"/>
                <a:ea typeface="Tahoma" panose="020B0604030504040204" pitchFamily="34" charset="0"/>
                <a:cs typeface="Tahoma" panose="020B0604030504040204" pitchFamily="34" charset="0"/>
              </a:rPr>
              <a:t>para siempre que llevó nuestros pecados, para no más ser recordados contra nosotros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203784" name="Line 8">
            <a:extLst>
              <a:ext uri="{FF2B5EF4-FFF2-40B4-BE49-F238E27FC236}">
                <a16:creationId xmlns:a16="http://schemas.microsoft.com/office/drawing/2014/main" id="{88898731-5F84-6255-515B-774C5CFFB565}"/>
              </a:ext>
            </a:extLst>
          </p:cNvPr>
          <p:cNvSpPr>
            <a:spLocks noChangeShapeType="1"/>
          </p:cNvSpPr>
          <p:nvPr/>
        </p:nvSpPr>
        <p:spPr bwMode="auto">
          <a:xfrm flipH="1">
            <a:off x="2667000" y="2273072"/>
            <a:ext cx="3810000" cy="12927"/>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withEffect">
                                  <p:stCondLst>
                                    <p:cond delay="0"/>
                                  </p:stCondLst>
                                  <p:childTnLst>
                                    <p:set>
                                      <p:cBhvr>
                                        <p:cTn id="6" dur="1" fill="hold">
                                          <p:stCondLst>
                                            <p:cond delay="0"/>
                                          </p:stCondLst>
                                        </p:cTn>
                                        <p:tgtEl>
                                          <p:spTgt spid="203783"/>
                                        </p:tgtEl>
                                        <p:attrNameLst>
                                          <p:attrName>style.visibility</p:attrName>
                                        </p:attrNameLst>
                                      </p:cBhvr>
                                      <p:to>
                                        <p:strVal val="visible"/>
                                      </p:to>
                                    </p:set>
                                    <p:animEffect transition="in" filter="strips(upRight)">
                                      <p:cBhvr>
                                        <p:cTn id="7" dur="1000"/>
                                        <p:tgtEl>
                                          <p:spTgt spid="2037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iterate type="wd">
                                    <p:tmPct val="4000"/>
                                  </p:iterate>
                                  <p:childTnLst>
                                    <p:set>
                                      <p:cBhvr>
                                        <p:cTn id="11" dur="1" fill="hold">
                                          <p:stCondLst>
                                            <p:cond delay="0"/>
                                          </p:stCondLst>
                                        </p:cTn>
                                        <p:tgtEl>
                                          <p:spTgt spid="203780"/>
                                        </p:tgtEl>
                                        <p:attrNameLst>
                                          <p:attrName>style.visibility</p:attrName>
                                        </p:attrNameLst>
                                      </p:cBhvr>
                                      <p:to>
                                        <p:strVal val="visible"/>
                                      </p:to>
                                    </p:set>
                                    <p:animEffect transition="in" filter="slide(fromLeft)">
                                      <p:cBhvr>
                                        <p:cTn id="12" dur="1000"/>
                                        <p:tgtEl>
                                          <p:spTgt spid="2037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8" fill="hold" nodeType="clickEffect">
                                  <p:stCondLst>
                                    <p:cond delay="0"/>
                                  </p:stCondLst>
                                  <p:childTnLst>
                                    <p:set>
                                      <p:cBhvr>
                                        <p:cTn id="16" dur="1" fill="hold">
                                          <p:stCondLst>
                                            <p:cond delay="0"/>
                                          </p:stCondLst>
                                        </p:cTn>
                                        <p:tgtEl>
                                          <p:spTgt spid="203781"/>
                                        </p:tgtEl>
                                        <p:attrNameLst>
                                          <p:attrName>style.visibility</p:attrName>
                                        </p:attrNameLst>
                                      </p:cBhvr>
                                      <p:to>
                                        <p:strVal val="visible"/>
                                      </p:to>
                                    </p:set>
                                    <p:anim calcmode="lin" valueType="num">
                                      <p:cBhvr>
                                        <p:cTn id="17" dur="1000" fill="hold"/>
                                        <p:tgtEl>
                                          <p:spTgt spid="203781"/>
                                        </p:tgtEl>
                                        <p:attrNameLst>
                                          <p:attrName>ppt_x</p:attrName>
                                        </p:attrNameLst>
                                      </p:cBhvr>
                                      <p:tavLst>
                                        <p:tav tm="0">
                                          <p:val>
                                            <p:strVal val="#ppt_x-#ppt_w/2"/>
                                          </p:val>
                                        </p:tav>
                                        <p:tav tm="100000">
                                          <p:val>
                                            <p:strVal val="#ppt_x"/>
                                          </p:val>
                                        </p:tav>
                                      </p:tavLst>
                                    </p:anim>
                                    <p:anim calcmode="lin" valueType="num">
                                      <p:cBhvr>
                                        <p:cTn id="18" dur="1000" fill="hold"/>
                                        <p:tgtEl>
                                          <p:spTgt spid="203781"/>
                                        </p:tgtEl>
                                        <p:attrNameLst>
                                          <p:attrName>ppt_y</p:attrName>
                                        </p:attrNameLst>
                                      </p:cBhvr>
                                      <p:tavLst>
                                        <p:tav tm="0">
                                          <p:val>
                                            <p:strVal val="#ppt_y"/>
                                          </p:val>
                                        </p:tav>
                                        <p:tav tm="100000">
                                          <p:val>
                                            <p:strVal val="#ppt_y"/>
                                          </p:val>
                                        </p:tav>
                                      </p:tavLst>
                                    </p:anim>
                                    <p:anim calcmode="lin" valueType="num">
                                      <p:cBhvr>
                                        <p:cTn id="19" dur="1000" fill="hold"/>
                                        <p:tgtEl>
                                          <p:spTgt spid="203781"/>
                                        </p:tgtEl>
                                        <p:attrNameLst>
                                          <p:attrName>ppt_w</p:attrName>
                                        </p:attrNameLst>
                                      </p:cBhvr>
                                      <p:tavLst>
                                        <p:tav tm="0">
                                          <p:val>
                                            <p:fltVal val="0"/>
                                          </p:val>
                                        </p:tav>
                                        <p:tav tm="100000">
                                          <p:val>
                                            <p:strVal val="#ppt_w"/>
                                          </p:val>
                                        </p:tav>
                                      </p:tavLst>
                                    </p:anim>
                                    <p:anim calcmode="lin" valueType="num">
                                      <p:cBhvr>
                                        <p:cTn id="20" dur="1000" fill="hold"/>
                                        <p:tgtEl>
                                          <p:spTgt spid="203781"/>
                                        </p:tgtEl>
                                        <p:attrNameLst>
                                          <p:attrName>ppt_h</p:attrName>
                                        </p:attrNameLst>
                                      </p:cBhvr>
                                      <p:tavLst>
                                        <p:tav tm="0">
                                          <p:val>
                                            <p:strVal val="#ppt_h"/>
                                          </p:val>
                                        </p:tav>
                                        <p:tav tm="100000">
                                          <p:val>
                                            <p:strVal val="#ppt_h"/>
                                          </p:val>
                                        </p:tav>
                                      </p:tavLst>
                                    </p:anim>
                                  </p:childTnLst>
                                </p:cTn>
                              </p:par>
                              <p:par>
                                <p:cTn id="21" presetID="12" presetClass="entr" presetSubtype="8" fill="hold" nodeType="withEffect">
                                  <p:stCondLst>
                                    <p:cond delay="0"/>
                                  </p:stCondLst>
                                  <p:childTnLst>
                                    <p:set>
                                      <p:cBhvr>
                                        <p:cTn id="22" dur="1" fill="hold">
                                          <p:stCondLst>
                                            <p:cond delay="0"/>
                                          </p:stCondLst>
                                        </p:cTn>
                                        <p:tgtEl>
                                          <p:spTgt spid="203784"/>
                                        </p:tgtEl>
                                        <p:attrNameLst>
                                          <p:attrName>style.visibility</p:attrName>
                                        </p:attrNameLst>
                                      </p:cBhvr>
                                      <p:to>
                                        <p:strVal val="visible"/>
                                      </p:to>
                                    </p:set>
                                    <p:animEffect transition="in" filter="slide(fromLeft)">
                                      <p:cBhvr>
                                        <p:cTn id="23" dur="2000"/>
                                        <p:tgtEl>
                                          <p:spTgt spid="203784"/>
                                        </p:tgtEl>
                                      </p:cBhvr>
                                    </p:animEffect>
                                  </p:childTnLst>
                                </p:cTn>
                              </p:par>
                              <p:par>
                                <p:cTn id="24" presetID="16" presetClass="entr" presetSubtype="37" fill="hold" nodeType="withEffect">
                                  <p:stCondLst>
                                    <p:cond delay="0"/>
                                  </p:stCondLst>
                                  <p:iterate type="lt">
                                    <p:tmPct val="5000"/>
                                  </p:iterate>
                                  <p:childTnLst>
                                    <p:set>
                                      <p:cBhvr>
                                        <p:cTn id="25" dur="1" fill="hold">
                                          <p:stCondLst>
                                            <p:cond delay="0"/>
                                          </p:stCondLst>
                                        </p:cTn>
                                        <p:tgtEl>
                                          <p:spTgt spid="203782"/>
                                        </p:tgtEl>
                                        <p:attrNameLst>
                                          <p:attrName>style.visibility</p:attrName>
                                        </p:attrNameLst>
                                      </p:cBhvr>
                                      <p:to>
                                        <p:strVal val="visible"/>
                                      </p:to>
                                    </p:set>
                                    <p:animEffect transition="in" filter="barn(outVertical)">
                                      <p:cBhvr>
                                        <p:cTn id="26" dur="1000"/>
                                        <p:tgtEl>
                                          <p:spTgt spid="203782"/>
                                        </p:tgtEl>
                                      </p:cBhvr>
                                    </p:animEffect>
                                  </p:childTnLst>
                                </p:cTn>
                              </p:par>
                              <p:par>
                                <p:cTn id="27" presetID="12" presetClass="entr" presetSubtype="8" fill="hold" nodeType="withEffect">
                                  <p:stCondLst>
                                    <p:cond delay="0"/>
                                  </p:stCondLst>
                                  <p:iterate type="lt">
                                    <p:tmPct val="3000"/>
                                  </p:iterate>
                                  <p:childTnLst>
                                    <p:set>
                                      <p:cBhvr>
                                        <p:cTn id="28" dur="1" fill="hold">
                                          <p:stCondLst>
                                            <p:cond delay="0"/>
                                          </p:stCondLst>
                                        </p:cTn>
                                        <p:tgtEl>
                                          <p:spTgt spid="203778"/>
                                        </p:tgtEl>
                                        <p:attrNameLst>
                                          <p:attrName>style.visibility</p:attrName>
                                        </p:attrNameLst>
                                      </p:cBhvr>
                                      <p:to>
                                        <p:strVal val="visible"/>
                                      </p:to>
                                    </p:set>
                                    <p:animEffect transition="in" filter="slide(fromLeft)">
                                      <p:cBhvr>
                                        <p:cTn id="29" dur="1000"/>
                                        <p:tgtEl>
                                          <p:spTgt spid="203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p:bldP spid="203780" grpId="0"/>
      <p:bldP spid="203782" grpId="0"/>
      <p:bldP spid="2037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1156806C-EA68-E8B4-8790-CA2F0502C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9331" name="Picture 3">
            <a:extLst>
              <a:ext uri="{FF2B5EF4-FFF2-40B4-BE49-F238E27FC236}">
                <a16:creationId xmlns:a16="http://schemas.microsoft.com/office/drawing/2014/main" id="{A7B14AEF-C62C-81F4-F68F-C24D392F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9332" name="Oval 4">
            <a:extLst>
              <a:ext uri="{FF2B5EF4-FFF2-40B4-BE49-F238E27FC236}">
                <a16:creationId xmlns:a16="http://schemas.microsoft.com/office/drawing/2014/main" id="{4E132C9D-2EC8-1A7F-7B28-AEE848159FD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a:extLst>
              <a:ext uri="{FF2B5EF4-FFF2-40B4-BE49-F238E27FC236}">
                <a16:creationId xmlns:a16="http://schemas.microsoft.com/office/drawing/2014/main" id="{FF470FA0-DA59-4BCD-9A21-E00A5A6F2FFF}"/>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4" name="Line 6">
            <a:extLst>
              <a:ext uri="{FF2B5EF4-FFF2-40B4-BE49-F238E27FC236}">
                <a16:creationId xmlns:a16="http://schemas.microsoft.com/office/drawing/2014/main" id="{C7B458CF-354B-69D8-3BFC-71C971608602}"/>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5" name="Line 7">
            <a:extLst>
              <a:ext uri="{FF2B5EF4-FFF2-40B4-BE49-F238E27FC236}">
                <a16:creationId xmlns:a16="http://schemas.microsoft.com/office/drawing/2014/main" id="{DB7EDCED-0FA7-58B9-D090-553D6C68DED7}"/>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6" name="Line 8">
            <a:extLst>
              <a:ext uri="{FF2B5EF4-FFF2-40B4-BE49-F238E27FC236}">
                <a16:creationId xmlns:a16="http://schemas.microsoft.com/office/drawing/2014/main" id="{C13F0B87-01FC-5FF1-A7B9-E53A530734F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a:extLst>
              <a:ext uri="{FF2B5EF4-FFF2-40B4-BE49-F238E27FC236}">
                <a16:creationId xmlns:a16="http://schemas.microsoft.com/office/drawing/2014/main" id="{E2FBBE3B-C728-A8DF-9E5D-1F815FF7CE3B}"/>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a:extLst>
              <a:ext uri="{FF2B5EF4-FFF2-40B4-BE49-F238E27FC236}">
                <a16:creationId xmlns:a16="http://schemas.microsoft.com/office/drawing/2014/main" id="{3C6FEABF-E37E-B0B2-B06E-D805D0BE3917}"/>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a:extLst>
              <a:ext uri="{FF2B5EF4-FFF2-40B4-BE49-F238E27FC236}">
                <a16:creationId xmlns:a16="http://schemas.microsoft.com/office/drawing/2014/main" id="{B5EA6EC5-3212-DF9A-2445-140A142E5E9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0" name="Line 12">
            <a:extLst>
              <a:ext uri="{FF2B5EF4-FFF2-40B4-BE49-F238E27FC236}">
                <a16:creationId xmlns:a16="http://schemas.microsoft.com/office/drawing/2014/main" id="{0A28FF90-C691-ECBA-765B-226C7BC09090}"/>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1" name="Line 13">
            <a:extLst>
              <a:ext uri="{FF2B5EF4-FFF2-40B4-BE49-F238E27FC236}">
                <a16:creationId xmlns:a16="http://schemas.microsoft.com/office/drawing/2014/main" id="{7E3790A3-5957-0E7B-B13F-4839B57ED9C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2" name="Line 14">
            <a:extLst>
              <a:ext uri="{FF2B5EF4-FFF2-40B4-BE49-F238E27FC236}">
                <a16:creationId xmlns:a16="http://schemas.microsoft.com/office/drawing/2014/main" id="{4E1591E3-5F37-F838-A1C1-04DEAE244D9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3" name="Line 15">
            <a:extLst>
              <a:ext uri="{FF2B5EF4-FFF2-40B4-BE49-F238E27FC236}">
                <a16:creationId xmlns:a16="http://schemas.microsoft.com/office/drawing/2014/main" id="{58F667E1-A2CF-37E6-AFA9-888191ED4E07}"/>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9344" name="Picture 16">
            <a:extLst>
              <a:ext uri="{FF2B5EF4-FFF2-40B4-BE49-F238E27FC236}">
                <a16:creationId xmlns:a16="http://schemas.microsoft.com/office/drawing/2014/main" id="{916E81A0-4319-6C75-0437-95BA1EEC7E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99345" name="Text Box 17">
            <a:extLst>
              <a:ext uri="{FF2B5EF4-FFF2-40B4-BE49-F238E27FC236}">
                <a16:creationId xmlns:a16="http://schemas.microsoft.com/office/drawing/2014/main" id="{0D5CAFB8-1FEC-5C95-78DC-42825AA4847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dirty="0" err="1">
                <a:solidFill>
                  <a:schemeClr val="bg1"/>
                </a:solidFill>
                <a:latin typeface="Ravie" panose="04040805050809020602" pitchFamily="82" charset="0"/>
              </a:rPr>
              <a:t>Textos</a:t>
            </a:r>
            <a:endParaRPr lang="en-US" altLang="en-US" sz="2800" dirty="0">
              <a:solidFill>
                <a:schemeClr val="bg1"/>
              </a:solidFill>
              <a:latin typeface="Ravie" panose="04040805050809020602" pitchFamily="82" charset="0"/>
            </a:endParaRPr>
          </a:p>
        </p:txBody>
      </p:sp>
      <p:sp>
        <p:nvSpPr>
          <p:cNvPr id="99346" name="Text Box 18">
            <a:extLst>
              <a:ext uri="{FF2B5EF4-FFF2-40B4-BE49-F238E27FC236}">
                <a16:creationId xmlns:a16="http://schemas.microsoft.com/office/drawing/2014/main" id="{25CBDCE4-1375-D644-C165-40BF5E8CCDC3}"/>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dirty="0">
                <a:solidFill>
                  <a:schemeClr val="bg1"/>
                </a:solidFill>
                <a:latin typeface="Ravie" panose="04040805050809020602" pitchFamily="82" charset="0"/>
              </a:rPr>
              <a:t>Claves del</a:t>
            </a:r>
          </a:p>
          <a:p>
            <a:pPr algn="ctr"/>
            <a:r>
              <a:rPr lang="en-US" altLang="en-US" sz="2800" dirty="0" err="1">
                <a:solidFill>
                  <a:schemeClr val="bg1"/>
                </a:solidFill>
                <a:latin typeface="Ravie" panose="04040805050809020602" pitchFamily="82" charset="0"/>
              </a:rPr>
              <a:t>Antiguo</a:t>
            </a:r>
            <a:endParaRPr lang="en-US" altLang="en-US" sz="2800" dirty="0">
              <a:solidFill>
                <a:schemeClr val="bg1"/>
              </a:solidFill>
              <a:latin typeface="Ravie" panose="04040805050809020602" pitchFamily="82" charset="0"/>
            </a:endParaRPr>
          </a:p>
        </p:txBody>
      </p:sp>
      <p:sp>
        <p:nvSpPr>
          <p:cNvPr id="99347" name="Text Box 19">
            <a:extLst>
              <a:ext uri="{FF2B5EF4-FFF2-40B4-BE49-F238E27FC236}">
                <a16:creationId xmlns:a16="http://schemas.microsoft.com/office/drawing/2014/main" id="{E20BBCF6-7F32-FECC-5016-F599264DBFE5}"/>
              </a:ext>
            </a:extLst>
          </p:cNvPr>
          <p:cNvSpPr txBox="1">
            <a:spLocks noChangeArrowheads="1"/>
          </p:cNvSpPr>
          <p:nvPr/>
        </p:nvSpPr>
        <p:spPr bwMode="auto">
          <a:xfrm>
            <a:off x="1752600" y="5410201"/>
            <a:ext cx="3124200" cy="51911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2800" dirty="0" err="1">
                <a:solidFill>
                  <a:schemeClr val="bg1"/>
                </a:solidFill>
                <a:latin typeface="Ravie" panose="04040805050809020602" pitchFamily="82" charset="0"/>
              </a:rPr>
              <a:t>Testamento</a:t>
            </a:r>
            <a:endParaRPr lang="en-US" altLang="en-US" sz="2800" dirty="0">
              <a:solidFill>
                <a:schemeClr val="bg1"/>
              </a:solidFill>
              <a:latin typeface="Ravie" panose="04040805050809020602" pitchFamily="82" charset="0"/>
            </a:endParaRPr>
          </a:p>
        </p:txBody>
      </p:sp>
      <p:sp>
        <p:nvSpPr>
          <p:cNvPr id="99348" name="Text Box 20">
            <a:extLst>
              <a:ext uri="{FF2B5EF4-FFF2-40B4-BE49-F238E27FC236}">
                <a16:creationId xmlns:a16="http://schemas.microsoft.com/office/drawing/2014/main" id="{D7DDD9D8-0115-31C4-3D8E-3C28A63057D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a:solidFill>
                  <a:srgbClr val="FFCC00"/>
                </a:solidFill>
                <a:latin typeface="Ravie" panose="04040805050809020602" pitchFamily="82" charset="0"/>
              </a:rPr>
              <a:t>Que </a:t>
            </a:r>
            <a:r>
              <a:rPr lang="en-US" altLang="en-US" sz="3600" dirty="0" err="1">
                <a:solidFill>
                  <a:srgbClr val="FFCC00"/>
                </a:solidFill>
                <a:latin typeface="Ravie" panose="04040805050809020602" pitchFamily="82" charset="0"/>
              </a:rPr>
              <a:t>Iluminan</a:t>
            </a:r>
            <a:endParaRPr lang="en-US" altLang="en-US" sz="3600" dirty="0">
              <a:solidFill>
                <a:srgbClr val="FFCC00"/>
              </a:solidFill>
              <a:latin typeface="Ravie" panose="04040805050809020602" pitchFamily="82" charset="0"/>
            </a:endParaRPr>
          </a:p>
        </p:txBody>
      </p:sp>
      <p:sp>
        <p:nvSpPr>
          <p:cNvPr id="99349" name="Text Box 21">
            <a:extLst>
              <a:ext uri="{FF2B5EF4-FFF2-40B4-BE49-F238E27FC236}">
                <a16:creationId xmlns:a16="http://schemas.microsoft.com/office/drawing/2014/main" id="{26AEAE8F-1EBE-ECC7-5201-F37B4020981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99350" name="Text Box 22">
            <a:extLst>
              <a:ext uri="{FF2B5EF4-FFF2-40B4-BE49-F238E27FC236}">
                <a16:creationId xmlns:a16="http://schemas.microsoft.com/office/drawing/2014/main" id="{2E192C7F-2C41-EF5D-75AE-7F6D08D2BDFE}"/>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993300"/>
                </a:solidFill>
                <a:latin typeface="Ravie" panose="04040805050809020602" pitchFamily="82" charset="0"/>
              </a:rPr>
              <a:t>Nuevo</a:t>
            </a:r>
          </a:p>
        </p:txBody>
      </p:sp>
      <p:sp>
        <p:nvSpPr>
          <p:cNvPr id="99351" name="Text Box 23">
            <a:extLst>
              <a:ext uri="{FF2B5EF4-FFF2-40B4-BE49-F238E27FC236}">
                <a16:creationId xmlns:a16="http://schemas.microsoft.com/office/drawing/2014/main" id="{920D1CF7-1C21-3965-4E2A-288370F9DAD4}"/>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err="1">
                <a:solidFill>
                  <a:srgbClr val="993300"/>
                </a:solidFill>
                <a:latin typeface="Ravie" panose="04040805050809020602" pitchFamily="82" charset="0"/>
              </a:rPr>
              <a:t>Pacto</a:t>
            </a:r>
            <a:endParaRPr lang="en-US" altLang="en-US" sz="4000" dirty="0">
              <a:solidFill>
                <a:srgbClr val="993300"/>
              </a:solidFill>
              <a:latin typeface="Ravie" panose="04040805050809020602" pitchFamily="82" charset="0"/>
            </a:endParaRPr>
          </a:p>
        </p:txBody>
      </p:sp>
      <p:sp>
        <p:nvSpPr>
          <p:cNvPr id="99352" name="Rectangle 24">
            <a:extLst>
              <a:ext uri="{FF2B5EF4-FFF2-40B4-BE49-F238E27FC236}">
                <a16:creationId xmlns:a16="http://schemas.microsoft.com/office/drawing/2014/main" id="{FA9F5E31-70CF-4D0E-5772-5A3A0F607AED}"/>
              </a:ext>
            </a:extLst>
          </p:cNvPr>
          <p:cNvSpPr>
            <a:spLocks noChangeArrowheads="1"/>
          </p:cNvSpPr>
          <p:nvPr/>
        </p:nvSpPr>
        <p:spPr bwMode="auto">
          <a:xfrm rot="21131061">
            <a:off x="45603" y="288845"/>
            <a:ext cx="469339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dándonos a conocer el misterio de su voluntad, según su beneplácito, el cual se había propuesto en sí mismo, de reunir todas las cosas en Cristo</a:t>
            </a:r>
          </a:p>
        </p:txBody>
      </p:sp>
      <p:sp>
        <p:nvSpPr>
          <p:cNvPr id="99353" name="Rectangle 25">
            <a:extLst>
              <a:ext uri="{FF2B5EF4-FFF2-40B4-BE49-F238E27FC236}">
                <a16:creationId xmlns:a16="http://schemas.microsoft.com/office/drawing/2014/main" id="{ABD06FC8-4AC8-9728-9408-DCDB022BE176}"/>
              </a:ext>
            </a:extLst>
          </p:cNvPr>
          <p:cNvSpPr>
            <a:spLocks noChangeArrowheads="1"/>
          </p:cNvSpPr>
          <p:nvPr/>
        </p:nvSpPr>
        <p:spPr bwMode="auto">
          <a:xfrm rot="21127898">
            <a:off x="6241200" y="3996059"/>
            <a:ext cx="57791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rPr>
              <a:t>en la dispensación del cumplimiento de los tiempos, así las que están en los cielos, como las que están en la tierra. </a:t>
            </a:r>
            <a:endParaRPr lang="en-US" altLang="en-US" sz="28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i="1" dirty="0">
                <a:solidFill>
                  <a:srgbClr val="FFFF00"/>
                </a:solidFill>
                <a:latin typeface="Tahoma" panose="020B0604030504040204" pitchFamily="34" charset="0"/>
                <a:ea typeface="Tahoma" panose="020B0604030504040204" pitchFamily="34" charset="0"/>
                <a:cs typeface="Tahoma" panose="020B0604030504040204" pitchFamily="34" charset="0"/>
              </a:rPr>
              <a:t>Ef 1:9-10</a:t>
            </a: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6306" name="Picture 2">
            <a:extLst>
              <a:ext uri="{FF2B5EF4-FFF2-40B4-BE49-F238E27FC236}">
                <a16:creationId xmlns:a16="http://schemas.microsoft.com/office/drawing/2014/main" id="{0BB7DE2F-F76C-3B46-042B-D14BFA1C6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226307" name="Picture 3">
            <a:extLst>
              <a:ext uri="{FF2B5EF4-FFF2-40B4-BE49-F238E27FC236}">
                <a16:creationId xmlns:a16="http://schemas.microsoft.com/office/drawing/2014/main" id="{5A1ED7C7-84E3-D7D4-2223-D63349A791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5029200" cy="3200399"/>
          </a:xfrm>
          <a:prstGeom prst="rect">
            <a:avLst/>
          </a:prstGeom>
          <a:noFill/>
          <a:extLst>
            <a:ext uri="{909E8E84-426E-40DD-AFC4-6F175D3DCCD1}">
              <a14:hiddenFill xmlns:a14="http://schemas.microsoft.com/office/drawing/2010/main">
                <a:solidFill>
                  <a:srgbClr val="FFFFFF"/>
                </a:solidFill>
              </a14:hiddenFill>
            </a:ext>
          </a:extLst>
        </p:spPr>
      </p:pic>
      <p:sp>
        <p:nvSpPr>
          <p:cNvPr id="226308" name="Oval 4">
            <a:extLst>
              <a:ext uri="{FF2B5EF4-FFF2-40B4-BE49-F238E27FC236}">
                <a16:creationId xmlns:a16="http://schemas.microsoft.com/office/drawing/2014/main" id="{4FC9290D-01C1-D9BE-5338-2542303227B7}"/>
              </a:ext>
            </a:extLst>
          </p:cNvPr>
          <p:cNvSpPr>
            <a:spLocks noChangeArrowheads="1"/>
          </p:cNvSpPr>
          <p:nvPr/>
        </p:nvSpPr>
        <p:spPr bwMode="auto">
          <a:xfrm>
            <a:off x="5655690" y="0"/>
            <a:ext cx="6231509" cy="4130675"/>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09" name="Line 5">
            <a:extLst>
              <a:ext uri="{FF2B5EF4-FFF2-40B4-BE49-F238E27FC236}">
                <a16:creationId xmlns:a16="http://schemas.microsoft.com/office/drawing/2014/main" id="{41F0BB1D-7D26-4740-6F2D-4AAC5FB96B0D}"/>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0" name="Line 6">
            <a:extLst>
              <a:ext uri="{FF2B5EF4-FFF2-40B4-BE49-F238E27FC236}">
                <a16:creationId xmlns:a16="http://schemas.microsoft.com/office/drawing/2014/main" id="{A137DD6A-B6FA-C8A7-5B86-98EED1DC7C75}"/>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1" name="Line 7">
            <a:extLst>
              <a:ext uri="{FF2B5EF4-FFF2-40B4-BE49-F238E27FC236}">
                <a16:creationId xmlns:a16="http://schemas.microsoft.com/office/drawing/2014/main" id="{23A946B4-7654-69B6-B277-9FA6CDF36D2A}"/>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2" name="Line 8">
            <a:extLst>
              <a:ext uri="{FF2B5EF4-FFF2-40B4-BE49-F238E27FC236}">
                <a16:creationId xmlns:a16="http://schemas.microsoft.com/office/drawing/2014/main" id="{C63800BC-FE55-E57A-169D-F039BACDD18C}"/>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3" name="Line 9">
            <a:extLst>
              <a:ext uri="{FF2B5EF4-FFF2-40B4-BE49-F238E27FC236}">
                <a16:creationId xmlns:a16="http://schemas.microsoft.com/office/drawing/2014/main" id="{53B1D038-E235-6DB1-02AB-750CF09204BD}"/>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4" name="Line 10">
            <a:extLst>
              <a:ext uri="{FF2B5EF4-FFF2-40B4-BE49-F238E27FC236}">
                <a16:creationId xmlns:a16="http://schemas.microsoft.com/office/drawing/2014/main" id="{CE365215-6165-01F0-BAC0-71E2B6216EAB}"/>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5" name="Line 11">
            <a:extLst>
              <a:ext uri="{FF2B5EF4-FFF2-40B4-BE49-F238E27FC236}">
                <a16:creationId xmlns:a16="http://schemas.microsoft.com/office/drawing/2014/main" id="{E137AABF-B0E8-0E9C-A234-BDB205784466}"/>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6" name="Line 12">
            <a:extLst>
              <a:ext uri="{FF2B5EF4-FFF2-40B4-BE49-F238E27FC236}">
                <a16:creationId xmlns:a16="http://schemas.microsoft.com/office/drawing/2014/main" id="{CA64DDA2-0B60-0B3D-043F-389C9C1B9265}"/>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7" name="Line 13">
            <a:extLst>
              <a:ext uri="{FF2B5EF4-FFF2-40B4-BE49-F238E27FC236}">
                <a16:creationId xmlns:a16="http://schemas.microsoft.com/office/drawing/2014/main" id="{C0922A4B-FB64-EA77-7C40-8CEF227C1823}"/>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8" name="Line 14">
            <a:extLst>
              <a:ext uri="{FF2B5EF4-FFF2-40B4-BE49-F238E27FC236}">
                <a16:creationId xmlns:a16="http://schemas.microsoft.com/office/drawing/2014/main" id="{C88D8080-7B13-6D36-F3A7-B2A05E520AD8}"/>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9" name="Line 15">
            <a:extLst>
              <a:ext uri="{FF2B5EF4-FFF2-40B4-BE49-F238E27FC236}">
                <a16:creationId xmlns:a16="http://schemas.microsoft.com/office/drawing/2014/main" id="{8CBC5F9E-1401-3634-4625-21E504CA6338}"/>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26320" name="Picture 16">
            <a:extLst>
              <a:ext uri="{FF2B5EF4-FFF2-40B4-BE49-F238E27FC236}">
                <a16:creationId xmlns:a16="http://schemas.microsoft.com/office/drawing/2014/main" id="{DD047247-29D7-D2B7-8341-FCA0D14A15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7" y="2895600"/>
            <a:ext cx="5154630" cy="3962400"/>
          </a:xfrm>
          <a:prstGeom prst="rect">
            <a:avLst/>
          </a:prstGeom>
          <a:noFill/>
          <a:extLst>
            <a:ext uri="{909E8E84-426E-40DD-AFC4-6F175D3DCCD1}">
              <a14:hiddenFill xmlns:a14="http://schemas.microsoft.com/office/drawing/2010/main">
                <a:solidFill>
                  <a:srgbClr val="FFFFFF"/>
                </a:solidFill>
              </a14:hiddenFill>
            </a:ext>
          </a:extLst>
        </p:spPr>
      </p:pic>
      <p:sp>
        <p:nvSpPr>
          <p:cNvPr id="226321" name="Text Box 17">
            <a:extLst>
              <a:ext uri="{FF2B5EF4-FFF2-40B4-BE49-F238E27FC236}">
                <a16:creationId xmlns:a16="http://schemas.microsoft.com/office/drawing/2014/main" id="{A2CCE7BD-9C22-5CDD-EE19-3601439737CA}"/>
              </a:ext>
            </a:extLst>
          </p:cNvPr>
          <p:cNvSpPr txBox="1">
            <a:spLocks noChangeArrowheads="1"/>
          </p:cNvSpPr>
          <p:nvPr/>
        </p:nvSpPr>
        <p:spPr bwMode="auto">
          <a:xfrm>
            <a:off x="1528746" y="4082696"/>
            <a:ext cx="2514600" cy="1616075"/>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000" dirty="0" err="1">
                <a:solidFill>
                  <a:schemeClr val="bg1"/>
                </a:solidFill>
              </a:rPr>
              <a:t>Levítico</a:t>
            </a:r>
            <a:endParaRPr lang="en-US" altLang="en-US" sz="5000" dirty="0">
              <a:solidFill>
                <a:schemeClr val="bg1"/>
              </a:solidFill>
            </a:endParaRPr>
          </a:p>
          <a:p>
            <a:pPr algn="ctr"/>
            <a:r>
              <a:rPr lang="en-US" altLang="en-US" sz="5000" dirty="0">
                <a:solidFill>
                  <a:schemeClr val="bg1"/>
                </a:solidFill>
              </a:rPr>
              <a:t>16</a:t>
            </a:r>
          </a:p>
        </p:txBody>
      </p:sp>
      <p:sp>
        <p:nvSpPr>
          <p:cNvPr id="226322" name="Text Box 18">
            <a:extLst>
              <a:ext uri="{FF2B5EF4-FFF2-40B4-BE49-F238E27FC236}">
                <a16:creationId xmlns:a16="http://schemas.microsoft.com/office/drawing/2014/main" id="{B4D3B3BB-28EF-5E55-22DE-284B9529D1AE}"/>
              </a:ext>
            </a:extLst>
          </p:cNvPr>
          <p:cNvSpPr txBox="1">
            <a:spLocks noChangeArrowheads="1"/>
          </p:cNvSpPr>
          <p:nvPr/>
        </p:nvSpPr>
        <p:spPr bwMode="auto">
          <a:xfrm>
            <a:off x="6252754" y="447474"/>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226323" name="Text Box 19">
            <a:extLst>
              <a:ext uri="{FF2B5EF4-FFF2-40B4-BE49-F238E27FC236}">
                <a16:creationId xmlns:a16="http://schemas.microsoft.com/office/drawing/2014/main" id="{E9F746DE-237B-EFB4-8AB0-5A66FC12EE58}"/>
              </a:ext>
            </a:extLst>
          </p:cNvPr>
          <p:cNvSpPr txBox="1">
            <a:spLocks noChangeArrowheads="1"/>
          </p:cNvSpPr>
          <p:nvPr/>
        </p:nvSpPr>
        <p:spPr bwMode="auto">
          <a:xfrm>
            <a:off x="6400800" y="1061143"/>
            <a:ext cx="4576354" cy="2246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wrap="square">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HEBREOS 8, 9, 10, 13</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Juan 12:27-33; 19:30</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Romanos 3:21-26; </a:t>
            </a:r>
          </a:p>
          <a:p>
            <a:pPr algn="ctr"/>
            <a:r>
              <a:rPr lang="en-US" altLang="en-US" sz="2800" b="1" dirty="0" err="1">
                <a:latin typeface="Tahoma" panose="020B0604030504040204" pitchFamily="34" charset="0"/>
                <a:ea typeface="Tahoma" panose="020B0604030504040204" pitchFamily="34" charset="0"/>
                <a:cs typeface="Tahoma" panose="020B0604030504040204" pitchFamily="34" charset="0"/>
              </a:rPr>
              <a:t>Efesios</a:t>
            </a:r>
            <a:r>
              <a:rPr lang="en-US" altLang="en-US" sz="2800" b="1" dirty="0">
                <a:latin typeface="Tahoma" panose="020B0604030504040204" pitchFamily="34" charset="0"/>
                <a:ea typeface="Tahoma" panose="020B0604030504040204" pitchFamily="34" charset="0"/>
                <a:cs typeface="Tahoma" panose="020B0604030504040204" pitchFamily="34" charset="0"/>
              </a:rPr>
              <a:t> 1:7; 2:13</a:t>
            </a:r>
          </a:p>
          <a:p>
            <a:pPr algn="ctr"/>
            <a:r>
              <a:rPr lang="en-US" altLang="en-US" sz="2800" b="1" dirty="0" err="1">
                <a:latin typeface="Tahoma" panose="020B0604030504040204" pitchFamily="34" charset="0"/>
                <a:ea typeface="Tahoma" panose="020B0604030504040204" pitchFamily="34" charset="0"/>
                <a:cs typeface="Tahoma" panose="020B0604030504040204" pitchFamily="34" charset="0"/>
              </a:rPr>
              <a:t>Colosenses</a:t>
            </a:r>
            <a:r>
              <a:rPr lang="en-US" altLang="en-US" sz="2800" b="1" dirty="0">
                <a:latin typeface="Tahoma" panose="020B0604030504040204" pitchFamily="34" charset="0"/>
                <a:ea typeface="Tahoma" panose="020B0604030504040204" pitchFamily="34" charset="0"/>
                <a:cs typeface="Tahoma" panose="020B0604030504040204" pitchFamily="34" charset="0"/>
              </a:rPr>
              <a:t> 1:19-20</a:t>
            </a:r>
          </a:p>
        </p:txBody>
      </p:sp>
      <p:sp>
        <p:nvSpPr>
          <p:cNvPr id="226324" name="Rectangle 20">
            <a:extLst>
              <a:ext uri="{FF2B5EF4-FFF2-40B4-BE49-F238E27FC236}">
                <a16:creationId xmlns:a16="http://schemas.microsoft.com/office/drawing/2014/main" id="{7C94120C-F7E8-E0FB-68C6-CF03B24DAFCA}"/>
              </a:ext>
            </a:extLst>
          </p:cNvPr>
          <p:cNvSpPr>
            <a:spLocks noChangeArrowheads="1"/>
          </p:cNvSpPr>
          <p:nvPr/>
        </p:nvSpPr>
        <p:spPr bwMode="auto">
          <a:xfrm rot="21127898">
            <a:off x="6611180" y="4209999"/>
            <a:ext cx="5548514"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26325" name="Rectangle 21">
            <a:extLst>
              <a:ext uri="{FF2B5EF4-FFF2-40B4-BE49-F238E27FC236}">
                <a16:creationId xmlns:a16="http://schemas.microsoft.com/office/drawing/2014/main" id="{99DE497C-8B99-4C80-4B3B-31902F1CE93E}"/>
              </a:ext>
            </a:extLst>
          </p:cNvPr>
          <p:cNvSpPr>
            <a:spLocks noChangeArrowheads="1"/>
          </p:cNvSpPr>
          <p:nvPr/>
        </p:nvSpPr>
        <p:spPr bwMode="auto">
          <a:xfrm rot="21131061">
            <a:off x="730277" y="2063040"/>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2578946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26323"/>
                                        </p:tgtEl>
                                        <p:attrNameLst>
                                          <p:attrName>style.visibility</p:attrName>
                                        </p:attrNameLst>
                                      </p:cBhvr>
                                      <p:to>
                                        <p:strVal val="visible"/>
                                      </p:to>
                                    </p:set>
                                    <p:animEffect transition="in" filter="dissolve">
                                      <p:cBhvr>
                                        <p:cTn id="7" dur="1000"/>
                                        <p:tgtEl>
                                          <p:spTgt spid="226323"/>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226321">
                                            <p:txEl>
                                              <p:pRg st="0" end="0"/>
                                            </p:txEl>
                                          </p:spTgt>
                                        </p:tgtEl>
                                        <p:attrNameLst>
                                          <p:attrName>style.visibility</p:attrName>
                                        </p:attrNameLst>
                                      </p:cBhvr>
                                      <p:to>
                                        <p:strVal val="visible"/>
                                      </p:to>
                                    </p:set>
                                    <p:animEffect transition="in" filter="barn(outVertical)">
                                      <p:cBhvr>
                                        <p:cTn id="10" dur="1000"/>
                                        <p:tgtEl>
                                          <p:spTgt spid="226321">
                                            <p:txEl>
                                              <p:pRg st="0" end="0"/>
                                            </p:txEl>
                                          </p:spTgt>
                                        </p:tgtEl>
                                      </p:cBhvr>
                                    </p:animEffect>
                                  </p:childTnLst>
                                </p:cTn>
                              </p:par>
                              <p:par>
                                <p:cTn id="11" presetID="16" presetClass="entr" presetSubtype="37" fill="hold" nodeType="withEffect">
                                  <p:stCondLst>
                                    <p:cond delay="0"/>
                                  </p:stCondLst>
                                  <p:iterate type="lt">
                                    <p:tmPct val="10000"/>
                                  </p:iterate>
                                  <p:childTnLst>
                                    <p:set>
                                      <p:cBhvr>
                                        <p:cTn id="12" dur="1" fill="hold">
                                          <p:stCondLst>
                                            <p:cond delay="0"/>
                                          </p:stCondLst>
                                        </p:cTn>
                                        <p:tgtEl>
                                          <p:spTgt spid="226321">
                                            <p:txEl>
                                              <p:pRg st="1" end="1"/>
                                            </p:txEl>
                                          </p:spTgt>
                                        </p:tgtEl>
                                        <p:attrNameLst>
                                          <p:attrName>style.visibility</p:attrName>
                                        </p:attrNameLst>
                                      </p:cBhvr>
                                      <p:to>
                                        <p:strVal val="visible"/>
                                      </p:to>
                                    </p:set>
                                    <p:animEffect transition="in" filter="barn(outVertical)">
                                      <p:cBhvr>
                                        <p:cTn id="13" dur="1000"/>
                                        <p:tgtEl>
                                          <p:spTgt spid="226321">
                                            <p:txEl>
                                              <p:pRg st="1" end="1"/>
                                            </p:txEl>
                                          </p:spTgt>
                                        </p:tgtEl>
                                      </p:cBhvr>
                                    </p:animEffect>
                                  </p:childTnLst>
                                </p:cTn>
                              </p:par>
                            </p:childTnLst>
                          </p:cTn>
                        </p:par>
                        <p:par>
                          <p:cTn id="14" fill="hold" nodeType="afterGroup">
                            <p:stCondLst>
                              <p:cond delay="1700"/>
                            </p:stCondLst>
                            <p:childTnLst>
                              <p:par>
                                <p:cTn id="15" presetID="17" presetClass="entr" presetSubtype="8" fill="hold" nodeType="afterEffect">
                                  <p:stCondLst>
                                    <p:cond delay="0"/>
                                  </p:stCondLst>
                                  <p:childTnLst>
                                    <p:set>
                                      <p:cBhvr>
                                        <p:cTn id="16" dur="1" fill="hold">
                                          <p:stCondLst>
                                            <p:cond delay="0"/>
                                          </p:stCondLst>
                                        </p:cTn>
                                        <p:tgtEl>
                                          <p:spTgt spid="226309"/>
                                        </p:tgtEl>
                                        <p:attrNameLst>
                                          <p:attrName>style.visibility</p:attrName>
                                        </p:attrNameLst>
                                      </p:cBhvr>
                                      <p:to>
                                        <p:strVal val="visible"/>
                                      </p:to>
                                    </p:set>
                                    <p:anim calcmode="lin" valueType="num">
                                      <p:cBhvr>
                                        <p:cTn id="17" dur="2000" fill="hold"/>
                                        <p:tgtEl>
                                          <p:spTgt spid="226309"/>
                                        </p:tgtEl>
                                        <p:attrNameLst>
                                          <p:attrName>ppt_x</p:attrName>
                                        </p:attrNameLst>
                                      </p:cBhvr>
                                      <p:tavLst>
                                        <p:tav tm="0">
                                          <p:val>
                                            <p:strVal val="#ppt_x-#ppt_w/2"/>
                                          </p:val>
                                        </p:tav>
                                        <p:tav tm="100000">
                                          <p:val>
                                            <p:strVal val="#ppt_x"/>
                                          </p:val>
                                        </p:tav>
                                      </p:tavLst>
                                    </p:anim>
                                    <p:anim calcmode="lin" valueType="num">
                                      <p:cBhvr>
                                        <p:cTn id="18" dur="2000" fill="hold"/>
                                        <p:tgtEl>
                                          <p:spTgt spid="226309"/>
                                        </p:tgtEl>
                                        <p:attrNameLst>
                                          <p:attrName>ppt_y</p:attrName>
                                        </p:attrNameLst>
                                      </p:cBhvr>
                                      <p:tavLst>
                                        <p:tav tm="0">
                                          <p:val>
                                            <p:strVal val="#ppt_y"/>
                                          </p:val>
                                        </p:tav>
                                        <p:tav tm="100000">
                                          <p:val>
                                            <p:strVal val="#ppt_y"/>
                                          </p:val>
                                        </p:tav>
                                      </p:tavLst>
                                    </p:anim>
                                    <p:anim calcmode="lin" valueType="num">
                                      <p:cBhvr>
                                        <p:cTn id="19" dur="2000" fill="hold"/>
                                        <p:tgtEl>
                                          <p:spTgt spid="226309"/>
                                        </p:tgtEl>
                                        <p:attrNameLst>
                                          <p:attrName>ppt_w</p:attrName>
                                        </p:attrNameLst>
                                      </p:cBhvr>
                                      <p:tavLst>
                                        <p:tav tm="0">
                                          <p:val>
                                            <p:fltVal val="0"/>
                                          </p:val>
                                        </p:tav>
                                        <p:tav tm="100000">
                                          <p:val>
                                            <p:strVal val="#ppt_w"/>
                                          </p:val>
                                        </p:tav>
                                      </p:tavLst>
                                    </p:anim>
                                    <p:anim calcmode="lin" valueType="num">
                                      <p:cBhvr>
                                        <p:cTn id="20" dur="2000" fill="hold"/>
                                        <p:tgtEl>
                                          <p:spTgt spid="226309"/>
                                        </p:tgtEl>
                                        <p:attrNameLst>
                                          <p:attrName>ppt_h</p:attrName>
                                        </p:attrNameLst>
                                      </p:cBhvr>
                                      <p:tavLst>
                                        <p:tav tm="0">
                                          <p:val>
                                            <p:strVal val="#ppt_h"/>
                                          </p:val>
                                        </p:tav>
                                        <p:tav tm="100000">
                                          <p:val>
                                            <p:strVal val="#ppt_h"/>
                                          </p:val>
                                        </p:tav>
                                      </p:tavLst>
                                    </p:anim>
                                  </p:childTnLst>
                                </p:cTn>
                              </p:par>
                              <p:par>
                                <p:cTn id="21" presetID="17" presetClass="entr" presetSubtype="8" fill="hold" nodeType="withEffect">
                                  <p:stCondLst>
                                    <p:cond delay="0"/>
                                  </p:stCondLst>
                                  <p:childTnLst>
                                    <p:set>
                                      <p:cBhvr>
                                        <p:cTn id="22" dur="1" fill="hold">
                                          <p:stCondLst>
                                            <p:cond delay="0"/>
                                          </p:stCondLst>
                                        </p:cTn>
                                        <p:tgtEl>
                                          <p:spTgt spid="226310"/>
                                        </p:tgtEl>
                                        <p:attrNameLst>
                                          <p:attrName>style.visibility</p:attrName>
                                        </p:attrNameLst>
                                      </p:cBhvr>
                                      <p:to>
                                        <p:strVal val="visible"/>
                                      </p:to>
                                    </p:set>
                                    <p:anim calcmode="lin" valueType="num">
                                      <p:cBhvr>
                                        <p:cTn id="23" dur="2000" fill="hold"/>
                                        <p:tgtEl>
                                          <p:spTgt spid="226310"/>
                                        </p:tgtEl>
                                        <p:attrNameLst>
                                          <p:attrName>ppt_x</p:attrName>
                                        </p:attrNameLst>
                                      </p:cBhvr>
                                      <p:tavLst>
                                        <p:tav tm="0">
                                          <p:val>
                                            <p:strVal val="#ppt_x-#ppt_w/2"/>
                                          </p:val>
                                        </p:tav>
                                        <p:tav tm="100000">
                                          <p:val>
                                            <p:strVal val="#ppt_x"/>
                                          </p:val>
                                        </p:tav>
                                      </p:tavLst>
                                    </p:anim>
                                    <p:anim calcmode="lin" valueType="num">
                                      <p:cBhvr>
                                        <p:cTn id="24" dur="2000" fill="hold"/>
                                        <p:tgtEl>
                                          <p:spTgt spid="226310"/>
                                        </p:tgtEl>
                                        <p:attrNameLst>
                                          <p:attrName>ppt_y</p:attrName>
                                        </p:attrNameLst>
                                      </p:cBhvr>
                                      <p:tavLst>
                                        <p:tav tm="0">
                                          <p:val>
                                            <p:strVal val="#ppt_y"/>
                                          </p:val>
                                        </p:tav>
                                        <p:tav tm="100000">
                                          <p:val>
                                            <p:strVal val="#ppt_y"/>
                                          </p:val>
                                        </p:tav>
                                      </p:tavLst>
                                    </p:anim>
                                    <p:anim calcmode="lin" valueType="num">
                                      <p:cBhvr>
                                        <p:cTn id="25" dur="2000" fill="hold"/>
                                        <p:tgtEl>
                                          <p:spTgt spid="226310"/>
                                        </p:tgtEl>
                                        <p:attrNameLst>
                                          <p:attrName>ppt_w</p:attrName>
                                        </p:attrNameLst>
                                      </p:cBhvr>
                                      <p:tavLst>
                                        <p:tav tm="0">
                                          <p:val>
                                            <p:fltVal val="0"/>
                                          </p:val>
                                        </p:tav>
                                        <p:tav tm="100000">
                                          <p:val>
                                            <p:strVal val="#ppt_w"/>
                                          </p:val>
                                        </p:tav>
                                      </p:tavLst>
                                    </p:anim>
                                    <p:anim calcmode="lin" valueType="num">
                                      <p:cBhvr>
                                        <p:cTn id="26" dur="2000" fill="hold"/>
                                        <p:tgtEl>
                                          <p:spTgt spid="226310"/>
                                        </p:tgtEl>
                                        <p:attrNameLst>
                                          <p:attrName>ppt_h</p:attrName>
                                        </p:attrNameLst>
                                      </p:cBhvr>
                                      <p:tavLst>
                                        <p:tav tm="0">
                                          <p:val>
                                            <p:strVal val="#ppt_h"/>
                                          </p:val>
                                        </p:tav>
                                        <p:tav tm="100000">
                                          <p:val>
                                            <p:strVal val="#ppt_h"/>
                                          </p:val>
                                        </p:tav>
                                      </p:tavLst>
                                    </p:anim>
                                  </p:childTnLst>
                                </p:cTn>
                              </p:par>
                              <p:par>
                                <p:cTn id="27" presetID="17" presetClass="entr" presetSubtype="8" fill="hold" nodeType="withEffect">
                                  <p:stCondLst>
                                    <p:cond delay="0"/>
                                  </p:stCondLst>
                                  <p:childTnLst>
                                    <p:set>
                                      <p:cBhvr>
                                        <p:cTn id="28" dur="1" fill="hold">
                                          <p:stCondLst>
                                            <p:cond delay="0"/>
                                          </p:stCondLst>
                                        </p:cTn>
                                        <p:tgtEl>
                                          <p:spTgt spid="226311"/>
                                        </p:tgtEl>
                                        <p:attrNameLst>
                                          <p:attrName>style.visibility</p:attrName>
                                        </p:attrNameLst>
                                      </p:cBhvr>
                                      <p:to>
                                        <p:strVal val="visible"/>
                                      </p:to>
                                    </p:set>
                                    <p:anim calcmode="lin" valueType="num">
                                      <p:cBhvr>
                                        <p:cTn id="29" dur="2000" fill="hold"/>
                                        <p:tgtEl>
                                          <p:spTgt spid="226311"/>
                                        </p:tgtEl>
                                        <p:attrNameLst>
                                          <p:attrName>ppt_x</p:attrName>
                                        </p:attrNameLst>
                                      </p:cBhvr>
                                      <p:tavLst>
                                        <p:tav tm="0">
                                          <p:val>
                                            <p:strVal val="#ppt_x-#ppt_w/2"/>
                                          </p:val>
                                        </p:tav>
                                        <p:tav tm="100000">
                                          <p:val>
                                            <p:strVal val="#ppt_x"/>
                                          </p:val>
                                        </p:tav>
                                      </p:tavLst>
                                    </p:anim>
                                    <p:anim calcmode="lin" valueType="num">
                                      <p:cBhvr>
                                        <p:cTn id="30" dur="2000" fill="hold"/>
                                        <p:tgtEl>
                                          <p:spTgt spid="226311"/>
                                        </p:tgtEl>
                                        <p:attrNameLst>
                                          <p:attrName>ppt_y</p:attrName>
                                        </p:attrNameLst>
                                      </p:cBhvr>
                                      <p:tavLst>
                                        <p:tav tm="0">
                                          <p:val>
                                            <p:strVal val="#ppt_y"/>
                                          </p:val>
                                        </p:tav>
                                        <p:tav tm="100000">
                                          <p:val>
                                            <p:strVal val="#ppt_y"/>
                                          </p:val>
                                        </p:tav>
                                      </p:tavLst>
                                    </p:anim>
                                    <p:anim calcmode="lin" valueType="num">
                                      <p:cBhvr>
                                        <p:cTn id="31" dur="2000" fill="hold"/>
                                        <p:tgtEl>
                                          <p:spTgt spid="226311"/>
                                        </p:tgtEl>
                                        <p:attrNameLst>
                                          <p:attrName>ppt_w</p:attrName>
                                        </p:attrNameLst>
                                      </p:cBhvr>
                                      <p:tavLst>
                                        <p:tav tm="0">
                                          <p:val>
                                            <p:fltVal val="0"/>
                                          </p:val>
                                        </p:tav>
                                        <p:tav tm="100000">
                                          <p:val>
                                            <p:strVal val="#ppt_w"/>
                                          </p:val>
                                        </p:tav>
                                      </p:tavLst>
                                    </p:anim>
                                    <p:anim calcmode="lin" valueType="num">
                                      <p:cBhvr>
                                        <p:cTn id="32" dur="2000" fill="hold"/>
                                        <p:tgtEl>
                                          <p:spTgt spid="226311"/>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226312"/>
                                        </p:tgtEl>
                                        <p:attrNameLst>
                                          <p:attrName>style.visibility</p:attrName>
                                        </p:attrNameLst>
                                      </p:cBhvr>
                                      <p:to>
                                        <p:strVal val="visible"/>
                                      </p:to>
                                    </p:set>
                                    <p:anim calcmode="lin" valueType="num">
                                      <p:cBhvr>
                                        <p:cTn id="35" dur="2000" fill="hold"/>
                                        <p:tgtEl>
                                          <p:spTgt spid="226312"/>
                                        </p:tgtEl>
                                        <p:attrNameLst>
                                          <p:attrName>ppt_x</p:attrName>
                                        </p:attrNameLst>
                                      </p:cBhvr>
                                      <p:tavLst>
                                        <p:tav tm="0">
                                          <p:val>
                                            <p:strVal val="#ppt_x-#ppt_w/2"/>
                                          </p:val>
                                        </p:tav>
                                        <p:tav tm="100000">
                                          <p:val>
                                            <p:strVal val="#ppt_x"/>
                                          </p:val>
                                        </p:tav>
                                      </p:tavLst>
                                    </p:anim>
                                    <p:anim calcmode="lin" valueType="num">
                                      <p:cBhvr>
                                        <p:cTn id="36" dur="2000" fill="hold"/>
                                        <p:tgtEl>
                                          <p:spTgt spid="226312"/>
                                        </p:tgtEl>
                                        <p:attrNameLst>
                                          <p:attrName>ppt_y</p:attrName>
                                        </p:attrNameLst>
                                      </p:cBhvr>
                                      <p:tavLst>
                                        <p:tav tm="0">
                                          <p:val>
                                            <p:strVal val="#ppt_y"/>
                                          </p:val>
                                        </p:tav>
                                        <p:tav tm="100000">
                                          <p:val>
                                            <p:strVal val="#ppt_y"/>
                                          </p:val>
                                        </p:tav>
                                      </p:tavLst>
                                    </p:anim>
                                    <p:anim calcmode="lin" valueType="num">
                                      <p:cBhvr>
                                        <p:cTn id="37" dur="2000" fill="hold"/>
                                        <p:tgtEl>
                                          <p:spTgt spid="226312"/>
                                        </p:tgtEl>
                                        <p:attrNameLst>
                                          <p:attrName>ppt_w</p:attrName>
                                        </p:attrNameLst>
                                      </p:cBhvr>
                                      <p:tavLst>
                                        <p:tav tm="0">
                                          <p:val>
                                            <p:fltVal val="0"/>
                                          </p:val>
                                        </p:tav>
                                        <p:tav tm="100000">
                                          <p:val>
                                            <p:strVal val="#ppt_w"/>
                                          </p:val>
                                        </p:tav>
                                      </p:tavLst>
                                    </p:anim>
                                    <p:anim calcmode="lin" valueType="num">
                                      <p:cBhvr>
                                        <p:cTn id="38" dur="2000" fill="hold"/>
                                        <p:tgtEl>
                                          <p:spTgt spid="226312"/>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226319"/>
                                        </p:tgtEl>
                                        <p:attrNameLst>
                                          <p:attrName>style.visibility</p:attrName>
                                        </p:attrNameLst>
                                      </p:cBhvr>
                                      <p:to>
                                        <p:strVal val="visible"/>
                                      </p:to>
                                    </p:set>
                                    <p:anim calcmode="lin" valueType="num">
                                      <p:cBhvr>
                                        <p:cTn id="41" dur="2000" fill="hold"/>
                                        <p:tgtEl>
                                          <p:spTgt spid="226319"/>
                                        </p:tgtEl>
                                        <p:attrNameLst>
                                          <p:attrName>ppt_x</p:attrName>
                                        </p:attrNameLst>
                                      </p:cBhvr>
                                      <p:tavLst>
                                        <p:tav tm="0">
                                          <p:val>
                                            <p:strVal val="#ppt_x-#ppt_w/2"/>
                                          </p:val>
                                        </p:tav>
                                        <p:tav tm="100000">
                                          <p:val>
                                            <p:strVal val="#ppt_x"/>
                                          </p:val>
                                        </p:tav>
                                      </p:tavLst>
                                    </p:anim>
                                    <p:anim calcmode="lin" valueType="num">
                                      <p:cBhvr>
                                        <p:cTn id="42" dur="2000" fill="hold"/>
                                        <p:tgtEl>
                                          <p:spTgt spid="226319"/>
                                        </p:tgtEl>
                                        <p:attrNameLst>
                                          <p:attrName>ppt_y</p:attrName>
                                        </p:attrNameLst>
                                      </p:cBhvr>
                                      <p:tavLst>
                                        <p:tav tm="0">
                                          <p:val>
                                            <p:strVal val="#ppt_y"/>
                                          </p:val>
                                        </p:tav>
                                        <p:tav tm="100000">
                                          <p:val>
                                            <p:strVal val="#ppt_y"/>
                                          </p:val>
                                        </p:tav>
                                      </p:tavLst>
                                    </p:anim>
                                    <p:anim calcmode="lin" valueType="num">
                                      <p:cBhvr>
                                        <p:cTn id="43" dur="2000" fill="hold"/>
                                        <p:tgtEl>
                                          <p:spTgt spid="226319"/>
                                        </p:tgtEl>
                                        <p:attrNameLst>
                                          <p:attrName>ppt_w</p:attrName>
                                        </p:attrNameLst>
                                      </p:cBhvr>
                                      <p:tavLst>
                                        <p:tav tm="0">
                                          <p:val>
                                            <p:fltVal val="0"/>
                                          </p:val>
                                        </p:tav>
                                        <p:tav tm="100000">
                                          <p:val>
                                            <p:strVal val="#ppt_w"/>
                                          </p:val>
                                        </p:tav>
                                      </p:tavLst>
                                    </p:anim>
                                    <p:anim calcmode="lin" valueType="num">
                                      <p:cBhvr>
                                        <p:cTn id="44" dur="2000" fill="hold"/>
                                        <p:tgtEl>
                                          <p:spTgt spid="226319"/>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226313"/>
                                        </p:tgtEl>
                                        <p:attrNameLst>
                                          <p:attrName>style.visibility</p:attrName>
                                        </p:attrNameLst>
                                      </p:cBhvr>
                                      <p:to>
                                        <p:strVal val="visible"/>
                                      </p:to>
                                    </p:set>
                                    <p:anim calcmode="lin" valueType="num">
                                      <p:cBhvr>
                                        <p:cTn id="47" dur="2000" fill="hold"/>
                                        <p:tgtEl>
                                          <p:spTgt spid="226313"/>
                                        </p:tgtEl>
                                        <p:attrNameLst>
                                          <p:attrName>ppt_x</p:attrName>
                                        </p:attrNameLst>
                                      </p:cBhvr>
                                      <p:tavLst>
                                        <p:tav tm="0">
                                          <p:val>
                                            <p:strVal val="#ppt_x-#ppt_w/2"/>
                                          </p:val>
                                        </p:tav>
                                        <p:tav tm="100000">
                                          <p:val>
                                            <p:strVal val="#ppt_x"/>
                                          </p:val>
                                        </p:tav>
                                      </p:tavLst>
                                    </p:anim>
                                    <p:anim calcmode="lin" valueType="num">
                                      <p:cBhvr>
                                        <p:cTn id="48" dur="2000" fill="hold"/>
                                        <p:tgtEl>
                                          <p:spTgt spid="226313"/>
                                        </p:tgtEl>
                                        <p:attrNameLst>
                                          <p:attrName>ppt_y</p:attrName>
                                        </p:attrNameLst>
                                      </p:cBhvr>
                                      <p:tavLst>
                                        <p:tav tm="0">
                                          <p:val>
                                            <p:strVal val="#ppt_y"/>
                                          </p:val>
                                        </p:tav>
                                        <p:tav tm="100000">
                                          <p:val>
                                            <p:strVal val="#ppt_y"/>
                                          </p:val>
                                        </p:tav>
                                      </p:tavLst>
                                    </p:anim>
                                    <p:anim calcmode="lin" valueType="num">
                                      <p:cBhvr>
                                        <p:cTn id="49" dur="2000" fill="hold"/>
                                        <p:tgtEl>
                                          <p:spTgt spid="226313"/>
                                        </p:tgtEl>
                                        <p:attrNameLst>
                                          <p:attrName>ppt_w</p:attrName>
                                        </p:attrNameLst>
                                      </p:cBhvr>
                                      <p:tavLst>
                                        <p:tav tm="0">
                                          <p:val>
                                            <p:fltVal val="0"/>
                                          </p:val>
                                        </p:tav>
                                        <p:tav tm="100000">
                                          <p:val>
                                            <p:strVal val="#ppt_w"/>
                                          </p:val>
                                        </p:tav>
                                      </p:tavLst>
                                    </p:anim>
                                    <p:anim calcmode="lin" valueType="num">
                                      <p:cBhvr>
                                        <p:cTn id="50" dur="2000" fill="hold"/>
                                        <p:tgtEl>
                                          <p:spTgt spid="226313"/>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226314"/>
                                        </p:tgtEl>
                                        <p:attrNameLst>
                                          <p:attrName>style.visibility</p:attrName>
                                        </p:attrNameLst>
                                      </p:cBhvr>
                                      <p:to>
                                        <p:strVal val="visible"/>
                                      </p:to>
                                    </p:set>
                                    <p:anim calcmode="lin" valueType="num">
                                      <p:cBhvr>
                                        <p:cTn id="53" dur="2000" fill="hold"/>
                                        <p:tgtEl>
                                          <p:spTgt spid="226314"/>
                                        </p:tgtEl>
                                        <p:attrNameLst>
                                          <p:attrName>ppt_x</p:attrName>
                                        </p:attrNameLst>
                                      </p:cBhvr>
                                      <p:tavLst>
                                        <p:tav tm="0">
                                          <p:val>
                                            <p:strVal val="#ppt_x-#ppt_w/2"/>
                                          </p:val>
                                        </p:tav>
                                        <p:tav tm="100000">
                                          <p:val>
                                            <p:strVal val="#ppt_x"/>
                                          </p:val>
                                        </p:tav>
                                      </p:tavLst>
                                    </p:anim>
                                    <p:anim calcmode="lin" valueType="num">
                                      <p:cBhvr>
                                        <p:cTn id="54" dur="2000" fill="hold"/>
                                        <p:tgtEl>
                                          <p:spTgt spid="226314"/>
                                        </p:tgtEl>
                                        <p:attrNameLst>
                                          <p:attrName>ppt_y</p:attrName>
                                        </p:attrNameLst>
                                      </p:cBhvr>
                                      <p:tavLst>
                                        <p:tav tm="0">
                                          <p:val>
                                            <p:strVal val="#ppt_y"/>
                                          </p:val>
                                        </p:tav>
                                        <p:tav tm="100000">
                                          <p:val>
                                            <p:strVal val="#ppt_y"/>
                                          </p:val>
                                        </p:tav>
                                      </p:tavLst>
                                    </p:anim>
                                    <p:anim calcmode="lin" valueType="num">
                                      <p:cBhvr>
                                        <p:cTn id="55" dur="2000" fill="hold"/>
                                        <p:tgtEl>
                                          <p:spTgt spid="226314"/>
                                        </p:tgtEl>
                                        <p:attrNameLst>
                                          <p:attrName>ppt_w</p:attrName>
                                        </p:attrNameLst>
                                      </p:cBhvr>
                                      <p:tavLst>
                                        <p:tav tm="0">
                                          <p:val>
                                            <p:fltVal val="0"/>
                                          </p:val>
                                        </p:tav>
                                        <p:tav tm="100000">
                                          <p:val>
                                            <p:strVal val="#ppt_w"/>
                                          </p:val>
                                        </p:tav>
                                      </p:tavLst>
                                    </p:anim>
                                    <p:anim calcmode="lin" valueType="num">
                                      <p:cBhvr>
                                        <p:cTn id="56" dur="2000" fill="hold"/>
                                        <p:tgtEl>
                                          <p:spTgt spid="226314"/>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226315"/>
                                        </p:tgtEl>
                                        <p:attrNameLst>
                                          <p:attrName>style.visibility</p:attrName>
                                        </p:attrNameLst>
                                      </p:cBhvr>
                                      <p:to>
                                        <p:strVal val="visible"/>
                                      </p:to>
                                    </p:set>
                                    <p:anim calcmode="lin" valueType="num">
                                      <p:cBhvr>
                                        <p:cTn id="59" dur="2000" fill="hold"/>
                                        <p:tgtEl>
                                          <p:spTgt spid="226315"/>
                                        </p:tgtEl>
                                        <p:attrNameLst>
                                          <p:attrName>ppt_x</p:attrName>
                                        </p:attrNameLst>
                                      </p:cBhvr>
                                      <p:tavLst>
                                        <p:tav tm="0">
                                          <p:val>
                                            <p:strVal val="#ppt_x-#ppt_w/2"/>
                                          </p:val>
                                        </p:tav>
                                        <p:tav tm="100000">
                                          <p:val>
                                            <p:strVal val="#ppt_x"/>
                                          </p:val>
                                        </p:tav>
                                      </p:tavLst>
                                    </p:anim>
                                    <p:anim calcmode="lin" valueType="num">
                                      <p:cBhvr>
                                        <p:cTn id="60" dur="2000" fill="hold"/>
                                        <p:tgtEl>
                                          <p:spTgt spid="226315"/>
                                        </p:tgtEl>
                                        <p:attrNameLst>
                                          <p:attrName>ppt_y</p:attrName>
                                        </p:attrNameLst>
                                      </p:cBhvr>
                                      <p:tavLst>
                                        <p:tav tm="0">
                                          <p:val>
                                            <p:strVal val="#ppt_y"/>
                                          </p:val>
                                        </p:tav>
                                        <p:tav tm="100000">
                                          <p:val>
                                            <p:strVal val="#ppt_y"/>
                                          </p:val>
                                        </p:tav>
                                      </p:tavLst>
                                    </p:anim>
                                    <p:anim calcmode="lin" valueType="num">
                                      <p:cBhvr>
                                        <p:cTn id="61" dur="2000" fill="hold"/>
                                        <p:tgtEl>
                                          <p:spTgt spid="226315"/>
                                        </p:tgtEl>
                                        <p:attrNameLst>
                                          <p:attrName>ppt_w</p:attrName>
                                        </p:attrNameLst>
                                      </p:cBhvr>
                                      <p:tavLst>
                                        <p:tav tm="0">
                                          <p:val>
                                            <p:fltVal val="0"/>
                                          </p:val>
                                        </p:tav>
                                        <p:tav tm="100000">
                                          <p:val>
                                            <p:strVal val="#ppt_w"/>
                                          </p:val>
                                        </p:tav>
                                      </p:tavLst>
                                    </p:anim>
                                    <p:anim calcmode="lin" valueType="num">
                                      <p:cBhvr>
                                        <p:cTn id="62" dur="2000" fill="hold"/>
                                        <p:tgtEl>
                                          <p:spTgt spid="226315"/>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226316"/>
                                        </p:tgtEl>
                                        <p:attrNameLst>
                                          <p:attrName>style.visibility</p:attrName>
                                        </p:attrNameLst>
                                      </p:cBhvr>
                                      <p:to>
                                        <p:strVal val="visible"/>
                                      </p:to>
                                    </p:set>
                                    <p:anim calcmode="lin" valueType="num">
                                      <p:cBhvr>
                                        <p:cTn id="65" dur="2000" fill="hold"/>
                                        <p:tgtEl>
                                          <p:spTgt spid="226316"/>
                                        </p:tgtEl>
                                        <p:attrNameLst>
                                          <p:attrName>ppt_x</p:attrName>
                                        </p:attrNameLst>
                                      </p:cBhvr>
                                      <p:tavLst>
                                        <p:tav tm="0">
                                          <p:val>
                                            <p:strVal val="#ppt_x-#ppt_w/2"/>
                                          </p:val>
                                        </p:tav>
                                        <p:tav tm="100000">
                                          <p:val>
                                            <p:strVal val="#ppt_x"/>
                                          </p:val>
                                        </p:tav>
                                      </p:tavLst>
                                    </p:anim>
                                    <p:anim calcmode="lin" valueType="num">
                                      <p:cBhvr>
                                        <p:cTn id="66" dur="2000" fill="hold"/>
                                        <p:tgtEl>
                                          <p:spTgt spid="226316"/>
                                        </p:tgtEl>
                                        <p:attrNameLst>
                                          <p:attrName>ppt_y</p:attrName>
                                        </p:attrNameLst>
                                      </p:cBhvr>
                                      <p:tavLst>
                                        <p:tav tm="0">
                                          <p:val>
                                            <p:strVal val="#ppt_y"/>
                                          </p:val>
                                        </p:tav>
                                        <p:tav tm="100000">
                                          <p:val>
                                            <p:strVal val="#ppt_y"/>
                                          </p:val>
                                        </p:tav>
                                      </p:tavLst>
                                    </p:anim>
                                    <p:anim calcmode="lin" valueType="num">
                                      <p:cBhvr>
                                        <p:cTn id="67" dur="2000" fill="hold"/>
                                        <p:tgtEl>
                                          <p:spTgt spid="226316"/>
                                        </p:tgtEl>
                                        <p:attrNameLst>
                                          <p:attrName>ppt_w</p:attrName>
                                        </p:attrNameLst>
                                      </p:cBhvr>
                                      <p:tavLst>
                                        <p:tav tm="0">
                                          <p:val>
                                            <p:fltVal val="0"/>
                                          </p:val>
                                        </p:tav>
                                        <p:tav tm="100000">
                                          <p:val>
                                            <p:strVal val="#ppt_w"/>
                                          </p:val>
                                        </p:tav>
                                      </p:tavLst>
                                    </p:anim>
                                    <p:anim calcmode="lin" valueType="num">
                                      <p:cBhvr>
                                        <p:cTn id="68" dur="2000" fill="hold"/>
                                        <p:tgtEl>
                                          <p:spTgt spid="226316"/>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226317"/>
                                        </p:tgtEl>
                                        <p:attrNameLst>
                                          <p:attrName>style.visibility</p:attrName>
                                        </p:attrNameLst>
                                      </p:cBhvr>
                                      <p:to>
                                        <p:strVal val="visible"/>
                                      </p:to>
                                    </p:set>
                                    <p:anim calcmode="lin" valueType="num">
                                      <p:cBhvr>
                                        <p:cTn id="71" dur="2000" fill="hold"/>
                                        <p:tgtEl>
                                          <p:spTgt spid="226317"/>
                                        </p:tgtEl>
                                        <p:attrNameLst>
                                          <p:attrName>ppt_x</p:attrName>
                                        </p:attrNameLst>
                                      </p:cBhvr>
                                      <p:tavLst>
                                        <p:tav tm="0">
                                          <p:val>
                                            <p:strVal val="#ppt_x-#ppt_w/2"/>
                                          </p:val>
                                        </p:tav>
                                        <p:tav tm="100000">
                                          <p:val>
                                            <p:strVal val="#ppt_x"/>
                                          </p:val>
                                        </p:tav>
                                      </p:tavLst>
                                    </p:anim>
                                    <p:anim calcmode="lin" valueType="num">
                                      <p:cBhvr>
                                        <p:cTn id="72" dur="2000" fill="hold"/>
                                        <p:tgtEl>
                                          <p:spTgt spid="226317"/>
                                        </p:tgtEl>
                                        <p:attrNameLst>
                                          <p:attrName>ppt_y</p:attrName>
                                        </p:attrNameLst>
                                      </p:cBhvr>
                                      <p:tavLst>
                                        <p:tav tm="0">
                                          <p:val>
                                            <p:strVal val="#ppt_y"/>
                                          </p:val>
                                        </p:tav>
                                        <p:tav tm="100000">
                                          <p:val>
                                            <p:strVal val="#ppt_y"/>
                                          </p:val>
                                        </p:tav>
                                      </p:tavLst>
                                    </p:anim>
                                    <p:anim calcmode="lin" valueType="num">
                                      <p:cBhvr>
                                        <p:cTn id="73" dur="2000" fill="hold"/>
                                        <p:tgtEl>
                                          <p:spTgt spid="226317"/>
                                        </p:tgtEl>
                                        <p:attrNameLst>
                                          <p:attrName>ppt_w</p:attrName>
                                        </p:attrNameLst>
                                      </p:cBhvr>
                                      <p:tavLst>
                                        <p:tav tm="0">
                                          <p:val>
                                            <p:fltVal val="0"/>
                                          </p:val>
                                        </p:tav>
                                        <p:tav tm="100000">
                                          <p:val>
                                            <p:strVal val="#ppt_w"/>
                                          </p:val>
                                        </p:tav>
                                      </p:tavLst>
                                    </p:anim>
                                    <p:anim calcmode="lin" valueType="num">
                                      <p:cBhvr>
                                        <p:cTn id="74" dur="2000" fill="hold"/>
                                        <p:tgtEl>
                                          <p:spTgt spid="226317"/>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226318"/>
                                        </p:tgtEl>
                                        <p:attrNameLst>
                                          <p:attrName>style.visibility</p:attrName>
                                        </p:attrNameLst>
                                      </p:cBhvr>
                                      <p:to>
                                        <p:strVal val="visible"/>
                                      </p:to>
                                    </p:set>
                                    <p:anim calcmode="lin" valueType="num">
                                      <p:cBhvr>
                                        <p:cTn id="77" dur="2000" fill="hold"/>
                                        <p:tgtEl>
                                          <p:spTgt spid="226318"/>
                                        </p:tgtEl>
                                        <p:attrNameLst>
                                          <p:attrName>ppt_x</p:attrName>
                                        </p:attrNameLst>
                                      </p:cBhvr>
                                      <p:tavLst>
                                        <p:tav tm="0">
                                          <p:val>
                                            <p:strVal val="#ppt_x-#ppt_w/2"/>
                                          </p:val>
                                        </p:tav>
                                        <p:tav tm="100000">
                                          <p:val>
                                            <p:strVal val="#ppt_x"/>
                                          </p:val>
                                        </p:tav>
                                      </p:tavLst>
                                    </p:anim>
                                    <p:anim calcmode="lin" valueType="num">
                                      <p:cBhvr>
                                        <p:cTn id="78" dur="2000" fill="hold"/>
                                        <p:tgtEl>
                                          <p:spTgt spid="226318"/>
                                        </p:tgtEl>
                                        <p:attrNameLst>
                                          <p:attrName>ppt_y</p:attrName>
                                        </p:attrNameLst>
                                      </p:cBhvr>
                                      <p:tavLst>
                                        <p:tav tm="0">
                                          <p:val>
                                            <p:strVal val="#ppt_y"/>
                                          </p:val>
                                        </p:tav>
                                        <p:tav tm="100000">
                                          <p:val>
                                            <p:strVal val="#ppt_y"/>
                                          </p:val>
                                        </p:tav>
                                      </p:tavLst>
                                    </p:anim>
                                    <p:anim calcmode="lin" valueType="num">
                                      <p:cBhvr>
                                        <p:cTn id="79" dur="2000" fill="hold"/>
                                        <p:tgtEl>
                                          <p:spTgt spid="226318"/>
                                        </p:tgtEl>
                                        <p:attrNameLst>
                                          <p:attrName>ppt_w</p:attrName>
                                        </p:attrNameLst>
                                      </p:cBhvr>
                                      <p:tavLst>
                                        <p:tav tm="0">
                                          <p:val>
                                            <p:fltVal val="0"/>
                                          </p:val>
                                        </p:tav>
                                        <p:tav tm="100000">
                                          <p:val>
                                            <p:strVal val="#ppt_w"/>
                                          </p:val>
                                        </p:tav>
                                      </p:tavLst>
                                    </p:anim>
                                    <p:anim calcmode="lin" valueType="num">
                                      <p:cBhvr>
                                        <p:cTn id="80" dur="2000" fill="hold"/>
                                        <p:tgtEl>
                                          <p:spTgt spid="226318"/>
                                        </p:tgtEl>
                                        <p:attrNameLst>
                                          <p:attrName>ppt_h</p:attrName>
                                        </p:attrNameLst>
                                      </p:cBhvr>
                                      <p:tavLst>
                                        <p:tav tm="0">
                                          <p:val>
                                            <p:strVal val="#ppt_h"/>
                                          </p:val>
                                        </p:tav>
                                        <p:tav tm="100000">
                                          <p:val>
                                            <p:strVal val="#ppt_h"/>
                                          </p:val>
                                        </p:tav>
                                      </p:tavLst>
                                    </p:anim>
                                  </p:childTnLst>
                                </p:cTn>
                              </p:par>
                            </p:childTnLst>
                          </p:cTn>
                        </p:par>
                        <p:par>
                          <p:cTn id="81" fill="hold" nodeType="afterGroup">
                            <p:stCondLst>
                              <p:cond delay="3700"/>
                            </p:stCondLst>
                            <p:childTnLst>
                              <p:par>
                                <p:cTn id="82" presetID="35" presetClass="emph" presetSubtype="0" repeatCount="indefinite" fill="hold" nodeType="afterEffect">
                                  <p:stCondLst>
                                    <p:cond delay="0"/>
                                  </p:stCondLst>
                                  <p:childTnLst>
                                    <p:anim calcmode="discrete" valueType="str">
                                      <p:cBhvr>
                                        <p:cTn id="83" dur="1000" fill="hold"/>
                                        <p:tgtEl>
                                          <p:spTgt spid="226309"/>
                                        </p:tgtEl>
                                        <p:attrNameLst>
                                          <p:attrName>style.visibility</p:attrName>
                                        </p:attrNameLst>
                                      </p:cBhvr>
                                      <p:tavLst>
                                        <p:tav tm="0">
                                          <p:val>
                                            <p:strVal val="hidden"/>
                                          </p:val>
                                        </p:tav>
                                        <p:tav tm="50000">
                                          <p:val>
                                            <p:strVal val="visible"/>
                                          </p:val>
                                        </p:tav>
                                      </p:tavLst>
                                    </p:anim>
                                  </p:childTnLst>
                                </p:cTn>
                              </p:par>
                              <p:par>
                                <p:cTn id="84" presetID="35" presetClass="emph" presetSubtype="0" repeatCount="indefinite" fill="hold" nodeType="withEffect">
                                  <p:stCondLst>
                                    <p:cond delay="0"/>
                                  </p:stCondLst>
                                  <p:childTnLst>
                                    <p:anim calcmode="discrete" valueType="str">
                                      <p:cBhvr>
                                        <p:cTn id="85" dur="1000" fill="hold"/>
                                        <p:tgtEl>
                                          <p:spTgt spid="226310"/>
                                        </p:tgtEl>
                                        <p:attrNameLst>
                                          <p:attrName>style.visibility</p:attrName>
                                        </p:attrNameLst>
                                      </p:cBhvr>
                                      <p:tavLst>
                                        <p:tav tm="0">
                                          <p:val>
                                            <p:strVal val="hidden"/>
                                          </p:val>
                                        </p:tav>
                                        <p:tav tm="50000">
                                          <p:val>
                                            <p:strVal val="visible"/>
                                          </p:val>
                                        </p:tav>
                                      </p:tavLst>
                                    </p:anim>
                                  </p:childTnLst>
                                </p:cTn>
                              </p:par>
                              <p:par>
                                <p:cTn id="86" presetID="35" presetClass="emph" presetSubtype="0" repeatCount="indefinite" fill="hold" nodeType="withEffect">
                                  <p:stCondLst>
                                    <p:cond delay="0"/>
                                  </p:stCondLst>
                                  <p:childTnLst>
                                    <p:anim calcmode="discrete" valueType="str">
                                      <p:cBhvr>
                                        <p:cTn id="87" dur="1000" fill="hold"/>
                                        <p:tgtEl>
                                          <p:spTgt spid="226311"/>
                                        </p:tgtEl>
                                        <p:attrNameLst>
                                          <p:attrName>style.visibility</p:attrName>
                                        </p:attrNameLst>
                                      </p:cBhvr>
                                      <p:tavLst>
                                        <p:tav tm="0">
                                          <p:val>
                                            <p:strVal val="hidden"/>
                                          </p:val>
                                        </p:tav>
                                        <p:tav tm="50000">
                                          <p:val>
                                            <p:strVal val="visible"/>
                                          </p:val>
                                        </p:tav>
                                      </p:tavLst>
                                    </p:anim>
                                  </p:childTnLst>
                                </p:cTn>
                              </p:par>
                              <p:par>
                                <p:cTn id="88" presetID="35" presetClass="emph" presetSubtype="0" repeatCount="indefinite" fill="hold" nodeType="withEffect">
                                  <p:stCondLst>
                                    <p:cond delay="0"/>
                                  </p:stCondLst>
                                  <p:childTnLst>
                                    <p:anim calcmode="discrete" valueType="str">
                                      <p:cBhvr>
                                        <p:cTn id="89" dur="1000" fill="hold"/>
                                        <p:tgtEl>
                                          <p:spTgt spid="226312"/>
                                        </p:tgtEl>
                                        <p:attrNameLst>
                                          <p:attrName>style.visibility</p:attrName>
                                        </p:attrNameLst>
                                      </p:cBhvr>
                                      <p:tavLst>
                                        <p:tav tm="0">
                                          <p:val>
                                            <p:strVal val="hidden"/>
                                          </p:val>
                                        </p:tav>
                                        <p:tav tm="50000">
                                          <p:val>
                                            <p:strVal val="visible"/>
                                          </p:val>
                                        </p:tav>
                                      </p:tavLst>
                                    </p:anim>
                                  </p:childTnLst>
                                </p:cTn>
                              </p:par>
                              <p:par>
                                <p:cTn id="90" presetID="35" presetClass="emph" presetSubtype="0" repeatCount="indefinite" fill="hold" nodeType="withEffect">
                                  <p:stCondLst>
                                    <p:cond delay="0"/>
                                  </p:stCondLst>
                                  <p:childTnLst>
                                    <p:anim calcmode="discrete" valueType="str">
                                      <p:cBhvr>
                                        <p:cTn id="91" dur="1000" fill="hold"/>
                                        <p:tgtEl>
                                          <p:spTgt spid="226319"/>
                                        </p:tgtEl>
                                        <p:attrNameLst>
                                          <p:attrName>style.visibility</p:attrName>
                                        </p:attrNameLst>
                                      </p:cBhvr>
                                      <p:tavLst>
                                        <p:tav tm="0">
                                          <p:val>
                                            <p:strVal val="hidden"/>
                                          </p:val>
                                        </p:tav>
                                        <p:tav tm="50000">
                                          <p:val>
                                            <p:strVal val="visible"/>
                                          </p:val>
                                        </p:tav>
                                      </p:tavLst>
                                    </p:anim>
                                  </p:childTnLst>
                                </p:cTn>
                              </p:par>
                              <p:par>
                                <p:cTn id="92" presetID="35" presetClass="emph" presetSubtype="0" repeatCount="indefinite" fill="hold" nodeType="withEffect">
                                  <p:stCondLst>
                                    <p:cond delay="0"/>
                                  </p:stCondLst>
                                  <p:childTnLst>
                                    <p:anim calcmode="discrete" valueType="str">
                                      <p:cBhvr>
                                        <p:cTn id="93" dur="1000" fill="hold"/>
                                        <p:tgtEl>
                                          <p:spTgt spid="226313"/>
                                        </p:tgtEl>
                                        <p:attrNameLst>
                                          <p:attrName>style.visibility</p:attrName>
                                        </p:attrNameLst>
                                      </p:cBhvr>
                                      <p:tavLst>
                                        <p:tav tm="0">
                                          <p:val>
                                            <p:strVal val="hidden"/>
                                          </p:val>
                                        </p:tav>
                                        <p:tav tm="50000">
                                          <p:val>
                                            <p:strVal val="visible"/>
                                          </p:val>
                                        </p:tav>
                                      </p:tavLst>
                                    </p:anim>
                                  </p:childTnLst>
                                </p:cTn>
                              </p:par>
                              <p:par>
                                <p:cTn id="94" presetID="35" presetClass="emph" presetSubtype="0" repeatCount="indefinite" fill="hold" nodeType="withEffect">
                                  <p:stCondLst>
                                    <p:cond delay="0"/>
                                  </p:stCondLst>
                                  <p:childTnLst>
                                    <p:anim calcmode="discrete" valueType="str">
                                      <p:cBhvr>
                                        <p:cTn id="95" dur="1000" fill="hold"/>
                                        <p:tgtEl>
                                          <p:spTgt spid="226314"/>
                                        </p:tgtEl>
                                        <p:attrNameLst>
                                          <p:attrName>style.visibility</p:attrName>
                                        </p:attrNameLst>
                                      </p:cBhvr>
                                      <p:tavLst>
                                        <p:tav tm="0">
                                          <p:val>
                                            <p:strVal val="hidden"/>
                                          </p:val>
                                        </p:tav>
                                        <p:tav tm="50000">
                                          <p:val>
                                            <p:strVal val="visible"/>
                                          </p:val>
                                        </p:tav>
                                      </p:tavLst>
                                    </p:anim>
                                  </p:childTnLst>
                                </p:cTn>
                              </p:par>
                              <p:par>
                                <p:cTn id="96" presetID="35" presetClass="emph" presetSubtype="0" repeatCount="indefinite" fill="hold" nodeType="withEffect">
                                  <p:stCondLst>
                                    <p:cond delay="0"/>
                                  </p:stCondLst>
                                  <p:childTnLst>
                                    <p:anim calcmode="discrete" valueType="str">
                                      <p:cBhvr>
                                        <p:cTn id="97" dur="1000" fill="hold"/>
                                        <p:tgtEl>
                                          <p:spTgt spid="226315"/>
                                        </p:tgtEl>
                                        <p:attrNameLst>
                                          <p:attrName>style.visibility</p:attrName>
                                        </p:attrNameLst>
                                      </p:cBhvr>
                                      <p:tavLst>
                                        <p:tav tm="0">
                                          <p:val>
                                            <p:strVal val="hidden"/>
                                          </p:val>
                                        </p:tav>
                                        <p:tav tm="50000">
                                          <p:val>
                                            <p:strVal val="visible"/>
                                          </p:val>
                                        </p:tav>
                                      </p:tavLst>
                                    </p:anim>
                                  </p:childTnLst>
                                </p:cTn>
                              </p:par>
                              <p:par>
                                <p:cTn id="98" presetID="35" presetClass="emph" presetSubtype="0" repeatCount="indefinite" fill="hold" nodeType="withEffect">
                                  <p:stCondLst>
                                    <p:cond delay="0"/>
                                  </p:stCondLst>
                                  <p:childTnLst>
                                    <p:anim calcmode="discrete" valueType="str">
                                      <p:cBhvr>
                                        <p:cTn id="99" dur="1000" fill="hold"/>
                                        <p:tgtEl>
                                          <p:spTgt spid="226316"/>
                                        </p:tgtEl>
                                        <p:attrNameLst>
                                          <p:attrName>style.visibility</p:attrName>
                                        </p:attrNameLst>
                                      </p:cBhvr>
                                      <p:tavLst>
                                        <p:tav tm="0">
                                          <p:val>
                                            <p:strVal val="hidden"/>
                                          </p:val>
                                        </p:tav>
                                        <p:tav tm="50000">
                                          <p:val>
                                            <p:strVal val="visible"/>
                                          </p:val>
                                        </p:tav>
                                      </p:tavLst>
                                    </p:anim>
                                  </p:childTnLst>
                                </p:cTn>
                              </p:par>
                              <p:par>
                                <p:cTn id="100" presetID="35" presetClass="emph" presetSubtype="0" repeatCount="indefinite" fill="hold" nodeType="withEffect">
                                  <p:stCondLst>
                                    <p:cond delay="0"/>
                                  </p:stCondLst>
                                  <p:childTnLst>
                                    <p:anim calcmode="discrete" valueType="str">
                                      <p:cBhvr>
                                        <p:cTn id="101" dur="1000" fill="hold"/>
                                        <p:tgtEl>
                                          <p:spTgt spid="226317"/>
                                        </p:tgtEl>
                                        <p:attrNameLst>
                                          <p:attrName>style.visibility</p:attrName>
                                        </p:attrNameLst>
                                      </p:cBhvr>
                                      <p:tavLst>
                                        <p:tav tm="0">
                                          <p:val>
                                            <p:strVal val="hidden"/>
                                          </p:val>
                                        </p:tav>
                                        <p:tav tm="50000">
                                          <p:val>
                                            <p:strVal val="visible"/>
                                          </p:val>
                                        </p:tav>
                                      </p:tavLst>
                                    </p:anim>
                                  </p:childTnLst>
                                </p:cTn>
                              </p:par>
                              <p:par>
                                <p:cTn id="102" presetID="35" presetClass="emph" presetSubtype="0" repeatCount="indefinite" fill="hold" nodeType="withEffect">
                                  <p:stCondLst>
                                    <p:cond delay="0"/>
                                  </p:stCondLst>
                                  <p:childTnLst>
                                    <p:anim calcmode="discrete" valueType="str">
                                      <p:cBhvr>
                                        <p:cTn id="103" dur="1000" fill="hold"/>
                                        <p:tgtEl>
                                          <p:spTgt spid="226318"/>
                                        </p:tgtEl>
                                        <p:attrNameLst>
                                          <p:attrName>style.visibility</p:attrName>
                                        </p:attrNameLst>
                                      </p:cBhvr>
                                      <p:tavLst>
                                        <p:tav tm="0">
                                          <p:val>
                                            <p:strVal val="hidden"/>
                                          </p:val>
                                        </p:tav>
                                        <p:tav tm="50000">
                                          <p:val>
                                            <p:strVal val="visible"/>
                                          </p:val>
                                        </p:tav>
                                      </p:tavLst>
                                    </p:anim>
                                  </p:childTnLst>
                                </p:cTn>
                              </p:par>
                              <p:par>
                                <p:cTn id="104" presetID="1" presetClass="entr" presetSubtype="0" fill="hold" nodeType="withEffect">
                                  <p:stCondLst>
                                    <p:cond delay="0"/>
                                  </p:stCondLst>
                                  <p:childTnLst>
                                    <p:set>
                                      <p:cBhvr>
                                        <p:cTn id="105" dur="1" fill="hold">
                                          <p:stCondLst>
                                            <p:cond delay="0"/>
                                          </p:stCondLst>
                                        </p:cTn>
                                        <p:tgtEl>
                                          <p:spTgt spid="226308"/>
                                        </p:tgtEl>
                                        <p:attrNameLst>
                                          <p:attrName>style.visibility</p:attrName>
                                        </p:attrNameLst>
                                      </p:cBhvr>
                                      <p:to>
                                        <p:strVal val="visible"/>
                                      </p:to>
                                    </p:set>
                                  </p:childTnLst>
                                </p:cTn>
                              </p:par>
                              <p:par>
                                <p:cTn id="106" presetID="35" presetClass="emph" presetSubtype="0" repeatCount="indefinite" fill="hold" nodeType="withEffect">
                                  <p:stCondLst>
                                    <p:cond delay="0"/>
                                  </p:stCondLst>
                                  <p:childTnLst>
                                    <p:anim calcmode="discrete" valueType="str">
                                      <p:cBhvr>
                                        <p:cTn id="107" dur="1000" fill="hold"/>
                                        <p:tgtEl>
                                          <p:spTgt spid="22630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2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AEB31765-3F49-AEE9-7064-1AF4367BCF0C}"/>
              </a:ext>
            </a:extLst>
          </p:cNvPr>
          <p:cNvSpPr>
            <a:spLocks noChangeArrowheads="1"/>
          </p:cNvSpPr>
          <p:nvPr/>
        </p:nvSpPr>
        <p:spPr bwMode="auto">
          <a:xfrm>
            <a:off x="3810000" y="1"/>
            <a:ext cx="8382000" cy="3118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Heb 13:11-14 -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los cuerpos de aquellos animales cuya sangre a causa del pecado es introducida en el santuario por el sumo sacerdote, son quemados fuera del campamento.  Por lo cual también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Jesús, para santificar al pueblo mediante su propia sangre, padeció fuera de la puerta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Salgamos, pues, a él, fuera del campamento, llevando su vituperio; porque no tenemos aquí ciudad permanente, sino que buscamos la por venir.</a:t>
            </a:r>
          </a:p>
        </p:txBody>
      </p:sp>
      <p:sp>
        <p:nvSpPr>
          <p:cNvPr id="211971" name="Rectangle 3">
            <a:extLst>
              <a:ext uri="{FF2B5EF4-FFF2-40B4-BE49-F238E27FC236}">
                <a16:creationId xmlns:a16="http://schemas.microsoft.com/office/drawing/2014/main" id="{2945B8C5-E53A-BDAC-F2A4-C2476BAE8833}"/>
              </a:ext>
            </a:extLst>
          </p:cNvPr>
          <p:cNvSpPr>
            <a:spLocks noChangeArrowheads="1"/>
          </p:cNvSpPr>
          <p:nvPr/>
        </p:nvSpPr>
        <p:spPr bwMode="auto">
          <a:xfrm>
            <a:off x="0" y="0"/>
            <a:ext cx="3810000" cy="2209800"/>
          </a:xfrm>
          <a:prstGeom prst="rect">
            <a:avLst/>
          </a:prstGeom>
          <a:solidFill>
            <a:srgbClr val="F3F6E6"/>
          </a:solidFill>
          <a:ln w="9525">
            <a:solidFill>
              <a:schemeClr val="tx1"/>
            </a:solidFill>
            <a:miter lim="800000"/>
            <a:headEnd/>
            <a:tailEnd/>
          </a:ln>
          <a:effectLst/>
        </p:spPr>
        <p:txBody>
          <a:bodyPr wrap="none" anchor="ct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Hebreos</a:t>
            </a:r>
            <a:r>
              <a:rPr lang="en-US" altLang="en-US" sz="2600" b="1" dirty="0">
                <a:latin typeface="Tahoma" panose="020B0604030504040204" pitchFamily="34" charset="0"/>
                <a:ea typeface="Tahoma" panose="020B0604030504040204" pitchFamily="34" charset="0"/>
                <a:cs typeface="Tahoma" panose="020B0604030504040204" pitchFamily="34" charset="0"/>
              </a:rPr>
              <a:t> dice</a:t>
            </a: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mucho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el</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significado</a:t>
            </a:r>
            <a:r>
              <a:rPr lang="en-US" altLang="en-US" sz="2600" b="1" dirty="0">
                <a:latin typeface="Tahoma" panose="020B0604030504040204" pitchFamily="34" charset="0"/>
                <a:ea typeface="Tahoma" panose="020B0604030504040204" pitchFamily="34" charset="0"/>
                <a:cs typeface="Tahoma" panose="020B0604030504040204" pitchFamily="34" charset="0"/>
              </a:rPr>
              <a:t> de</a:t>
            </a:r>
          </a:p>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la </a:t>
            </a:r>
            <a:r>
              <a:rPr lang="en-US" altLang="en-US" sz="2600" b="1" dirty="0" err="1">
                <a:latin typeface="Tahoma" panose="020B0604030504040204" pitchFamily="34" charset="0"/>
                <a:ea typeface="Tahoma" panose="020B0604030504040204" pitchFamily="34" charset="0"/>
                <a:cs typeface="Tahoma" panose="020B0604030504040204" pitchFamily="34" charset="0"/>
              </a:rPr>
              <a:t>muerte</a:t>
            </a:r>
            <a:r>
              <a:rPr lang="en-US" altLang="en-US" sz="2600" b="1" dirty="0">
                <a:latin typeface="Tahoma" panose="020B0604030504040204" pitchFamily="34" charset="0"/>
                <a:ea typeface="Tahoma" panose="020B0604030504040204" pitchFamily="34" charset="0"/>
                <a:cs typeface="Tahoma" panose="020B0604030504040204" pitchFamily="34" charset="0"/>
              </a:rPr>
              <a:t> y de</a:t>
            </a:r>
          </a:p>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la </a:t>
            </a:r>
            <a:r>
              <a:rPr lang="en-US" altLang="en-US" sz="2600" b="1" dirty="0" err="1">
                <a:latin typeface="Tahoma" panose="020B0604030504040204" pitchFamily="34" charset="0"/>
                <a:ea typeface="Tahoma" panose="020B0604030504040204" pitchFamily="34" charset="0"/>
                <a:cs typeface="Tahoma" panose="020B0604030504040204" pitchFamily="34" charset="0"/>
              </a:rPr>
              <a:t>sangre</a:t>
            </a:r>
            <a:r>
              <a:rPr lang="en-US" altLang="en-US" sz="2600" b="1" dirty="0">
                <a:latin typeface="Tahoma" panose="020B0604030504040204" pitchFamily="34" charset="0"/>
                <a:ea typeface="Tahoma" panose="020B0604030504040204" pitchFamily="34" charset="0"/>
                <a:cs typeface="Tahoma" panose="020B0604030504040204" pitchFamily="34" charset="0"/>
              </a:rPr>
              <a:t> de</a:t>
            </a: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Jes</a:t>
            </a:r>
            <a:r>
              <a:rPr lang="es-CO" altLang="en-US" sz="2600" b="1" dirty="0" err="1">
                <a:latin typeface="Tahoma" panose="020B0604030504040204" pitchFamily="34" charset="0"/>
                <a:ea typeface="Tahoma" panose="020B0604030504040204" pitchFamily="34" charset="0"/>
                <a:cs typeface="Tahoma" panose="020B0604030504040204" pitchFamily="34" charset="0"/>
              </a:rPr>
              <a:t>ús</a:t>
            </a:r>
            <a:r>
              <a:rPr lang="en-US" altLang="en-US" sz="2600" b="1" dirty="0">
                <a:latin typeface="Tahoma" panose="020B0604030504040204" pitchFamily="34" charset="0"/>
                <a:ea typeface="Tahoma" panose="020B0604030504040204" pitchFamily="34" charset="0"/>
                <a:cs typeface="Tahoma" panose="020B0604030504040204" pitchFamily="34" charset="0"/>
              </a:rPr>
              <a:t>; e.g.:</a:t>
            </a:r>
          </a:p>
        </p:txBody>
      </p:sp>
      <p:sp>
        <p:nvSpPr>
          <p:cNvPr id="211973" name="Rectangle 5">
            <a:extLst>
              <a:ext uri="{FF2B5EF4-FFF2-40B4-BE49-F238E27FC236}">
                <a16:creationId xmlns:a16="http://schemas.microsoft.com/office/drawing/2014/main" id="{2053D3BD-5D3D-695F-B6A9-3DA695DC7A34}"/>
              </a:ext>
            </a:extLst>
          </p:cNvPr>
          <p:cNvSpPr>
            <a:spLocks noChangeArrowheads="1"/>
          </p:cNvSpPr>
          <p:nvPr/>
        </p:nvSpPr>
        <p:spPr bwMode="auto">
          <a:xfrm>
            <a:off x="3810000" y="3151983"/>
            <a:ext cx="8382000" cy="2763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1 Ped 2:24 -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quien llevó él mismo nuestros pecados en su cuerpo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sobre el madero, para que nosotros, estando muertos a los pecados, vivamos a la justicia;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por cuya herida fuisteis sanados.</a:t>
            </a:r>
          </a:p>
          <a:p>
            <a:pPr algn="ctr">
              <a:lnSpc>
                <a:spcPct val="90000"/>
              </a:lnSpc>
            </a:pPr>
            <a:endParaRPr lang="en-US" altLang="en-US" sz="1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Jn 19:30 -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Cuando Jesús hubo tomado el vinagre, dijo: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Consumado es.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habiendo inclinado la cabeza, entregó el espíritu.</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1974" name="Rectangle 6">
            <a:extLst>
              <a:ext uri="{FF2B5EF4-FFF2-40B4-BE49-F238E27FC236}">
                <a16:creationId xmlns:a16="http://schemas.microsoft.com/office/drawing/2014/main" id="{A117DEFB-C0FE-5580-9324-5FED7F2CED10}"/>
              </a:ext>
            </a:extLst>
          </p:cNvPr>
          <p:cNvSpPr>
            <a:spLocks noChangeArrowheads="1"/>
          </p:cNvSpPr>
          <p:nvPr/>
        </p:nvSpPr>
        <p:spPr bwMode="auto">
          <a:xfrm>
            <a:off x="0" y="2286000"/>
            <a:ext cx="3810000" cy="2209800"/>
          </a:xfrm>
          <a:prstGeom prst="rect">
            <a:avLst/>
          </a:prstGeom>
          <a:solidFill>
            <a:srgbClr val="F3F6E6"/>
          </a:solidFill>
          <a:ln w="9525">
            <a:solidFill>
              <a:schemeClr val="tx1"/>
            </a:solidFill>
            <a:miter lim="800000"/>
            <a:headEnd/>
            <a:tailEnd/>
          </a:ln>
          <a:effectLst/>
        </p:spPr>
        <p:txBody>
          <a:bodyPr wrap="none" anchor="ctr"/>
          <a:lstStyle/>
          <a:p>
            <a:pPr algn="ctr">
              <a:lnSpc>
                <a:spcPct val="80000"/>
              </a:lnSpc>
            </a:pPr>
            <a:r>
              <a:rPr lang="en-US" altLang="en-US" sz="2600" b="1">
                <a:latin typeface="Tahoma" panose="020B0604030504040204" pitchFamily="34" charset="0"/>
                <a:ea typeface="Tahoma" panose="020B0604030504040204" pitchFamily="34" charset="0"/>
                <a:cs typeface="Tahoma" panose="020B0604030504040204" pitchFamily="34" charset="0"/>
              </a:rPr>
              <a:t>Otros textos del</a:t>
            </a:r>
          </a:p>
          <a:p>
            <a:pPr algn="ctr">
              <a:lnSpc>
                <a:spcPct val="80000"/>
              </a:lnSpc>
            </a:pPr>
            <a:r>
              <a:rPr lang="en-US" altLang="en-US" sz="2600" b="1">
                <a:latin typeface="Tahoma" panose="020B0604030504040204" pitchFamily="34" charset="0"/>
                <a:ea typeface="Tahoma" panose="020B0604030504040204" pitchFamily="34" charset="0"/>
                <a:cs typeface="Tahoma" panose="020B0604030504040204" pitchFamily="34" charset="0"/>
              </a:rPr>
              <a:t>N.P. tambi</a:t>
            </a:r>
            <a:r>
              <a:rPr lang="es-CO" altLang="en-US" sz="2600" b="1">
                <a:latin typeface="Tahoma" panose="020B0604030504040204" pitchFamily="34" charset="0"/>
                <a:ea typeface="Tahoma" panose="020B0604030504040204" pitchFamily="34" charset="0"/>
                <a:cs typeface="Tahoma" panose="020B0604030504040204" pitchFamily="34" charset="0"/>
              </a:rPr>
              <a:t>én</a:t>
            </a:r>
            <a:endParaRPr lang="en-US" altLang="en-US" sz="2600" b="1">
              <a:latin typeface="Tahoma" panose="020B0604030504040204" pitchFamily="34" charset="0"/>
              <a:ea typeface="Tahoma" panose="020B0604030504040204" pitchFamily="34" charset="0"/>
              <a:cs typeface="Tahoma" panose="020B0604030504040204" pitchFamily="34" charset="0"/>
            </a:endParaRPr>
          </a:p>
          <a:p>
            <a:pPr algn="ctr">
              <a:lnSpc>
                <a:spcPct val="80000"/>
              </a:lnSpc>
            </a:pPr>
            <a:r>
              <a:rPr lang="en-US" altLang="en-US" sz="2600" b="1">
                <a:latin typeface="Tahoma" panose="020B0604030504040204" pitchFamily="34" charset="0"/>
                <a:ea typeface="Tahoma" panose="020B0604030504040204" pitchFamily="34" charset="0"/>
                <a:cs typeface="Tahoma" panose="020B0604030504040204" pitchFamily="34" charset="0"/>
              </a:rPr>
              <a:t>refieren a lo</a:t>
            </a:r>
          </a:p>
          <a:p>
            <a:pPr algn="ctr">
              <a:lnSpc>
                <a:spcPct val="80000"/>
              </a:lnSpc>
            </a:pPr>
            <a:r>
              <a:rPr lang="es-CO" altLang="en-US" sz="2600" b="1">
                <a:latin typeface="Tahoma" panose="020B0604030504040204" pitchFamily="34" charset="0"/>
                <a:ea typeface="Tahoma" panose="020B0604030504040204" pitchFamily="34" charset="0"/>
                <a:cs typeface="Tahoma" panose="020B0604030504040204" pitchFamily="34" charset="0"/>
              </a:rPr>
              <a:t>que fue realizado</a:t>
            </a:r>
            <a:endParaRPr lang="en-US" altLang="en-US" sz="2600" b="1">
              <a:latin typeface="Tahoma" panose="020B0604030504040204" pitchFamily="34" charset="0"/>
              <a:ea typeface="Tahoma" panose="020B0604030504040204" pitchFamily="34" charset="0"/>
              <a:cs typeface="Tahoma" panose="020B0604030504040204" pitchFamily="34" charset="0"/>
            </a:endParaRPr>
          </a:p>
          <a:p>
            <a:pPr algn="ctr">
              <a:lnSpc>
                <a:spcPct val="80000"/>
              </a:lnSpc>
            </a:pPr>
            <a:r>
              <a:rPr lang="en-US" altLang="en-US" sz="2600" b="1">
                <a:latin typeface="Tahoma" panose="020B0604030504040204" pitchFamily="34" charset="0"/>
                <a:ea typeface="Tahoma" panose="020B0604030504040204" pitchFamily="34" charset="0"/>
                <a:cs typeface="Tahoma" panose="020B0604030504040204" pitchFamily="34" charset="0"/>
              </a:rPr>
              <a:t>en la sangre de</a:t>
            </a:r>
          </a:p>
          <a:p>
            <a:pPr algn="ctr">
              <a:lnSpc>
                <a:spcPct val="80000"/>
              </a:lnSpc>
            </a:pPr>
            <a:r>
              <a:rPr lang="es-CO" altLang="en-US" sz="2600" b="1">
                <a:latin typeface="Tahoma" panose="020B0604030504040204" pitchFamily="34" charset="0"/>
                <a:ea typeface="Tahoma" panose="020B0604030504040204" pitchFamily="34" charset="0"/>
                <a:cs typeface="Tahoma" panose="020B0604030504040204" pitchFamily="34" charset="0"/>
              </a:rPr>
              <a:t>Su muerte</a:t>
            </a:r>
            <a:r>
              <a:rPr lang="en-US" altLang="en-US" sz="2600" b="1">
                <a:latin typeface="Tahoma" panose="020B0604030504040204" pitchFamily="34" charset="0"/>
                <a:ea typeface="Tahoma" panose="020B0604030504040204" pitchFamily="34" charset="0"/>
                <a:cs typeface="Tahoma" panose="020B0604030504040204" pitchFamily="34" charset="0"/>
              </a:rPr>
              <a:t>; e.g.:</a:t>
            </a:r>
          </a:p>
        </p:txBody>
      </p:sp>
      <p:sp>
        <p:nvSpPr>
          <p:cNvPr id="211975" name="Rectangle 7">
            <a:extLst>
              <a:ext uri="{FF2B5EF4-FFF2-40B4-BE49-F238E27FC236}">
                <a16:creationId xmlns:a16="http://schemas.microsoft.com/office/drawing/2014/main" id="{ABE0D789-7629-7F34-7790-4D433838A1B9}"/>
              </a:ext>
            </a:extLst>
          </p:cNvPr>
          <p:cNvSpPr>
            <a:spLocks noChangeArrowheads="1"/>
          </p:cNvSpPr>
          <p:nvPr/>
        </p:nvSpPr>
        <p:spPr bwMode="auto">
          <a:xfrm>
            <a:off x="0" y="4572000"/>
            <a:ext cx="3810000" cy="2133600"/>
          </a:xfrm>
          <a:prstGeom prst="rect">
            <a:avLst/>
          </a:prstGeom>
          <a:solidFill>
            <a:srgbClr val="F3F6E6"/>
          </a:solidFill>
          <a:ln w="9525">
            <a:solidFill>
              <a:schemeClr val="tx1"/>
            </a:solidFill>
            <a:miter lim="800000"/>
            <a:headEnd/>
            <a:tailEnd/>
          </a:ln>
          <a:effectLst/>
        </p:spPr>
        <p:txBody>
          <a:bodyPr wrap="none" anchor="ct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Usando</a:t>
            </a:r>
            <a:r>
              <a:rPr lang="en-US" altLang="en-US" sz="2600" b="1" dirty="0">
                <a:latin typeface="Tahoma" panose="020B0604030504040204" pitchFamily="34" charset="0"/>
                <a:ea typeface="Tahoma" panose="020B0604030504040204" pitchFamily="34" charset="0"/>
                <a:cs typeface="Tahoma" panose="020B0604030504040204" pitchFamily="34" charset="0"/>
              </a:rPr>
              <a:t> solo</a:t>
            </a: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textos</a:t>
            </a:r>
            <a:r>
              <a:rPr lang="en-US" altLang="en-US" sz="2600" b="1" dirty="0">
                <a:latin typeface="Tahoma" panose="020B0604030504040204" pitchFamily="34" charset="0"/>
                <a:ea typeface="Tahoma" panose="020B0604030504040204" pitchFamily="34" charset="0"/>
                <a:cs typeface="Tahoma" panose="020B0604030504040204" pitchFamily="34" charset="0"/>
              </a:rPr>
              <a:t> del N.P., </a:t>
            </a:r>
          </a:p>
          <a:p>
            <a:pPr algn="ctr">
              <a:lnSpc>
                <a:spcPct val="90000"/>
              </a:lnSpc>
            </a:pPr>
            <a:r>
              <a:rPr lang="es-CO" altLang="en-US" sz="2600" b="1" dirty="0">
                <a:latin typeface="Tahoma" panose="020B0604030504040204" pitchFamily="34" charset="0"/>
                <a:ea typeface="Tahoma" panose="020B0604030504040204" pitchFamily="34" charset="0"/>
                <a:cs typeface="Tahoma" panose="020B0604030504040204" pitchFamily="34" charset="0"/>
              </a:rPr>
              <a:t>¿</a:t>
            </a:r>
            <a:r>
              <a:rPr lang="en-US" altLang="en-US" sz="2600" b="1" dirty="0" err="1">
                <a:latin typeface="Tahoma" panose="020B0604030504040204" pitchFamily="34" charset="0"/>
                <a:ea typeface="Tahoma" panose="020B0604030504040204" pitchFamily="34" charset="0"/>
                <a:cs typeface="Tahoma" panose="020B0604030504040204" pitchFamily="34" charset="0"/>
              </a:rPr>
              <a:t>cómo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puedes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explicar</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CO" altLang="en-US" sz="2600" b="1" dirty="0">
                <a:latin typeface="Tahoma" panose="020B0604030504040204" pitchFamily="34" charset="0"/>
                <a:ea typeface="Tahoma" panose="020B0604030504040204" pitchFamily="34" charset="0"/>
                <a:cs typeface="Tahoma" panose="020B0604030504040204" pitchFamily="34" charset="0"/>
              </a:rPr>
              <a:t>estas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declaraciones</a:t>
            </a:r>
            <a:r>
              <a:rPr lang="en-US" altLang="en-US" sz="2600" b="1" dirty="0">
                <a:latin typeface="Tahoma" panose="020B0604030504040204" pitchFamily="34" charset="0"/>
                <a:ea typeface="Tahoma" panose="020B0604030504040204" pitchFamily="34" charset="0"/>
                <a:cs typeface="Tahoma" panose="020B0604030504040204" pitchFamily="34" charset="0"/>
              </a:rPr>
              <a:t>?</a:t>
            </a:r>
          </a:p>
        </p:txBody>
      </p:sp>
      <p:sp>
        <p:nvSpPr>
          <p:cNvPr id="211976" name="Rectangle 8">
            <a:extLst>
              <a:ext uri="{FF2B5EF4-FFF2-40B4-BE49-F238E27FC236}">
                <a16:creationId xmlns:a16="http://schemas.microsoft.com/office/drawing/2014/main" id="{126D416A-550A-19BA-4C00-3CEEE6128441}"/>
              </a:ext>
            </a:extLst>
          </p:cNvPr>
          <p:cNvSpPr>
            <a:spLocks noChangeArrowheads="1"/>
          </p:cNvSpPr>
          <p:nvPr/>
        </p:nvSpPr>
        <p:spPr bwMode="auto">
          <a:xfrm>
            <a:off x="4800600" y="5867400"/>
            <a:ext cx="6858000" cy="838200"/>
          </a:xfrm>
          <a:prstGeom prst="rect">
            <a:avLst/>
          </a:prstGeom>
          <a:solidFill>
            <a:srgbClr val="F3F6E6"/>
          </a:solidFill>
          <a:ln w="9525">
            <a:solidFill>
              <a:schemeClr val="tx1"/>
            </a:solidFill>
            <a:miter lim="800000"/>
            <a:headEnd/>
            <a:tailEnd/>
          </a:ln>
          <a:effectLst/>
        </p:spPr>
        <p:txBody>
          <a:bodyPr wrap="none" anchor="ctr"/>
          <a:lstStyle/>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Si </a:t>
            </a:r>
            <a:r>
              <a:rPr lang="en-US" altLang="en-US" sz="2600" b="1" dirty="0" err="1">
                <a:latin typeface="Tahoma" panose="020B0604030504040204" pitchFamily="34" charset="0"/>
                <a:ea typeface="Tahoma" panose="020B0604030504040204" pitchFamily="34" charset="0"/>
                <a:cs typeface="Tahoma" panose="020B0604030504040204" pitchFamily="34" charset="0"/>
              </a:rPr>
              <a:t>debemos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ir</a:t>
            </a:r>
            <a:r>
              <a:rPr lang="en-US" altLang="en-US" sz="2600" b="1" dirty="0">
                <a:latin typeface="Tahoma" panose="020B0604030504040204" pitchFamily="34" charset="0"/>
                <a:ea typeface="Tahoma" panose="020B0604030504040204" pitchFamily="34" charset="0"/>
                <a:cs typeface="Tahoma" panose="020B0604030504040204" pitchFamily="34" charset="0"/>
              </a:rPr>
              <a:t> al A.P.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explicarlas</a:t>
            </a:r>
            <a:r>
              <a:rPr lang="en-US" altLang="en-US" sz="2600" b="1" dirty="0">
                <a:latin typeface="Tahoma" panose="020B0604030504040204" pitchFamily="34" charset="0"/>
                <a:ea typeface="Tahoma" panose="020B0604030504040204" pitchFamily="34" charset="0"/>
                <a:cs typeface="Tahoma" panose="020B0604030504040204" pitchFamily="34" charset="0"/>
              </a:rPr>
              <a:t>,</a:t>
            </a:r>
          </a:p>
          <a:p>
            <a:pPr algn="ctr">
              <a:lnSpc>
                <a:spcPct val="90000"/>
              </a:lnSpc>
            </a:pPr>
            <a:r>
              <a:rPr lang="en-US" altLang="en-US" sz="2600" b="1" dirty="0">
                <a:latin typeface="Tahoma" panose="020B0604030504040204" pitchFamily="34" charset="0"/>
                <a:ea typeface="Tahoma" panose="020B0604030504040204" pitchFamily="34" charset="0"/>
                <a:cs typeface="Tahoma" panose="020B0604030504040204" pitchFamily="34" charset="0"/>
              </a:rPr>
              <a:t>¿a </a:t>
            </a:r>
            <a:r>
              <a:rPr lang="en-US" altLang="en-US" sz="2600" b="1" dirty="0" err="1">
                <a:latin typeface="Tahoma" panose="020B0604030504040204" pitchFamily="34" charset="0"/>
                <a:ea typeface="Tahoma" panose="020B0604030504040204" pitchFamily="34" charset="0"/>
                <a:cs typeface="Tahoma" panose="020B0604030504040204" pitchFamily="34" charset="0"/>
              </a:rPr>
              <a:t>dónde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debemos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ir</a:t>
            </a:r>
            <a:r>
              <a:rPr lang="en-US" altLang="en-US" sz="2600" b="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11971"/>
                                        </p:tgtEl>
                                        <p:attrNameLst>
                                          <p:attrName>style.visibility</p:attrName>
                                        </p:attrNameLst>
                                      </p:cBhvr>
                                      <p:to>
                                        <p:strVal val="visible"/>
                                      </p:to>
                                    </p:set>
                                    <p:animEffect transition="in" filter="strips(downLeft)">
                                      <p:cBhvr>
                                        <p:cTn id="7" dur="1000"/>
                                        <p:tgtEl>
                                          <p:spTgt spid="211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1000"/>
                                  </p:iterate>
                                  <p:childTnLst>
                                    <p:set>
                                      <p:cBhvr>
                                        <p:cTn id="11" dur="1" fill="hold">
                                          <p:stCondLst>
                                            <p:cond delay="0"/>
                                          </p:stCondLst>
                                        </p:cTn>
                                        <p:tgtEl>
                                          <p:spTgt spid="211970"/>
                                        </p:tgtEl>
                                        <p:attrNameLst>
                                          <p:attrName>style.visibility</p:attrName>
                                        </p:attrNameLst>
                                      </p:cBhvr>
                                      <p:to>
                                        <p:strVal val="visible"/>
                                      </p:to>
                                    </p:set>
                                    <p:animEffect transition="in" filter="wheel(8)">
                                      <p:cBhvr>
                                        <p:cTn id="12" dur="500"/>
                                        <p:tgtEl>
                                          <p:spTgt spid="2119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11974"/>
                                        </p:tgtEl>
                                        <p:attrNameLst>
                                          <p:attrName>style.visibility</p:attrName>
                                        </p:attrNameLst>
                                      </p:cBhvr>
                                      <p:to>
                                        <p:strVal val="visible"/>
                                      </p:to>
                                    </p:set>
                                    <p:animEffect transition="in" filter="strips(downLeft)">
                                      <p:cBhvr>
                                        <p:cTn id="17" dur="1000"/>
                                        <p:tgtEl>
                                          <p:spTgt spid="2119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iterate type="wd">
                                    <p:tmPct val="1000"/>
                                  </p:iterate>
                                  <p:childTnLst>
                                    <p:set>
                                      <p:cBhvr>
                                        <p:cTn id="21" dur="1" fill="hold">
                                          <p:stCondLst>
                                            <p:cond delay="0"/>
                                          </p:stCondLst>
                                        </p:cTn>
                                        <p:tgtEl>
                                          <p:spTgt spid="211973">
                                            <p:txEl>
                                              <p:pRg st="0" end="0"/>
                                            </p:txEl>
                                          </p:spTgt>
                                        </p:tgtEl>
                                        <p:attrNameLst>
                                          <p:attrName>style.visibility</p:attrName>
                                        </p:attrNameLst>
                                      </p:cBhvr>
                                      <p:to>
                                        <p:strVal val="visible"/>
                                      </p:to>
                                    </p:set>
                                    <p:animEffect transition="in" filter="barn(outVertical)">
                                      <p:cBhvr>
                                        <p:cTn id="22" dur="1000"/>
                                        <p:tgtEl>
                                          <p:spTgt spid="21197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iterate type="wd">
                                    <p:tmPct val="1000"/>
                                  </p:iterate>
                                  <p:childTnLst>
                                    <p:set>
                                      <p:cBhvr>
                                        <p:cTn id="26" dur="1" fill="hold">
                                          <p:stCondLst>
                                            <p:cond delay="0"/>
                                          </p:stCondLst>
                                        </p:cTn>
                                        <p:tgtEl>
                                          <p:spTgt spid="211973">
                                            <p:txEl>
                                              <p:pRg st="2" end="2"/>
                                            </p:txEl>
                                          </p:spTgt>
                                        </p:tgtEl>
                                        <p:attrNameLst>
                                          <p:attrName>style.visibility</p:attrName>
                                        </p:attrNameLst>
                                      </p:cBhvr>
                                      <p:to>
                                        <p:strVal val="visible"/>
                                      </p:to>
                                    </p:set>
                                    <p:animEffect transition="in" filter="barn(outVertical)">
                                      <p:cBhvr>
                                        <p:cTn id="27" dur="1000"/>
                                        <p:tgtEl>
                                          <p:spTgt spid="21197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211975"/>
                                        </p:tgtEl>
                                        <p:attrNameLst>
                                          <p:attrName>style.visibility</p:attrName>
                                        </p:attrNameLst>
                                      </p:cBhvr>
                                      <p:to>
                                        <p:strVal val="visible"/>
                                      </p:to>
                                    </p:set>
                                    <p:animEffect transition="in" filter="strips(downLeft)">
                                      <p:cBhvr>
                                        <p:cTn id="32" dur="1000"/>
                                        <p:tgtEl>
                                          <p:spTgt spid="21197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211976"/>
                                        </p:tgtEl>
                                        <p:attrNameLst>
                                          <p:attrName>style.visibility</p:attrName>
                                        </p:attrNameLst>
                                      </p:cBhvr>
                                      <p:to>
                                        <p:strVal val="visible"/>
                                      </p:to>
                                    </p:set>
                                    <p:animEffect transition="in" filter="strips(downLeft)">
                                      <p:cBhvr>
                                        <p:cTn id="37" dur="1000"/>
                                        <p:tgtEl>
                                          <p:spTgt spid="211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p:bldP spid="211971" grpId="0" animBg="1"/>
      <p:bldP spid="211974" grpId="0" animBg="1"/>
      <p:bldP spid="211975" grpId="0" animBg="1"/>
      <p:bldP spid="21197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6306" name="Picture 2">
            <a:extLst>
              <a:ext uri="{FF2B5EF4-FFF2-40B4-BE49-F238E27FC236}">
                <a16:creationId xmlns:a16="http://schemas.microsoft.com/office/drawing/2014/main" id="{0BB7DE2F-F76C-3B46-042B-D14BFA1C6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226307" name="Picture 3">
            <a:extLst>
              <a:ext uri="{FF2B5EF4-FFF2-40B4-BE49-F238E27FC236}">
                <a16:creationId xmlns:a16="http://schemas.microsoft.com/office/drawing/2014/main" id="{5A1ED7C7-84E3-D7D4-2223-D63349A791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5029200" cy="3200399"/>
          </a:xfrm>
          <a:prstGeom prst="rect">
            <a:avLst/>
          </a:prstGeom>
          <a:noFill/>
          <a:extLst>
            <a:ext uri="{909E8E84-426E-40DD-AFC4-6F175D3DCCD1}">
              <a14:hiddenFill xmlns:a14="http://schemas.microsoft.com/office/drawing/2010/main">
                <a:solidFill>
                  <a:srgbClr val="FFFFFF"/>
                </a:solidFill>
              </a14:hiddenFill>
            </a:ext>
          </a:extLst>
        </p:spPr>
      </p:pic>
      <p:sp>
        <p:nvSpPr>
          <p:cNvPr id="226308" name="Oval 4">
            <a:extLst>
              <a:ext uri="{FF2B5EF4-FFF2-40B4-BE49-F238E27FC236}">
                <a16:creationId xmlns:a16="http://schemas.microsoft.com/office/drawing/2014/main" id="{4FC9290D-01C1-D9BE-5338-2542303227B7}"/>
              </a:ext>
            </a:extLst>
          </p:cNvPr>
          <p:cNvSpPr>
            <a:spLocks noChangeArrowheads="1"/>
          </p:cNvSpPr>
          <p:nvPr/>
        </p:nvSpPr>
        <p:spPr bwMode="auto">
          <a:xfrm>
            <a:off x="5655690" y="0"/>
            <a:ext cx="6231509" cy="4130675"/>
          </a:xfrm>
          <a:prstGeom prst="ellipse">
            <a:avLst/>
          </a:prstGeom>
          <a:solidFill>
            <a:schemeClr val="bg1">
              <a:alpha val="48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09" name="Line 5">
            <a:extLst>
              <a:ext uri="{FF2B5EF4-FFF2-40B4-BE49-F238E27FC236}">
                <a16:creationId xmlns:a16="http://schemas.microsoft.com/office/drawing/2014/main" id="{41F0BB1D-7D26-4740-6F2D-4AAC5FB96B0D}"/>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0" name="Line 6">
            <a:extLst>
              <a:ext uri="{FF2B5EF4-FFF2-40B4-BE49-F238E27FC236}">
                <a16:creationId xmlns:a16="http://schemas.microsoft.com/office/drawing/2014/main" id="{A137DD6A-B6FA-C8A7-5B86-98EED1DC7C75}"/>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1" name="Line 7">
            <a:extLst>
              <a:ext uri="{FF2B5EF4-FFF2-40B4-BE49-F238E27FC236}">
                <a16:creationId xmlns:a16="http://schemas.microsoft.com/office/drawing/2014/main" id="{23A946B4-7654-69B6-B277-9FA6CDF36D2A}"/>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2" name="Line 8">
            <a:extLst>
              <a:ext uri="{FF2B5EF4-FFF2-40B4-BE49-F238E27FC236}">
                <a16:creationId xmlns:a16="http://schemas.microsoft.com/office/drawing/2014/main" id="{C63800BC-FE55-E57A-169D-F039BACDD18C}"/>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3" name="Line 9">
            <a:extLst>
              <a:ext uri="{FF2B5EF4-FFF2-40B4-BE49-F238E27FC236}">
                <a16:creationId xmlns:a16="http://schemas.microsoft.com/office/drawing/2014/main" id="{53B1D038-E235-6DB1-02AB-750CF09204BD}"/>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4" name="Line 10">
            <a:extLst>
              <a:ext uri="{FF2B5EF4-FFF2-40B4-BE49-F238E27FC236}">
                <a16:creationId xmlns:a16="http://schemas.microsoft.com/office/drawing/2014/main" id="{CE365215-6165-01F0-BAC0-71E2B6216EAB}"/>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5" name="Line 11">
            <a:extLst>
              <a:ext uri="{FF2B5EF4-FFF2-40B4-BE49-F238E27FC236}">
                <a16:creationId xmlns:a16="http://schemas.microsoft.com/office/drawing/2014/main" id="{E137AABF-B0E8-0E9C-A234-BDB205784466}"/>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6" name="Line 12">
            <a:extLst>
              <a:ext uri="{FF2B5EF4-FFF2-40B4-BE49-F238E27FC236}">
                <a16:creationId xmlns:a16="http://schemas.microsoft.com/office/drawing/2014/main" id="{CA64DDA2-0B60-0B3D-043F-389C9C1B9265}"/>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7" name="Line 13">
            <a:extLst>
              <a:ext uri="{FF2B5EF4-FFF2-40B4-BE49-F238E27FC236}">
                <a16:creationId xmlns:a16="http://schemas.microsoft.com/office/drawing/2014/main" id="{C0922A4B-FB64-EA77-7C40-8CEF227C1823}"/>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8" name="Line 14">
            <a:extLst>
              <a:ext uri="{FF2B5EF4-FFF2-40B4-BE49-F238E27FC236}">
                <a16:creationId xmlns:a16="http://schemas.microsoft.com/office/drawing/2014/main" id="{C88D8080-7B13-6D36-F3A7-B2A05E520AD8}"/>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319" name="Line 15">
            <a:extLst>
              <a:ext uri="{FF2B5EF4-FFF2-40B4-BE49-F238E27FC236}">
                <a16:creationId xmlns:a16="http://schemas.microsoft.com/office/drawing/2014/main" id="{8CBC5F9E-1401-3634-4625-21E504CA6338}"/>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26320" name="Picture 16">
            <a:extLst>
              <a:ext uri="{FF2B5EF4-FFF2-40B4-BE49-F238E27FC236}">
                <a16:creationId xmlns:a16="http://schemas.microsoft.com/office/drawing/2014/main" id="{DD047247-29D7-D2B7-8341-FCA0D14A15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7" y="2895600"/>
            <a:ext cx="5154630" cy="3962400"/>
          </a:xfrm>
          <a:prstGeom prst="rect">
            <a:avLst/>
          </a:prstGeom>
          <a:noFill/>
          <a:extLst>
            <a:ext uri="{909E8E84-426E-40DD-AFC4-6F175D3DCCD1}">
              <a14:hiddenFill xmlns:a14="http://schemas.microsoft.com/office/drawing/2010/main">
                <a:solidFill>
                  <a:srgbClr val="FFFFFF"/>
                </a:solidFill>
              </a14:hiddenFill>
            </a:ext>
          </a:extLst>
        </p:spPr>
      </p:pic>
      <p:sp>
        <p:nvSpPr>
          <p:cNvPr id="226321" name="Text Box 17">
            <a:extLst>
              <a:ext uri="{FF2B5EF4-FFF2-40B4-BE49-F238E27FC236}">
                <a16:creationId xmlns:a16="http://schemas.microsoft.com/office/drawing/2014/main" id="{A2CCE7BD-9C22-5CDD-EE19-3601439737CA}"/>
              </a:ext>
            </a:extLst>
          </p:cNvPr>
          <p:cNvSpPr txBox="1">
            <a:spLocks noChangeArrowheads="1"/>
          </p:cNvSpPr>
          <p:nvPr/>
        </p:nvSpPr>
        <p:spPr bwMode="auto">
          <a:xfrm>
            <a:off x="1528746" y="4082696"/>
            <a:ext cx="2514600" cy="1616075"/>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5000" dirty="0" err="1">
                <a:solidFill>
                  <a:schemeClr val="bg1"/>
                </a:solidFill>
              </a:rPr>
              <a:t>Levítico</a:t>
            </a:r>
            <a:endParaRPr lang="en-US" altLang="en-US" sz="5000" dirty="0">
              <a:solidFill>
                <a:schemeClr val="bg1"/>
              </a:solidFill>
            </a:endParaRPr>
          </a:p>
          <a:p>
            <a:pPr algn="ctr"/>
            <a:r>
              <a:rPr lang="en-US" altLang="en-US" sz="5000" dirty="0">
                <a:solidFill>
                  <a:schemeClr val="bg1"/>
                </a:solidFill>
              </a:rPr>
              <a:t>16</a:t>
            </a:r>
          </a:p>
        </p:txBody>
      </p:sp>
      <p:sp>
        <p:nvSpPr>
          <p:cNvPr id="226322" name="Text Box 18">
            <a:extLst>
              <a:ext uri="{FF2B5EF4-FFF2-40B4-BE49-F238E27FC236}">
                <a16:creationId xmlns:a16="http://schemas.microsoft.com/office/drawing/2014/main" id="{B4D3B3BB-28EF-5E55-22DE-284B9529D1AE}"/>
              </a:ext>
            </a:extLst>
          </p:cNvPr>
          <p:cNvSpPr txBox="1">
            <a:spLocks noChangeArrowheads="1"/>
          </p:cNvSpPr>
          <p:nvPr/>
        </p:nvSpPr>
        <p:spPr bwMode="auto">
          <a:xfrm>
            <a:off x="6252754" y="447474"/>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err="1">
                <a:solidFill>
                  <a:srgbClr val="FFCC00"/>
                </a:solidFill>
                <a:latin typeface="Ravie" panose="04040805050809020602" pitchFamily="82" charset="0"/>
              </a:rPr>
              <a:t>Iluminando</a:t>
            </a:r>
            <a:endParaRPr lang="en-US" altLang="en-US" sz="3600" dirty="0">
              <a:solidFill>
                <a:srgbClr val="FFCC00"/>
              </a:solidFill>
              <a:latin typeface="Ravie" panose="04040805050809020602" pitchFamily="82" charset="0"/>
            </a:endParaRPr>
          </a:p>
        </p:txBody>
      </p:sp>
      <p:sp>
        <p:nvSpPr>
          <p:cNvPr id="226323" name="Text Box 19">
            <a:extLst>
              <a:ext uri="{FF2B5EF4-FFF2-40B4-BE49-F238E27FC236}">
                <a16:creationId xmlns:a16="http://schemas.microsoft.com/office/drawing/2014/main" id="{E9F746DE-237B-EFB4-8AB0-5A66FC12EE58}"/>
              </a:ext>
            </a:extLst>
          </p:cNvPr>
          <p:cNvSpPr txBox="1">
            <a:spLocks noChangeArrowheads="1"/>
          </p:cNvSpPr>
          <p:nvPr/>
        </p:nvSpPr>
        <p:spPr bwMode="auto">
          <a:xfrm>
            <a:off x="6439913" y="1061143"/>
            <a:ext cx="4537241" cy="224676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1"/>
                  </a:outerShdw>
                </a:effectLst>
              </a14:hiddenEffects>
            </a:ext>
          </a:extLst>
        </p:spPr>
        <p:txBody>
          <a:bodyPr wrap="square">
            <a:spAutoFit/>
          </a:bodyPr>
          <a:lstStyle/>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HEBREOS 8, 9, 10, 13</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Juan 12:27-33; 19:30</a:t>
            </a:r>
          </a:p>
          <a:p>
            <a:pPr algn="ctr"/>
            <a:r>
              <a:rPr lang="en-US" altLang="en-US" sz="2800" b="1" dirty="0">
                <a:latin typeface="Tahoma" panose="020B0604030504040204" pitchFamily="34" charset="0"/>
                <a:ea typeface="Tahoma" panose="020B0604030504040204" pitchFamily="34" charset="0"/>
                <a:cs typeface="Tahoma" panose="020B0604030504040204" pitchFamily="34" charset="0"/>
              </a:rPr>
              <a:t>Romanos 3:21-26; </a:t>
            </a:r>
          </a:p>
          <a:p>
            <a:pPr algn="ctr"/>
            <a:r>
              <a:rPr lang="en-US" altLang="en-US" sz="2800" b="1" dirty="0" err="1">
                <a:latin typeface="Tahoma" panose="020B0604030504040204" pitchFamily="34" charset="0"/>
                <a:ea typeface="Tahoma" panose="020B0604030504040204" pitchFamily="34" charset="0"/>
                <a:cs typeface="Tahoma" panose="020B0604030504040204" pitchFamily="34" charset="0"/>
              </a:rPr>
              <a:t>Efesios</a:t>
            </a:r>
            <a:r>
              <a:rPr lang="en-US" altLang="en-US" sz="2800" b="1" dirty="0">
                <a:latin typeface="Tahoma" panose="020B0604030504040204" pitchFamily="34" charset="0"/>
                <a:ea typeface="Tahoma" panose="020B0604030504040204" pitchFamily="34" charset="0"/>
                <a:cs typeface="Tahoma" panose="020B0604030504040204" pitchFamily="34" charset="0"/>
              </a:rPr>
              <a:t> 1:7; 2:13</a:t>
            </a:r>
          </a:p>
          <a:p>
            <a:pPr algn="ctr"/>
            <a:r>
              <a:rPr lang="en-US" altLang="en-US" sz="2800" b="1" dirty="0" err="1">
                <a:latin typeface="Tahoma" panose="020B0604030504040204" pitchFamily="34" charset="0"/>
                <a:ea typeface="Tahoma" panose="020B0604030504040204" pitchFamily="34" charset="0"/>
                <a:cs typeface="Tahoma" panose="020B0604030504040204" pitchFamily="34" charset="0"/>
              </a:rPr>
              <a:t>Colosenses</a:t>
            </a:r>
            <a:r>
              <a:rPr lang="en-US" altLang="en-US" sz="2800" b="1" dirty="0">
                <a:latin typeface="Tahoma" panose="020B0604030504040204" pitchFamily="34" charset="0"/>
                <a:ea typeface="Tahoma" panose="020B0604030504040204" pitchFamily="34" charset="0"/>
                <a:cs typeface="Tahoma" panose="020B0604030504040204" pitchFamily="34" charset="0"/>
              </a:rPr>
              <a:t> 1:19-20</a:t>
            </a:r>
          </a:p>
        </p:txBody>
      </p:sp>
      <p:sp>
        <p:nvSpPr>
          <p:cNvPr id="226324" name="Rectangle 20">
            <a:extLst>
              <a:ext uri="{FF2B5EF4-FFF2-40B4-BE49-F238E27FC236}">
                <a16:creationId xmlns:a16="http://schemas.microsoft.com/office/drawing/2014/main" id="{7C94120C-F7E8-E0FB-68C6-CF03B24DAFCA}"/>
              </a:ext>
            </a:extLst>
          </p:cNvPr>
          <p:cNvSpPr>
            <a:spLocks noChangeArrowheads="1"/>
          </p:cNvSpPr>
          <p:nvPr/>
        </p:nvSpPr>
        <p:spPr bwMode="auto">
          <a:xfrm rot="21127898">
            <a:off x="6611180" y="4209999"/>
            <a:ext cx="5548514"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26325" name="Rectangle 21">
            <a:extLst>
              <a:ext uri="{FF2B5EF4-FFF2-40B4-BE49-F238E27FC236}">
                <a16:creationId xmlns:a16="http://schemas.microsoft.com/office/drawing/2014/main" id="{99DE497C-8B99-4C80-4B3B-31902F1CE93E}"/>
              </a:ext>
            </a:extLst>
          </p:cNvPr>
          <p:cNvSpPr>
            <a:spLocks noChangeArrowheads="1"/>
          </p:cNvSpPr>
          <p:nvPr/>
        </p:nvSpPr>
        <p:spPr bwMode="auto">
          <a:xfrm rot="21131061">
            <a:off x="730277" y="2063040"/>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26323"/>
                                        </p:tgtEl>
                                        <p:attrNameLst>
                                          <p:attrName>style.visibility</p:attrName>
                                        </p:attrNameLst>
                                      </p:cBhvr>
                                      <p:to>
                                        <p:strVal val="visible"/>
                                      </p:to>
                                    </p:set>
                                    <p:animEffect transition="in" filter="dissolve">
                                      <p:cBhvr>
                                        <p:cTn id="7" dur="1000"/>
                                        <p:tgtEl>
                                          <p:spTgt spid="226323"/>
                                        </p:tgtEl>
                                      </p:cBhvr>
                                    </p:animEffect>
                                  </p:childTnLst>
                                </p:cTn>
                              </p:par>
                              <p:par>
                                <p:cTn id="8" presetID="16" presetClass="entr" presetSubtype="37" fill="hold" nodeType="withEffect">
                                  <p:stCondLst>
                                    <p:cond delay="0"/>
                                  </p:stCondLst>
                                  <p:iterate type="lt">
                                    <p:tmPct val="10000"/>
                                  </p:iterate>
                                  <p:childTnLst>
                                    <p:set>
                                      <p:cBhvr>
                                        <p:cTn id="9" dur="1" fill="hold">
                                          <p:stCondLst>
                                            <p:cond delay="0"/>
                                          </p:stCondLst>
                                        </p:cTn>
                                        <p:tgtEl>
                                          <p:spTgt spid="226321">
                                            <p:txEl>
                                              <p:pRg st="0" end="0"/>
                                            </p:txEl>
                                          </p:spTgt>
                                        </p:tgtEl>
                                        <p:attrNameLst>
                                          <p:attrName>style.visibility</p:attrName>
                                        </p:attrNameLst>
                                      </p:cBhvr>
                                      <p:to>
                                        <p:strVal val="visible"/>
                                      </p:to>
                                    </p:set>
                                    <p:animEffect transition="in" filter="barn(outVertical)">
                                      <p:cBhvr>
                                        <p:cTn id="10" dur="1000"/>
                                        <p:tgtEl>
                                          <p:spTgt spid="226321">
                                            <p:txEl>
                                              <p:pRg st="0" end="0"/>
                                            </p:txEl>
                                          </p:spTgt>
                                        </p:tgtEl>
                                      </p:cBhvr>
                                    </p:animEffect>
                                  </p:childTnLst>
                                </p:cTn>
                              </p:par>
                              <p:par>
                                <p:cTn id="11" presetID="16" presetClass="entr" presetSubtype="37" fill="hold" nodeType="withEffect">
                                  <p:stCondLst>
                                    <p:cond delay="0"/>
                                  </p:stCondLst>
                                  <p:iterate type="lt">
                                    <p:tmPct val="10000"/>
                                  </p:iterate>
                                  <p:childTnLst>
                                    <p:set>
                                      <p:cBhvr>
                                        <p:cTn id="12" dur="1" fill="hold">
                                          <p:stCondLst>
                                            <p:cond delay="0"/>
                                          </p:stCondLst>
                                        </p:cTn>
                                        <p:tgtEl>
                                          <p:spTgt spid="226321">
                                            <p:txEl>
                                              <p:pRg st="1" end="1"/>
                                            </p:txEl>
                                          </p:spTgt>
                                        </p:tgtEl>
                                        <p:attrNameLst>
                                          <p:attrName>style.visibility</p:attrName>
                                        </p:attrNameLst>
                                      </p:cBhvr>
                                      <p:to>
                                        <p:strVal val="visible"/>
                                      </p:to>
                                    </p:set>
                                    <p:animEffect transition="in" filter="barn(outVertical)">
                                      <p:cBhvr>
                                        <p:cTn id="13" dur="1000"/>
                                        <p:tgtEl>
                                          <p:spTgt spid="226321">
                                            <p:txEl>
                                              <p:pRg st="1" end="1"/>
                                            </p:txEl>
                                          </p:spTgt>
                                        </p:tgtEl>
                                      </p:cBhvr>
                                    </p:animEffect>
                                  </p:childTnLst>
                                </p:cTn>
                              </p:par>
                            </p:childTnLst>
                          </p:cTn>
                        </p:par>
                        <p:par>
                          <p:cTn id="14" fill="hold" nodeType="afterGroup">
                            <p:stCondLst>
                              <p:cond delay="1700"/>
                            </p:stCondLst>
                            <p:childTnLst>
                              <p:par>
                                <p:cTn id="15" presetID="17" presetClass="entr" presetSubtype="8" fill="hold" nodeType="afterEffect">
                                  <p:stCondLst>
                                    <p:cond delay="0"/>
                                  </p:stCondLst>
                                  <p:childTnLst>
                                    <p:set>
                                      <p:cBhvr>
                                        <p:cTn id="16" dur="1" fill="hold">
                                          <p:stCondLst>
                                            <p:cond delay="0"/>
                                          </p:stCondLst>
                                        </p:cTn>
                                        <p:tgtEl>
                                          <p:spTgt spid="226309"/>
                                        </p:tgtEl>
                                        <p:attrNameLst>
                                          <p:attrName>style.visibility</p:attrName>
                                        </p:attrNameLst>
                                      </p:cBhvr>
                                      <p:to>
                                        <p:strVal val="visible"/>
                                      </p:to>
                                    </p:set>
                                    <p:anim calcmode="lin" valueType="num">
                                      <p:cBhvr>
                                        <p:cTn id="17" dur="2000" fill="hold"/>
                                        <p:tgtEl>
                                          <p:spTgt spid="226309"/>
                                        </p:tgtEl>
                                        <p:attrNameLst>
                                          <p:attrName>ppt_x</p:attrName>
                                        </p:attrNameLst>
                                      </p:cBhvr>
                                      <p:tavLst>
                                        <p:tav tm="0">
                                          <p:val>
                                            <p:strVal val="#ppt_x-#ppt_w/2"/>
                                          </p:val>
                                        </p:tav>
                                        <p:tav tm="100000">
                                          <p:val>
                                            <p:strVal val="#ppt_x"/>
                                          </p:val>
                                        </p:tav>
                                      </p:tavLst>
                                    </p:anim>
                                    <p:anim calcmode="lin" valueType="num">
                                      <p:cBhvr>
                                        <p:cTn id="18" dur="2000" fill="hold"/>
                                        <p:tgtEl>
                                          <p:spTgt spid="226309"/>
                                        </p:tgtEl>
                                        <p:attrNameLst>
                                          <p:attrName>ppt_y</p:attrName>
                                        </p:attrNameLst>
                                      </p:cBhvr>
                                      <p:tavLst>
                                        <p:tav tm="0">
                                          <p:val>
                                            <p:strVal val="#ppt_y"/>
                                          </p:val>
                                        </p:tav>
                                        <p:tav tm="100000">
                                          <p:val>
                                            <p:strVal val="#ppt_y"/>
                                          </p:val>
                                        </p:tav>
                                      </p:tavLst>
                                    </p:anim>
                                    <p:anim calcmode="lin" valueType="num">
                                      <p:cBhvr>
                                        <p:cTn id="19" dur="2000" fill="hold"/>
                                        <p:tgtEl>
                                          <p:spTgt spid="226309"/>
                                        </p:tgtEl>
                                        <p:attrNameLst>
                                          <p:attrName>ppt_w</p:attrName>
                                        </p:attrNameLst>
                                      </p:cBhvr>
                                      <p:tavLst>
                                        <p:tav tm="0">
                                          <p:val>
                                            <p:fltVal val="0"/>
                                          </p:val>
                                        </p:tav>
                                        <p:tav tm="100000">
                                          <p:val>
                                            <p:strVal val="#ppt_w"/>
                                          </p:val>
                                        </p:tav>
                                      </p:tavLst>
                                    </p:anim>
                                    <p:anim calcmode="lin" valueType="num">
                                      <p:cBhvr>
                                        <p:cTn id="20" dur="2000" fill="hold"/>
                                        <p:tgtEl>
                                          <p:spTgt spid="226309"/>
                                        </p:tgtEl>
                                        <p:attrNameLst>
                                          <p:attrName>ppt_h</p:attrName>
                                        </p:attrNameLst>
                                      </p:cBhvr>
                                      <p:tavLst>
                                        <p:tav tm="0">
                                          <p:val>
                                            <p:strVal val="#ppt_h"/>
                                          </p:val>
                                        </p:tav>
                                        <p:tav tm="100000">
                                          <p:val>
                                            <p:strVal val="#ppt_h"/>
                                          </p:val>
                                        </p:tav>
                                      </p:tavLst>
                                    </p:anim>
                                  </p:childTnLst>
                                </p:cTn>
                              </p:par>
                              <p:par>
                                <p:cTn id="21" presetID="17" presetClass="entr" presetSubtype="8" fill="hold" nodeType="withEffect">
                                  <p:stCondLst>
                                    <p:cond delay="0"/>
                                  </p:stCondLst>
                                  <p:childTnLst>
                                    <p:set>
                                      <p:cBhvr>
                                        <p:cTn id="22" dur="1" fill="hold">
                                          <p:stCondLst>
                                            <p:cond delay="0"/>
                                          </p:stCondLst>
                                        </p:cTn>
                                        <p:tgtEl>
                                          <p:spTgt spid="226310"/>
                                        </p:tgtEl>
                                        <p:attrNameLst>
                                          <p:attrName>style.visibility</p:attrName>
                                        </p:attrNameLst>
                                      </p:cBhvr>
                                      <p:to>
                                        <p:strVal val="visible"/>
                                      </p:to>
                                    </p:set>
                                    <p:anim calcmode="lin" valueType="num">
                                      <p:cBhvr>
                                        <p:cTn id="23" dur="2000" fill="hold"/>
                                        <p:tgtEl>
                                          <p:spTgt spid="226310"/>
                                        </p:tgtEl>
                                        <p:attrNameLst>
                                          <p:attrName>ppt_x</p:attrName>
                                        </p:attrNameLst>
                                      </p:cBhvr>
                                      <p:tavLst>
                                        <p:tav tm="0">
                                          <p:val>
                                            <p:strVal val="#ppt_x-#ppt_w/2"/>
                                          </p:val>
                                        </p:tav>
                                        <p:tav tm="100000">
                                          <p:val>
                                            <p:strVal val="#ppt_x"/>
                                          </p:val>
                                        </p:tav>
                                      </p:tavLst>
                                    </p:anim>
                                    <p:anim calcmode="lin" valueType="num">
                                      <p:cBhvr>
                                        <p:cTn id="24" dur="2000" fill="hold"/>
                                        <p:tgtEl>
                                          <p:spTgt spid="226310"/>
                                        </p:tgtEl>
                                        <p:attrNameLst>
                                          <p:attrName>ppt_y</p:attrName>
                                        </p:attrNameLst>
                                      </p:cBhvr>
                                      <p:tavLst>
                                        <p:tav tm="0">
                                          <p:val>
                                            <p:strVal val="#ppt_y"/>
                                          </p:val>
                                        </p:tav>
                                        <p:tav tm="100000">
                                          <p:val>
                                            <p:strVal val="#ppt_y"/>
                                          </p:val>
                                        </p:tav>
                                      </p:tavLst>
                                    </p:anim>
                                    <p:anim calcmode="lin" valueType="num">
                                      <p:cBhvr>
                                        <p:cTn id="25" dur="2000" fill="hold"/>
                                        <p:tgtEl>
                                          <p:spTgt spid="226310"/>
                                        </p:tgtEl>
                                        <p:attrNameLst>
                                          <p:attrName>ppt_w</p:attrName>
                                        </p:attrNameLst>
                                      </p:cBhvr>
                                      <p:tavLst>
                                        <p:tav tm="0">
                                          <p:val>
                                            <p:fltVal val="0"/>
                                          </p:val>
                                        </p:tav>
                                        <p:tav tm="100000">
                                          <p:val>
                                            <p:strVal val="#ppt_w"/>
                                          </p:val>
                                        </p:tav>
                                      </p:tavLst>
                                    </p:anim>
                                    <p:anim calcmode="lin" valueType="num">
                                      <p:cBhvr>
                                        <p:cTn id="26" dur="2000" fill="hold"/>
                                        <p:tgtEl>
                                          <p:spTgt spid="226310"/>
                                        </p:tgtEl>
                                        <p:attrNameLst>
                                          <p:attrName>ppt_h</p:attrName>
                                        </p:attrNameLst>
                                      </p:cBhvr>
                                      <p:tavLst>
                                        <p:tav tm="0">
                                          <p:val>
                                            <p:strVal val="#ppt_h"/>
                                          </p:val>
                                        </p:tav>
                                        <p:tav tm="100000">
                                          <p:val>
                                            <p:strVal val="#ppt_h"/>
                                          </p:val>
                                        </p:tav>
                                      </p:tavLst>
                                    </p:anim>
                                  </p:childTnLst>
                                </p:cTn>
                              </p:par>
                              <p:par>
                                <p:cTn id="27" presetID="17" presetClass="entr" presetSubtype="8" fill="hold" nodeType="withEffect">
                                  <p:stCondLst>
                                    <p:cond delay="0"/>
                                  </p:stCondLst>
                                  <p:childTnLst>
                                    <p:set>
                                      <p:cBhvr>
                                        <p:cTn id="28" dur="1" fill="hold">
                                          <p:stCondLst>
                                            <p:cond delay="0"/>
                                          </p:stCondLst>
                                        </p:cTn>
                                        <p:tgtEl>
                                          <p:spTgt spid="226311"/>
                                        </p:tgtEl>
                                        <p:attrNameLst>
                                          <p:attrName>style.visibility</p:attrName>
                                        </p:attrNameLst>
                                      </p:cBhvr>
                                      <p:to>
                                        <p:strVal val="visible"/>
                                      </p:to>
                                    </p:set>
                                    <p:anim calcmode="lin" valueType="num">
                                      <p:cBhvr>
                                        <p:cTn id="29" dur="2000" fill="hold"/>
                                        <p:tgtEl>
                                          <p:spTgt spid="226311"/>
                                        </p:tgtEl>
                                        <p:attrNameLst>
                                          <p:attrName>ppt_x</p:attrName>
                                        </p:attrNameLst>
                                      </p:cBhvr>
                                      <p:tavLst>
                                        <p:tav tm="0">
                                          <p:val>
                                            <p:strVal val="#ppt_x-#ppt_w/2"/>
                                          </p:val>
                                        </p:tav>
                                        <p:tav tm="100000">
                                          <p:val>
                                            <p:strVal val="#ppt_x"/>
                                          </p:val>
                                        </p:tav>
                                      </p:tavLst>
                                    </p:anim>
                                    <p:anim calcmode="lin" valueType="num">
                                      <p:cBhvr>
                                        <p:cTn id="30" dur="2000" fill="hold"/>
                                        <p:tgtEl>
                                          <p:spTgt spid="226311"/>
                                        </p:tgtEl>
                                        <p:attrNameLst>
                                          <p:attrName>ppt_y</p:attrName>
                                        </p:attrNameLst>
                                      </p:cBhvr>
                                      <p:tavLst>
                                        <p:tav tm="0">
                                          <p:val>
                                            <p:strVal val="#ppt_y"/>
                                          </p:val>
                                        </p:tav>
                                        <p:tav tm="100000">
                                          <p:val>
                                            <p:strVal val="#ppt_y"/>
                                          </p:val>
                                        </p:tav>
                                      </p:tavLst>
                                    </p:anim>
                                    <p:anim calcmode="lin" valueType="num">
                                      <p:cBhvr>
                                        <p:cTn id="31" dur="2000" fill="hold"/>
                                        <p:tgtEl>
                                          <p:spTgt spid="226311"/>
                                        </p:tgtEl>
                                        <p:attrNameLst>
                                          <p:attrName>ppt_w</p:attrName>
                                        </p:attrNameLst>
                                      </p:cBhvr>
                                      <p:tavLst>
                                        <p:tav tm="0">
                                          <p:val>
                                            <p:fltVal val="0"/>
                                          </p:val>
                                        </p:tav>
                                        <p:tav tm="100000">
                                          <p:val>
                                            <p:strVal val="#ppt_w"/>
                                          </p:val>
                                        </p:tav>
                                      </p:tavLst>
                                    </p:anim>
                                    <p:anim calcmode="lin" valueType="num">
                                      <p:cBhvr>
                                        <p:cTn id="32" dur="2000" fill="hold"/>
                                        <p:tgtEl>
                                          <p:spTgt spid="226311"/>
                                        </p:tgtEl>
                                        <p:attrNameLst>
                                          <p:attrName>ppt_h</p:attrName>
                                        </p:attrNameLst>
                                      </p:cBhvr>
                                      <p:tavLst>
                                        <p:tav tm="0">
                                          <p:val>
                                            <p:strVal val="#ppt_h"/>
                                          </p:val>
                                        </p:tav>
                                        <p:tav tm="100000">
                                          <p:val>
                                            <p:strVal val="#ppt_h"/>
                                          </p:val>
                                        </p:tav>
                                      </p:tavLst>
                                    </p:anim>
                                  </p:childTnLst>
                                </p:cTn>
                              </p:par>
                              <p:par>
                                <p:cTn id="33" presetID="17" presetClass="entr" presetSubtype="8" fill="hold" nodeType="withEffect">
                                  <p:stCondLst>
                                    <p:cond delay="0"/>
                                  </p:stCondLst>
                                  <p:childTnLst>
                                    <p:set>
                                      <p:cBhvr>
                                        <p:cTn id="34" dur="1" fill="hold">
                                          <p:stCondLst>
                                            <p:cond delay="0"/>
                                          </p:stCondLst>
                                        </p:cTn>
                                        <p:tgtEl>
                                          <p:spTgt spid="226312"/>
                                        </p:tgtEl>
                                        <p:attrNameLst>
                                          <p:attrName>style.visibility</p:attrName>
                                        </p:attrNameLst>
                                      </p:cBhvr>
                                      <p:to>
                                        <p:strVal val="visible"/>
                                      </p:to>
                                    </p:set>
                                    <p:anim calcmode="lin" valueType="num">
                                      <p:cBhvr>
                                        <p:cTn id="35" dur="2000" fill="hold"/>
                                        <p:tgtEl>
                                          <p:spTgt spid="226312"/>
                                        </p:tgtEl>
                                        <p:attrNameLst>
                                          <p:attrName>ppt_x</p:attrName>
                                        </p:attrNameLst>
                                      </p:cBhvr>
                                      <p:tavLst>
                                        <p:tav tm="0">
                                          <p:val>
                                            <p:strVal val="#ppt_x-#ppt_w/2"/>
                                          </p:val>
                                        </p:tav>
                                        <p:tav tm="100000">
                                          <p:val>
                                            <p:strVal val="#ppt_x"/>
                                          </p:val>
                                        </p:tav>
                                      </p:tavLst>
                                    </p:anim>
                                    <p:anim calcmode="lin" valueType="num">
                                      <p:cBhvr>
                                        <p:cTn id="36" dur="2000" fill="hold"/>
                                        <p:tgtEl>
                                          <p:spTgt spid="226312"/>
                                        </p:tgtEl>
                                        <p:attrNameLst>
                                          <p:attrName>ppt_y</p:attrName>
                                        </p:attrNameLst>
                                      </p:cBhvr>
                                      <p:tavLst>
                                        <p:tav tm="0">
                                          <p:val>
                                            <p:strVal val="#ppt_y"/>
                                          </p:val>
                                        </p:tav>
                                        <p:tav tm="100000">
                                          <p:val>
                                            <p:strVal val="#ppt_y"/>
                                          </p:val>
                                        </p:tav>
                                      </p:tavLst>
                                    </p:anim>
                                    <p:anim calcmode="lin" valueType="num">
                                      <p:cBhvr>
                                        <p:cTn id="37" dur="2000" fill="hold"/>
                                        <p:tgtEl>
                                          <p:spTgt spid="226312"/>
                                        </p:tgtEl>
                                        <p:attrNameLst>
                                          <p:attrName>ppt_w</p:attrName>
                                        </p:attrNameLst>
                                      </p:cBhvr>
                                      <p:tavLst>
                                        <p:tav tm="0">
                                          <p:val>
                                            <p:fltVal val="0"/>
                                          </p:val>
                                        </p:tav>
                                        <p:tav tm="100000">
                                          <p:val>
                                            <p:strVal val="#ppt_w"/>
                                          </p:val>
                                        </p:tav>
                                      </p:tavLst>
                                    </p:anim>
                                    <p:anim calcmode="lin" valueType="num">
                                      <p:cBhvr>
                                        <p:cTn id="38" dur="2000" fill="hold"/>
                                        <p:tgtEl>
                                          <p:spTgt spid="226312"/>
                                        </p:tgtEl>
                                        <p:attrNameLst>
                                          <p:attrName>ppt_h</p:attrName>
                                        </p:attrNameLst>
                                      </p:cBhvr>
                                      <p:tavLst>
                                        <p:tav tm="0">
                                          <p:val>
                                            <p:strVal val="#ppt_h"/>
                                          </p:val>
                                        </p:tav>
                                        <p:tav tm="100000">
                                          <p:val>
                                            <p:strVal val="#ppt_h"/>
                                          </p:val>
                                        </p:tav>
                                      </p:tavLst>
                                    </p:anim>
                                  </p:childTnLst>
                                </p:cTn>
                              </p:par>
                              <p:par>
                                <p:cTn id="39" presetID="17" presetClass="entr" presetSubtype="8" fill="hold" nodeType="withEffect">
                                  <p:stCondLst>
                                    <p:cond delay="0"/>
                                  </p:stCondLst>
                                  <p:childTnLst>
                                    <p:set>
                                      <p:cBhvr>
                                        <p:cTn id="40" dur="1" fill="hold">
                                          <p:stCondLst>
                                            <p:cond delay="0"/>
                                          </p:stCondLst>
                                        </p:cTn>
                                        <p:tgtEl>
                                          <p:spTgt spid="226319"/>
                                        </p:tgtEl>
                                        <p:attrNameLst>
                                          <p:attrName>style.visibility</p:attrName>
                                        </p:attrNameLst>
                                      </p:cBhvr>
                                      <p:to>
                                        <p:strVal val="visible"/>
                                      </p:to>
                                    </p:set>
                                    <p:anim calcmode="lin" valueType="num">
                                      <p:cBhvr>
                                        <p:cTn id="41" dur="2000" fill="hold"/>
                                        <p:tgtEl>
                                          <p:spTgt spid="226319"/>
                                        </p:tgtEl>
                                        <p:attrNameLst>
                                          <p:attrName>ppt_x</p:attrName>
                                        </p:attrNameLst>
                                      </p:cBhvr>
                                      <p:tavLst>
                                        <p:tav tm="0">
                                          <p:val>
                                            <p:strVal val="#ppt_x-#ppt_w/2"/>
                                          </p:val>
                                        </p:tav>
                                        <p:tav tm="100000">
                                          <p:val>
                                            <p:strVal val="#ppt_x"/>
                                          </p:val>
                                        </p:tav>
                                      </p:tavLst>
                                    </p:anim>
                                    <p:anim calcmode="lin" valueType="num">
                                      <p:cBhvr>
                                        <p:cTn id="42" dur="2000" fill="hold"/>
                                        <p:tgtEl>
                                          <p:spTgt spid="226319"/>
                                        </p:tgtEl>
                                        <p:attrNameLst>
                                          <p:attrName>ppt_y</p:attrName>
                                        </p:attrNameLst>
                                      </p:cBhvr>
                                      <p:tavLst>
                                        <p:tav tm="0">
                                          <p:val>
                                            <p:strVal val="#ppt_y"/>
                                          </p:val>
                                        </p:tav>
                                        <p:tav tm="100000">
                                          <p:val>
                                            <p:strVal val="#ppt_y"/>
                                          </p:val>
                                        </p:tav>
                                      </p:tavLst>
                                    </p:anim>
                                    <p:anim calcmode="lin" valueType="num">
                                      <p:cBhvr>
                                        <p:cTn id="43" dur="2000" fill="hold"/>
                                        <p:tgtEl>
                                          <p:spTgt spid="226319"/>
                                        </p:tgtEl>
                                        <p:attrNameLst>
                                          <p:attrName>ppt_w</p:attrName>
                                        </p:attrNameLst>
                                      </p:cBhvr>
                                      <p:tavLst>
                                        <p:tav tm="0">
                                          <p:val>
                                            <p:fltVal val="0"/>
                                          </p:val>
                                        </p:tav>
                                        <p:tav tm="100000">
                                          <p:val>
                                            <p:strVal val="#ppt_w"/>
                                          </p:val>
                                        </p:tav>
                                      </p:tavLst>
                                    </p:anim>
                                    <p:anim calcmode="lin" valueType="num">
                                      <p:cBhvr>
                                        <p:cTn id="44" dur="2000" fill="hold"/>
                                        <p:tgtEl>
                                          <p:spTgt spid="226319"/>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226313"/>
                                        </p:tgtEl>
                                        <p:attrNameLst>
                                          <p:attrName>style.visibility</p:attrName>
                                        </p:attrNameLst>
                                      </p:cBhvr>
                                      <p:to>
                                        <p:strVal val="visible"/>
                                      </p:to>
                                    </p:set>
                                    <p:anim calcmode="lin" valueType="num">
                                      <p:cBhvr>
                                        <p:cTn id="47" dur="2000" fill="hold"/>
                                        <p:tgtEl>
                                          <p:spTgt spid="226313"/>
                                        </p:tgtEl>
                                        <p:attrNameLst>
                                          <p:attrName>ppt_x</p:attrName>
                                        </p:attrNameLst>
                                      </p:cBhvr>
                                      <p:tavLst>
                                        <p:tav tm="0">
                                          <p:val>
                                            <p:strVal val="#ppt_x-#ppt_w/2"/>
                                          </p:val>
                                        </p:tav>
                                        <p:tav tm="100000">
                                          <p:val>
                                            <p:strVal val="#ppt_x"/>
                                          </p:val>
                                        </p:tav>
                                      </p:tavLst>
                                    </p:anim>
                                    <p:anim calcmode="lin" valueType="num">
                                      <p:cBhvr>
                                        <p:cTn id="48" dur="2000" fill="hold"/>
                                        <p:tgtEl>
                                          <p:spTgt spid="226313"/>
                                        </p:tgtEl>
                                        <p:attrNameLst>
                                          <p:attrName>ppt_y</p:attrName>
                                        </p:attrNameLst>
                                      </p:cBhvr>
                                      <p:tavLst>
                                        <p:tav tm="0">
                                          <p:val>
                                            <p:strVal val="#ppt_y"/>
                                          </p:val>
                                        </p:tav>
                                        <p:tav tm="100000">
                                          <p:val>
                                            <p:strVal val="#ppt_y"/>
                                          </p:val>
                                        </p:tav>
                                      </p:tavLst>
                                    </p:anim>
                                    <p:anim calcmode="lin" valueType="num">
                                      <p:cBhvr>
                                        <p:cTn id="49" dur="2000" fill="hold"/>
                                        <p:tgtEl>
                                          <p:spTgt spid="226313"/>
                                        </p:tgtEl>
                                        <p:attrNameLst>
                                          <p:attrName>ppt_w</p:attrName>
                                        </p:attrNameLst>
                                      </p:cBhvr>
                                      <p:tavLst>
                                        <p:tav tm="0">
                                          <p:val>
                                            <p:fltVal val="0"/>
                                          </p:val>
                                        </p:tav>
                                        <p:tav tm="100000">
                                          <p:val>
                                            <p:strVal val="#ppt_w"/>
                                          </p:val>
                                        </p:tav>
                                      </p:tavLst>
                                    </p:anim>
                                    <p:anim calcmode="lin" valueType="num">
                                      <p:cBhvr>
                                        <p:cTn id="50" dur="2000" fill="hold"/>
                                        <p:tgtEl>
                                          <p:spTgt spid="226313"/>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226314"/>
                                        </p:tgtEl>
                                        <p:attrNameLst>
                                          <p:attrName>style.visibility</p:attrName>
                                        </p:attrNameLst>
                                      </p:cBhvr>
                                      <p:to>
                                        <p:strVal val="visible"/>
                                      </p:to>
                                    </p:set>
                                    <p:anim calcmode="lin" valueType="num">
                                      <p:cBhvr>
                                        <p:cTn id="53" dur="2000" fill="hold"/>
                                        <p:tgtEl>
                                          <p:spTgt spid="226314"/>
                                        </p:tgtEl>
                                        <p:attrNameLst>
                                          <p:attrName>ppt_x</p:attrName>
                                        </p:attrNameLst>
                                      </p:cBhvr>
                                      <p:tavLst>
                                        <p:tav tm="0">
                                          <p:val>
                                            <p:strVal val="#ppt_x-#ppt_w/2"/>
                                          </p:val>
                                        </p:tav>
                                        <p:tav tm="100000">
                                          <p:val>
                                            <p:strVal val="#ppt_x"/>
                                          </p:val>
                                        </p:tav>
                                      </p:tavLst>
                                    </p:anim>
                                    <p:anim calcmode="lin" valueType="num">
                                      <p:cBhvr>
                                        <p:cTn id="54" dur="2000" fill="hold"/>
                                        <p:tgtEl>
                                          <p:spTgt spid="226314"/>
                                        </p:tgtEl>
                                        <p:attrNameLst>
                                          <p:attrName>ppt_y</p:attrName>
                                        </p:attrNameLst>
                                      </p:cBhvr>
                                      <p:tavLst>
                                        <p:tav tm="0">
                                          <p:val>
                                            <p:strVal val="#ppt_y"/>
                                          </p:val>
                                        </p:tav>
                                        <p:tav tm="100000">
                                          <p:val>
                                            <p:strVal val="#ppt_y"/>
                                          </p:val>
                                        </p:tav>
                                      </p:tavLst>
                                    </p:anim>
                                    <p:anim calcmode="lin" valueType="num">
                                      <p:cBhvr>
                                        <p:cTn id="55" dur="2000" fill="hold"/>
                                        <p:tgtEl>
                                          <p:spTgt spid="226314"/>
                                        </p:tgtEl>
                                        <p:attrNameLst>
                                          <p:attrName>ppt_w</p:attrName>
                                        </p:attrNameLst>
                                      </p:cBhvr>
                                      <p:tavLst>
                                        <p:tav tm="0">
                                          <p:val>
                                            <p:fltVal val="0"/>
                                          </p:val>
                                        </p:tav>
                                        <p:tav tm="100000">
                                          <p:val>
                                            <p:strVal val="#ppt_w"/>
                                          </p:val>
                                        </p:tav>
                                      </p:tavLst>
                                    </p:anim>
                                    <p:anim calcmode="lin" valueType="num">
                                      <p:cBhvr>
                                        <p:cTn id="56" dur="2000" fill="hold"/>
                                        <p:tgtEl>
                                          <p:spTgt spid="226314"/>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226315"/>
                                        </p:tgtEl>
                                        <p:attrNameLst>
                                          <p:attrName>style.visibility</p:attrName>
                                        </p:attrNameLst>
                                      </p:cBhvr>
                                      <p:to>
                                        <p:strVal val="visible"/>
                                      </p:to>
                                    </p:set>
                                    <p:anim calcmode="lin" valueType="num">
                                      <p:cBhvr>
                                        <p:cTn id="59" dur="2000" fill="hold"/>
                                        <p:tgtEl>
                                          <p:spTgt spid="226315"/>
                                        </p:tgtEl>
                                        <p:attrNameLst>
                                          <p:attrName>ppt_x</p:attrName>
                                        </p:attrNameLst>
                                      </p:cBhvr>
                                      <p:tavLst>
                                        <p:tav tm="0">
                                          <p:val>
                                            <p:strVal val="#ppt_x-#ppt_w/2"/>
                                          </p:val>
                                        </p:tav>
                                        <p:tav tm="100000">
                                          <p:val>
                                            <p:strVal val="#ppt_x"/>
                                          </p:val>
                                        </p:tav>
                                      </p:tavLst>
                                    </p:anim>
                                    <p:anim calcmode="lin" valueType="num">
                                      <p:cBhvr>
                                        <p:cTn id="60" dur="2000" fill="hold"/>
                                        <p:tgtEl>
                                          <p:spTgt spid="226315"/>
                                        </p:tgtEl>
                                        <p:attrNameLst>
                                          <p:attrName>ppt_y</p:attrName>
                                        </p:attrNameLst>
                                      </p:cBhvr>
                                      <p:tavLst>
                                        <p:tav tm="0">
                                          <p:val>
                                            <p:strVal val="#ppt_y"/>
                                          </p:val>
                                        </p:tav>
                                        <p:tav tm="100000">
                                          <p:val>
                                            <p:strVal val="#ppt_y"/>
                                          </p:val>
                                        </p:tav>
                                      </p:tavLst>
                                    </p:anim>
                                    <p:anim calcmode="lin" valueType="num">
                                      <p:cBhvr>
                                        <p:cTn id="61" dur="2000" fill="hold"/>
                                        <p:tgtEl>
                                          <p:spTgt spid="226315"/>
                                        </p:tgtEl>
                                        <p:attrNameLst>
                                          <p:attrName>ppt_w</p:attrName>
                                        </p:attrNameLst>
                                      </p:cBhvr>
                                      <p:tavLst>
                                        <p:tav tm="0">
                                          <p:val>
                                            <p:fltVal val="0"/>
                                          </p:val>
                                        </p:tav>
                                        <p:tav tm="100000">
                                          <p:val>
                                            <p:strVal val="#ppt_w"/>
                                          </p:val>
                                        </p:tav>
                                      </p:tavLst>
                                    </p:anim>
                                    <p:anim calcmode="lin" valueType="num">
                                      <p:cBhvr>
                                        <p:cTn id="62" dur="2000" fill="hold"/>
                                        <p:tgtEl>
                                          <p:spTgt spid="226315"/>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226316"/>
                                        </p:tgtEl>
                                        <p:attrNameLst>
                                          <p:attrName>style.visibility</p:attrName>
                                        </p:attrNameLst>
                                      </p:cBhvr>
                                      <p:to>
                                        <p:strVal val="visible"/>
                                      </p:to>
                                    </p:set>
                                    <p:anim calcmode="lin" valueType="num">
                                      <p:cBhvr>
                                        <p:cTn id="65" dur="2000" fill="hold"/>
                                        <p:tgtEl>
                                          <p:spTgt spid="226316"/>
                                        </p:tgtEl>
                                        <p:attrNameLst>
                                          <p:attrName>ppt_x</p:attrName>
                                        </p:attrNameLst>
                                      </p:cBhvr>
                                      <p:tavLst>
                                        <p:tav tm="0">
                                          <p:val>
                                            <p:strVal val="#ppt_x-#ppt_w/2"/>
                                          </p:val>
                                        </p:tav>
                                        <p:tav tm="100000">
                                          <p:val>
                                            <p:strVal val="#ppt_x"/>
                                          </p:val>
                                        </p:tav>
                                      </p:tavLst>
                                    </p:anim>
                                    <p:anim calcmode="lin" valueType="num">
                                      <p:cBhvr>
                                        <p:cTn id="66" dur="2000" fill="hold"/>
                                        <p:tgtEl>
                                          <p:spTgt spid="226316"/>
                                        </p:tgtEl>
                                        <p:attrNameLst>
                                          <p:attrName>ppt_y</p:attrName>
                                        </p:attrNameLst>
                                      </p:cBhvr>
                                      <p:tavLst>
                                        <p:tav tm="0">
                                          <p:val>
                                            <p:strVal val="#ppt_y"/>
                                          </p:val>
                                        </p:tav>
                                        <p:tav tm="100000">
                                          <p:val>
                                            <p:strVal val="#ppt_y"/>
                                          </p:val>
                                        </p:tav>
                                      </p:tavLst>
                                    </p:anim>
                                    <p:anim calcmode="lin" valueType="num">
                                      <p:cBhvr>
                                        <p:cTn id="67" dur="2000" fill="hold"/>
                                        <p:tgtEl>
                                          <p:spTgt spid="226316"/>
                                        </p:tgtEl>
                                        <p:attrNameLst>
                                          <p:attrName>ppt_w</p:attrName>
                                        </p:attrNameLst>
                                      </p:cBhvr>
                                      <p:tavLst>
                                        <p:tav tm="0">
                                          <p:val>
                                            <p:fltVal val="0"/>
                                          </p:val>
                                        </p:tav>
                                        <p:tav tm="100000">
                                          <p:val>
                                            <p:strVal val="#ppt_w"/>
                                          </p:val>
                                        </p:tav>
                                      </p:tavLst>
                                    </p:anim>
                                    <p:anim calcmode="lin" valueType="num">
                                      <p:cBhvr>
                                        <p:cTn id="68" dur="2000" fill="hold"/>
                                        <p:tgtEl>
                                          <p:spTgt spid="226316"/>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226317"/>
                                        </p:tgtEl>
                                        <p:attrNameLst>
                                          <p:attrName>style.visibility</p:attrName>
                                        </p:attrNameLst>
                                      </p:cBhvr>
                                      <p:to>
                                        <p:strVal val="visible"/>
                                      </p:to>
                                    </p:set>
                                    <p:anim calcmode="lin" valueType="num">
                                      <p:cBhvr>
                                        <p:cTn id="71" dur="2000" fill="hold"/>
                                        <p:tgtEl>
                                          <p:spTgt spid="226317"/>
                                        </p:tgtEl>
                                        <p:attrNameLst>
                                          <p:attrName>ppt_x</p:attrName>
                                        </p:attrNameLst>
                                      </p:cBhvr>
                                      <p:tavLst>
                                        <p:tav tm="0">
                                          <p:val>
                                            <p:strVal val="#ppt_x-#ppt_w/2"/>
                                          </p:val>
                                        </p:tav>
                                        <p:tav tm="100000">
                                          <p:val>
                                            <p:strVal val="#ppt_x"/>
                                          </p:val>
                                        </p:tav>
                                      </p:tavLst>
                                    </p:anim>
                                    <p:anim calcmode="lin" valueType="num">
                                      <p:cBhvr>
                                        <p:cTn id="72" dur="2000" fill="hold"/>
                                        <p:tgtEl>
                                          <p:spTgt spid="226317"/>
                                        </p:tgtEl>
                                        <p:attrNameLst>
                                          <p:attrName>ppt_y</p:attrName>
                                        </p:attrNameLst>
                                      </p:cBhvr>
                                      <p:tavLst>
                                        <p:tav tm="0">
                                          <p:val>
                                            <p:strVal val="#ppt_y"/>
                                          </p:val>
                                        </p:tav>
                                        <p:tav tm="100000">
                                          <p:val>
                                            <p:strVal val="#ppt_y"/>
                                          </p:val>
                                        </p:tav>
                                      </p:tavLst>
                                    </p:anim>
                                    <p:anim calcmode="lin" valueType="num">
                                      <p:cBhvr>
                                        <p:cTn id="73" dur="2000" fill="hold"/>
                                        <p:tgtEl>
                                          <p:spTgt spid="226317"/>
                                        </p:tgtEl>
                                        <p:attrNameLst>
                                          <p:attrName>ppt_w</p:attrName>
                                        </p:attrNameLst>
                                      </p:cBhvr>
                                      <p:tavLst>
                                        <p:tav tm="0">
                                          <p:val>
                                            <p:fltVal val="0"/>
                                          </p:val>
                                        </p:tav>
                                        <p:tav tm="100000">
                                          <p:val>
                                            <p:strVal val="#ppt_w"/>
                                          </p:val>
                                        </p:tav>
                                      </p:tavLst>
                                    </p:anim>
                                    <p:anim calcmode="lin" valueType="num">
                                      <p:cBhvr>
                                        <p:cTn id="74" dur="2000" fill="hold"/>
                                        <p:tgtEl>
                                          <p:spTgt spid="226317"/>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226318"/>
                                        </p:tgtEl>
                                        <p:attrNameLst>
                                          <p:attrName>style.visibility</p:attrName>
                                        </p:attrNameLst>
                                      </p:cBhvr>
                                      <p:to>
                                        <p:strVal val="visible"/>
                                      </p:to>
                                    </p:set>
                                    <p:anim calcmode="lin" valueType="num">
                                      <p:cBhvr>
                                        <p:cTn id="77" dur="2000" fill="hold"/>
                                        <p:tgtEl>
                                          <p:spTgt spid="226318"/>
                                        </p:tgtEl>
                                        <p:attrNameLst>
                                          <p:attrName>ppt_x</p:attrName>
                                        </p:attrNameLst>
                                      </p:cBhvr>
                                      <p:tavLst>
                                        <p:tav tm="0">
                                          <p:val>
                                            <p:strVal val="#ppt_x-#ppt_w/2"/>
                                          </p:val>
                                        </p:tav>
                                        <p:tav tm="100000">
                                          <p:val>
                                            <p:strVal val="#ppt_x"/>
                                          </p:val>
                                        </p:tav>
                                      </p:tavLst>
                                    </p:anim>
                                    <p:anim calcmode="lin" valueType="num">
                                      <p:cBhvr>
                                        <p:cTn id="78" dur="2000" fill="hold"/>
                                        <p:tgtEl>
                                          <p:spTgt spid="226318"/>
                                        </p:tgtEl>
                                        <p:attrNameLst>
                                          <p:attrName>ppt_y</p:attrName>
                                        </p:attrNameLst>
                                      </p:cBhvr>
                                      <p:tavLst>
                                        <p:tav tm="0">
                                          <p:val>
                                            <p:strVal val="#ppt_y"/>
                                          </p:val>
                                        </p:tav>
                                        <p:tav tm="100000">
                                          <p:val>
                                            <p:strVal val="#ppt_y"/>
                                          </p:val>
                                        </p:tav>
                                      </p:tavLst>
                                    </p:anim>
                                    <p:anim calcmode="lin" valueType="num">
                                      <p:cBhvr>
                                        <p:cTn id="79" dur="2000" fill="hold"/>
                                        <p:tgtEl>
                                          <p:spTgt spid="226318"/>
                                        </p:tgtEl>
                                        <p:attrNameLst>
                                          <p:attrName>ppt_w</p:attrName>
                                        </p:attrNameLst>
                                      </p:cBhvr>
                                      <p:tavLst>
                                        <p:tav tm="0">
                                          <p:val>
                                            <p:fltVal val="0"/>
                                          </p:val>
                                        </p:tav>
                                        <p:tav tm="100000">
                                          <p:val>
                                            <p:strVal val="#ppt_w"/>
                                          </p:val>
                                        </p:tav>
                                      </p:tavLst>
                                    </p:anim>
                                    <p:anim calcmode="lin" valueType="num">
                                      <p:cBhvr>
                                        <p:cTn id="80" dur="2000" fill="hold"/>
                                        <p:tgtEl>
                                          <p:spTgt spid="226318"/>
                                        </p:tgtEl>
                                        <p:attrNameLst>
                                          <p:attrName>ppt_h</p:attrName>
                                        </p:attrNameLst>
                                      </p:cBhvr>
                                      <p:tavLst>
                                        <p:tav tm="0">
                                          <p:val>
                                            <p:strVal val="#ppt_h"/>
                                          </p:val>
                                        </p:tav>
                                        <p:tav tm="100000">
                                          <p:val>
                                            <p:strVal val="#ppt_h"/>
                                          </p:val>
                                        </p:tav>
                                      </p:tavLst>
                                    </p:anim>
                                  </p:childTnLst>
                                </p:cTn>
                              </p:par>
                            </p:childTnLst>
                          </p:cTn>
                        </p:par>
                        <p:par>
                          <p:cTn id="81" fill="hold" nodeType="afterGroup">
                            <p:stCondLst>
                              <p:cond delay="3700"/>
                            </p:stCondLst>
                            <p:childTnLst>
                              <p:par>
                                <p:cTn id="82" presetID="35" presetClass="emph" presetSubtype="0" repeatCount="indefinite" fill="hold" nodeType="afterEffect">
                                  <p:stCondLst>
                                    <p:cond delay="0"/>
                                  </p:stCondLst>
                                  <p:childTnLst>
                                    <p:anim calcmode="discrete" valueType="str">
                                      <p:cBhvr>
                                        <p:cTn id="83" dur="1000" fill="hold"/>
                                        <p:tgtEl>
                                          <p:spTgt spid="226309"/>
                                        </p:tgtEl>
                                        <p:attrNameLst>
                                          <p:attrName>style.visibility</p:attrName>
                                        </p:attrNameLst>
                                      </p:cBhvr>
                                      <p:tavLst>
                                        <p:tav tm="0">
                                          <p:val>
                                            <p:strVal val="hidden"/>
                                          </p:val>
                                        </p:tav>
                                        <p:tav tm="50000">
                                          <p:val>
                                            <p:strVal val="visible"/>
                                          </p:val>
                                        </p:tav>
                                      </p:tavLst>
                                    </p:anim>
                                  </p:childTnLst>
                                </p:cTn>
                              </p:par>
                              <p:par>
                                <p:cTn id="84" presetID="35" presetClass="emph" presetSubtype="0" repeatCount="indefinite" fill="hold" nodeType="withEffect">
                                  <p:stCondLst>
                                    <p:cond delay="0"/>
                                  </p:stCondLst>
                                  <p:childTnLst>
                                    <p:anim calcmode="discrete" valueType="str">
                                      <p:cBhvr>
                                        <p:cTn id="85" dur="1000" fill="hold"/>
                                        <p:tgtEl>
                                          <p:spTgt spid="226310"/>
                                        </p:tgtEl>
                                        <p:attrNameLst>
                                          <p:attrName>style.visibility</p:attrName>
                                        </p:attrNameLst>
                                      </p:cBhvr>
                                      <p:tavLst>
                                        <p:tav tm="0">
                                          <p:val>
                                            <p:strVal val="hidden"/>
                                          </p:val>
                                        </p:tav>
                                        <p:tav tm="50000">
                                          <p:val>
                                            <p:strVal val="visible"/>
                                          </p:val>
                                        </p:tav>
                                      </p:tavLst>
                                    </p:anim>
                                  </p:childTnLst>
                                </p:cTn>
                              </p:par>
                              <p:par>
                                <p:cTn id="86" presetID="35" presetClass="emph" presetSubtype="0" repeatCount="indefinite" fill="hold" nodeType="withEffect">
                                  <p:stCondLst>
                                    <p:cond delay="0"/>
                                  </p:stCondLst>
                                  <p:childTnLst>
                                    <p:anim calcmode="discrete" valueType="str">
                                      <p:cBhvr>
                                        <p:cTn id="87" dur="1000" fill="hold"/>
                                        <p:tgtEl>
                                          <p:spTgt spid="226311"/>
                                        </p:tgtEl>
                                        <p:attrNameLst>
                                          <p:attrName>style.visibility</p:attrName>
                                        </p:attrNameLst>
                                      </p:cBhvr>
                                      <p:tavLst>
                                        <p:tav tm="0">
                                          <p:val>
                                            <p:strVal val="hidden"/>
                                          </p:val>
                                        </p:tav>
                                        <p:tav tm="50000">
                                          <p:val>
                                            <p:strVal val="visible"/>
                                          </p:val>
                                        </p:tav>
                                      </p:tavLst>
                                    </p:anim>
                                  </p:childTnLst>
                                </p:cTn>
                              </p:par>
                              <p:par>
                                <p:cTn id="88" presetID="35" presetClass="emph" presetSubtype="0" repeatCount="indefinite" fill="hold" nodeType="withEffect">
                                  <p:stCondLst>
                                    <p:cond delay="0"/>
                                  </p:stCondLst>
                                  <p:childTnLst>
                                    <p:anim calcmode="discrete" valueType="str">
                                      <p:cBhvr>
                                        <p:cTn id="89" dur="1000" fill="hold"/>
                                        <p:tgtEl>
                                          <p:spTgt spid="226312"/>
                                        </p:tgtEl>
                                        <p:attrNameLst>
                                          <p:attrName>style.visibility</p:attrName>
                                        </p:attrNameLst>
                                      </p:cBhvr>
                                      <p:tavLst>
                                        <p:tav tm="0">
                                          <p:val>
                                            <p:strVal val="hidden"/>
                                          </p:val>
                                        </p:tav>
                                        <p:tav tm="50000">
                                          <p:val>
                                            <p:strVal val="visible"/>
                                          </p:val>
                                        </p:tav>
                                      </p:tavLst>
                                    </p:anim>
                                  </p:childTnLst>
                                </p:cTn>
                              </p:par>
                              <p:par>
                                <p:cTn id="90" presetID="35" presetClass="emph" presetSubtype="0" repeatCount="indefinite" fill="hold" nodeType="withEffect">
                                  <p:stCondLst>
                                    <p:cond delay="0"/>
                                  </p:stCondLst>
                                  <p:childTnLst>
                                    <p:anim calcmode="discrete" valueType="str">
                                      <p:cBhvr>
                                        <p:cTn id="91" dur="1000" fill="hold"/>
                                        <p:tgtEl>
                                          <p:spTgt spid="226319"/>
                                        </p:tgtEl>
                                        <p:attrNameLst>
                                          <p:attrName>style.visibility</p:attrName>
                                        </p:attrNameLst>
                                      </p:cBhvr>
                                      <p:tavLst>
                                        <p:tav tm="0">
                                          <p:val>
                                            <p:strVal val="hidden"/>
                                          </p:val>
                                        </p:tav>
                                        <p:tav tm="50000">
                                          <p:val>
                                            <p:strVal val="visible"/>
                                          </p:val>
                                        </p:tav>
                                      </p:tavLst>
                                    </p:anim>
                                  </p:childTnLst>
                                </p:cTn>
                              </p:par>
                              <p:par>
                                <p:cTn id="92" presetID="35" presetClass="emph" presetSubtype="0" repeatCount="indefinite" fill="hold" nodeType="withEffect">
                                  <p:stCondLst>
                                    <p:cond delay="0"/>
                                  </p:stCondLst>
                                  <p:childTnLst>
                                    <p:anim calcmode="discrete" valueType="str">
                                      <p:cBhvr>
                                        <p:cTn id="93" dur="1000" fill="hold"/>
                                        <p:tgtEl>
                                          <p:spTgt spid="226313"/>
                                        </p:tgtEl>
                                        <p:attrNameLst>
                                          <p:attrName>style.visibility</p:attrName>
                                        </p:attrNameLst>
                                      </p:cBhvr>
                                      <p:tavLst>
                                        <p:tav tm="0">
                                          <p:val>
                                            <p:strVal val="hidden"/>
                                          </p:val>
                                        </p:tav>
                                        <p:tav tm="50000">
                                          <p:val>
                                            <p:strVal val="visible"/>
                                          </p:val>
                                        </p:tav>
                                      </p:tavLst>
                                    </p:anim>
                                  </p:childTnLst>
                                </p:cTn>
                              </p:par>
                              <p:par>
                                <p:cTn id="94" presetID="35" presetClass="emph" presetSubtype="0" repeatCount="indefinite" fill="hold" nodeType="withEffect">
                                  <p:stCondLst>
                                    <p:cond delay="0"/>
                                  </p:stCondLst>
                                  <p:childTnLst>
                                    <p:anim calcmode="discrete" valueType="str">
                                      <p:cBhvr>
                                        <p:cTn id="95" dur="1000" fill="hold"/>
                                        <p:tgtEl>
                                          <p:spTgt spid="226314"/>
                                        </p:tgtEl>
                                        <p:attrNameLst>
                                          <p:attrName>style.visibility</p:attrName>
                                        </p:attrNameLst>
                                      </p:cBhvr>
                                      <p:tavLst>
                                        <p:tav tm="0">
                                          <p:val>
                                            <p:strVal val="hidden"/>
                                          </p:val>
                                        </p:tav>
                                        <p:tav tm="50000">
                                          <p:val>
                                            <p:strVal val="visible"/>
                                          </p:val>
                                        </p:tav>
                                      </p:tavLst>
                                    </p:anim>
                                  </p:childTnLst>
                                </p:cTn>
                              </p:par>
                              <p:par>
                                <p:cTn id="96" presetID="35" presetClass="emph" presetSubtype="0" repeatCount="indefinite" fill="hold" nodeType="withEffect">
                                  <p:stCondLst>
                                    <p:cond delay="0"/>
                                  </p:stCondLst>
                                  <p:childTnLst>
                                    <p:anim calcmode="discrete" valueType="str">
                                      <p:cBhvr>
                                        <p:cTn id="97" dur="1000" fill="hold"/>
                                        <p:tgtEl>
                                          <p:spTgt spid="226315"/>
                                        </p:tgtEl>
                                        <p:attrNameLst>
                                          <p:attrName>style.visibility</p:attrName>
                                        </p:attrNameLst>
                                      </p:cBhvr>
                                      <p:tavLst>
                                        <p:tav tm="0">
                                          <p:val>
                                            <p:strVal val="hidden"/>
                                          </p:val>
                                        </p:tav>
                                        <p:tav tm="50000">
                                          <p:val>
                                            <p:strVal val="visible"/>
                                          </p:val>
                                        </p:tav>
                                      </p:tavLst>
                                    </p:anim>
                                  </p:childTnLst>
                                </p:cTn>
                              </p:par>
                              <p:par>
                                <p:cTn id="98" presetID="35" presetClass="emph" presetSubtype="0" repeatCount="indefinite" fill="hold" nodeType="withEffect">
                                  <p:stCondLst>
                                    <p:cond delay="0"/>
                                  </p:stCondLst>
                                  <p:childTnLst>
                                    <p:anim calcmode="discrete" valueType="str">
                                      <p:cBhvr>
                                        <p:cTn id="99" dur="1000" fill="hold"/>
                                        <p:tgtEl>
                                          <p:spTgt spid="226316"/>
                                        </p:tgtEl>
                                        <p:attrNameLst>
                                          <p:attrName>style.visibility</p:attrName>
                                        </p:attrNameLst>
                                      </p:cBhvr>
                                      <p:tavLst>
                                        <p:tav tm="0">
                                          <p:val>
                                            <p:strVal val="hidden"/>
                                          </p:val>
                                        </p:tav>
                                        <p:tav tm="50000">
                                          <p:val>
                                            <p:strVal val="visible"/>
                                          </p:val>
                                        </p:tav>
                                      </p:tavLst>
                                    </p:anim>
                                  </p:childTnLst>
                                </p:cTn>
                              </p:par>
                              <p:par>
                                <p:cTn id="100" presetID="35" presetClass="emph" presetSubtype="0" repeatCount="indefinite" fill="hold" nodeType="withEffect">
                                  <p:stCondLst>
                                    <p:cond delay="0"/>
                                  </p:stCondLst>
                                  <p:childTnLst>
                                    <p:anim calcmode="discrete" valueType="str">
                                      <p:cBhvr>
                                        <p:cTn id="101" dur="1000" fill="hold"/>
                                        <p:tgtEl>
                                          <p:spTgt spid="226317"/>
                                        </p:tgtEl>
                                        <p:attrNameLst>
                                          <p:attrName>style.visibility</p:attrName>
                                        </p:attrNameLst>
                                      </p:cBhvr>
                                      <p:tavLst>
                                        <p:tav tm="0">
                                          <p:val>
                                            <p:strVal val="hidden"/>
                                          </p:val>
                                        </p:tav>
                                        <p:tav tm="50000">
                                          <p:val>
                                            <p:strVal val="visible"/>
                                          </p:val>
                                        </p:tav>
                                      </p:tavLst>
                                    </p:anim>
                                  </p:childTnLst>
                                </p:cTn>
                              </p:par>
                              <p:par>
                                <p:cTn id="102" presetID="35" presetClass="emph" presetSubtype="0" repeatCount="indefinite" fill="hold" nodeType="withEffect">
                                  <p:stCondLst>
                                    <p:cond delay="0"/>
                                  </p:stCondLst>
                                  <p:childTnLst>
                                    <p:anim calcmode="discrete" valueType="str">
                                      <p:cBhvr>
                                        <p:cTn id="103" dur="1000" fill="hold"/>
                                        <p:tgtEl>
                                          <p:spTgt spid="226318"/>
                                        </p:tgtEl>
                                        <p:attrNameLst>
                                          <p:attrName>style.visibility</p:attrName>
                                        </p:attrNameLst>
                                      </p:cBhvr>
                                      <p:tavLst>
                                        <p:tav tm="0">
                                          <p:val>
                                            <p:strVal val="hidden"/>
                                          </p:val>
                                        </p:tav>
                                        <p:tav tm="50000">
                                          <p:val>
                                            <p:strVal val="visible"/>
                                          </p:val>
                                        </p:tav>
                                      </p:tavLst>
                                    </p:anim>
                                  </p:childTnLst>
                                </p:cTn>
                              </p:par>
                              <p:par>
                                <p:cTn id="104" presetID="1" presetClass="entr" presetSubtype="0" fill="hold" nodeType="withEffect">
                                  <p:stCondLst>
                                    <p:cond delay="0"/>
                                  </p:stCondLst>
                                  <p:childTnLst>
                                    <p:set>
                                      <p:cBhvr>
                                        <p:cTn id="105" dur="1" fill="hold">
                                          <p:stCondLst>
                                            <p:cond delay="0"/>
                                          </p:stCondLst>
                                        </p:cTn>
                                        <p:tgtEl>
                                          <p:spTgt spid="226308"/>
                                        </p:tgtEl>
                                        <p:attrNameLst>
                                          <p:attrName>style.visibility</p:attrName>
                                        </p:attrNameLst>
                                      </p:cBhvr>
                                      <p:to>
                                        <p:strVal val="visible"/>
                                      </p:to>
                                    </p:set>
                                  </p:childTnLst>
                                </p:cTn>
                              </p:par>
                              <p:par>
                                <p:cTn id="106" presetID="35" presetClass="emph" presetSubtype="0" repeatCount="indefinite" fill="hold" nodeType="withEffect">
                                  <p:stCondLst>
                                    <p:cond delay="0"/>
                                  </p:stCondLst>
                                  <p:childTnLst>
                                    <p:anim calcmode="discrete" valueType="str">
                                      <p:cBhvr>
                                        <p:cTn id="107" dur="1000" fill="hold"/>
                                        <p:tgtEl>
                                          <p:spTgt spid="22630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7874" name="Rectangle 2">
            <a:extLst>
              <a:ext uri="{FF2B5EF4-FFF2-40B4-BE49-F238E27FC236}">
                <a16:creationId xmlns:a16="http://schemas.microsoft.com/office/drawing/2014/main" id="{C2A95818-D45A-3D51-6B75-FBED51FCAD3E}"/>
              </a:ext>
            </a:extLst>
          </p:cNvPr>
          <p:cNvSpPr>
            <a:spLocks noChangeArrowheads="1"/>
          </p:cNvSpPr>
          <p:nvPr/>
        </p:nvSpPr>
        <p:spPr bwMode="auto">
          <a:xfrm>
            <a:off x="0" y="457201"/>
            <a:ext cx="7848600" cy="354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Lev 16:6-10 -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hará traer Aarón el becerro de la expiación que es suyo, y hará la reconciliación por sí y por su casa.</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Después tomará los dos machos cabríos y los presentará delante de Jehová, a la puerta del tabernáculo de reunión. Y echará suertes Aarón sobre los dos machos cabríos; una suerte por Jehová, y otra suerte por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hará traer Aarón el macho cabrío sobre el cual cayere la suerte por Jehová, y lo ofrecerá en expiación.  Mas el macho cabrío sobre el cual cayere la suerte por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lo presentará vivo delante de Jehová para hacer la reconciliación sobre él, para enviarlo a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al desierto.</a:t>
            </a:r>
          </a:p>
        </p:txBody>
      </p:sp>
      <p:sp>
        <p:nvSpPr>
          <p:cNvPr id="207875" name="Rectangle 3">
            <a:extLst>
              <a:ext uri="{FF2B5EF4-FFF2-40B4-BE49-F238E27FC236}">
                <a16:creationId xmlns:a16="http://schemas.microsoft.com/office/drawing/2014/main" id="{4423BEC0-40BB-773F-2615-7E2702AFEE76}"/>
              </a:ext>
            </a:extLst>
          </p:cNvPr>
          <p:cNvSpPr>
            <a:spLocks noChangeArrowheads="1"/>
          </p:cNvSpPr>
          <p:nvPr/>
        </p:nvSpPr>
        <p:spPr bwMode="auto">
          <a:xfrm>
            <a:off x="0" y="4489270"/>
            <a:ext cx="7848600" cy="222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Lev 16:14-15 -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Tomará luego de la sangre del becerro, y la rociará con su dedo hacia el propiciatorio al lado oriental; hacia el propiciatorio esparcirá con su dedo siete veces de aquella sangre. Después degollará el macho cabrío en expiación por el pecado del pueblo, y llevará la sangre detrás del velo adentro, y hará de la sangre como hizo con la sangre del becerro</a:t>
            </a:r>
          </a:p>
        </p:txBody>
      </p:sp>
      <p:sp>
        <p:nvSpPr>
          <p:cNvPr id="207876" name="Text Box 4">
            <a:extLst>
              <a:ext uri="{FF2B5EF4-FFF2-40B4-BE49-F238E27FC236}">
                <a16:creationId xmlns:a16="http://schemas.microsoft.com/office/drawing/2014/main" id="{D8E2551B-61EC-A516-4CEE-25D5CDA95D8B}"/>
              </a:ext>
            </a:extLst>
          </p:cNvPr>
          <p:cNvSpPr txBox="1">
            <a:spLocks noChangeArrowheads="1"/>
          </p:cNvSpPr>
          <p:nvPr/>
        </p:nvSpPr>
        <p:spPr bwMode="auto">
          <a:xfrm>
            <a:off x="8000999" y="450670"/>
            <a:ext cx="419100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1</a:t>
            </a:r>
            <a:r>
              <a:rPr lang="en-US" altLang="en-US" sz="2200" b="1" baseline="30000" dirty="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sí</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y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la casa</a:t>
            </a:r>
          </a:p>
        </p:txBody>
      </p:sp>
      <p:sp>
        <p:nvSpPr>
          <p:cNvPr id="207877" name="Text Box 5">
            <a:extLst>
              <a:ext uri="{FF2B5EF4-FFF2-40B4-BE49-F238E27FC236}">
                <a16:creationId xmlns:a16="http://schemas.microsoft.com/office/drawing/2014/main" id="{49E44EE4-A0F8-8968-533D-371B1BD25F2C}"/>
              </a:ext>
            </a:extLst>
          </p:cNvPr>
          <p:cNvSpPr txBox="1">
            <a:spLocks noChangeArrowheads="1"/>
          </p:cNvSpPr>
          <p:nvPr/>
        </p:nvSpPr>
        <p:spPr bwMode="auto">
          <a:xfrm>
            <a:off x="8000999" y="907871"/>
            <a:ext cx="4360333" cy="1700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Echará</a:t>
            </a:r>
            <a:r>
              <a:rPr lang="en-US" altLang="en-US" sz="2200" b="1" u="sng" dirty="0">
                <a:solidFill>
                  <a:srgbClr val="FFFF00"/>
                </a:solidFill>
                <a:latin typeface="Tahoma" panose="020B0604030504040204" pitchFamily="34" charset="0"/>
                <a:ea typeface="Tahoma" panose="020B0604030504040204" pitchFamily="34" charset="0"/>
                <a:cs typeface="Tahoma" panose="020B0604030504040204" pitchFamily="34" charset="0"/>
              </a:rPr>
              <a:t> suertes </a:t>
            </a: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u="sng" dirty="0">
                <a:solidFill>
                  <a:srgbClr val="FFFF00"/>
                </a:solidFill>
                <a:latin typeface="Tahoma" panose="020B0604030504040204" pitchFamily="34" charset="0"/>
                <a:ea typeface="Tahoma" panose="020B0604030504040204" pitchFamily="34" charset="0"/>
                <a:cs typeface="Tahoma" panose="020B0604030504040204" pitchFamily="34" charset="0"/>
              </a:rPr>
              <a:t> 2 machos </a:t>
            </a:r>
            <a:r>
              <a:rPr lang="en-US" altLang="en-US" sz="2200" b="1" u="sng" dirty="0" err="1">
                <a:solidFill>
                  <a:srgbClr val="FFFF00"/>
                </a:solidFill>
                <a:latin typeface="Tahoma" panose="020B0604030504040204" pitchFamily="34" charset="0"/>
                <a:ea typeface="Tahoma" panose="020B0604030504040204" pitchFamily="34" charset="0"/>
                <a:cs typeface="Tahoma" panose="020B0604030504040204" pitchFamily="34" charset="0"/>
              </a:rPr>
              <a:t>cabríos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Jehová</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Azazel</a:t>
            </a:r>
          </a:p>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(Azazel =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mudanza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
        <p:nvSpPr>
          <p:cNvPr id="207878" name="Text Box 6">
            <a:extLst>
              <a:ext uri="{FF2B5EF4-FFF2-40B4-BE49-F238E27FC236}">
                <a16:creationId xmlns:a16="http://schemas.microsoft.com/office/drawing/2014/main" id="{34637A96-6883-ACEC-41D6-5BDD2ADE1FA1}"/>
              </a:ext>
            </a:extLst>
          </p:cNvPr>
          <p:cNvSpPr txBox="1">
            <a:spLocks noChangeArrowheads="1"/>
          </p:cNvSpPr>
          <p:nvPr/>
        </p:nvSpPr>
        <p:spPr bwMode="auto">
          <a:xfrm>
            <a:off x="7924800" y="2584270"/>
            <a:ext cx="425398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de Dios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ofrecido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sacrificio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expiación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guardado vivo, y usado para la expiación para enviarlo al desierto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7879" name="Text Box 7">
            <a:extLst>
              <a:ext uri="{FF2B5EF4-FFF2-40B4-BE49-F238E27FC236}">
                <a16:creationId xmlns:a16="http://schemas.microsoft.com/office/drawing/2014/main" id="{0266C32B-4E82-DEB4-C257-05E14F14D203}"/>
              </a:ext>
            </a:extLst>
          </p:cNvPr>
          <p:cNvSpPr txBox="1">
            <a:spLocks noChangeArrowheads="1"/>
          </p:cNvSpPr>
          <p:nvPr/>
        </p:nvSpPr>
        <p:spPr bwMode="auto">
          <a:xfrm>
            <a:off x="7924800" y="4489270"/>
            <a:ext cx="436033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Rocía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sangre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del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becerro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hacia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propiciatorio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í; rocía la sangre del </a:t>
            </a:r>
            <a:r>
              <a:rPr lang="es-CO"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m.c</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sobre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propiciatorio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sacrificio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de la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expiación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por</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pueblo</a:t>
            </a:r>
          </a:p>
        </p:txBody>
      </p:sp>
      <p:sp>
        <p:nvSpPr>
          <p:cNvPr id="207880" name="Text Box 8">
            <a:extLst>
              <a:ext uri="{FF2B5EF4-FFF2-40B4-BE49-F238E27FC236}">
                <a16:creationId xmlns:a16="http://schemas.microsoft.com/office/drawing/2014/main" id="{79C435A7-3A93-AC81-9263-7D240D621105}"/>
              </a:ext>
            </a:extLst>
          </p:cNvPr>
          <p:cNvSpPr txBox="1">
            <a:spLocks noChangeArrowheads="1"/>
          </p:cNvSpPr>
          <p:nvPr/>
        </p:nvSpPr>
        <p:spPr bwMode="auto">
          <a:xfrm>
            <a:off x="0" y="0"/>
            <a:ext cx="7848600" cy="430887"/>
          </a:xfrm>
          <a:prstGeom prst="rect">
            <a:avLst/>
          </a:prstGeom>
          <a:solidFill>
            <a:srgbClr val="F3F6E6"/>
          </a:solidFill>
          <a:ln>
            <a:noFill/>
          </a:ln>
          <a:effectLst/>
        </p:spPr>
        <p:txBody>
          <a:bodyPr wrap="square">
            <a:spAutoFit/>
          </a:bodyPr>
          <a:lstStyle/>
          <a:p>
            <a:pPr algn="ctr"/>
            <a:r>
              <a:rPr lang="en-US" altLang="en-US" sz="2200" b="1">
                <a:latin typeface="Tahoma" panose="020B0604030504040204" pitchFamily="34" charset="0"/>
                <a:ea typeface="Tahoma" panose="020B0604030504040204" pitchFamily="34" charset="0"/>
                <a:cs typeface="Tahoma" panose="020B0604030504040204" pitchFamily="34" charset="0"/>
              </a:rPr>
              <a:t>El Ritual de la Expiación– Levítico 16</a:t>
            </a:r>
          </a:p>
        </p:txBody>
      </p:sp>
      <p:sp>
        <p:nvSpPr>
          <p:cNvPr id="207882" name="Rectangle 10">
            <a:extLst>
              <a:ext uri="{FF2B5EF4-FFF2-40B4-BE49-F238E27FC236}">
                <a16:creationId xmlns:a16="http://schemas.microsoft.com/office/drawing/2014/main" id="{B78C9FE7-5789-11CB-1F59-EBC8C18EAC56}"/>
              </a:ext>
            </a:extLst>
          </p:cNvPr>
          <p:cNvSpPr>
            <a:spLocks noChangeArrowheads="1"/>
          </p:cNvSpPr>
          <p:nvPr/>
        </p:nvSpPr>
        <p:spPr bwMode="auto">
          <a:xfrm>
            <a:off x="0" y="457201"/>
            <a:ext cx="7848600" cy="354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Lev 16:6-10 -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 hará traer Aarón el becerro de la expiación que es suyo, y hará la reconciliación por sí y por su casa.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Después tomará los dos machos cabríos y los presentará delante de Jehová, a la puerta del tabernáculo de reunión. Y echará suertes Aarón sobre los dos machos cabríos; una suerte por Jehová, y otra suerte por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hará traer Aarón el macho cabrío sobre el cual cayere la suerte por Jehová, y lo ofrecerá en expiación.  Mas el macho cabrío sobre el cual cayere la suerte por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lo presentará vivo delante de Jehová para hacer la reconciliación sobre él, para enviarlo a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al desierto.</a:t>
            </a:r>
          </a:p>
        </p:txBody>
      </p:sp>
      <p:sp>
        <p:nvSpPr>
          <p:cNvPr id="207883" name="Rectangle 11">
            <a:extLst>
              <a:ext uri="{FF2B5EF4-FFF2-40B4-BE49-F238E27FC236}">
                <a16:creationId xmlns:a16="http://schemas.microsoft.com/office/drawing/2014/main" id="{3474C669-9798-3D84-AFE2-957EF00323FD}"/>
              </a:ext>
            </a:extLst>
          </p:cNvPr>
          <p:cNvSpPr>
            <a:spLocks noChangeArrowheads="1"/>
          </p:cNvSpPr>
          <p:nvPr/>
        </p:nvSpPr>
        <p:spPr bwMode="auto">
          <a:xfrm>
            <a:off x="0" y="457201"/>
            <a:ext cx="7848600" cy="354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Lev 16:6-10 -</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Y hará traer Aarón el becerro de la expiación que es suyo, y hará la reconciliación por sí y por su casa. Después tomará los dos machos cabríos y los presentará delante de Jehová, a la puerta del tabernáculo de reunión. Y echará suertes Aarón sobre los dos machos cabríos; una suerte por Jehová, y otra suerte por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hará traer Aarón el macho cabrío sobre el cual cayere la suerte por Jehová, y lo ofrecerá en expiación.  Mas el macho cabrío sobre el cual cayere la suerte por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lo presentará vivo delante de Jehová para hacer la reconciliación sobre él, para enviarlo a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Azazel</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al desierto.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07880"/>
                                        </p:tgtEl>
                                        <p:attrNameLst>
                                          <p:attrName>style.visibility</p:attrName>
                                        </p:attrNameLst>
                                      </p:cBhvr>
                                      <p:to>
                                        <p:strVal val="visible"/>
                                      </p:to>
                                    </p:set>
                                    <p:animEffect transition="in" filter="slide(fromBottom)">
                                      <p:cBhvr>
                                        <p:cTn id="7" dur="1000"/>
                                        <p:tgtEl>
                                          <p:spTgt spid="207880"/>
                                        </p:tgtEl>
                                      </p:cBhvr>
                                    </p:animEffect>
                                  </p:childTnLst>
                                </p:cTn>
                              </p:par>
                              <p:par>
                                <p:cTn id="8" presetID="13" presetClass="entr" presetSubtype="32" fill="hold" nodeType="withEffect">
                                  <p:stCondLst>
                                    <p:cond delay="0"/>
                                  </p:stCondLst>
                                  <p:iterate type="wd">
                                    <p:tmPct val="2000"/>
                                  </p:iterate>
                                  <p:childTnLst>
                                    <p:set>
                                      <p:cBhvr>
                                        <p:cTn id="9" dur="1" fill="hold">
                                          <p:stCondLst>
                                            <p:cond delay="0"/>
                                          </p:stCondLst>
                                        </p:cTn>
                                        <p:tgtEl>
                                          <p:spTgt spid="207874"/>
                                        </p:tgtEl>
                                        <p:attrNameLst>
                                          <p:attrName>style.visibility</p:attrName>
                                        </p:attrNameLst>
                                      </p:cBhvr>
                                      <p:to>
                                        <p:strVal val="visible"/>
                                      </p:to>
                                    </p:set>
                                    <p:animEffect transition="in" filter="plus(out)">
                                      <p:cBhvr>
                                        <p:cTn id="10" dur="500"/>
                                        <p:tgtEl>
                                          <p:spTgt spid="2078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iterate type="wd">
                                    <p:tmPct val="1000"/>
                                  </p:iterate>
                                  <p:childTnLst>
                                    <p:set>
                                      <p:cBhvr>
                                        <p:cTn id="14" dur="1" fill="hold">
                                          <p:stCondLst>
                                            <p:cond delay="0"/>
                                          </p:stCondLst>
                                        </p:cTn>
                                        <p:tgtEl>
                                          <p:spTgt spid="207876"/>
                                        </p:tgtEl>
                                        <p:attrNameLst>
                                          <p:attrName>style.visibility</p:attrName>
                                        </p:attrNameLst>
                                      </p:cBhvr>
                                      <p:to>
                                        <p:strVal val="visible"/>
                                      </p:to>
                                    </p:set>
                                    <p:anim calcmode="lin" valueType="num">
                                      <p:cBhvr additive="base">
                                        <p:cTn id="15" dur="1000" fill="hold"/>
                                        <p:tgtEl>
                                          <p:spTgt spid="207876"/>
                                        </p:tgtEl>
                                        <p:attrNameLst>
                                          <p:attrName>ppt_x</p:attrName>
                                        </p:attrNameLst>
                                      </p:cBhvr>
                                      <p:tavLst>
                                        <p:tav tm="0">
                                          <p:val>
                                            <p:strVal val="1+#ppt_w/2"/>
                                          </p:val>
                                        </p:tav>
                                        <p:tav tm="100000">
                                          <p:val>
                                            <p:strVal val="#ppt_x"/>
                                          </p:val>
                                        </p:tav>
                                      </p:tavLst>
                                    </p:anim>
                                    <p:anim calcmode="lin" valueType="num">
                                      <p:cBhvr additive="base">
                                        <p:cTn id="16" dur="1000" fill="hold"/>
                                        <p:tgtEl>
                                          <p:spTgt spid="20787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207882"/>
                                        </p:tgtEl>
                                        <p:attrNameLst>
                                          <p:attrName>style.visibility</p:attrName>
                                        </p:attrNameLst>
                                      </p:cBhvr>
                                      <p:to>
                                        <p:strVal val="visible"/>
                                      </p:to>
                                    </p:set>
                                    <p:animEffect transition="in" filter="checkerboard(across)">
                                      <p:cBhvr>
                                        <p:cTn id="21" dur="1000"/>
                                        <p:tgtEl>
                                          <p:spTgt spid="20788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nodeType="clickEffect">
                                  <p:stCondLst>
                                    <p:cond delay="0"/>
                                  </p:stCondLst>
                                  <p:iterate type="wd">
                                    <p:tmPct val="1000"/>
                                  </p:iterate>
                                  <p:childTnLst>
                                    <p:set>
                                      <p:cBhvr>
                                        <p:cTn id="25" dur="1" fill="hold">
                                          <p:stCondLst>
                                            <p:cond delay="0"/>
                                          </p:stCondLst>
                                        </p:cTn>
                                        <p:tgtEl>
                                          <p:spTgt spid="207877"/>
                                        </p:tgtEl>
                                        <p:attrNameLst>
                                          <p:attrName>style.visibility</p:attrName>
                                        </p:attrNameLst>
                                      </p:cBhvr>
                                      <p:to>
                                        <p:strVal val="visible"/>
                                      </p:to>
                                    </p:set>
                                    <p:anim calcmode="lin" valueType="num">
                                      <p:cBhvr additive="base">
                                        <p:cTn id="26" dur="1000" fill="hold"/>
                                        <p:tgtEl>
                                          <p:spTgt spid="207877"/>
                                        </p:tgtEl>
                                        <p:attrNameLst>
                                          <p:attrName>ppt_x</p:attrName>
                                        </p:attrNameLst>
                                      </p:cBhvr>
                                      <p:tavLst>
                                        <p:tav tm="0">
                                          <p:val>
                                            <p:strVal val="1+#ppt_w/2"/>
                                          </p:val>
                                        </p:tav>
                                        <p:tav tm="100000">
                                          <p:val>
                                            <p:strVal val="#ppt_x"/>
                                          </p:val>
                                        </p:tav>
                                      </p:tavLst>
                                    </p:anim>
                                    <p:anim calcmode="lin" valueType="num">
                                      <p:cBhvr additive="base">
                                        <p:cTn id="27" dur="1000" fill="hold"/>
                                        <p:tgtEl>
                                          <p:spTgt spid="207877"/>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07883"/>
                                        </p:tgtEl>
                                        <p:attrNameLst>
                                          <p:attrName>style.visibility</p:attrName>
                                        </p:attrNameLst>
                                      </p:cBhvr>
                                      <p:to>
                                        <p:strVal val="visible"/>
                                      </p:to>
                                    </p:set>
                                    <p:animEffect transition="in" filter="checkerboard(across)">
                                      <p:cBhvr>
                                        <p:cTn id="32" dur="1000"/>
                                        <p:tgtEl>
                                          <p:spTgt spid="2078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iterate type="wd">
                                    <p:tmPct val="1000"/>
                                  </p:iterate>
                                  <p:childTnLst>
                                    <p:set>
                                      <p:cBhvr>
                                        <p:cTn id="36" dur="1" fill="hold">
                                          <p:stCondLst>
                                            <p:cond delay="0"/>
                                          </p:stCondLst>
                                        </p:cTn>
                                        <p:tgtEl>
                                          <p:spTgt spid="207878"/>
                                        </p:tgtEl>
                                        <p:attrNameLst>
                                          <p:attrName>style.visibility</p:attrName>
                                        </p:attrNameLst>
                                      </p:cBhvr>
                                      <p:to>
                                        <p:strVal val="visible"/>
                                      </p:to>
                                    </p:set>
                                    <p:anim calcmode="lin" valueType="num">
                                      <p:cBhvr additive="base">
                                        <p:cTn id="37" dur="1000" fill="hold"/>
                                        <p:tgtEl>
                                          <p:spTgt spid="207878"/>
                                        </p:tgtEl>
                                        <p:attrNameLst>
                                          <p:attrName>ppt_x</p:attrName>
                                        </p:attrNameLst>
                                      </p:cBhvr>
                                      <p:tavLst>
                                        <p:tav tm="0">
                                          <p:val>
                                            <p:strVal val="1+#ppt_w/2"/>
                                          </p:val>
                                        </p:tav>
                                        <p:tav tm="100000">
                                          <p:val>
                                            <p:strVal val="#ppt_x"/>
                                          </p:val>
                                        </p:tav>
                                      </p:tavLst>
                                    </p:anim>
                                    <p:anim calcmode="lin" valueType="num">
                                      <p:cBhvr additive="base">
                                        <p:cTn id="38" dur="1000" fill="hold"/>
                                        <p:tgtEl>
                                          <p:spTgt spid="20787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3" presetClass="entr" presetSubtype="32" fill="hold" nodeType="clickEffect">
                                  <p:stCondLst>
                                    <p:cond delay="0"/>
                                  </p:stCondLst>
                                  <p:iterate type="wd">
                                    <p:tmPct val="1000"/>
                                  </p:iterate>
                                  <p:childTnLst>
                                    <p:set>
                                      <p:cBhvr>
                                        <p:cTn id="42" dur="1" fill="hold">
                                          <p:stCondLst>
                                            <p:cond delay="0"/>
                                          </p:stCondLst>
                                        </p:cTn>
                                        <p:tgtEl>
                                          <p:spTgt spid="207875"/>
                                        </p:tgtEl>
                                        <p:attrNameLst>
                                          <p:attrName>style.visibility</p:attrName>
                                        </p:attrNameLst>
                                      </p:cBhvr>
                                      <p:to>
                                        <p:strVal val="visible"/>
                                      </p:to>
                                    </p:set>
                                    <p:animEffect transition="in" filter="plus(out)">
                                      <p:cBhvr>
                                        <p:cTn id="43" dur="1000"/>
                                        <p:tgtEl>
                                          <p:spTgt spid="20787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nodeType="clickEffect">
                                  <p:stCondLst>
                                    <p:cond delay="0"/>
                                  </p:stCondLst>
                                  <p:iterate type="wd">
                                    <p:tmPct val="1000"/>
                                  </p:iterate>
                                  <p:childTnLst>
                                    <p:set>
                                      <p:cBhvr>
                                        <p:cTn id="47" dur="1" fill="hold">
                                          <p:stCondLst>
                                            <p:cond delay="0"/>
                                          </p:stCondLst>
                                        </p:cTn>
                                        <p:tgtEl>
                                          <p:spTgt spid="207879"/>
                                        </p:tgtEl>
                                        <p:attrNameLst>
                                          <p:attrName>style.visibility</p:attrName>
                                        </p:attrNameLst>
                                      </p:cBhvr>
                                      <p:to>
                                        <p:strVal val="visible"/>
                                      </p:to>
                                    </p:set>
                                    <p:anim calcmode="lin" valueType="num">
                                      <p:cBhvr additive="base">
                                        <p:cTn id="48" dur="1000" fill="hold"/>
                                        <p:tgtEl>
                                          <p:spTgt spid="207879"/>
                                        </p:tgtEl>
                                        <p:attrNameLst>
                                          <p:attrName>ppt_x</p:attrName>
                                        </p:attrNameLst>
                                      </p:cBhvr>
                                      <p:tavLst>
                                        <p:tav tm="0">
                                          <p:val>
                                            <p:strVal val="1+#ppt_w/2"/>
                                          </p:val>
                                        </p:tav>
                                        <p:tav tm="100000">
                                          <p:val>
                                            <p:strVal val="#ppt_x"/>
                                          </p:val>
                                        </p:tav>
                                      </p:tavLst>
                                    </p:anim>
                                    <p:anim calcmode="lin" valueType="num">
                                      <p:cBhvr additive="base">
                                        <p:cTn id="49" dur="1000" fill="hold"/>
                                        <p:tgtEl>
                                          <p:spTgt spid="2078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P spid="207875" grpId="0"/>
      <p:bldP spid="207876" grpId="0"/>
      <p:bldP spid="207877" grpId="0"/>
      <p:bldP spid="207878" grpId="0"/>
      <p:bldP spid="207879" grpId="0"/>
      <p:bldP spid="207880" grpId="0" animBg="1"/>
      <p:bldP spid="207882" grpId="0"/>
      <p:bldP spid="20788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34872886-E827-D1DB-5D45-771507BC9FD6}"/>
              </a:ext>
            </a:extLst>
          </p:cNvPr>
          <p:cNvSpPr>
            <a:spLocks noChangeArrowheads="1"/>
          </p:cNvSpPr>
          <p:nvPr/>
        </p:nvSpPr>
        <p:spPr bwMode="auto">
          <a:xfrm>
            <a:off x="0" y="609600"/>
            <a:ext cx="7239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Lev 16:20-22 -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Cuando hubiere acabado de expiar el santuario y el tabernáculo de reunión y el altar, hará traer el macho cabrío vivo;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pondrá Aarón sus dos manos sobre la cabeza del macho cabrío vivo, y confesará sobre él todas las iniquidades de los hijos de Israel, todas sus rebeliones y todos sus pecados, poniéndolos así sobre la cabeza del macho cabrío, y lo enviará al desierto por mano de un hombre destinado para esto.  Y aquel macho cabrío llevará sobre sí todas las iniquidades de ellos a tierra inhabitada; y dejará ir el macho cabrío por el desierto.</a:t>
            </a:r>
          </a:p>
        </p:txBody>
      </p:sp>
      <p:sp>
        <p:nvSpPr>
          <p:cNvPr id="192517" name="Text Box 5">
            <a:extLst>
              <a:ext uri="{FF2B5EF4-FFF2-40B4-BE49-F238E27FC236}">
                <a16:creationId xmlns:a16="http://schemas.microsoft.com/office/drawing/2014/main" id="{DC035742-55DE-8260-836C-4BE73732676A}"/>
              </a:ext>
            </a:extLst>
          </p:cNvPr>
          <p:cNvSpPr txBox="1">
            <a:spLocks noChangeArrowheads="1"/>
          </p:cNvSpPr>
          <p:nvPr/>
        </p:nvSpPr>
        <p:spPr bwMode="auto">
          <a:xfrm>
            <a:off x="7998823" y="609600"/>
            <a:ext cx="41910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u="sng" dirty="0">
                <a:solidFill>
                  <a:schemeClr val="bg1"/>
                </a:solidFill>
                <a:latin typeface="Tahoma" panose="020B0604030504040204" pitchFamily="34" charset="0"/>
                <a:ea typeface="Tahoma" panose="020B0604030504040204" pitchFamily="34" charset="0"/>
                <a:cs typeface="Tahoma" panose="020B0604030504040204" pitchFamily="34" charset="0"/>
              </a:rPr>
              <a:t>Expiación hecha por</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santuario</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tabernáculo de reunión</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altar</a:t>
            </a:r>
          </a:p>
        </p:txBody>
      </p:sp>
      <p:sp>
        <p:nvSpPr>
          <p:cNvPr id="192518" name="Text Box 6">
            <a:extLst>
              <a:ext uri="{FF2B5EF4-FFF2-40B4-BE49-F238E27FC236}">
                <a16:creationId xmlns:a16="http://schemas.microsoft.com/office/drawing/2014/main" id="{25ECE505-CA4D-1961-AC81-08B67A9E4E7B}"/>
              </a:ext>
            </a:extLst>
          </p:cNvPr>
          <p:cNvSpPr txBox="1">
            <a:spLocks noChangeArrowheads="1"/>
          </p:cNvSpPr>
          <p:nvPr/>
        </p:nvSpPr>
        <p:spPr bwMode="auto">
          <a:xfrm>
            <a:off x="8001000" y="2302371"/>
            <a:ext cx="4191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u="sng" dirty="0">
                <a:solidFill>
                  <a:schemeClr val="bg1"/>
                </a:solidFill>
                <a:latin typeface="Tahoma" panose="020B0604030504040204" pitchFamily="34" charset="0"/>
                <a:ea typeface="Tahoma" panose="020B0604030504040204" pitchFamily="34" charset="0"/>
                <a:cs typeface="Tahoma" panose="020B0604030504040204" pitchFamily="34" charset="0"/>
              </a:rPr>
              <a:t>Después</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manos sobre el macho cabrío vivo para ponor en su cabeza los pecados de la nación; envía el macho cabrío al desierto para llevar afuera los pecados </a:t>
            </a:r>
          </a:p>
        </p:txBody>
      </p:sp>
      <p:sp>
        <p:nvSpPr>
          <p:cNvPr id="192519" name="Rectangle 7">
            <a:extLst>
              <a:ext uri="{FF2B5EF4-FFF2-40B4-BE49-F238E27FC236}">
                <a16:creationId xmlns:a16="http://schemas.microsoft.com/office/drawing/2014/main" id="{8B357540-958C-1F05-29E7-E6CB993A94E2}"/>
              </a:ext>
            </a:extLst>
          </p:cNvPr>
          <p:cNvSpPr>
            <a:spLocks noChangeArrowheads="1"/>
          </p:cNvSpPr>
          <p:nvPr/>
        </p:nvSpPr>
        <p:spPr bwMode="auto">
          <a:xfrm>
            <a:off x="0" y="5181600"/>
            <a:ext cx="69342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Lev 16:34 -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Y esto tendréis como estatuto perpetuo, para hacer expiación una vez al año por todos los pecados de Israel. Y Moisés lo hizo como Jehová le mandó.</a:t>
            </a:r>
          </a:p>
        </p:txBody>
      </p:sp>
      <p:sp>
        <p:nvSpPr>
          <p:cNvPr id="192520" name="Text Box 8">
            <a:extLst>
              <a:ext uri="{FF2B5EF4-FFF2-40B4-BE49-F238E27FC236}">
                <a16:creationId xmlns:a16="http://schemas.microsoft.com/office/drawing/2014/main" id="{CFB5628E-24F0-BB72-1909-F2D549E5A2DC}"/>
              </a:ext>
            </a:extLst>
          </p:cNvPr>
          <p:cNvSpPr txBox="1">
            <a:spLocks noChangeArrowheads="1"/>
          </p:cNvSpPr>
          <p:nvPr/>
        </p:nvSpPr>
        <p:spPr bwMode="auto">
          <a:xfrm>
            <a:off x="8001000" y="5486400"/>
            <a:ext cx="4191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Repetido cada año</a:t>
            </a:r>
          </a:p>
        </p:txBody>
      </p:sp>
      <p:sp>
        <p:nvSpPr>
          <p:cNvPr id="192522" name="Rectangle 10">
            <a:extLst>
              <a:ext uri="{FF2B5EF4-FFF2-40B4-BE49-F238E27FC236}">
                <a16:creationId xmlns:a16="http://schemas.microsoft.com/office/drawing/2014/main" id="{47A45D2A-5C79-4E4F-A8E6-5127A0859E71}"/>
              </a:ext>
            </a:extLst>
          </p:cNvPr>
          <p:cNvSpPr>
            <a:spLocks noChangeArrowheads="1"/>
          </p:cNvSpPr>
          <p:nvPr/>
        </p:nvSpPr>
        <p:spPr bwMode="auto">
          <a:xfrm>
            <a:off x="0" y="609600"/>
            <a:ext cx="7239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Lev 16:20-22 -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Cuando hubiere acabado de expiar el santuario y el tabernáculo de reunión y el altar, hará traer el macho cabrío vivo;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y pondrá Aarón sus dos manos sobre la cabeza del macho cabrío vivo, y confesará sobre él todas las iniquidades de los hijos de Israel, todas sus rebeliones y todos sus pecados, poniéndolos así sobre la cabeza del macho cabrío, y lo enviará al desierto por mano de un hombre destinado para esto.  Y aquel macho cabrío llevará sobre sí todas las iniquidades de ellos a tierra inhabitada; y dejará ir el macho cabrío por el desierto.</a:t>
            </a:r>
          </a:p>
        </p:txBody>
      </p:sp>
      <p:sp>
        <p:nvSpPr>
          <p:cNvPr id="4" name="Text Box 8">
            <a:extLst>
              <a:ext uri="{FF2B5EF4-FFF2-40B4-BE49-F238E27FC236}">
                <a16:creationId xmlns:a16="http://schemas.microsoft.com/office/drawing/2014/main" id="{8AD038F1-2C07-4BC9-1992-A9D3D77940E6}"/>
              </a:ext>
            </a:extLst>
          </p:cNvPr>
          <p:cNvSpPr txBox="1">
            <a:spLocks noChangeArrowheads="1"/>
          </p:cNvSpPr>
          <p:nvPr/>
        </p:nvSpPr>
        <p:spPr bwMode="auto">
          <a:xfrm>
            <a:off x="0" y="0"/>
            <a:ext cx="7848600" cy="430887"/>
          </a:xfrm>
          <a:prstGeom prst="rect">
            <a:avLst/>
          </a:prstGeom>
          <a:solidFill>
            <a:srgbClr val="F3F6E6"/>
          </a:solidFill>
          <a:ln>
            <a:noFill/>
          </a:ln>
          <a:effectLst/>
        </p:spPr>
        <p:txBody>
          <a:bodyPr wrap="square">
            <a:spAutoFit/>
          </a:bodyPr>
          <a:lstStyle/>
          <a:p>
            <a:pPr algn="ctr"/>
            <a:r>
              <a:rPr lang="es-CO" altLang="en-US" sz="2200" b="1" dirty="0">
                <a:latin typeface="Tahoma" panose="020B0604030504040204" pitchFamily="34" charset="0"/>
                <a:ea typeface="Tahoma" panose="020B0604030504040204" pitchFamily="34" charset="0"/>
                <a:cs typeface="Tahoma" panose="020B0604030504040204" pitchFamily="34" charset="0"/>
              </a:rPr>
              <a:t>El Ritual de la Expiación– Levítico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iterate type="wd">
                                    <p:tmPct val="2000"/>
                                  </p:iterate>
                                  <p:childTnLst>
                                    <p:set>
                                      <p:cBhvr>
                                        <p:cTn id="6" dur="1" fill="hold">
                                          <p:stCondLst>
                                            <p:cond delay="0"/>
                                          </p:stCondLst>
                                        </p:cTn>
                                        <p:tgtEl>
                                          <p:spTgt spid="192514"/>
                                        </p:tgtEl>
                                        <p:attrNameLst>
                                          <p:attrName>style.visibility</p:attrName>
                                        </p:attrNameLst>
                                      </p:cBhvr>
                                      <p:to>
                                        <p:strVal val="visible"/>
                                      </p:to>
                                    </p:set>
                                    <p:animEffect transition="in" filter="plus(out)">
                                      <p:cBhvr>
                                        <p:cTn id="7" dur="500"/>
                                        <p:tgtEl>
                                          <p:spTgt spid="192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iterate type="wd">
                                    <p:tmPct val="1000"/>
                                  </p:iterate>
                                  <p:childTnLst>
                                    <p:set>
                                      <p:cBhvr>
                                        <p:cTn id="11" dur="1" fill="hold">
                                          <p:stCondLst>
                                            <p:cond delay="0"/>
                                          </p:stCondLst>
                                        </p:cTn>
                                        <p:tgtEl>
                                          <p:spTgt spid="192517"/>
                                        </p:tgtEl>
                                        <p:attrNameLst>
                                          <p:attrName>style.visibility</p:attrName>
                                        </p:attrNameLst>
                                      </p:cBhvr>
                                      <p:to>
                                        <p:strVal val="visible"/>
                                      </p:to>
                                    </p:set>
                                    <p:anim calcmode="lin" valueType="num">
                                      <p:cBhvr additive="base">
                                        <p:cTn id="12" dur="1000" fill="hold"/>
                                        <p:tgtEl>
                                          <p:spTgt spid="192517"/>
                                        </p:tgtEl>
                                        <p:attrNameLst>
                                          <p:attrName>ppt_x</p:attrName>
                                        </p:attrNameLst>
                                      </p:cBhvr>
                                      <p:tavLst>
                                        <p:tav tm="0">
                                          <p:val>
                                            <p:strVal val="1+#ppt_w/2"/>
                                          </p:val>
                                        </p:tav>
                                        <p:tav tm="100000">
                                          <p:val>
                                            <p:strVal val="#ppt_x"/>
                                          </p:val>
                                        </p:tav>
                                      </p:tavLst>
                                    </p:anim>
                                    <p:anim calcmode="lin" valueType="num">
                                      <p:cBhvr additive="base">
                                        <p:cTn id="13" dur="1000" fill="hold"/>
                                        <p:tgtEl>
                                          <p:spTgt spid="19251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92522"/>
                                        </p:tgtEl>
                                        <p:attrNameLst>
                                          <p:attrName>style.visibility</p:attrName>
                                        </p:attrNameLst>
                                      </p:cBhvr>
                                      <p:to>
                                        <p:strVal val="visible"/>
                                      </p:to>
                                    </p:set>
                                    <p:animEffect transition="in" filter="checkerboard(across)">
                                      <p:cBhvr>
                                        <p:cTn id="18" dur="1000"/>
                                        <p:tgtEl>
                                          <p:spTgt spid="19252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iterate type="wd">
                                    <p:tmPct val="1000"/>
                                  </p:iterate>
                                  <p:childTnLst>
                                    <p:set>
                                      <p:cBhvr>
                                        <p:cTn id="22" dur="1" fill="hold">
                                          <p:stCondLst>
                                            <p:cond delay="0"/>
                                          </p:stCondLst>
                                        </p:cTn>
                                        <p:tgtEl>
                                          <p:spTgt spid="192518"/>
                                        </p:tgtEl>
                                        <p:attrNameLst>
                                          <p:attrName>style.visibility</p:attrName>
                                        </p:attrNameLst>
                                      </p:cBhvr>
                                      <p:to>
                                        <p:strVal val="visible"/>
                                      </p:to>
                                    </p:set>
                                    <p:anim calcmode="lin" valueType="num">
                                      <p:cBhvr additive="base">
                                        <p:cTn id="23" dur="1000" fill="hold"/>
                                        <p:tgtEl>
                                          <p:spTgt spid="192518"/>
                                        </p:tgtEl>
                                        <p:attrNameLst>
                                          <p:attrName>ppt_x</p:attrName>
                                        </p:attrNameLst>
                                      </p:cBhvr>
                                      <p:tavLst>
                                        <p:tav tm="0">
                                          <p:val>
                                            <p:strVal val="1+#ppt_w/2"/>
                                          </p:val>
                                        </p:tav>
                                        <p:tav tm="100000">
                                          <p:val>
                                            <p:strVal val="#ppt_x"/>
                                          </p:val>
                                        </p:tav>
                                      </p:tavLst>
                                    </p:anim>
                                    <p:anim calcmode="lin" valueType="num">
                                      <p:cBhvr additive="base">
                                        <p:cTn id="24" dur="1000" fill="hold"/>
                                        <p:tgtEl>
                                          <p:spTgt spid="19251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8" fill="hold" nodeType="clickEffect">
                                  <p:stCondLst>
                                    <p:cond delay="0"/>
                                  </p:stCondLst>
                                  <p:iterate type="wd">
                                    <p:tmPct val="1000"/>
                                  </p:iterate>
                                  <p:childTnLst>
                                    <p:set>
                                      <p:cBhvr>
                                        <p:cTn id="28" dur="1" fill="hold">
                                          <p:stCondLst>
                                            <p:cond delay="0"/>
                                          </p:stCondLst>
                                        </p:cTn>
                                        <p:tgtEl>
                                          <p:spTgt spid="192519"/>
                                        </p:tgtEl>
                                        <p:attrNameLst>
                                          <p:attrName>style.visibility</p:attrName>
                                        </p:attrNameLst>
                                      </p:cBhvr>
                                      <p:to>
                                        <p:strVal val="visible"/>
                                      </p:to>
                                    </p:set>
                                    <p:animEffect transition="in" filter="slide(fromLeft)">
                                      <p:cBhvr>
                                        <p:cTn id="29" dur="1000"/>
                                        <p:tgtEl>
                                          <p:spTgt spid="1925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2" fill="hold" nodeType="clickEffect">
                                  <p:stCondLst>
                                    <p:cond delay="0"/>
                                  </p:stCondLst>
                                  <p:iterate type="wd">
                                    <p:tmPct val="1000"/>
                                  </p:iterate>
                                  <p:childTnLst>
                                    <p:set>
                                      <p:cBhvr>
                                        <p:cTn id="33" dur="1" fill="hold">
                                          <p:stCondLst>
                                            <p:cond delay="0"/>
                                          </p:stCondLst>
                                        </p:cTn>
                                        <p:tgtEl>
                                          <p:spTgt spid="192520"/>
                                        </p:tgtEl>
                                        <p:attrNameLst>
                                          <p:attrName>style.visibility</p:attrName>
                                        </p:attrNameLst>
                                      </p:cBhvr>
                                      <p:to>
                                        <p:strVal val="visible"/>
                                      </p:to>
                                    </p:set>
                                    <p:anim calcmode="lin" valueType="num">
                                      <p:cBhvr additive="base">
                                        <p:cTn id="34" dur="1000" fill="hold"/>
                                        <p:tgtEl>
                                          <p:spTgt spid="192520"/>
                                        </p:tgtEl>
                                        <p:attrNameLst>
                                          <p:attrName>ppt_x</p:attrName>
                                        </p:attrNameLst>
                                      </p:cBhvr>
                                      <p:tavLst>
                                        <p:tav tm="0">
                                          <p:val>
                                            <p:strVal val="1+#ppt_w/2"/>
                                          </p:val>
                                        </p:tav>
                                        <p:tav tm="100000">
                                          <p:val>
                                            <p:strVal val="#ppt_x"/>
                                          </p:val>
                                        </p:tav>
                                      </p:tavLst>
                                    </p:anim>
                                    <p:anim calcmode="lin" valueType="num">
                                      <p:cBhvr additive="base">
                                        <p:cTn id="35" dur="1000" fill="hold"/>
                                        <p:tgtEl>
                                          <p:spTgt spid="192520"/>
                                        </p:tgtEl>
                                        <p:attrNameLst>
                                          <p:attrName>ppt_y</p:attrName>
                                        </p:attrNameLst>
                                      </p:cBhvr>
                                      <p:tavLst>
                                        <p:tav tm="0">
                                          <p:val>
                                            <p:strVal val="#ppt_y"/>
                                          </p:val>
                                        </p:tav>
                                        <p:tav tm="100000">
                                          <p:val>
                                            <p:strVal val="#ppt_y"/>
                                          </p:val>
                                        </p:tav>
                                      </p:tavLst>
                                    </p:anim>
                                  </p:childTnLst>
                                </p:cTn>
                              </p:par>
                              <p:par>
                                <p:cTn id="36" presetID="12" presetClass="entr" presetSubtype="4"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slide(fromBottom)">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p:bldP spid="192517" grpId="0"/>
      <p:bldP spid="192518" grpId="0"/>
      <p:bldP spid="192519" grpId="0"/>
      <p:bldP spid="192520" grpId="0"/>
      <p:bldP spid="19252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0949" name="Rectangle 5">
            <a:extLst>
              <a:ext uri="{FF2B5EF4-FFF2-40B4-BE49-F238E27FC236}">
                <a16:creationId xmlns:a16="http://schemas.microsoft.com/office/drawing/2014/main" id="{C63E8EC8-D342-EA02-B2AB-5FC5C52F2CCB}"/>
              </a:ext>
            </a:extLst>
          </p:cNvPr>
          <p:cNvSpPr>
            <a:spLocks noChangeArrowheads="1"/>
          </p:cNvSpPr>
          <p:nvPr/>
        </p:nvSpPr>
        <p:spPr bwMode="auto">
          <a:xfrm>
            <a:off x="76200" y="3352800"/>
            <a:ext cx="12192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Moisés y Aaron debían seleccionar </a:t>
            </a:r>
          </a:p>
          <a:p>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dos cabras cada año para sacrificar: </a:t>
            </a:r>
          </a:p>
          <a:p>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una para matar como sacrificio de </a:t>
            </a:r>
          </a:p>
          <a:p>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expiación para expiar los pecados </a:t>
            </a:r>
          </a:p>
          <a:p>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de la gente. Su sangre fue rociada en el propiciatorio del arca del pacto.  Dios vería la sangre del sacrifico de pecado y tendría misericordia de la gente y perdonaría sus pecados.  El sumo sacerdote entonces pondría sus manos en la cabeza de la cabra viva y admitiría los pecados de la gente, poniéndolos sobre la cabeza de la cabra.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210953" name="Picture 9">
            <a:extLst>
              <a:ext uri="{FF2B5EF4-FFF2-40B4-BE49-F238E27FC236}">
                <a16:creationId xmlns:a16="http://schemas.microsoft.com/office/drawing/2014/main" id="{318073DE-2392-A128-C89C-67DACF0D06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2000"/>
          <a:stretch>
            <a:fillRect/>
          </a:stretch>
        </p:blipFill>
        <p:spPr bwMode="auto">
          <a:xfrm>
            <a:off x="5932474" y="0"/>
            <a:ext cx="6259526" cy="4800600"/>
          </a:xfrm>
          <a:prstGeom prst="rect">
            <a:avLst/>
          </a:prstGeom>
          <a:noFill/>
          <a:extLst>
            <a:ext uri="{909E8E84-426E-40DD-AFC4-6F175D3DCCD1}">
              <a14:hiddenFill xmlns:a14="http://schemas.microsoft.com/office/drawing/2010/main">
                <a:solidFill>
                  <a:srgbClr val="FFFFFF"/>
                </a:solidFill>
              </a14:hiddenFill>
            </a:ext>
          </a:extLst>
        </p:spPr>
      </p:pic>
      <p:pic>
        <p:nvPicPr>
          <p:cNvPr id="210951" name="Picture 7">
            <a:extLst>
              <a:ext uri="{FF2B5EF4-FFF2-40B4-BE49-F238E27FC236}">
                <a16:creationId xmlns:a16="http://schemas.microsoft.com/office/drawing/2014/main" id="{1DE1C094-C677-CA85-F621-18471F6F37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886"/>
            <a:ext cx="5029200" cy="33566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9925" name="Picture 5" descr="The Scapegoat by William Holman Hunt, 1854">
            <a:hlinkClick r:id="rId2"/>
            <a:extLst>
              <a:ext uri="{FF2B5EF4-FFF2-40B4-BE49-F238E27FC236}">
                <a16:creationId xmlns:a16="http://schemas.microsoft.com/office/drawing/2014/main" id="{CEB26CE2-55F4-C296-021C-121E2400AD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2898" y="1292662"/>
            <a:ext cx="9406203" cy="5565337"/>
          </a:xfrm>
          <a:prstGeom prst="rect">
            <a:avLst/>
          </a:prstGeom>
          <a:noFill/>
          <a:extLst>
            <a:ext uri="{909E8E84-426E-40DD-AFC4-6F175D3DCCD1}">
              <a14:hiddenFill xmlns:a14="http://schemas.microsoft.com/office/drawing/2010/main">
                <a:solidFill>
                  <a:srgbClr val="FFFFFF"/>
                </a:solidFill>
              </a14:hiddenFill>
            </a:ext>
          </a:extLst>
        </p:spPr>
      </p:pic>
      <p:sp>
        <p:nvSpPr>
          <p:cNvPr id="209926" name="Rectangle 6">
            <a:extLst>
              <a:ext uri="{FF2B5EF4-FFF2-40B4-BE49-F238E27FC236}">
                <a16:creationId xmlns:a16="http://schemas.microsoft.com/office/drawing/2014/main" id="{567894C6-6597-BFAD-930E-06F1DC328FD0}"/>
              </a:ext>
            </a:extLst>
          </p:cNvPr>
          <p:cNvSpPr>
            <a:spLocks noChangeArrowheads="1"/>
          </p:cNvSpPr>
          <p:nvPr/>
        </p:nvSpPr>
        <p:spPr bwMode="auto">
          <a:xfrm>
            <a:off x="0" y="1"/>
            <a:ext cx="12192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La cabra cargaría la culpa por todas las transgresiones de la gente y llevaría todo al desierto de modo que Dios no recordaría más sus pecados contra ellos.  Esta era el chivo expiatorio.</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2995" name="Rectangle 3">
            <a:extLst>
              <a:ext uri="{FF2B5EF4-FFF2-40B4-BE49-F238E27FC236}">
                <a16:creationId xmlns:a16="http://schemas.microsoft.com/office/drawing/2014/main" id="{8F6799B6-CE2F-5240-EB6B-46F33DEA7659}"/>
              </a:ext>
            </a:extLst>
          </p:cNvPr>
          <p:cNvSpPr>
            <a:spLocks noChangeArrowheads="1"/>
          </p:cNvSpPr>
          <p:nvPr/>
        </p:nvSpPr>
        <p:spPr bwMode="auto">
          <a:xfrm>
            <a:off x="0" y="0"/>
            <a:ext cx="7620000" cy="6795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Heb 9:11-28 -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no por sangre de machos cabríos ni de becerros, sino por su propia sangre, entró una vez para siempre en el Lugar Santísimo, habiendo obtenido eterna redención.</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Porque si la sangre de los toros y de los machos cabríos, y las cenizas de la becerra rociadas a los inmundos, santifican para la purificación de la carne, ¿cuánto más la sangre de Cristo, el cual mediante el Espíritu eterno se ofreció a sí mismo sin mancha a Dios, limpiará vuestras conciencias de obras muertas para que sirváis al Dios vivo?…interviniendo muerte para la remisión de las transgresiones que había bajo el primer pacto…Y casi todo es purificado, según la ley, con sangre; y sin derramamiento de sangre no se hace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remisión..no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entró Cristo en el santuario hecho de mano… sino en el cielo… no para ofrecerse muchas veces, como entra el sumo sacerdote en el Lugar Santísimo cada año con sangre ajena… así también Cristo fue ofrecido una sola vez para llevar los pecados de muchos; y aparecerá por segunda vez, sin relación con el pecado, para salvar a los que le esperan.</a:t>
            </a:r>
          </a:p>
        </p:txBody>
      </p:sp>
      <p:sp>
        <p:nvSpPr>
          <p:cNvPr id="212996" name="Text Box 4">
            <a:extLst>
              <a:ext uri="{FF2B5EF4-FFF2-40B4-BE49-F238E27FC236}">
                <a16:creationId xmlns:a16="http://schemas.microsoft.com/office/drawing/2014/main" id="{3251822F-EF4C-9E65-BD23-D95748E5CB50}"/>
              </a:ext>
            </a:extLst>
          </p:cNvPr>
          <p:cNvSpPr txBox="1">
            <a:spLocks noChangeArrowheads="1"/>
          </p:cNvSpPr>
          <p:nvPr/>
        </p:nvSpPr>
        <p:spPr bwMode="auto">
          <a:xfrm>
            <a:off x="7495479" y="152400"/>
            <a:ext cx="4544122"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Jesús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usó</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sangre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diferente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…no la de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animales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2997" name="Text Box 5">
            <a:extLst>
              <a:ext uri="{FF2B5EF4-FFF2-40B4-BE49-F238E27FC236}">
                <a16:creationId xmlns:a16="http://schemas.microsoft.com/office/drawing/2014/main" id="{362095F7-A647-089A-D0BB-B34F8307F98A}"/>
              </a:ext>
            </a:extLst>
          </p:cNvPr>
          <p:cNvSpPr txBox="1">
            <a:spLocks noChangeArrowheads="1"/>
          </p:cNvSpPr>
          <p:nvPr/>
        </p:nvSpPr>
        <p:spPr bwMode="auto">
          <a:xfrm>
            <a:off x="7520729" y="973436"/>
            <a:ext cx="4544122" cy="100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Entró</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el</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Lugar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Santísimo</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con Su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propia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sangre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redención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eterna</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2998" name="Text Box 6">
            <a:extLst>
              <a:ext uri="{FF2B5EF4-FFF2-40B4-BE49-F238E27FC236}">
                <a16:creationId xmlns:a16="http://schemas.microsoft.com/office/drawing/2014/main" id="{8FA455C3-498E-C681-C5AD-20127063A474}"/>
              </a:ext>
            </a:extLst>
          </p:cNvPr>
          <p:cNvSpPr txBox="1">
            <a:spLocks noChangeArrowheads="1"/>
          </p:cNvSpPr>
          <p:nvPr/>
        </p:nvSpPr>
        <p:spPr bwMode="auto">
          <a:xfrm>
            <a:off x="7495479" y="2029140"/>
            <a:ext cx="4544122" cy="124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Su sangre limpia nuestra conciencia: superior a la limpieza ceremonial por la sangre de animales</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2999" name="Text Box 7">
            <a:extLst>
              <a:ext uri="{FF2B5EF4-FFF2-40B4-BE49-F238E27FC236}">
                <a16:creationId xmlns:a16="http://schemas.microsoft.com/office/drawing/2014/main" id="{95FFE19D-621F-8045-D7B7-E75595A5A4E4}"/>
              </a:ext>
            </a:extLst>
          </p:cNvPr>
          <p:cNvSpPr txBox="1">
            <a:spLocks noChangeArrowheads="1"/>
          </p:cNvSpPr>
          <p:nvPr/>
        </p:nvSpPr>
        <p:spPr bwMode="auto">
          <a:xfrm>
            <a:off x="7381876" y="3429000"/>
            <a:ext cx="4657725"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Su muerte en vez de la nuestra: un rescate para liberar a los que estaban bajo la Ley</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3000" name="Text Box 8">
            <a:extLst>
              <a:ext uri="{FF2B5EF4-FFF2-40B4-BE49-F238E27FC236}">
                <a16:creationId xmlns:a16="http://schemas.microsoft.com/office/drawing/2014/main" id="{465AF456-75CD-D150-5998-7A8196ECBFF7}"/>
              </a:ext>
            </a:extLst>
          </p:cNvPr>
          <p:cNvSpPr txBox="1">
            <a:spLocks noChangeArrowheads="1"/>
          </p:cNvSpPr>
          <p:nvPr/>
        </p:nvSpPr>
        <p:spPr bwMode="auto">
          <a:xfrm>
            <a:off x="7495479" y="4415347"/>
            <a:ext cx="4544122"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remisión</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sin la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sangre</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que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expia</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los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pecados</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la Suya</a:t>
            </a:r>
          </a:p>
        </p:txBody>
      </p:sp>
      <p:sp>
        <p:nvSpPr>
          <p:cNvPr id="213001" name="Text Box 9">
            <a:extLst>
              <a:ext uri="{FF2B5EF4-FFF2-40B4-BE49-F238E27FC236}">
                <a16:creationId xmlns:a16="http://schemas.microsoft.com/office/drawing/2014/main" id="{306775CD-0212-DED9-12A9-908302150962}"/>
              </a:ext>
            </a:extLst>
          </p:cNvPr>
          <p:cNvSpPr txBox="1">
            <a:spLocks noChangeArrowheads="1"/>
          </p:cNvSpPr>
          <p:nvPr/>
        </p:nvSpPr>
        <p:spPr bwMode="auto">
          <a:xfrm>
            <a:off x="7479167" y="5236383"/>
            <a:ext cx="465772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No una vez por año, sino una vez para siempre, Jesús llevó Su sangre al cielo (el Lugar Santísimo) y abolió para siempre el pecado y el sacrificio</a:t>
            </a:r>
            <a:endPar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3002" name="Rectangle 10">
            <a:extLst>
              <a:ext uri="{FF2B5EF4-FFF2-40B4-BE49-F238E27FC236}">
                <a16:creationId xmlns:a16="http://schemas.microsoft.com/office/drawing/2014/main" id="{2ADF3F42-6AA0-26D3-B6E4-DE49331F97E4}"/>
              </a:ext>
            </a:extLst>
          </p:cNvPr>
          <p:cNvSpPr>
            <a:spLocks noChangeArrowheads="1"/>
          </p:cNvSpPr>
          <p:nvPr/>
        </p:nvSpPr>
        <p:spPr bwMode="auto">
          <a:xfrm>
            <a:off x="-6531" y="-1647"/>
            <a:ext cx="7620000" cy="6795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9:11-28 -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no por sangre de machos cabríos ni de becerros, sino por su propia sangre, entró una vez para siempre en el Lugar Santísimo, habiendo obtenido eterna redención.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Porque si la sangre de los toros y de los machos cabríos, y las cenizas de la becerra rociadas a los inmundos, santifican para la purificación de la carne, ¿cuánto más la sangre de Cristo, el cual mediante el Espíritu eterno se ofreció a sí mismo sin mancha a Dios, limpiará vuestras conciencias de obras muertas para que sirváis al Dios vivo?…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interviniendo muerte para la remisión de las transgresiones que había bajo el primer pacto…Y casi todo es purificado, según la ley, con sangre; y sin derramamiento de sangre no se hace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remisión..no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entró Cristo en el santuario hecho de mano… sino en el cielo… no para ofrecerse muchas veces, como entra el sumo sacerdote en el Lugar Santísimo cada año con sangre ajena… así también Cristo fue ofrecido una sola vez para llevar los pecados de muchos; y aparecerá por segunda vez, sin relación con el pecado, para salvar a los que le esperan.</a:t>
            </a:r>
          </a:p>
        </p:txBody>
      </p:sp>
      <p:sp>
        <p:nvSpPr>
          <p:cNvPr id="213003" name="Rectangle 11">
            <a:extLst>
              <a:ext uri="{FF2B5EF4-FFF2-40B4-BE49-F238E27FC236}">
                <a16:creationId xmlns:a16="http://schemas.microsoft.com/office/drawing/2014/main" id="{6397B481-4891-0935-5638-F4D6EE31C4B4}"/>
              </a:ext>
            </a:extLst>
          </p:cNvPr>
          <p:cNvSpPr>
            <a:spLocks noChangeArrowheads="1"/>
          </p:cNvSpPr>
          <p:nvPr/>
        </p:nvSpPr>
        <p:spPr bwMode="auto">
          <a:xfrm>
            <a:off x="0" y="0"/>
            <a:ext cx="7620000" cy="6795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9:11-28 -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no por sangre de machos cabríos ni de becerros, sino por su propia sangre, entró una vez para siempre en el Lugar Santísimo, habiendo obtenido eterna redención. Porque si la sangre de los toros y de los machos cabríos, y las cenizas de la becerra rociadas a los inmundos, santifican para la purificación de la carne, ¿cuánto más la sangre de Cristo, el cual mediante el Espíritu eterno se ofreció a sí mismo sin mancha a Dios, limpiará vuestras conciencias de obras muertas para que sirváis al Dios vivo?…</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interviniendo muerte para la remisión de las transgresiones que había bajo el primer pacto…Y casi todo es purificado, según la ley, con sangre; y sin derramamiento de sangre no se hace </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remisión</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..no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entró Cristo en el santuario hecho de mano… sino en el cielo… no para ofrecerse muchas veces, como entra el sumo sacerdote en el Lugar Santísimo cada año con sangre ajena… así también Cristo fue ofrecido una sola vez para llevar los pecados de muchos; y aparecerá por segunda vez, sin relación con el pecado, para salvar a los que le esperan.</a:t>
            </a:r>
          </a:p>
        </p:txBody>
      </p:sp>
      <p:sp>
        <p:nvSpPr>
          <p:cNvPr id="213004" name="Rectangle 12">
            <a:extLst>
              <a:ext uri="{FF2B5EF4-FFF2-40B4-BE49-F238E27FC236}">
                <a16:creationId xmlns:a16="http://schemas.microsoft.com/office/drawing/2014/main" id="{55843569-2FC1-E0E9-F544-6FE8F1A0E5CA}"/>
              </a:ext>
            </a:extLst>
          </p:cNvPr>
          <p:cNvSpPr>
            <a:spLocks noChangeArrowheads="1"/>
          </p:cNvSpPr>
          <p:nvPr/>
        </p:nvSpPr>
        <p:spPr bwMode="auto">
          <a:xfrm>
            <a:off x="-6531" y="-3294"/>
            <a:ext cx="7620000" cy="6795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Heb 9:11-28 -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no por sangre de machos cabríos ni de becerros, sino por su propia sangre, entró una vez para siempre en el Lugar Santísimo, habiendo obtenido eterna redención. Porque si la sangre de los toros y de los machos cabríos, y las cenizas de la becerra rociadas a los inmundos, santifican para la purificación de la carne, ¿cuánto más la sangre de Cristo, el cual mediante el Espíritu eterno se ofreció a sí mismo sin mancha a Dios, limpiará vuestras conciencias de obras muertas para que sirváis al Dios vivo?…interviniendo muerte para la remisión de las transgresiones que había bajo el primer pacto…Y casi todo es purificado, según la ley, con sangre; y sin derramamiento de sangre no se hace </a:t>
            </a:r>
            <a:r>
              <a:rPr lang="es-E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remisión..</a:t>
            </a:r>
            <a:r>
              <a:rPr lang="es-ES" altLang="en-US" sz="2200" b="1" dirty="0" err="1">
                <a:solidFill>
                  <a:srgbClr val="FFFF00"/>
                </a:solidFill>
                <a:latin typeface="Tahoma" panose="020B0604030504040204" pitchFamily="34" charset="0"/>
                <a:ea typeface="Tahoma" panose="020B0604030504040204" pitchFamily="34" charset="0"/>
                <a:cs typeface="Tahoma" panose="020B0604030504040204" pitchFamily="34" charset="0"/>
              </a:rPr>
              <a:t>no</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entró Cristo en el santuario hecho de mano… sino en el cielo… no para ofrecerse muchas veces, como entra el sumo sacerdote en el Lugar Santísimo cada año con sangre ajena… así también Cristo fue ofrecido una sola vez para llevar los pecados de muchos; y aparecerá por segunda vez, sin relación con el pecado, para salvar a los que le esperan.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1000"/>
                                  </p:iterate>
                                  <p:childTnLst>
                                    <p:set>
                                      <p:cBhvr>
                                        <p:cTn id="6" dur="1" fill="hold">
                                          <p:stCondLst>
                                            <p:cond delay="0"/>
                                          </p:stCondLst>
                                        </p:cTn>
                                        <p:tgtEl>
                                          <p:spTgt spid="212995"/>
                                        </p:tgtEl>
                                        <p:attrNameLst>
                                          <p:attrName>style.visibility</p:attrName>
                                        </p:attrNameLst>
                                      </p:cBhvr>
                                      <p:to>
                                        <p:strVal val="visible"/>
                                      </p:to>
                                    </p:set>
                                    <p:animEffect transition="in" filter="slide(fromLeft)">
                                      <p:cBhvr>
                                        <p:cTn id="7" dur="500"/>
                                        <p:tgtEl>
                                          <p:spTgt spid="212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iterate type="wd">
                                    <p:tmPct val="1000"/>
                                  </p:iterate>
                                  <p:childTnLst>
                                    <p:set>
                                      <p:cBhvr>
                                        <p:cTn id="11" dur="1" fill="hold">
                                          <p:stCondLst>
                                            <p:cond delay="0"/>
                                          </p:stCondLst>
                                        </p:cTn>
                                        <p:tgtEl>
                                          <p:spTgt spid="212996"/>
                                        </p:tgtEl>
                                        <p:attrNameLst>
                                          <p:attrName>style.visibility</p:attrName>
                                        </p:attrNameLst>
                                      </p:cBhvr>
                                      <p:to>
                                        <p:strVal val="visible"/>
                                      </p:to>
                                    </p:set>
                                    <p:animEffect transition="in" filter="barn(outVertical)">
                                      <p:cBhvr>
                                        <p:cTn id="12" dur="1000"/>
                                        <p:tgtEl>
                                          <p:spTgt spid="212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iterate type="wd">
                                    <p:tmPct val="1000"/>
                                  </p:iterate>
                                  <p:childTnLst>
                                    <p:set>
                                      <p:cBhvr>
                                        <p:cTn id="16" dur="1" fill="hold">
                                          <p:stCondLst>
                                            <p:cond delay="0"/>
                                          </p:stCondLst>
                                        </p:cTn>
                                        <p:tgtEl>
                                          <p:spTgt spid="212997"/>
                                        </p:tgtEl>
                                        <p:attrNameLst>
                                          <p:attrName>style.visibility</p:attrName>
                                        </p:attrNameLst>
                                      </p:cBhvr>
                                      <p:to>
                                        <p:strVal val="visible"/>
                                      </p:to>
                                    </p:set>
                                    <p:animEffect transition="in" filter="barn(outVertical)">
                                      <p:cBhvr>
                                        <p:cTn id="17" dur="1000"/>
                                        <p:tgtEl>
                                          <p:spTgt spid="212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3002"/>
                                        </p:tgtEl>
                                        <p:attrNameLst>
                                          <p:attrName>style.visibility</p:attrName>
                                        </p:attrNameLst>
                                      </p:cBhvr>
                                      <p:to>
                                        <p:strVal val="visible"/>
                                      </p:to>
                                    </p:set>
                                    <p:animEffect transition="in" filter="checkerboard(across)">
                                      <p:cBhvr>
                                        <p:cTn id="22" dur="1000"/>
                                        <p:tgtEl>
                                          <p:spTgt spid="2130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nodeType="clickEffect">
                                  <p:stCondLst>
                                    <p:cond delay="0"/>
                                  </p:stCondLst>
                                  <p:iterate type="wd">
                                    <p:tmPct val="1000"/>
                                  </p:iterate>
                                  <p:childTnLst>
                                    <p:set>
                                      <p:cBhvr>
                                        <p:cTn id="26" dur="1" fill="hold">
                                          <p:stCondLst>
                                            <p:cond delay="0"/>
                                          </p:stCondLst>
                                        </p:cTn>
                                        <p:tgtEl>
                                          <p:spTgt spid="212998"/>
                                        </p:tgtEl>
                                        <p:attrNameLst>
                                          <p:attrName>style.visibility</p:attrName>
                                        </p:attrNameLst>
                                      </p:cBhvr>
                                      <p:to>
                                        <p:strVal val="visible"/>
                                      </p:to>
                                    </p:set>
                                    <p:animEffect transition="in" filter="barn(outVertical)">
                                      <p:cBhvr>
                                        <p:cTn id="27" dur="1000"/>
                                        <p:tgtEl>
                                          <p:spTgt spid="21299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13003"/>
                                        </p:tgtEl>
                                        <p:attrNameLst>
                                          <p:attrName>style.visibility</p:attrName>
                                        </p:attrNameLst>
                                      </p:cBhvr>
                                      <p:to>
                                        <p:strVal val="visible"/>
                                      </p:to>
                                    </p:set>
                                    <p:animEffect transition="in" filter="checkerboard(across)">
                                      <p:cBhvr>
                                        <p:cTn id="32" dur="1000"/>
                                        <p:tgtEl>
                                          <p:spTgt spid="2130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37" fill="hold" nodeType="clickEffect">
                                  <p:stCondLst>
                                    <p:cond delay="0"/>
                                  </p:stCondLst>
                                  <p:iterate type="wd">
                                    <p:tmPct val="1000"/>
                                  </p:iterate>
                                  <p:childTnLst>
                                    <p:set>
                                      <p:cBhvr>
                                        <p:cTn id="36" dur="1" fill="hold">
                                          <p:stCondLst>
                                            <p:cond delay="0"/>
                                          </p:stCondLst>
                                        </p:cTn>
                                        <p:tgtEl>
                                          <p:spTgt spid="212999"/>
                                        </p:tgtEl>
                                        <p:attrNameLst>
                                          <p:attrName>style.visibility</p:attrName>
                                        </p:attrNameLst>
                                      </p:cBhvr>
                                      <p:to>
                                        <p:strVal val="visible"/>
                                      </p:to>
                                    </p:set>
                                    <p:animEffect transition="in" filter="barn(outVertical)">
                                      <p:cBhvr>
                                        <p:cTn id="37" dur="1000"/>
                                        <p:tgtEl>
                                          <p:spTgt spid="21299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37" fill="hold" nodeType="clickEffect">
                                  <p:stCondLst>
                                    <p:cond delay="0"/>
                                  </p:stCondLst>
                                  <p:iterate type="wd">
                                    <p:tmPct val="1000"/>
                                  </p:iterate>
                                  <p:childTnLst>
                                    <p:set>
                                      <p:cBhvr>
                                        <p:cTn id="41" dur="1" fill="hold">
                                          <p:stCondLst>
                                            <p:cond delay="0"/>
                                          </p:stCondLst>
                                        </p:cTn>
                                        <p:tgtEl>
                                          <p:spTgt spid="213000"/>
                                        </p:tgtEl>
                                        <p:attrNameLst>
                                          <p:attrName>style.visibility</p:attrName>
                                        </p:attrNameLst>
                                      </p:cBhvr>
                                      <p:to>
                                        <p:strVal val="visible"/>
                                      </p:to>
                                    </p:set>
                                    <p:animEffect transition="in" filter="barn(outVertical)">
                                      <p:cBhvr>
                                        <p:cTn id="42" dur="1000"/>
                                        <p:tgtEl>
                                          <p:spTgt spid="21300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213004"/>
                                        </p:tgtEl>
                                        <p:attrNameLst>
                                          <p:attrName>style.visibility</p:attrName>
                                        </p:attrNameLst>
                                      </p:cBhvr>
                                      <p:to>
                                        <p:strVal val="visible"/>
                                      </p:to>
                                    </p:set>
                                    <p:animEffect transition="in" filter="checkerboard(across)">
                                      <p:cBhvr>
                                        <p:cTn id="47" dur="1000"/>
                                        <p:tgtEl>
                                          <p:spTgt spid="2130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37" fill="hold" nodeType="clickEffect">
                                  <p:stCondLst>
                                    <p:cond delay="0"/>
                                  </p:stCondLst>
                                  <p:iterate type="wd">
                                    <p:tmPct val="1000"/>
                                  </p:iterate>
                                  <p:childTnLst>
                                    <p:set>
                                      <p:cBhvr>
                                        <p:cTn id="51" dur="1" fill="hold">
                                          <p:stCondLst>
                                            <p:cond delay="0"/>
                                          </p:stCondLst>
                                        </p:cTn>
                                        <p:tgtEl>
                                          <p:spTgt spid="213001"/>
                                        </p:tgtEl>
                                        <p:attrNameLst>
                                          <p:attrName>style.visibility</p:attrName>
                                        </p:attrNameLst>
                                      </p:cBhvr>
                                      <p:to>
                                        <p:strVal val="visible"/>
                                      </p:to>
                                    </p:set>
                                    <p:animEffect transition="in" filter="barn(outVertical)">
                                      <p:cBhvr>
                                        <p:cTn id="52" dur="1000"/>
                                        <p:tgtEl>
                                          <p:spTgt spid="213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p:bldP spid="212996" grpId="0"/>
      <p:bldP spid="212997" grpId="0"/>
      <p:bldP spid="212998" grpId="0"/>
      <p:bldP spid="212999" grpId="0"/>
      <p:bldP spid="213000" grpId="0"/>
      <p:bldP spid="213001" grpId="0"/>
      <p:bldP spid="213002" grpId="0"/>
      <p:bldP spid="213003" grpId="0"/>
      <p:bldP spid="21300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5121</TotalTime>
  <Words>5349</Words>
  <Application>Microsoft Office PowerPoint</Application>
  <PresentationFormat>Widescreen</PresentationFormat>
  <Paragraphs>204</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Ravie</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856</cp:revision>
  <dcterms:created xsi:type="dcterms:W3CDTF">2009-04-27T17:14:05Z</dcterms:created>
  <dcterms:modified xsi:type="dcterms:W3CDTF">2024-05-21T14:07:50Z</dcterms:modified>
</cp:coreProperties>
</file>