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334" r:id="rId3"/>
    <p:sldId id="399" r:id="rId4"/>
    <p:sldId id="400" r:id="rId5"/>
    <p:sldId id="413" r:id="rId6"/>
    <p:sldId id="415" r:id="rId7"/>
    <p:sldId id="398" r:id="rId8"/>
    <p:sldId id="365" r:id="rId9"/>
    <p:sldId id="402" r:id="rId10"/>
    <p:sldId id="403" r:id="rId11"/>
    <p:sldId id="401" r:id="rId12"/>
    <p:sldId id="404" r:id="rId13"/>
    <p:sldId id="405" r:id="rId14"/>
    <p:sldId id="406" r:id="rId15"/>
    <p:sldId id="418" r:id="rId16"/>
    <p:sldId id="419" r:id="rId17"/>
    <p:sldId id="411" r:id="rId18"/>
    <p:sldId id="409" r:id="rId19"/>
    <p:sldId id="420" r:id="rId20"/>
    <p:sldId id="35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6E6"/>
    <a:srgbClr val="CC3300"/>
    <a:srgbClr val="800000"/>
    <a:srgbClr val="D2DD9B"/>
    <a:srgbClr val="FFFF00"/>
    <a:srgbClr val="66FF33"/>
    <a:srgbClr val="3333FF"/>
    <a:srgbClr val="00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5" autoAdjust="0"/>
    <p:restoredTop sz="99810" autoAdjust="0"/>
  </p:normalViewPr>
  <p:slideViewPr>
    <p:cSldViewPr>
      <p:cViewPr varScale="1">
        <p:scale>
          <a:sx n="69" d="100"/>
          <a:sy n="69" d="100"/>
        </p:scale>
        <p:origin x="798"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3BC4228-90B5-44D7-8789-1D613F41D694}" type="slidenum">
              <a:rPr lang="en-US" altLang="en-US" smtClean="0"/>
              <a:pPr/>
              <a:t>‹Nº›</a:t>
            </a:fld>
            <a:endParaRPr lang="en-US" altLang="en-US"/>
          </a:p>
        </p:txBody>
      </p:sp>
    </p:spTree>
    <p:extLst>
      <p:ext uri="{BB962C8B-B14F-4D97-AF65-F5344CB8AC3E}">
        <p14:creationId xmlns:p14="http://schemas.microsoft.com/office/powerpoint/2010/main" val="2542217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688109F-2B26-4B31-8155-B3D9E361816D}" type="slidenum">
              <a:rPr lang="en-US" altLang="en-US" smtClean="0"/>
              <a:pPr/>
              <a:t>‹Nº›</a:t>
            </a:fld>
            <a:endParaRPr lang="en-US" altLang="en-US"/>
          </a:p>
        </p:txBody>
      </p:sp>
    </p:spTree>
    <p:extLst>
      <p:ext uri="{BB962C8B-B14F-4D97-AF65-F5344CB8AC3E}">
        <p14:creationId xmlns:p14="http://schemas.microsoft.com/office/powerpoint/2010/main" val="2085462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02045E5-6D2F-4E8B-9732-FA7630EC6A87}" type="slidenum">
              <a:rPr lang="en-US" altLang="en-US" smtClean="0"/>
              <a:pPr/>
              <a:t>‹Nº›</a:t>
            </a:fld>
            <a:endParaRPr lang="en-US" altLang="en-US"/>
          </a:p>
        </p:txBody>
      </p:sp>
    </p:spTree>
    <p:extLst>
      <p:ext uri="{BB962C8B-B14F-4D97-AF65-F5344CB8AC3E}">
        <p14:creationId xmlns:p14="http://schemas.microsoft.com/office/powerpoint/2010/main" val="1837944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EE1B7B6-CEAD-4F2F-990A-A448F0FBF09D}" type="slidenum">
              <a:rPr lang="en-US" altLang="en-US" smtClean="0"/>
              <a:pPr/>
              <a:t>‹Nº›</a:t>
            </a:fld>
            <a:endParaRPr lang="en-US" altLang="en-US"/>
          </a:p>
        </p:txBody>
      </p:sp>
    </p:spTree>
    <p:extLst>
      <p:ext uri="{BB962C8B-B14F-4D97-AF65-F5344CB8AC3E}">
        <p14:creationId xmlns:p14="http://schemas.microsoft.com/office/powerpoint/2010/main" val="28112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2B8BB70-FD4F-42B8-929B-9DF1E07B5BB6}" type="slidenum">
              <a:rPr lang="en-US" altLang="en-US" smtClean="0"/>
              <a:pPr/>
              <a:t>‹Nº›</a:t>
            </a:fld>
            <a:endParaRPr lang="en-US" altLang="en-US"/>
          </a:p>
        </p:txBody>
      </p:sp>
    </p:spTree>
    <p:extLst>
      <p:ext uri="{BB962C8B-B14F-4D97-AF65-F5344CB8AC3E}">
        <p14:creationId xmlns:p14="http://schemas.microsoft.com/office/powerpoint/2010/main" val="2999679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A89D531-FCE7-4279-8DF7-8DDD0E3861AA}" type="slidenum">
              <a:rPr lang="en-US" altLang="en-US" smtClean="0"/>
              <a:pPr/>
              <a:t>‹Nº›</a:t>
            </a:fld>
            <a:endParaRPr lang="en-US" altLang="en-US"/>
          </a:p>
        </p:txBody>
      </p:sp>
    </p:spTree>
    <p:extLst>
      <p:ext uri="{BB962C8B-B14F-4D97-AF65-F5344CB8AC3E}">
        <p14:creationId xmlns:p14="http://schemas.microsoft.com/office/powerpoint/2010/main" val="3348055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03E6E518-770A-4ECA-B4AB-638096D93492}" type="slidenum">
              <a:rPr lang="en-US" altLang="en-US" smtClean="0"/>
              <a:pPr/>
              <a:t>‹Nº›</a:t>
            </a:fld>
            <a:endParaRPr lang="en-US" altLang="en-US"/>
          </a:p>
        </p:txBody>
      </p:sp>
    </p:spTree>
    <p:extLst>
      <p:ext uri="{BB962C8B-B14F-4D97-AF65-F5344CB8AC3E}">
        <p14:creationId xmlns:p14="http://schemas.microsoft.com/office/powerpoint/2010/main" val="151750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C3894607-ABE2-47C9-ADA6-AA6E7750266C}" type="slidenum">
              <a:rPr lang="en-US" altLang="en-US" smtClean="0"/>
              <a:pPr/>
              <a:t>‹Nº›</a:t>
            </a:fld>
            <a:endParaRPr lang="en-US" altLang="en-US"/>
          </a:p>
        </p:txBody>
      </p:sp>
    </p:spTree>
    <p:extLst>
      <p:ext uri="{BB962C8B-B14F-4D97-AF65-F5344CB8AC3E}">
        <p14:creationId xmlns:p14="http://schemas.microsoft.com/office/powerpoint/2010/main" val="4073583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8E2522EA-17DE-46E5-B5CB-A3CF9CCE7DA0}" type="slidenum">
              <a:rPr lang="en-US" altLang="en-US" smtClean="0"/>
              <a:pPr/>
              <a:t>‹Nº›</a:t>
            </a:fld>
            <a:endParaRPr lang="en-US" altLang="en-US"/>
          </a:p>
        </p:txBody>
      </p:sp>
    </p:spTree>
    <p:extLst>
      <p:ext uri="{BB962C8B-B14F-4D97-AF65-F5344CB8AC3E}">
        <p14:creationId xmlns:p14="http://schemas.microsoft.com/office/powerpoint/2010/main" val="758408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21EF34EE-7564-4565-8BD7-90C5671D097E}" type="slidenum">
              <a:rPr lang="en-US" altLang="en-US" smtClean="0"/>
              <a:pPr/>
              <a:t>‹Nº›</a:t>
            </a:fld>
            <a:endParaRPr lang="en-US" altLang="en-US"/>
          </a:p>
        </p:txBody>
      </p:sp>
    </p:spTree>
    <p:extLst>
      <p:ext uri="{BB962C8B-B14F-4D97-AF65-F5344CB8AC3E}">
        <p14:creationId xmlns:p14="http://schemas.microsoft.com/office/powerpoint/2010/main" val="4055968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784B1D3-07AD-4341-875C-39B259F4E476}" type="slidenum">
              <a:rPr lang="en-US" altLang="en-US" smtClean="0"/>
              <a:pPr/>
              <a:t>‹Nº›</a:t>
            </a:fld>
            <a:endParaRPr lang="en-US" altLang="en-US"/>
          </a:p>
        </p:txBody>
      </p:sp>
    </p:spTree>
    <p:extLst>
      <p:ext uri="{BB962C8B-B14F-4D97-AF65-F5344CB8AC3E}">
        <p14:creationId xmlns:p14="http://schemas.microsoft.com/office/powerpoint/2010/main" val="1256629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797EC-84AB-4A81-8E17-1A274E0D1E5C}" type="slidenum">
              <a:rPr lang="en-US" altLang="en-US" smtClean="0"/>
              <a:pPr/>
              <a:t>‹Nº›</a:t>
            </a:fld>
            <a:endParaRPr lang="en-US" altLang="en-US"/>
          </a:p>
        </p:txBody>
      </p:sp>
    </p:spTree>
    <p:extLst>
      <p:ext uri="{BB962C8B-B14F-4D97-AF65-F5344CB8AC3E}">
        <p14:creationId xmlns:p14="http://schemas.microsoft.com/office/powerpoint/2010/main" val="3681900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6610" name="Rectangle 2">
            <a:extLst>
              <a:ext uri="{FF2B5EF4-FFF2-40B4-BE49-F238E27FC236}">
                <a16:creationId xmlns:a16="http://schemas.microsoft.com/office/drawing/2014/main" id="{4421D86B-686A-B609-3937-259F609B3133}"/>
              </a:ext>
            </a:extLst>
          </p:cNvPr>
          <p:cNvSpPr>
            <a:spLocks noChangeArrowheads="1"/>
          </p:cNvSpPr>
          <p:nvPr/>
        </p:nvSpPr>
        <p:spPr bwMode="auto">
          <a:xfrm>
            <a:off x="0" y="275987"/>
            <a:ext cx="6553200"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Jer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32:36-41 -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Y con todo, ahora así dice Jehová Dios de Israel a esta ciudad, de la cual decís vosotros: Entregada será en mano del rey de Babilonia a espada, a hambre y a pestilencia: He aquí que yo los reuniré de todas las tierras a las cuales los eché con mi furor, y con mi enojo e indignación grande; y los haré volver a este lugar, y los haré habitar seguramente; y me serán por pueblo, y yo seré a ellos por Dios.  Y les daré un corazón, y un camino, para que me teman perpetuamente, para que tengan bien ellos, y sus hijos después de ellos. Y haré con ellos pacto eterno, que no me volveré atrás de hacerles bien, y pondré mi temor en el corazón de ellos, para que no se aparten de mí. Y me alegraré con ellos haciéndoles bien, y los plantaré en esta tierra en verdad de todo mi corazón y de toda mi alma.</a:t>
            </a:r>
          </a:p>
        </p:txBody>
      </p:sp>
      <p:sp>
        <p:nvSpPr>
          <p:cNvPr id="196611" name="Rectangle 3">
            <a:extLst>
              <a:ext uri="{FF2B5EF4-FFF2-40B4-BE49-F238E27FC236}">
                <a16:creationId xmlns:a16="http://schemas.microsoft.com/office/drawing/2014/main" id="{33396AF1-29E8-BE57-308B-05DCFF1B48D8}"/>
              </a:ext>
            </a:extLst>
          </p:cNvPr>
          <p:cNvSpPr>
            <a:spLocks noChangeArrowheads="1"/>
          </p:cNvSpPr>
          <p:nvPr/>
        </p:nvSpPr>
        <p:spPr bwMode="auto">
          <a:xfrm>
            <a:off x="7000875" y="1990725"/>
            <a:ext cx="4572000"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Babilonia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
        <p:nvSpPr>
          <p:cNvPr id="196612" name="Rectangle 4">
            <a:extLst>
              <a:ext uri="{FF2B5EF4-FFF2-40B4-BE49-F238E27FC236}">
                <a16:creationId xmlns:a16="http://schemas.microsoft.com/office/drawing/2014/main" id="{F8E44D59-5A99-51B8-ACEB-02CF4208B0D8}"/>
              </a:ext>
            </a:extLst>
          </p:cNvPr>
          <p:cNvSpPr>
            <a:spLocks noChangeArrowheads="1"/>
          </p:cNvSpPr>
          <p:nvPr/>
        </p:nvSpPr>
        <p:spPr bwMode="auto">
          <a:xfrm>
            <a:off x="7000875" y="2724150"/>
            <a:ext cx="4572000" cy="1219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Sí</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pero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los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reuniré</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remanente</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6613" name="Rectangle 5">
            <a:extLst>
              <a:ext uri="{FF2B5EF4-FFF2-40B4-BE49-F238E27FC236}">
                <a16:creationId xmlns:a16="http://schemas.microsoft.com/office/drawing/2014/main" id="{EDD89FFF-50EA-A556-EA5D-3B35447AAEC4}"/>
              </a:ext>
            </a:extLst>
          </p:cNvPr>
          <p:cNvSpPr>
            <a:spLocks noChangeArrowheads="1"/>
          </p:cNvSpPr>
          <p:nvPr/>
        </p:nvSpPr>
        <p:spPr bwMode="auto">
          <a:xfrm>
            <a:off x="6929040" y="3867150"/>
            <a:ext cx="4572000" cy="76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0000"/>
              </a:lnSpc>
            </a:pPr>
            <a:r>
              <a:rPr lang="en-US" altLang="en-US" sz="22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Resultado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su</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Dios, Mi pueblo</a:t>
            </a:r>
          </a:p>
        </p:txBody>
      </p:sp>
      <p:sp>
        <p:nvSpPr>
          <p:cNvPr id="196614" name="Rectangle 6">
            <a:extLst>
              <a:ext uri="{FF2B5EF4-FFF2-40B4-BE49-F238E27FC236}">
                <a16:creationId xmlns:a16="http://schemas.microsoft.com/office/drawing/2014/main" id="{C691C138-1233-305D-C7F8-3963D68E9945}"/>
              </a:ext>
            </a:extLst>
          </p:cNvPr>
          <p:cNvSpPr>
            <a:spLocks noChangeArrowheads="1"/>
          </p:cNvSpPr>
          <p:nvPr/>
        </p:nvSpPr>
        <p:spPr bwMode="auto">
          <a:xfrm>
            <a:off x="6929040" y="4648200"/>
            <a:ext cx="4572000"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2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Resultado</a:t>
            </a:r>
            <a:r>
              <a:rPr lang="en-US" altLang="en-US" sz="2200" b="1" u="sng"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unidos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corazón</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y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acción</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6615" name="Rectangle 7">
            <a:extLst>
              <a:ext uri="{FF2B5EF4-FFF2-40B4-BE49-F238E27FC236}">
                <a16:creationId xmlns:a16="http://schemas.microsoft.com/office/drawing/2014/main" id="{28920887-BA02-8938-6136-41E4513336C4}"/>
              </a:ext>
            </a:extLst>
          </p:cNvPr>
          <p:cNvSpPr>
            <a:spLocks noChangeArrowheads="1"/>
          </p:cNvSpPr>
          <p:nvPr/>
        </p:nvSpPr>
        <p:spPr bwMode="auto">
          <a:xfrm>
            <a:off x="7010400" y="5638800"/>
            <a:ext cx="4490640" cy="914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200" b="1" u="sng">
                <a:solidFill>
                  <a:srgbClr val="FFFF00"/>
                </a:solidFill>
                <a:latin typeface="Tahoma" panose="020B0604030504040204" pitchFamily="34" charset="0"/>
                <a:ea typeface="Tahoma" panose="020B0604030504040204" pitchFamily="34" charset="0"/>
                <a:cs typeface="Tahoma" panose="020B0604030504040204" pitchFamily="34" charset="0"/>
              </a:rPr>
              <a:t>Resultado</a:t>
            </a:r>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  haré con ellos</a:t>
            </a:r>
          </a:p>
          <a:p>
            <a:pPr algn="ctr"/>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pacto </a:t>
            </a:r>
            <a:r>
              <a:rPr lang="es-CO"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eterno</a:t>
            </a:r>
            <a:endPar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6616" name="Rectangle 8">
            <a:extLst>
              <a:ext uri="{FF2B5EF4-FFF2-40B4-BE49-F238E27FC236}">
                <a16:creationId xmlns:a16="http://schemas.microsoft.com/office/drawing/2014/main" id="{BEF5FA91-CB62-4ED5-2BEC-4928BB998EE5}"/>
              </a:ext>
            </a:extLst>
          </p:cNvPr>
          <p:cNvSpPr>
            <a:spLocks noChangeArrowheads="1"/>
          </p:cNvSpPr>
          <p:nvPr/>
        </p:nvSpPr>
        <p:spPr bwMode="auto">
          <a:xfrm>
            <a:off x="6929040" y="1285875"/>
            <a:ext cx="4572000" cy="600075"/>
          </a:xfrm>
          <a:prstGeom prst="rect">
            <a:avLst/>
          </a:prstGeom>
          <a:solidFill>
            <a:srgbClr val="F3F6E6"/>
          </a:solidFill>
          <a:ln w="9525">
            <a:solidFill>
              <a:schemeClr val="tx1"/>
            </a:solidFill>
            <a:miter lim="800000"/>
            <a:headEnd/>
            <a:tailEnd/>
          </a:ln>
          <a:effectLst/>
        </p:spPr>
        <p:txBody>
          <a:bodyPr wrap="none" anchor="ctr"/>
          <a:lstStyle/>
          <a:p>
            <a:pPr algn="ctr">
              <a:lnSpc>
                <a:spcPct val="85000"/>
              </a:lnSpc>
            </a:pPr>
            <a:r>
              <a:rPr lang="en-US" altLang="en-US" sz="2400" b="1" dirty="0" err="1">
                <a:latin typeface="Tahoma" panose="020B0604030504040204" pitchFamily="34" charset="0"/>
                <a:ea typeface="Tahoma" panose="020B0604030504040204" pitchFamily="34" charset="0"/>
                <a:cs typeface="Tahoma" panose="020B0604030504040204" pitchFamily="34" charset="0"/>
              </a:rPr>
              <a:t>Ahora</a:t>
            </a:r>
            <a:r>
              <a:rPr lang="en-US" altLang="en-US" sz="2400" b="1" dirty="0">
                <a:latin typeface="Tahoma" panose="020B0604030504040204" pitchFamily="34" charset="0"/>
                <a:ea typeface="Tahoma" panose="020B0604030504040204" pitchFamily="34" charset="0"/>
                <a:cs typeface="Tahoma" panose="020B0604030504040204" pitchFamily="34" charset="0"/>
              </a:rPr>
              <a:t> … al cap. 32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childTnLst>
                                    <p:set>
                                      <p:cBhvr>
                                        <p:cTn id="6" dur="1" fill="hold">
                                          <p:stCondLst>
                                            <p:cond delay="0"/>
                                          </p:stCondLst>
                                        </p:cTn>
                                        <p:tgtEl>
                                          <p:spTgt spid="196616"/>
                                        </p:tgtEl>
                                        <p:attrNameLst>
                                          <p:attrName>style.visibility</p:attrName>
                                        </p:attrNameLst>
                                      </p:cBhvr>
                                      <p:to>
                                        <p:strVal val="visible"/>
                                      </p:to>
                                    </p:set>
                                    <p:animEffect transition="in" filter="slide(fromLeft)">
                                      <p:cBhvr>
                                        <p:cTn id="7" dur="1000"/>
                                        <p:tgtEl>
                                          <p:spTgt spid="196616"/>
                                        </p:tgtEl>
                                      </p:cBhvr>
                                    </p:animEffect>
                                  </p:childTnLst>
                                </p:cTn>
                              </p:par>
                            </p:childTnLst>
                          </p:cTn>
                        </p:par>
                        <p:par>
                          <p:cTn id="8" fill="hold" nodeType="afterGroup">
                            <p:stCondLst>
                              <p:cond delay="1000"/>
                            </p:stCondLst>
                            <p:childTnLst>
                              <p:par>
                                <p:cTn id="9" presetID="21" presetClass="entr" presetSubtype="8" fill="hold" nodeType="afterEffect">
                                  <p:stCondLst>
                                    <p:cond delay="0"/>
                                  </p:stCondLst>
                                  <p:iterate type="wd">
                                    <p:tmPct val="1000"/>
                                  </p:iterate>
                                  <p:childTnLst>
                                    <p:set>
                                      <p:cBhvr>
                                        <p:cTn id="10" dur="1" fill="hold">
                                          <p:stCondLst>
                                            <p:cond delay="0"/>
                                          </p:stCondLst>
                                        </p:cTn>
                                        <p:tgtEl>
                                          <p:spTgt spid="196610"/>
                                        </p:tgtEl>
                                        <p:attrNameLst>
                                          <p:attrName>style.visibility</p:attrName>
                                        </p:attrNameLst>
                                      </p:cBhvr>
                                      <p:to>
                                        <p:strVal val="visible"/>
                                      </p:to>
                                    </p:set>
                                    <p:animEffect transition="in" filter="wheel(8)">
                                      <p:cBhvr>
                                        <p:cTn id="11" dur="500"/>
                                        <p:tgtEl>
                                          <p:spTgt spid="19661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nodeType="clickEffect">
                                  <p:stCondLst>
                                    <p:cond delay="0"/>
                                  </p:stCondLst>
                                  <p:childTnLst>
                                    <p:set>
                                      <p:cBhvr>
                                        <p:cTn id="15" dur="1" fill="hold">
                                          <p:stCondLst>
                                            <p:cond delay="0"/>
                                          </p:stCondLst>
                                        </p:cTn>
                                        <p:tgtEl>
                                          <p:spTgt spid="196611"/>
                                        </p:tgtEl>
                                        <p:attrNameLst>
                                          <p:attrName>style.visibility</p:attrName>
                                        </p:attrNameLst>
                                      </p:cBhvr>
                                      <p:to>
                                        <p:strVal val="visible"/>
                                      </p:to>
                                    </p:set>
                                    <p:animEffect transition="in" filter="strips(downLeft)">
                                      <p:cBhvr>
                                        <p:cTn id="16" dur="1000"/>
                                        <p:tgtEl>
                                          <p:spTgt spid="19661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nodeType="clickEffect">
                                  <p:stCondLst>
                                    <p:cond delay="0"/>
                                  </p:stCondLst>
                                  <p:childTnLst>
                                    <p:set>
                                      <p:cBhvr>
                                        <p:cTn id="20" dur="1" fill="hold">
                                          <p:stCondLst>
                                            <p:cond delay="0"/>
                                          </p:stCondLst>
                                        </p:cTn>
                                        <p:tgtEl>
                                          <p:spTgt spid="196612"/>
                                        </p:tgtEl>
                                        <p:attrNameLst>
                                          <p:attrName>style.visibility</p:attrName>
                                        </p:attrNameLst>
                                      </p:cBhvr>
                                      <p:to>
                                        <p:strVal val="visible"/>
                                      </p:to>
                                    </p:set>
                                    <p:animEffect transition="in" filter="strips(downLeft)">
                                      <p:cBhvr>
                                        <p:cTn id="21" dur="1000"/>
                                        <p:tgtEl>
                                          <p:spTgt spid="19661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nodeType="clickEffect">
                                  <p:stCondLst>
                                    <p:cond delay="0"/>
                                  </p:stCondLst>
                                  <p:childTnLst>
                                    <p:set>
                                      <p:cBhvr>
                                        <p:cTn id="25" dur="1" fill="hold">
                                          <p:stCondLst>
                                            <p:cond delay="0"/>
                                          </p:stCondLst>
                                        </p:cTn>
                                        <p:tgtEl>
                                          <p:spTgt spid="196613"/>
                                        </p:tgtEl>
                                        <p:attrNameLst>
                                          <p:attrName>style.visibility</p:attrName>
                                        </p:attrNameLst>
                                      </p:cBhvr>
                                      <p:to>
                                        <p:strVal val="visible"/>
                                      </p:to>
                                    </p:set>
                                    <p:animEffect transition="in" filter="strips(downLeft)">
                                      <p:cBhvr>
                                        <p:cTn id="26" dur="1000"/>
                                        <p:tgtEl>
                                          <p:spTgt spid="19661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12" fill="hold" nodeType="clickEffect">
                                  <p:stCondLst>
                                    <p:cond delay="0"/>
                                  </p:stCondLst>
                                  <p:childTnLst>
                                    <p:set>
                                      <p:cBhvr>
                                        <p:cTn id="30" dur="1" fill="hold">
                                          <p:stCondLst>
                                            <p:cond delay="0"/>
                                          </p:stCondLst>
                                        </p:cTn>
                                        <p:tgtEl>
                                          <p:spTgt spid="196614"/>
                                        </p:tgtEl>
                                        <p:attrNameLst>
                                          <p:attrName>style.visibility</p:attrName>
                                        </p:attrNameLst>
                                      </p:cBhvr>
                                      <p:to>
                                        <p:strVal val="visible"/>
                                      </p:to>
                                    </p:set>
                                    <p:animEffect transition="in" filter="strips(downLeft)">
                                      <p:cBhvr>
                                        <p:cTn id="31" dur="1000"/>
                                        <p:tgtEl>
                                          <p:spTgt spid="19661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12" fill="hold" nodeType="clickEffect">
                                  <p:stCondLst>
                                    <p:cond delay="0"/>
                                  </p:stCondLst>
                                  <p:childTnLst>
                                    <p:set>
                                      <p:cBhvr>
                                        <p:cTn id="35" dur="1" fill="hold">
                                          <p:stCondLst>
                                            <p:cond delay="0"/>
                                          </p:stCondLst>
                                        </p:cTn>
                                        <p:tgtEl>
                                          <p:spTgt spid="196615"/>
                                        </p:tgtEl>
                                        <p:attrNameLst>
                                          <p:attrName>style.visibility</p:attrName>
                                        </p:attrNameLst>
                                      </p:cBhvr>
                                      <p:to>
                                        <p:strVal val="visible"/>
                                      </p:to>
                                    </p:set>
                                    <p:animEffect transition="in" filter="strips(downLeft)">
                                      <p:cBhvr>
                                        <p:cTn id="36" dur="1000"/>
                                        <p:tgtEl>
                                          <p:spTgt spid="196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p:bldP spid="196611" grpId="0" animBg="1"/>
      <p:bldP spid="196612" grpId="0" animBg="1"/>
      <p:bldP spid="196613" grpId="0" animBg="1"/>
      <p:bldP spid="196614" grpId="0" animBg="1"/>
      <p:bldP spid="196615" grpId="0" animBg="1"/>
      <p:bldP spid="1966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4562" name="Rectangle 2">
            <a:extLst>
              <a:ext uri="{FF2B5EF4-FFF2-40B4-BE49-F238E27FC236}">
                <a16:creationId xmlns:a16="http://schemas.microsoft.com/office/drawing/2014/main" id="{B1358606-C873-7F3F-4C83-0ED8D2543184}"/>
              </a:ext>
            </a:extLst>
          </p:cNvPr>
          <p:cNvSpPr>
            <a:spLocks noChangeArrowheads="1"/>
          </p:cNvSpPr>
          <p:nvPr/>
        </p:nvSpPr>
        <p:spPr bwMode="auto">
          <a:xfrm>
            <a:off x="49731" y="868659"/>
            <a:ext cx="7010400"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Jer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31:31-34 -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He aquí que vienen días, dice Jehová, en los cuales haré nuevo pacto con la casa de Israel y con la casa de Judá.  No como el pacto que hice con sus padres el día que tomé su mano para sacarlos de la tierra de Egipto; porque ellos invalidaron mi pacto, aunque fui yo un marido para ellos, dice Jehová.  Pero este es el pacto que haré con la casa de Israel después de aquellos días, dice Jehová: Daré mi ley en su mente, y la escribiré en su corazón; y yo seré a ellos por Dios, y ellos me serán por pueblo.  Y no enseñará más ninguno a su prójimo, ni ninguno a su hermano, diciendo: Conoce a Jehová; porque todos me conocerán, desde el más pequeño de ellos hasta el más grande, dice Jehová; porque perdonaré la maldad de ellos, y no me acordaré más de su pecado.</a:t>
            </a:r>
          </a:p>
        </p:txBody>
      </p:sp>
      <p:sp>
        <p:nvSpPr>
          <p:cNvPr id="194563" name="Rectangle 3">
            <a:extLst>
              <a:ext uri="{FF2B5EF4-FFF2-40B4-BE49-F238E27FC236}">
                <a16:creationId xmlns:a16="http://schemas.microsoft.com/office/drawing/2014/main" id="{A8BB00CB-06EE-2A15-6F45-8A6B5D84E42B}"/>
              </a:ext>
            </a:extLst>
          </p:cNvPr>
          <p:cNvSpPr>
            <a:spLocks noChangeArrowheads="1"/>
          </p:cNvSpPr>
          <p:nvPr/>
        </p:nvSpPr>
        <p:spPr bwMode="auto">
          <a:xfrm>
            <a:off x="7086600" y="381000"/>
            <a:ext cx="3581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En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futuro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4564" name="Rectangle 4">
            <a:extLst>
              <a:ext uri="{FF2B5EF4-FFF2-40B4-BE49-F238E27FC236}">
                <a16:creationId xmlns:a16="http://schemas.microsoft.com/office/drawing/2014/main" id="{FABECDCC-2EB2-0F21-0091-712C6F6E4511}"/>
              </a:ext>
            </a:extLst>
          </p:cNvPr>
          <p:cNvSpPr>
            <a:spLocks noChangeArrowheads="1"/>
          </p:cNvSpPr>
          <p:nvPr/>
        </p:nvSpPr>
        <p:spPr bwMode="auto">
          <a:xfrm>
            <a:off x="7086600" y="838200"/>
            <a:ext cx="35814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90000"/>
              </a:lnSpc>
            </a:pPr>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Pacto nuevo con Israel y Judá</a:t>
            </a:r>
          </a:p>
        </p:txBody>
      </p:sp>
      <p:sp>
        <p:nvSpPr>
          <p:cNvPr id="194565" name="Rectangle 5">
            <a:extLst>
              <a:ext uri="{FF2B5EF4-FFF2-40B4-BE49-F238E27FC236}">
                <a16:creationId xmlns:a16="http://schemas.microsoft.com/office/drawing/2014/main" id="{71B3711B-1684-B773-4BF1-0026EC2EAA6A}"/>
              </a:ext>
            </a:extLst>
          </p:cNvPr>
          <p:cNvSpPr>
            <a:spLocks noChangeArrowheads="1"/>
          </p:cNvSpPr>
          <p:nvPr/>
        </p:nvSpPr>
        <p:spPr bwMode="auto">
          <a:xfrm>
            <a:off x="7086600" y="1600200"/>
            <a:ext cx="51054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que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fue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hecho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en Sinaí</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4566" name="Rectangle 6">
            <a:extLst>
              <a:ext uri="{FF2B5EF4-FFF2-40B4-BE49-F238E27FC236}">
                <a16:creationId xmlns:a16="http://schemas.microsoft.com/office/drawing/2014/main" id="{D7086C5A-C391-A119-1DDA-651C1C19D20F}"/>
              </a:ext>
            </a:extLst>
          </p:cNvPr>
          <p:cNvSpPr>
            <a:spLocks noChangeArrowheads="1"/>
          </p:cNvSpPr>
          <p:nvPr/>
        </p:nvSpPr>
        <p:spPr bwMode="auto">
          <a:xfrm>
            <a:off x="7168615" y="2420937"/>
            <a:ext cx="4973654"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Diferente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porque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ellos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invalidaron</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primer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pacto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4567" name="Rectangle 7">
            <a:extLst>
              <a:ext uri="{FF2B5EF4-FFF2-40B4-BE49-F238E27FC236}">
                <a16:creationId xmlns:a16="http://schemas.microsoft.com/office/drawing/2014/main" id="{47ADD21B-0547-8680-DE48-482D07E5847B}"/>
              </a:ext>
            </a:extLst>
          </p:cNvPr>
          <p:cNvSpPr>
            <a:spLocks noChangeArrowheads="1"/>
          </p:cNvSpPr>
          <p:nvPr/>
        </p:nvSpPr>
        <p:spPr bwMode="auto">
          <a:xfrm>
            <a:off x="7200900" y="3465877"/>
            <a:ext cx="48768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En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su</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mente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corazón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no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en</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tablas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piedra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4568" name="Rectangle 8">
            <a:extLst>
              <a:ext uri="{FF2B5EF4-FFF2-40B4-BE49-F238E27FC236}">
                <a16:creationId xmlns:a16="http://schemas.microsoft.com/office/drawing/2014/main" id="{40ADD432-ECD0-5B5C-FFC2-55153E905B77}"/>
              </a:ext>
            </a:extLst>
          </p:cNvPr>
          <p:cNvSpPr>
            <a:spLocks noChangeArrowheads="1"/>
          </p:cNvSpPr>
          <p:nvPr/>
        </p:nvSpPr>
        <p:spPr bwMode="auto">
          <a:xfrm>
            <a:off x="7086600" y="4419600"/>
            <a:ext cx="5105400" cy="38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90000"/>
              </a:lnSpc>
            </a:pP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Resultado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su</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Dios, Mi pueblo</a:t>
            </a:r>
          </a:p>
        </p:txBody>
      </p:sp>
      <p:sp>
        <p:nvSpPr>
          <p:cNvPr id="194569" name="Rectangle 9">
            <a:extLst>
              <a:ext uri="{FF2B5EF4-FFF2-40B4-BE49-F238E27FC236}">
                <a16:creationId xmlns:a16="http://schemas.microsoft.com/office/drawing/2014/main" id="{910589C7-CE25-3AD7-4D9E-0C3F36DFD375}"/>
              </a:ext>
            </a:extLst>
          </p:cNvPr>
          <p:cNvSpPr>
            <a:spLocks noChangeArrowheads="1"/>
          </p:cNvSpPr>
          <p:nvPr/>
        </p:nvSpPr>
        <p:spPr bwMode="auto">
          <a:xfrm>
            <a:off x="7086600" y="5181600"/>
            <a:ext cx="5105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90000"/>
              </a:lnSpc>
            </a:pP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Resultado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todos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me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conocerán</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4570" name="Rectangle 10">
            <a:extLst>
              <a:ext uri="{FF2B5EF4-FFF2-40B4-BE49-F238E27FC236}">
                <a16:creationId xmlns:a16="http://schemas.microsoft.com/office/drawing/2014/main" id="{B5761888-1444-ED3D-A7ED-D1DBF4D91929}"/>
              </a:ext>
            </a:extLst>
          </p:cNvPr>
          <p:cNvSpPr>
            <a:spLocks noChangeArrowheads="1"/>
          </p:cNvSpPr>
          <p:nvPr/>
        </p:nvSpPr>
        <p:spPr bwMode="auto">
          <a:xfrm>
            <a:off x="7086600" y="5966079"/>
            <a:ext cx="5105400" cy="7270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90000"/>
              </a:lnSpc>
            </a:pP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Resultado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no me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acordaré</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más</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de su pecado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4571" name="Rectangle 11">
            <a:extLst>
              <a:ext uri="{FF2B5EF4-FFF2-40B4-BE49-F238E27FC236}">
                <a16:creationId xmlns:a16="http://schemas.microsoft.com/office/drawing/2014/main" id="{D1B35710-59B4-DA85-266A-AE3096FBFF02}"/>
              </a:ext>
            </a:extLst>
          </p:cNvPr>
          <p:cNvSpPr>
            <a:spLocks noChangeArrowheads="1"/>
          </p:cNvSpPr>
          <p:nvPr/>
        </p:nvSpPr>
        <p:spPr bwMode="auto">
          <a:xfrm>
            <a:off x="-29075" y="487659"/>
            <a:ext cx="6553200" cy="381000"/>
          </a:xfrm>
          <a:prstGeom prst="rect">
            <a:avLst/>
          </a:prstGeom>
          <a:solidFill>
            <a:srgbClr val="F3F6E6"/>
          </a:solidFill>
          <a:ln w="9525">
            <a:solidFill>
              <a:schemeClr val="tx1"/>
            </a:solidFill>
            <a:miter lim="800000"/>
            <a:headEnd/>
            <a:tailEnd/>
          </a:ln>
          <a:effectLst/>
        </p:spPr>
        <p:txBody>
          <a:bodyPr wrap="none" anchor="ctr"/>
          <a:lstStyle/>
          <a:p>
            <a:pPr algn="ctr">
              <a:lnSpc>
                <a:spcPct val="90000"/>
              </a:lnSpc>
            </a:pPr>
            <a:r>
              <a:rPr lang="en-US" altLang="en-US" sz="2200" b="1">
                <a:latin typeface="Tahoma" panose="020B0604030504040204" pitchFamily="34" charset="0"/>
                <a:ea typeface="Tahoma" panose="020B0604030504040204" pitchFamily="34" charset="0"/>
                <a:cs typeface="Tahoma" panose="020B0604030504040204" pitchFamily="34" charset="0"/>
              </a:rPr>
              <a:t>Ahora, al cap 31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194571"/>
                                        </p:tgtEl>
                                        <p:attrNameLst>
                                          <p:attrName>style.visibility</p:attrName>
                                        </p:attrNameLst>
                                      </p:cBhvr>
                                      <p:to>
                                        <p:strVal val="visible"/>
                                      </p:to>
                                    </p:set>
                                    <p:animEffect transition="in" filter="strips(downLeft)">
                                      <p:cBhvr>
                                        <p:cTn id="7" dur="1000"/>
                                        <p:tgtEl>
                                          <p:spTgt spid="194571"/>
                                        </p:tgtEl>
                                      </p:cBhvr>
                                    </p:animEffect>
                                  </p:childTnLst>
                                </p:cTn>
                              </p:par>
                            </p:childTnLst>
                          </p:cTn>
                        </p:par>
                        <p:par>
                          <p:cTn id="8" fill="hold" nodeType="afterGroup">
                            <p:stCondLst>
                              <p:cond delay="1000"/>
                            </p:stCondLst>
                            <p:childTnLst>
                              <p:par>
                                <p:cTn id="9" presetID="21" presetClass="entr" presetSubtype="8" fill="hold" nodeType="afterEffect">
                                  <p:stCondLst>
                                    <p:cond delay="0"/>
                                  </p:stCondLst>
                                  <p:iterate type="wd">
                                    <p:tmPct val="1000"/>
                                  </p:iterate>
                                  <p:childTnLst>
                                    <p:set>
                                      <p:cBhvr>
                                        <p:cTn id="10" dur="1" fill="hold">
                                          <p:stCondLst>
                                            <p:cond delay="0"/>
                                          </p:stCondLst>
                                        </p:cTn>
                                        <p:tgtEl>
                                          <p:spTgt spid="194562"/>
                                        </p:tgtEl>
                                        <p:attrNameLst>
                                          <p:attrName>style.visibility</p:attrName>
                                        </p:attrNameLst>
                                      </p:cBhvr>
                                      <p:to>
                                        <p:strVal val="visible"/>
                                      </p:to>
                                    </p:set>
                                    <p:animEffect transition="in" filter="wheel(8)">
                                      <p:cBhvr>
                                        <p:cTn id="11" dur="500"/>
                                        <p:tgtEl>
                                          <p:spTgt spid="19456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194563"/>
                                        </p:tgtEl>
                                        <p:attrNameLst>
                                          <p:attrName>style.visibility</p:attrName>
                                        </p:attrNameLst>
                                      </p:cBhvr>
                                      <p:to>
                                        <p:strVal val="visible"/>
                                      </p:to>
                                    </p:set>
                                    <p:animEffect transition="in" filter="dissolve">
                                      <p:cBhvr>
                                        <p:cTn id="16" dur="1000"/>
                                        <p:tgtEl>
                                          <p:spTgt spid="19456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194564"/>
                                        </p:tgtEl>
                                        <p:attrNameLst>
                                          <p:attrName>style.visibility</p:attrName>
                                        </p:attrNameLst>
                                      </p:cBhvr>
                                      <p:to>
                                        <p:strVal val="visible"/>
                                      </p:to>
                                    </p:set>
                                    <p:animEffect transition="in" filter="dissolve">
                                      <p:cBhvr>
                                        <p:cTn id="21" dur="1000"/>
                                        <p:tgtEl>
                                          <p:spTgt spid="19456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94565"/>
                                        </p:tgtEl>
                                        <p:attrNameLst>
                                          <p:attrName>style.visibility</p:attrName>
                                        </p:attrNameLst>
                                      </p:cBhvr>
                                      <p:to>
                                        <p:strVal val="visible"/>
                                      </p:to>
                                    </p:set>
                                    <p:animEffect transition="in" filter="dissolve">
                                      <p:cBhvr>
                                        <p:cTn id="26" dur="1000"/>
                                        <p:tgtEl>
                                          <p:spTgt spid="19456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194566"/>
                                        </p:tgtEl>
                                        <p:attrNameLst>
                                          <p:attrName>style.visibility</p:attrName>
                                        </p:attrNameLst>
                                      </p:cBhvr>
                                      <p:to>
                                        <p:strVal val="visible"/>
                                      </p:to>
                                    </p:set>
                                    <p:animEffect transition="in" filter="dissolve">
                                      <p:cBhvr>
                                        <p:cTn id="31" dur="1000"/>
                                        <p:tgtEl>
                                          <p:spTgt spid="19456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nodeType="clickEffect">
                                  <p:stCondLst>
                                    <p:cond delay="0"/>
                                  </p:stCondLst>
                                  <p:childTnLst>
                                    <p:set>
                                      <p:cBhvr>
                                        <p:cTn id="35" dur="1" fill="hold">
                                          <p:stCondLst>
                                            <p:cond delay="0"/>
                                          </p:stCondLst>
                                        </p:cTn>
                                        <p:tgtEl>
                                          <p:spTgt spid="194567"/>
                                        </p:tgtEl>
                                        <p:attrNameLst>
                                          <p:attrName>style.visibility</p:attrName>
                                        </p:attrNameLst>
                                      </p:cBhvr>
                                      <p:to>
                                        <p:strVal val="visible"/>
                                      </p:to>
                                    </p:set>
                                    <p:animEffect transition="in" filter="dissolve">
                                      <p:cBhvr>
                                        <p:cTn id="36" dur="1000"/>
                                        <p:tgtEl>
                                          <p:spTgt spid="19456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194568"/>
                                        </p:tgtEl>
                                        <p:attrNameLst>
                                          <p:attrName>style.visibility</p:attrName>
                                        </p:attrNameLst>
                                      </p:cBhvr>
                                      <p:to>
                                        <p:strVal val="visible"/>
                                      </p:to>
                                    </p:set>
                                    <p:animEffect transition="in" filter="dissolve">
                                      <p:cBhvr>
                                        <p:cTn id="41" dur="1000"/>
                                        <p:tgtEl>
                                          <p:spTgt spid="19456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194569"/>
                                        </p:tgtEl>
                                        <p:attrNameLst>
                                          <p:attrName>style.visibility</p:attrName>
                                        </p:attrNameLst>
                                      </p:cBhvr>
                                      <p:to>
                                        <p:strVal val="visible"/>
                                      </p:to>
                                    </p:set>
                                    <p:animEffect transition="in" filter="dissolve">
                                      <p:cBhvr>
                                        <p:cTn id="46" dur="1000"/>
                                        <p:tgtEl>
                                          <p:spTgt spid="19456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194570"/>
                                        </p:tgtEl>
                                        <p:attrNameLst>
                                          <p:attrName>style.visibility</p:attrName>
                                        </p:attrNameLst>
                                      </p:cBhvr>
                                      <p:to>
                                        <p:strVal val="visible"/>
                                      </p:to>
                                    </p:set>
                                    <p:animEffect transition="in" filter="dissolve">
                                      <p:cBhvr>
                                        <p:cTn id="51" dur="1000"/>
                                        <p:tgtEl>
                                          <p:spTgt spid="1945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2" grpId="0"/>
      <p:bldP spid="194563" grpId="0" animBg="1"/>
      <p:bldP spid="194564" grpId="0" animBg="1"/>
      <p:bldP spid="194565" grpId="0" animBg="1"/>
      <p:bldP spid="194566" grpId="0" animBg="1"/>
      <p:bldP spid="194567" grpId="0" animBg="1"/>
      <p:bldP spid="194568" grpId="0" animBg="1"/>
      <p:bldP spid="194569" grpId="0" animBg="1"/>
      <p:bldP spid="194570" grpId="0" animBg="1"/>
      <p:bldP spid="19457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7634" name="Rectangle 2">
            <a:extLst>
              <a:ext uri="{FF2B5EF4-FFF2-40B4-BE49-F238E27FC236}">
                <a16:creationId xmlns:a16="http://schemas.microsoft.com/office/drawing/2014/main" id="{F346AC27-BE21-16D3-BE3A-91285D9E6B2F}"/>
              </a:ext>
            </a:extLst>
          </p:cNvPr>
          <p:cNvSpPr>
            <a:spLocks noChangeArrowheads="1"/>
          </p:cNvSpPr>
          <p:nvPr/>
        </p:nvSpPr>
        <p:spPr bwMode="auto">
          <a:xfrm>
            <a:off x="76200" y="23261"/>
            <a:ext cx="41910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u="sng" dirty="0" err="1">
                <a:solidFill>
                  <a:schemeClr val="bg1"/>
                </a:solidFill>
                <a:latin typeface="Tahoma" panose="020B0604030504040204" pitchFamily="34" charset="0"/>
                <a:ea typeface="Tahoma" panose="020B0604030504040204" pitchFamily="34" charset="0"/>
                <a:cs typeface="Tahoma" panose="020B0604030504040204" pitchFamily="34" charset="0"/>
              </a:rPr>
              <a:t>Jer</a:t>
            </a:r>
            <a:r>
              <a:rPr lang="en-US" altLang="en-US" sz="2200" b="1" u="sng" dirty="0">
                <a:solidFill>
                  <a:schemeClr val="bg1"/>
                </a:solidFill>
                <a:latin typeface="Tahoma" panose="020B0604030504040204" pitchFamily="34" charset="0"/>
                <a:ea typeface="Tahoma" panose="020B0604030504040204" pitchFamily="34" charset="0"/>
                <a:cs typeface="Tahoma" panose="020B0604030504040204" pitchFamily="34" charset="0"/>
              </a:rPr>
              <a:t> 3:14-18</a:t>
            </a:r>
          </a:p>
          <a:p>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Arrepiéntase, y le traeré</a:t>
            </a:r>
          </a:p>
          <a:p>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atrás del cautiverio a Sion</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Mis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pastores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con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ciencia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con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inteligencia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Arca del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pacto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perdida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recordada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extreñada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ni</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se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hará</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otra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Jerusalén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Trono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Jehová</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naciones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vendrán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ella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vendrán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Su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nombre</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Judá</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e Israel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juntos</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7639" name="Rectangle 7">
            <a:extLst>
              <a:ext uri="{FF2B5EF4-FFF2-40B4-BE49-F238E27FC236}">
                <a16:creationId xmlns:a16="http://schemas.microsoft.com/office/drawing/2014/main" id="{64B54882-F505-6575-E5CA-196112685D33}"/>
              </a:ext>
            </a:extLst>
          </p:cNvPr>
          <p:cNvSpPr>
            <a:spLocks noChangeArrowheads="1"/>
          </p:cNvSpPr>
          <p:nvPr/>
        </p:nvSpPr>
        <p:spPr bwMode="auto">
          <a:xfrm>
            <a:off x="4648200" y="152400"/>
            <a:ext cx="2590800" cy="457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200" b="1" u="sng" dirty="0" err="1">
                <a:solidFill>
                  <a:schemeClr val="bg1"/>
                </a:solidFill>
                <a:latin typeface="Tahoma" panose="020B0604030504040204" pitchFamily="34" charset="0"/>
                <a:ea typeface="Tahoma" panose="020B0604030504040204" pitchFamily="34" charset="0"/>
                <a:cs typeface="Tahoma" panose="020B0604030504040204" pitchFamily="34" charset="0"/>
              </a:rPr>
              <a:t>Jer</a:t>
            </a:r>
            <a:r>
              <a:rPr lang="en-US" altLang="en-US" sz="2200" b="1" u="sng" dirty="0">
                <a:solidFill>
                  <a:schemeClr val="bg1"/>
                </a:solidFill>
                <a:latin typeface="Tahoma" panose="020B0604030504040204" pitchFamily="34" charset="0"/>
                <a:ea typeface="Tahoma" panose="020B0604030504040204" pitchFamily="34" charset="0"/>
                <a:cs typeface="Tahoma" panose="020B0604030504040204" pitchFamily="34" charset="0"/>
              </a:rPr>
              <a:t> 32:36-41</a:t>
            </a:r>
          </a:p>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 Babylonia?</a:t>
            </a:r>
          </a:p>
          <a:p>
            <a:pPr algn="ct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Sí</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pero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los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reuniré</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remanente</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Su Dios, Mi pueblo</a:t>
            </a:r>
          </a:p>
          <a:p>
            <a:pPr algn="ct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Unidos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corazón</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y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acción</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haré</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con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ellos</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un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pacto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eterno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7644" name="Rectangle 12">
            <a:extLst>
              <a:ext uri="{FF2B5EF4-FFF2-40B4-BE49-F238E27FC236}">
                <a16:creationId xmlns:a16="http://schemas.microsoft.com/office/drawing/2014/main" id="{DEE2A382-30B5-D8B0-EBC0-719E5F8526F6}"/>
              </a:ext>
            </a:extLst>
          </p:cNvPr>
          <p:cNvSpPr>
            <a:spLocks noChangeArrowheads="1"/>
          </p:cNvSpPr>
          <p:nvPr/>
        </p:nvSpPr>
        <p:spPr bwMode="auto">
          <a:xfrm>
            <a:off x="7772400" y="-5417"/>
            <a:ext cx="4419600" cy="686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u="sng" dirty="0" err="1">
                <a:solidFill>
                  <a:schemeClr val="bg1"/>
                </a:solidFill>
                <a:latin typeface="Tahoma" panose="020B0604030504040204" pitchFamily="34" charset="0"/>
                <a:ea typeface="Tahoma" panose="020B0604030504040204" pitchFamily="34" charset="0"/>
                <a:cs typeface="Tahoma" panose="020B0604030504040204" pitchFamily="34" charset="0"/>
              </a:rPr>
              <a:t>Jer</a:t>
            </a:r>
            <a:r>
              <a:rPr lang="en-US" altLang="en-US" sz="2200" b="1" u="sng" dirty="0">
                <a:solidFill>
                  <a:schemeClr val="bg1"/>
                </a:solidFill>
                <a:latin typeface="Tahoma" panose="020B0604030504040204" pitchFamily="34" charset="0"/>
                <a:ea typeface="Tahoma" panose="020B0604030504040204" pitchFamily="34" charset="0"/>
                <a:cs typeface="Tahoma" panose="020B0604030504040204" pitchFamily="34" charset="0"/>
              </a:rPr>
              <a:t> 31:31-34</a:t>
            </a: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En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furuto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Pacto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nuevo con Israel y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Judá</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que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fue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hecho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en </a:t>
            </a:r>
          </a:p>
          <a:p>
            <a:pPr algn="ct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Sinaí</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Diferente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porque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invalidaron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p>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primero</a:t>
            </a:r>
          </a:p>
          <a:p>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En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su</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mente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corazón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no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p>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tablas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piedra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Resultados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Su Dios, Mi pueblo</a:t>
            </a: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todos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me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conocerán</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me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acordaré</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más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de </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su pecado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7645" name="Rectangle 13">
            <a:extLst>
              <a:ext uri="{FF2B5EF4-FFF2-40B4-BE49-F238E27FC236}">
                <a16:creationId xmlns:a16="http://schemas.microsoft.com/office/drawing/2014/main" id="{1B4E627A-B24F-FCF0-F1D8-C9DA99B27D31}"/>
              </a:ext>
            </a:extLst>
          </p:cNvPr>
          <p:cNvSpPr>
            <a:spLocks noChangeArrowheads="1"/>
          </p:cNvSpPr>
          <p:nvPr/>
        </p:nvSpPr>
        <p:spPr bwMode="auto">
          <a:xfrm>
            <a:off x="0" y="5791200"/>
            <a:ext cx="7772400" cy="914400"/>
          </a:xfrm>
          <a:prstGeom prst="rect">
            <a:avLst/>
          </a:prstGeom>
          <a:solidFill>
            <a:srgbClr val="F3F6E6"/>
          </a:solidFill>
          <a:ln w="9525">
            <a:solidFill>
              <a:schemeClr val="tx1"/>
            </a:solidFill>
            <a:miter lim="800000"/>
            <a:headEnd/>
            <a:tailEnd/>
          </a:ln>
          <a:effectLst/>
        </p:spPr>
        <p:txBody>
          <a:bodyPr wrap="none" anchor="ctr"/>
          <a:lstStyle/>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Compare los 3 textos y note las </a:t>
            </a:r>
          </a:p>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descripciones similares de lo que vendría en el futuro.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cxnSp>
        <p:nvCxnSpPr>
          <p:cNvPr id="5" name="Straight Connector 4">
            <a:extLst>
              <a:ext uri="{FF2B5EF4-FFF2-40B4-BE49-F238E27FC236}">
                <a16:creationId xmlns:a16="http://schemas.microsoft.com/office/drawing/2014/main" id="{46BA3859-B1BB-6794-6689-0E552B579E36}"/>
              </a:ext>
            </a:extLst>
          </p:cNvPr>
          <p:cNvCxnSpPr/>
          <p:nvPr/>
        </p:nvCxnSpPr>
        <p:spPr>
          <a:xfrm>
            <a:off x="4267200" y="23261"/>
            <a:ext cx="0" cy="5767939"/>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0F17A0B-B925-FA7D-1A9F-06513673E205}"/>
              </a:ext>
            </a:extLst>
          </p:cNvPr>
          <p:cNvCxnSpPr/>
          <p:nvPr/>
        </p:nvCxnSpPr>
        <p:spPr>
          <a:xfrm>
            <a:off x="7543800" y="23261"/>
            <a:ext cx="0" cy="5767939"/>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afterEffect">
                                  <p:stCondLst>
                                    <p:cond delay="0"/>
                                  </p:stCondLst>
                                  <p:childTnLst>
                                    <p:set>
                                      <p:cBhvr>
                                        <p:cTn id="6" dur="1" fill="hold">
                                          <p:stCondLst>
                                            <p:cond delay="0"/>
                                          </p:stCondLst>
                                        </p:cTn>
                                        <p:tgtEl>
                                          <p:spTgt spid="197645"/>
                                        </p:tgtEl>
                                        <p:attrNameLst>
                                          <p:attrName>style.visibility</p:attrName>
                                        </p:attrNameLst>
                                      </p:cBhvr>
                                      <p:to>
                                        <p:strVal val="visible"/>
                                      </p:to>
                                    </p:set>
                                    <p:animEffect transition="in" filter="strips(downLeft)">
                                      <p:cBhvr>
                                        <p:cTn id="7" dur="1000"/>
                                        <p:tgtEl>
                                          <p:spTgt spid="1976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4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9682" name="Rectangle 2">
            <a:extLst>
              <a:ext uri="{FF2B5EF4-FFF2-40B4-BE49-F238E27FC236}">
                <a16:creationId xmlns:a16="http://schemas.microsoft.com/office/drawing/2014/main" id="{84F38068-1F0E-7633-FFF5-6F51B9FA493D}"/>
              </a:ext>
            </a:extLst>
          </p:cNvPr>
          <p:cNvSpPr>
            <a:spLocks noChangeArrowheads="1"/>
          </p:cNvSpPr>
          <p:nvPr/>
        </p:nvSpPr>
        <p:spPr bwMode="auto">
          <a:xfrm>
            <a:off x="0" y="434703"/>
            <a:ext cx="7620000" cy="6423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Heb 8:7-13 -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Porque si aquel primero hubiera sido sin defecto, ciertamente no se hubiera procurado lugar para el segundo.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Porque reprendiéndolos dice:  He aquí vienen días, dice el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Señor,en</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que estableceré con la casa de Israel y la casa de Judá un nuevo pacto; no como el pacto que hice con sus padres  el día que los tomé de la mano para sacarlos de la tierra de Egipto; porque ellos no permanecieron en mi pacto, y yo me desentendí de ellos, dice el Señor. Por lo cual, este es el pacto que haré con la casa de Israel después de aquellos días, dice el Señor:  pondré mis leyes en la mente de ellos, y sobre su corazón las escribiré; y seré a ellos por Dios, y ellos me serán a mí por pueblo; y ninguno enseñará a su prójimo, ni ninguno a su hermano, diciendo: Conoce al Señor; porque todos me conocerán, desde el menor hasta el mayor de ellos. Porque seré propicio a sus injusticias, y nunca más me acordaré de sus pecados y de sus iniquidades.  Al decir: Nuevo pacto, ha dado por viejo al primero; y lo que se da por viejo y se envejece, está próximo a desaparecer.</a:t>
            </a:r>
          </a:p>
        </p:txBody>
      </p:sp>
      <p:sp>
        <p:nvSpPr>
          <p:cNvPr id="199685" name="Text Box 5">
            <a:extLst>
              <a:ext uri="{FF2B5EF4-FFF2-40B4-BE49-F238E27FC236}">
                <a16:creationId xmlns:a16="http://schemas.microsoft.com/office/drawing/2014/main" id="{89252F0A-EDDD-04A4-6115-2E1B8AC662E8}"/>
              </a:ext>
            </a:extLst>
          </p:cNvPr>
          <p:cNvSpPr txBox="1">
            <a:spLocks noChangeArrowheads="1"/>
          </p:cNvSpPr>
          <p:nvPr/>
        </p:nvSpPr>
        <p:spPr bwMode="auto">
          <a:xfrm>
            <a:off x="8357286" y="234210"/>
            <a:ext cx="3834714" cy="769441"/>
          </a:xfrm>
          <a:prstGeom prst="rect">
            <a:avLst/>
          </a:prstGeom>
          <a:solidFill>
            <a:srgbClr val="F3F6E6"/>
          </a:solidFill>
          <a:ln>
            <a:noFill/>
          </a:ln>
          <a:effectLst/>
        </p:spPr>
        <p:txBody>
          <a:bodyPr wrap="square">
            <a:spAutoFit/>
          </a:bodyPr>
          <a:lstStyle/>
          <a:p>
            <a:r>
              <a:rPr lang="es-ES" altLang="en-US" sz="2200" b="1" dirty="0">
                <a:latin typeface="Tahoma" panose="020B0604030504040204" pitchFamily="34" charset="0"/>
                <a:ea typeface="Tahoma" panose="020B0604030504040204" pitchFamily="34" charset="0"/>
                <a:cs typeface="Tahoma" panose="020B0604030504040204" pitchFamily="34" charset="0"/>
              </a:rPr>
              <a:t>¿Otro pacto fue buscado?</a:t>
            </a:r>
          </a:p>
          <a:p>
            <a:r>
              <a:rPr lang="es-ES" altLang="en-US" sz="2200" b="1" dirty="0">
                <a:latin typeface="Tahoma" panose="020B0604030504040204" pitchFamily="34" charset="0"/>
                <a:ea typeface="Tahoma" panose="020B0604030504040204" pitchFamily="34" charset="0"/>
                <a:cs typeface="Tahoma" panose="020B0604030504040204" pitchFamily="34" charset="0"/>
              </a:rPr>
              <a:t>Sí: en </a:t>
            </a:r>
            <a:r>
              <a:rPr lang="es-ES" altLang="en-US" sz="2200" b="1" dirty="0" err="1">
                <a:latin typeface="Tahoma" panose="020B0604030504040204" pitchFamily="34" charset="0"/>
                <a:ea typeface="Tahoma" panose="020B0604030504040204" pitchFamily="34" charset="0"/>
                <a:cs typeface="Tahoma" panose="020B0604030504040204" pitchFamily="34" charset="0"/>
              </a:rPr>
              <a:t>Jer</a:t>
            </a:r>
            <a:r>
              <a:rPr lang="es-ES" altLang="en-US" sz="2200" b="1" dirty="0">
                <a:latin typeface="Tahoma" panose="020B0604030504040204" pitchFamily="34" charset="0"/>
                <a:ea typeface="Tahoma" panose="020B0604030504040204" pitchFamily="34" charset="0"/>
                <a:cs typeface="Tahoma" panose="020B0604030504040204" pitchFamily="34" charset="0"/>
              </a:rPr>
              <a:t> 31 y 32</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99686" name="Rectangle 6">
            <a:extLst>
              <a:ext uri="{FF2B5EF4-FFF2-40B4-BE49-F238E27FC236}">
                <a16:creationId xmlns:a16="http://schemas.microsoft.com/office/drawing/2014/main" id="{7577BC42-694C-5EED-E036-CC9FBCC96197}"/>
              </a:ext>
            </a:extLst>
          </p:cNvPr>
          <p:cNvSpPr>
            <a:spLocks noChangeArrowheads="1"/>
          </p:cNvSpPr>
          <p:nvPr/>
        </p:nvSpPr>
        <p:spPr bwMode="auto">
          <a:xfrm>
            <a:off x="0" y="434703"/>
            <a:ext cx="7620000" cy="6423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8:7-13 -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Porque si aquel primero hubiera sido sin defecto, ciertamente no se hubiera procurado lugar para el segundo.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Porque reprendiéndolos dice:  He aquí vienen días, dice el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Señor,en</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que estableceré con la casa de Israel y la casa de Judá un nuevo pacto; no como el pacto que hice con sus padres  el día que los tomé de la mano para sacarlos de la tierra de Egipto; porque ellos no permanecieron en mi pacto, y yo me desentendí de ellos, dice el Señor.</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Por lo cual, este es el pacto que haré con la casa de Israel después de aquellos días, dice el Señor:  pondré mis leyes en la mente de ellos, y sobre su corazón las escribiré; y seré a ellos por Dios, y ellos me serán a mí por pueblo; y ninguno enseñará a su prójimo, ni ninguno a su hermano, diciendo: Conoce al Señor; porque todos me conocerán, desde el menor hasta el mayor de ellos. Porque seré propicio a sus injusticias, y nunca más me acordaré de sus pecados y de sus iniquidades.  Al decir: Nuevo pacto, ha dado por viejo al primero; y lo que se da por viejo y se envejece, está próximo a desaparecer.</a:t>
            </a:r>
          </a:p>
        </p:txBody>
      </p:sp>
      <p:sp>
        <p:nvSpPr>
          <p:cNvPr id="199687" name="Text Box 7">
            <a:extLst>
              <a:ext uri="{FF2B5EF4-FFF2-40B4-BE49-F238E27FC236}">
                <a16:creationId xmlns:a16="http://schemas.microsoft.com/office/drawing/2014/main" id="{CE9FADA4-B450-B624-E87E-DCEC6EBB4CED}"/>
              </a:ext>
            </a:extLst>
          </p:cNvPr>
          <p:cNvSpPr txBox="1">
            <a:spLocks noChangeArrowheads="1"/>
          </p:cNvSpPr>
          <p:nvPr/>
        </p:nvSpPr>
        <p:spPr bwMode="auto">
          <a:xfrm>
            <a:off x="8458200" y="1061297"/>
            <a:ext cx="3733800" cy="701731"/>
          </a:xfrm>
          <a:prstGeom prst="rect">
            <a:avLst/>
          </a:prstGeom>
          <a:solidFill>
            <a:srgbClr val="F3F6E6"/>
          </a:solidFill>
          <a:ln>
            <a:noFill/>
          </a:ln>
          <a:effectLst/>
        </p:spPr>
        <p:txBody>
          <a:bodyPr wrap="square">
            <a:spAutoFit/>
          </a:bodyPr>
          <a:lstStyle/>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Defectuoso: porque la </a:t>
            </a:r>
          </a:p>
          <a:p>
            <a:pPr algn="ct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gente era infiel</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99688" name="Text Box 8">
            <a:extLst>
              <a:ext uri="{FF2B5EF4-FFF2-40B4-BE49-F238E27FC236}">
                <a16:creationId xmlns:a16="http://schemas.microsoft.com/office/drawing/2014/main" id="{5A4FD60D-1AA0-F329-742B-543E1C25F44E}"/>
              </a:ext>
            </a:extLst>
          </p:cNvPr>
          <p:cNvSpPr txBox="1">
            <a:spLocks noChangeArrowheads="1"/>
          </p:cNvSpPr>
          <p:nvPr/>
        </p:nvSpPr>
        <p:spPr bwMode="auto">
          <a:xfrm>
            <a:off x="8458200" y="1899498"/>
            <a:ext cx="3733800" cy="1006429"/>
          </a:xfrm>
          <a:prstGeom prst="rect">
            <a:avLst/>
          </a:prstGeom>
          <a:solidFill>
            <a:srgbClr val="F3F6E6"/>
          </a:solidFill>
          <a:ln>
            <a:noFill/>
          </a:ln>
          <a:effectLst/>
        </p:spPr>
        <p:txBody>
          <a:bodyPr wrap="square">
            <a:spAutoFit/>
          </a:bodyPr>
          <a:lstStyle/>
          <a:p>
            <a:pPr>
              <a:lnSpc>
                <a:spcPct val="90000"/>
              </a:lnSpc>
            </a:pPr>
            <a:r>
              <a:rPr lang="en-US" altLang="en-US" sz="2200" b="1" u="sng" dirty="0" err="1">
                <a:latin typeface="Tahoma" panose="020B0604030504040204" pitchFamily="34" charset="0"/>
                <a:ea typeface="Tahoma" panose="020B0604030504040204" pitchFamily="34" charset="0"/>
                <a:cs typeface="Tahoma" panose="020B0604030504040204" pitchFamily="34" charset="0"/>
              </a:rPr>
              <a:t>Pacto</a:t>
            </a:r>
            <a:r>
              <a:rPr lang="en-US" altLang="en-US" sz="2200" b="1" u="sng" dirty="0">
                <a:latin typeface="Tahoma" panose="020B0604030504040204" pitchFamily="34" charset="0"/>
                <a:ea typeface="Tahoma" panose="020B0604030504040204" pitchFamily="34" charset="0"/>
                <a:cs typeface="Tahoma" panose="020B0604030504040204" pitchFamily="34" charset="0"/>
              </a:rPr>
              <a:t> nuevo</a:t>
            </a:r>
            <a:r>
              <a:rPr lang="en-US" altLang="en-US" sz="2200" b="1" dirty="0">
                <a:latin typeface="Tahoma" panose="020B0604030504040204" pitchFamily="34" charset="0"/>
                <a:ea typeface="Tahoma" panose="020B0604030504040204" pitchFamily="34" charset="0"/>
                <a:cs typeface="Tahoma" panose="020B0604030504040204" pitchFamily="34" charset="0"/>
              </a:rPr>
              <a:t>: no </a:t>
            </a:r>
            <a:r>
              <a:rPr lang="en-US" altLang="en-US" sz="2200" b="1" dirty="0" err="1">
                <a:latin typeface="Tahoma" panose="020B0604030504040204" pitchFamily="34" charset="0"/>
                <a:ea typeface="Tahoma" panose="020B0604030504040204" pitchFamily="34" charset="0"/>
                <a:cs typeface="Tahoma" panose="020B0604030504040204" pitchFamily="34" charset="0"/>
              </a:rPr>
              <a:t>como</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el</a:t>
            </a:r>
            <a:r>
              <a:rPr lang="en-US" altLang="en-US" sz="2200" b="1" dirty="0">
                <a:latin typeface="Tahoma" panose="020B0604030504040204" pitchFamily="34" charset="0"/>
                <a:ea typeface="Tahoma" panose="020B0604030504040204" pitchFamily="34" charset="0"/>
                <a:cs typeface="Tahoma" panose="020B0604030504040204" pitchFamily="34" charset="0"/>
              </a:rPr>
              <a:t> </a:t>
            </a:r>
          </a:p>
          <a:p>
            <a:pPr algn="ctr">
              <a:lnSpc>
                <a:spcPct val="90000"/>
              </a:lnSpc>
            </a:pPr>
            <a:r>
              <a:rPr lang="en-US" altLang="en-US" sz="2200" b="1" dirty="0" err="1">
                <a:latin typeface="Tahoma" panose="020B0604030504040204" pitchFamily="34" charset="0"/>
                <a:ea typeface="Tahoma" panose="020B0604030504040204" pitchFamily="34" charset="0"/>
                <a:cs typeface="Tahoma" panose="020B0604030504040204" pitchFamily="34" charset="0"/>
              </a:rPr>
              <a:t>viejo</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yo me desentendí de ellos y del pacto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99690" name="Rectangle 10">
            <a:extLst>
              <a:ext uri="{FF2B5EF4-FFF2-40B4-BE49-F238E27FC236}">
                <a16:creationId xmlns:a16="http://schemas.microsoft.com/office/drawing/2014/main" id="{7DFD6DC5-D647-AD4B-731B-F2FBC9C41465}"/>
              </a:ext>
            </a:extLst>
          </p:cNvPr>
          <p:cNvSpPr>
            <a:spLocks noChangeArrowheads="1"/>
          </p:cNvSpPr>
          <p:nvPr/>
        </p:nvSpPr>
        <p:spPr bwMode="auto">
          <a:xfrm>
            <a:off x="0" y="434703"/>
            <a:ext cx="7620000" cy="6423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8:7-13 -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Porque si aquel primero hubiera sido sin defecto, ciertamente no se hubiera procurado lugar para el segundo.  Porque reprendiéndolos dice:  He aquí vienen días, dice el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Señor,en</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que estableceré con la casa de Israel y la casa de Judá un nuevo pacto; no como el pacto que hice con sus padres  el día que los tomé de la mano para sacarlos de la tierra de Egipto; porque ellos no permanecieron en mi pacto, y yo me desentendí de ellos, dice el Señor.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Por lo cual, este es el pacto que haré con la casa de Israel después de aquellos días, dice el Señor:  pondré mis leyes en la mente de ellos, y sobre su corazón las escribiré; y seré a ellos por Dios, y ellos me serán a mí por pueblo; y ninguno enseñará a su prójimo, ni ninguno a su hermano, diciendo: Conoce al Señor; porque todos me conocerán, desde el menor hasta el mayor de ellos. Porque seré propicio a sus injusticias, y nunca más me acordaré de sus pecados y de sus iniquidades.  Al decir: Nuevo pacto, ha dado por viejo al primero; y lo que se da por viejo y se envejece, está próximo a desaparecer.</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9691" name="Text Box 11">
            <a:extLst>
              <a:ext uri="{FF2B5EF4-FFF2-40B4-BE49-F238E27FC236}">
                <a16:creationId xmlns:a16="http://schemas.microsoft.com/office/drawing/2014/main" id="{BBBE8BC8-0640-4DE4-9BC4-FD1955B2DE25}"/>
              </a:ext>
            </a:extLst>
          </p:cNvPr>
          <p:cNvSpPr txBox="1">
            <a:spLocks noChangeArrowheads="1"/>
          </p:cNvSpPr>
          <p:nvPr/>
        </p:nvSpPr>
        <p:spPr bwMode="auto">
          <a:xfrm>
            <a:off x="8458200" y="3837173"/>
            <a:ext cx="3733800" cy="3020827"/>
          </a:xfrm>
          <a:prstGeom prst="rect">
            <a:avLst/>
          </a:prstGeom>
          <a:solidFill>
            <a:srgbClr val="F3F6E6"/>
          </a:solidFill>
          <a:ln>
            <a:noFill/>
          </a:ln>
          <a:effectLst/>
        </p:spPr>
        <p:txBody>
          <a:bodyPr wrap="square">
            <a:spAutoFit/>
          </a:bodyPr>
          <a:lstStyle/>
          <a:p>
            <a:pPr>
              <a:lnSpc>
                <a:spcPct val="95000"/>
              </a:lnSpc>
            </a:pPr>
            <a:r>
              <a:rPr lang="en-US" altLang="en-US" sz="2200" b="1" u="sng">
                <a:latin typeface="Tahoma" panose="020B0604030504040204" pitchFamily="34" charset="0"/>
                <a:ea typeface="Tahoma" panose="020B0604030504040204" pitchFamily="34" charset="0"/>
                <a:cs typeface="Tahoma" panose="020B0604030504040204" pitchFamily="34" charset="0"/>
              </a:rPr>
              <a:t>Pacto nuevo</a:t>
            </a:r>
            <a:r>
              <a:rPr lang="en-US" altLang="en-US" sz="2200" b="1">
                <a:latin typeface="Tahoma" panose="020B0604030504040204" pitchFamily="34" charset="0"/>
                <a:ea typeface="Tahoma" panose="020B0604030504040204" pitchFamily="34" charset="0"/>
                <a:cs typeface="Tahoma" panose="020B0604030504040204" pitchFamily="34" charset="0"/>
              </a:rPr>
              <a:t>:</a:t>
            </a:r>
          </a:p>
          <a:p>
            <a:pPr>
              <a:lnSpc>
                <a:spcPct val="95000"/>
              </a:lnSpc>
            </a:pPr>
            <a:r>
              <a:rPr lang="en-US" altLang="en-US" sz="2200" b="1">
                <a:latin typeface="Tahoma" panose="020B0604030504040204" pitchFamily="34" charset="0"/>
                <a:ea typeface="Tahoma" panose="020B0604030504040204" pitchFamily="34" charset="0"/>
                <a:cs typeface="Tahoma" panose="020B0604030504040204" pitchFamily="34" charset="0"/>
              </a:rPr>
              <a:t>*en su mente</a:t>
            </a:r>
          </a:p>
          <a:p>
            <a:pPr>
              <a:lnSpc>
                <a:spcPct val="95000"/>
              </a:lnSpc>
            </a:pPr>
            <a:r>
              <a:rPr lang="en-US" altLang="en-US" sz="2200" b="1">
                <a:latin typeface="Tahoma" panose="020B0604030504040204" pitchFamily="34" charset="0"/>
                <a:ea typeface="Tahoma" panose="020B0604030504040204" pitchFamily="34" charset="0"/>
                <a:cs typeface="Tahoma" panose="020B0604030504040204" pitchFamily="34" charset="0"/>
              </a:rPr>
              <a:t>*en su corazón</a:t>
            </a:r>
          </a:p>
          <a:p>
            <a:pPr>
              <a:lnSpc>
                <a:spcPct val="95000"/>
              </a:lnSpc>
            </a:pPr>
            <a:r>
              <a:rPr lang="en-US" altLang="en-US" sz="2200" b="1">
                <a:latin typeface="Tahoma" panose="020B0604030504040204" pitchFamily="34" charset="0"/>
                <a:ea typeface="Tahoma" panose="020B0604030504040204" pitchFamily="34" charset="0"/>
                <a:cs typeface="Tahoma" panose="020B0604030504040204" pitchFamily="34" charset="0"/>
              </a:rPr>
              <a:t>*su DIos, Mi pueblo</a:t>
            </a:r>
          </a:p>
          <a:p>
            <a:pPr>
              <a:lnSpc>
                <a:spcPct val="95000"/>
              </a:lnSpc>
            </a:pPr>
            <a:r>
              <a:rPr lang="en-US" altLang="en-US" sz="2200" b="1">
                <a:latin typeface="Tahoma" panose="020B0604030504040204" pitchFamily="34" charset="0"/>
                <a:ea typeface="Tahoma" panose="020B0604030504040204" pitchFamily="34" charset="0"/>
                <a:cs typeface="Tahoma" panose="020B0604030504040204" pitchFamily="34" charset="0"/>
              </a:rPr>
              <a:t>*todos conocerán al S.</a:t>
            </a:r>
          </a:p>
          <a:p>
            <a:r>
              <a:rPr lang="en-US" altLang="en-US" sz="2200" b="1">
                <a:latin typeface="Tahoma" panose="020B0604030504040204" pitchFamily="34" charset="0"/>
                <a:ea typeface="Tahoma" panose="020B0604030504040204" pitchFamily="34" charset="0"/>
                <a:cs typeface="Tahoma" panose="020B0604030504040204" pitchFamily="34" charset="0"/>
              </a:rPr>
              <a:t>*no me acordaré más </a:t>
            </a:r>
          </a:p>
          <a:p>
            <a:r>
              <a:rPr lang="es-CO" altLang="en-US" sz="2200" b="1">
                <a:latin typeface="Tahoma" panose="020B0604030504040204" pitchFamily="34" charset="0"/>
                <a:ea typeface="Tahoma" panose="020B0604030504040204" pitchFamily="34" charset="0"/>
                <a:cs typeface="Tahoma" panose="020B0604030504040204" pitchFamily="34" charset="0"/>
              </a:rPr>
              <a:t>  de su pecado</a:t>
            </a:r>
            <a:endParaRPr lang="en-US" altLang="en-US" sz="2200" b="1">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200" b="1">
                <a:latin typeface="Tahoma" panose="020B0604030504040204" pitchFamily="34" charset="0"/>
                <a:ea typeface="Tahoma" panose="020B0604030504040204" pitchFamily="34" charset="0"/>
                <a:cs typeface="Tahoma" panose="020B0604030504040204" pitchFamily="34" charset="0"/>
              </a:rPr>
              <a:t>*el viejo se envejece y</a:t>
            </a:r>
          </a:p>
          <a:p>
            <a:pPr>
              <a:lnSpc>
                <a:spcPct val="95000"/>
              </a:lnSpc>
            </a:pPr>
            <a:r>
              <a:rPr lang="en-US" altLang="en-US" sz="2200" b="1">
                <a:latin typeface="Tahoma" panose="020B0604030504040204" pitchFamily="34" charset="0"/>
                <a:ea typeface="Tahoma" panose="020B0604030504040204" pitchFamily="34" charset="0"/>
                <a:cs typeface="Tahoma" panose="020B0604030504040204" pitchFamily="34" charset="0"/>
              </a:rPr>
              <a:t>    est</a:t>
            </a:r>
            <a:r>
              <a:rPr lang="es-CO" altLang="en-US" sz="2200" b="1">
                <a:latin typeface="Tahoma" panose="020B0604030504040204" pitchFamily="34" charset="0"/>
                <a:ea typeface="Tahoma" panose="020B0604030504040204" pitchFamily="34" charset="0"/>
                <a:cs typeface="Tahoma" panose="020B0604030504040204" pitchFamily="34" charset="0"/>
              </a:rPr>
              <a:t>á desapareciendo</a:t>
            </a:r>
            <a:endParaRPr lang="en-US" altLang="en-US" sz="2200" b="1">
              <a:latin typeface="Tahoma" panose="020B0604030504040204" pitchFamily="34" charset="0"/>
              <a:ea typeface="Tahoma" panose="020B0604030504040204" pitchFamily="34" charset="0"/>
              <a:cs typeface="Tahoma" panose="020B0604030504040204" pitchFamily="34" charset="0"/>
            </a:endParaRPr>
          </a:p>
        </p:txBody>
      </p:sp>
      <p:sp>
        <p:nvSpPr>
          <p:cNvPr id="199692" name="Oval 12">
            <a:extLst>
              <a:ext uri="{FF2B5EF4-FFF2-40B4-BE49-F238E27FC236}">
                <a16:creationId xmlns:a16="http://schemas.microsoft.com/office/drawing/2014/main" id="{B1A5A52F-59B0-23C9-8460-9C21DB99FC08}"/>
              </a:ext>
            </a:extLst>
          </p:cNvPr>
          <p:cNvSpPr>
            <a:spLocks noChangeArrowheads="1"/>
          </p:cNvSpPr>
          <p:nvPr/>
        </p:nvSpPr>
        <p:spPr bwMode="auto">
          <a:xfrm>
            <a:off x="8382000" y="2998972"/>
            <a:ext cx="3834714" cy="7620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200" b="1">
                <a:latin typeface="Tahoma" panose="020B0604030504040204" pitchFamily="34" charset="0"/>
                <a:ea typeface="Tahoma" panose="020B0604030504040204" pitchFamily="34" charset="0"/>
                <a:cs typeface="Tahoma" panose="020B0604030504040204" pitchFamily="34" charset="0"/>
              </a:rPr>
              <a:t>Inserte a Jerem</a:t>
            </a:r>
            <a:r>
              <a:rPr lang="es-CO" altLang="en-US" sz="2200" b="1">
                <a:latin typeface="Tahoma" panose="020B0604030504040204" pitchFamily="34" charset="0"/>
                <a:ea typeface="Tahoma" panose="020B0604030504040204" pitchFamily="34" charset="0"/>
                <a:cs typeface="Tahoma" panose="020B0604030504040204" pitchFamily="34" charset="0"/>
              </a:rPr>
              <a:t>ías</a:t>
            </a:r>
            <a:r>
              <a:rPr lang="en-US" altLang="en-US" sz="2200" b="1">
                <a:latin typeface="Tahoma" panose="020B0604030504040204" pitchFamily="34" charset="0"/>
                <a:ea typeface="Tahoma" panose="020B0604030504040204" pitchFamily="34" charset="0"/>
                <a:cs typeface="Tahoma" panose="020B0604030504040204" pitchFamily="34" charset="0"/>
              </a:rPr>
              <a:t> 31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nodeType="withEffect">
                                  <p:stCondLst>
                                    <p:cond delay="0"/>
                                  </p:stCondLst>
                                  <p:iterate type="wd">
                                    <p:tmPct val="1000"/>
                                  </p:iterate>
                                  <p:childTnLst>
                                    <p:set>
                                      <p:cBhvr>
                                        <p:cTn id="6" dur="1" fill="hold">
                                          <p:stCondLst>
                                            <p:cond delay="0"/>
                                          </p:stCondLst>
                                        </p:cTn>
                                        <p:tgtEl>
                                          <p:spTgt spid="199682"/>
                                        </p:tgtEl>
                                        <p:attrNameLst>
                                          <p:attrName>style.visibility</p:attrName>
                                        </p:attrNameLst>
                                      </p:cBhvr>
                                      <p:to>
                                        <p:strVal val="visible"/>
                                      </p:to>
                                    </p:set>
                                    <p:animEffect transition="in" filter="wheel(8)">
                                      <p:cBhvr>
                                        <p:cTn id="7" dur="500"/>
                                        <p:tgtEl>
                                          <p:spTgt spid="1996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32" fill="hold" nodeType="clickEffect">
                                  <p:stCondLst>
                                    <p:cond delay="0"/>
                                  </p:stCondLst>
                                  <p:childTnLst>
                                    <p:set>
                                      <p:cBhvr>
                                        <p:cTn id="11" dur="1" fill="hold">
                                          <p:stCondLst>
                                            <p:cond delay="0"/>
                                          </p:stCondLst>
                                        </p:cTn>
                                        <p:tgtEl>
                                          <p:spTgt spid="199685"/>
                                        </p:tgtEl>
                                        <p:attrNameLst>
                                          <p:attrName>style.visibility</p:attrName>
                                        </p:attrNameLst>
                                      </p:cBhvr>
                                      <p:to>
                                        <p:strVal val="visible"/>
                                      </p:to>
                                    </p:set>
                                    <p:animEffect transition="in" filter="plus(out)">
                                      <p:cBhvr>
                                        <p:cTn id="12" dur="1000"/>
                                        <p:tgtEl>
                                          <p:spTgt spid="1996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99686"/>
                                        </p:tgtEl>
                                        <p:attrNameLst>
                                          <p:attrName>style.visibility</p:attrName>
                                        </p:attrNameLst>
                                      </p:cBhvr>
                                      <p:to>
                                        <p:strVal val="visible"/>
                                      </p:to>
                                    </p:set>
                                    <p:animEffect transition="in" filter="checkerboard(across)">
                                      <p:cBhvr>
                                        <p:cTn id="17" dur="1000"/>
                                        <p:tgtEl>
                                          <p:spTgt spid="1996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199687"/>
                                        </p:tgtEl>
                                        <p:attrNameLst>
                                          <p:attrName>style.visibility</p:attrName>
                                        </p:attrNameLst>
                                      </p:cBhvr>
                                      <p:to>
                                        <p:strVal val="visible"/>
                                      </p:to>
                                    </p:set>
                                    <p:animEffect transition="in" filter="strips(downRight)">
                                      <p:cBhvr>
                                        <p:cTn id="22" dur="1000"/>
                                        <p:tgtEl>
                                          <p:spTgt spid="19968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199688"/>
                                        </p:tgtEl>
                                        <p:attrNameLst>
                                          <p:attrName>style.visibility</p:attrName>
                                        </p:attrNameLst>
                                      </p:cBhvr>
                                      <p:to>
                                        <p:strVal val="visible"/>
                                      </p:to>
                                    </p:set>
                                    <p:animEffect transition="in" filter="strips(downRight)">
                                      <p:cBhvr>
                                        <p:cTn id="27" dur="1000"/>
                                        <p:tgtEl>
                                          <p:spTgt spid="1996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99690"/>
                                        </p:tgtEl>
                                        <p:attrNameLst>
                                          <p:attrName>style.visibility</p:attrName>
                                        </p:attrNameLst>
                                      </p:cBhvr>
                                      <p:to>
                                        <p:strVal val="visible"/>
                                      </p:to>
                                    </p:set>
                                    <p:animEffect transition="in" filter="checkerboard(across)">
                                      <p:cBhvr>
                                        <p:cTn id="32" dur="1000"/>
                                        <p:tgtEl>
                                          <p:spTgt spid="199690"/>
                                        </p:tgtEl>
                                      </p:cBhvr>
                                    </p:animEffect>
                                  </p:childTnLst>
                                </p:cTn>
                              </p:par>
                              <p:par>
                                <p:cTn id="33" presetID="6" presetClass="entr" presetSubtype="32" fill="hold" nodeType="withEffect">
                                  <p:stCondLst>
                                    <p:cond delay="0"/>
                                  </p:stCondLst>
                                  <p:childTnLst>
                                    <p:set>
                                      <p:cBhvr>
                                        <p:cTn id="34" dur="1" fill="hold">
                                          <p:stCondLst>
                                            <p:cond delay="0"/>
                                          </p:stCondLst>
                                        </p:cTn>
                                        <p:tgtEl>
                                          <p:spTgt spid="199692"/>
                                        </p:tgtEl>
                                        <p:attrNameLst>
                                          <p:attrName>style.visibility</p:attrName>
                                        </p:attrNameLst>
                                      </p:cBhvr>
                                      <p:to>
                                        <p:strVal val="visible"/>
                                      </p:to>
                                    </p:set>
                                    <p:animEffect transition="in" filter="circle(out)">
                                      <p:cBhvr>
                                        <p:cTn id="35" dur="2000"/>
                                        <p:tgtEl>
                                          <p:spTgt spid="19969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0" presetClass="entr" presetSubtype="0" fill="hold" nodeType="clickEffect">
                                  <p:stCondLst>
                                    <p:cond delay="0"/>
                                  </p:stCondLst>
                                  <p:childTnLst>
                                    <p:set>
                                      <p:cBhvr>
                                        <p:cTn id="39" dur="1" fill="hold">
                                          <p:stCondLst>
                                            <p:cond delay="0"/>
                                          </p:stCondLst>
                                        </p:cTn>
                                        <p:tgtEl>
                                          <p:spTgt spid="199691"/>
                                        </p:tgtEl>
                                        <p:attrNameLst>
                                          <p:attrName>style.visibility</p:attrName>
                                        </p:attrNameLst>
                                      </p:cBhvr>
                                      <p:to>
                                        <p:strVal val="visible"/>
                                      </p:to>
                                    </p:set>
                                    <p:animEffect transition="in" filter="wedge">
                                      <p:cBhvr>
                                        <p:cTn id="40" dur="2000"/>
                                        <p:tgtEl>
                                          <p:spTgt spid="199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2" grpId="0"/>
      <p:bldP spid="199685" grpId="0" animBg="1"/>
      <p:bldP spid="199686" grpId="0"/>
      <p:bldP spid="199687" grpId="0" animBg="1"/>
      <p:bldP spid="199688" grpId="0" animBg="1"/>
      <p:bldP spid="199690" grpId="0"/>
      <p:bldP spid="199691" grpId="0" animBg="1"/>
      <p:bldP spid="19969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id="{412F1033-68F0-D59E-E2A2-BB355198A6E9}"/>
              </a:ext>
            </a:extLst>
          </p:cNvPr>
          <p:cNvSpPr>
            <a:spLocks noChangeArrowheads="1"/>
          </p:cNvSpPr>
          <p:nvPr/>
        </p:nvSpPr>
        <p:spPr bwMode="auto">
          <a:xfrm>
            <a:off x="0" y="1"/>
            <a:ext cx="9220200" cy="6817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 10:4-18 -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la sangre de los toros y de los machos cabríos no puede quitar los pecados.  Por lo cual, entrando en el mundo dice: Sacrificio y ofrenda no quisiste; mas me preparaste cuerpo.  Holocaustos y expiaciones por el pecado no te agradaron.  Entonces dije: He aquí que vengo, oh Dios, para hacer tu voluntad, como en el rollo del libro está escrito de mí.  Diciendo primero: Sacrificio y ofrenda y holocaustos y expiaciones por el pecado no quisiste, ni te agradaron (las cuales cosas se ofrecen según la ley),</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y diciendo luego: He aquí que vengo, oh Dios, para hacer tu voluntad; quita lo primero, para establecer esto último.  En esa voluntad somos santificados mediante la ofrenda del cuerpo de Jesucristo hecha una vez para siempre.  Y ciertamente todo sacerdote está día tras día ministrando y ofreciendo muchas veces los mismos sacrificios, que nunca pueden quitar los pecados; pero Cristo, habiendo ofrecido una vez para siempre un solo sacrificio por los pecados, se ha sentado a la diestra de Dios, de ahí en adelante esperando hasta que sus enemigos sean puestos por estrado de sus pies; porque con una sola ofrenda hizo perfectos para siempre a los santificados. Y nos atestigua lo mismo el Espíritu Santo; porque después de haber dicho: Este es el pacto que haré con ellos después de aquellos días, dice el Señor:  pondré mis leyes en sus corazones, y en sus mentes las escribiré, añade:  y nunca más me acordaré de sus pecados y </a:t>
            </a:r>
            <a:r>
              <a:rPr lang="es-E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transgres</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iones.  Pues donde hay remisión de éstos, no hay más ofrenda por el pecado</a:t>
            </a:r>
          </a:p>
        </p:txBody>
      </p:sp>
      <p:sp>
        <p:nvSpPr>
          <p:cNvPr id="200709" name="Text Box 5">
            <a:extLst>
              <a:ext uri="{FF2B5EF4-FFF2-40B4-BE49-F238E27FC236}">
                <a16:creationId xmlns:a16="http://schemas.microsoft.com/office/drawing/2014/main" id="{6062EE43-7043-A40C-8465-56653FBE8535}"/>
              </a:ext>
            </a:extLst>
          </p:cNvPr>
          <p:cNvSpPr txBox="1">
            <a:spLocks noChangeArrowheads="1"/>
          </p:cNvSpPr>
          <p:nvPr/>
        </p:nvSpPr>
        <p:spPr bwMode="auto">
          <a:xfrm>
            <a:off x="9210575" y="-19050"/>
            <a:ext cx="2981425" cy="1243417"/>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Jesús vino para hacer lo 'imposible:” quitar los pecados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00711" name="Text Box 7">
            <a:extLst>
              <a:ext uri="{FF2B5EF4-FFF2-40B4-BE49-F238E27FC236}">
                <a16:creationId xmlns:a16="http://schemas.microsoft.com/office/drawing/2014/main" id="{D391DE6C-A4A1-9225-FCC5-E552B2A3A8B0}"/>
              </a:ext>
            </a:extLst>
          </p:cNvPr>
          <p:cNvSpPr txBox="1">
            <a:spLocks noChangeArrowheads="1"/>
          </p:cNvSpPr>
          <p:nvPr/>
        </p:nvSpPr>
        <p:spPr bwMode="auto">
          <a:xfrm>
            <a:off x="9210575" y="1289718"/>
            <a:ext cx="2971800" cy="955646"/>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Jesús vino para quitar el 1º  y establecer el 2º </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00712" name="Rectangle 8">
            <a:extLst>
              <a:ext uri="{FF2B5EF4-FFF2-40B4-BE49-F238E27FC236}">
                <a16:creationId xmlns:a16="http://schemas.microsoft.com/office/drawing/2014/main" id="{38254014-86DE-EE84-F335-C9CF2B20455E}"/>
              </a:ext>
            </a:extLst>
          </p:cNvPr>
          <p:cNvSpPr>
            <a:spLocks noChangeArrowheads="1"/>
          </p:cNvSpPr>
          <p:nvPr/>
        </p:nvSpPr>
        <p:spPr bwMode="auto">
          <a:xfrm>
            <a:off x="0" y="2649"/>
            <a:ext cx="9220200" cy="6817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Heb 10:4-18 -</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la sangre de los toros y de los machos cabríos no puede quitar los pecados.  Por lo cual, entrando en el mundo dice: Sacrificio y ofrenda no quisiste; mas me preparaste cuerpo.  Holocaustos y expiaciones por el pecado no te agradaron.  Entonces dije: He aquí que vengo, oh Dios, para hacer tu voluntad, como en el rollo del libro está escrito de mí.  Diciendo primero: Sacrificio y ofrenda y holocaustos y expiaciones por el pecado no quisiste, ni te agradaron (las cuales cosas se ofrecen según la ley),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y diciendo luego: He aquí que vengo, oh Dios, para hacer tu voluntad; quita lo primero, para establecer esto último.</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En esa voluntad somos santificados mediante la ofrenda del cuerpo de Jesucristo hecha una vez para siempre.  Y ciertamente todo sacerdote está día tras día ministrando y ofreciendo muchas veces los mismos sacrificios, que nunca pueden quitar los pecados; pero Cristo, habiendo ofrecido una vez para siempre un solo sacrificio por los pecados, se ha sentado a la diestra de Dios, de ahí en adelante esperando hasta que sus enemigos sean puestos por estrado de sus pies; porque con una sola ofrenda hizo perfectos para siempre a los santificados. Y nos atestigua lo mismo el Espíritu Santo; porque después de haber dicho: Este es el pacto que haré con ellos después de aquellos días, dice el Señor:  pondré mis leyes en sus corazones, y en sus mentes las escribiré, añade:  y nunca más me acordaré de sus pecados y </a:t>
            </a:r>
            <a:r>
              <a:rPr lang="es-E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transgres</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iones.  Pues donde hay remisión de éstos, no hay más ofrenda por el pecado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nodeType="withEffect">
                                  <p:stCondLst>
                                    <p:cond delay="0"/>
                                  </p:stCondLst>
                                  <p:iterate type="wd">
                                    <p:tmPct val="1000"/>
                                  </p:iterate>
                                  <p:childTnLst>
                                    <p:set>
                                      <p:cBhvr>
                                        <p:cTn id="6" dur="1" fill="hold">
                                          <p:stCondLst>
                                            <p:cond delay="0"/>
                                          </p:stCondLst>
                                        </p:cTn>
                                        <p:tgtEl>
                                          <p:spTgt spid="200706"/>
                                        </p:tgtEl>
                                        <p:attrNameLst>
                                          <p:attrName>style.visibility</p:attrName>
                                        </p:attrNameLst>
                                      </p:cBhvr>
                                      <p:to>
                                        <p:strVal val="visible"/>
                                      </p:to>
                                    </p:set>
                                    <p:animEffect transition="in" filter="plus(out)">
                                      <p:cBhvr>
                                        <p:cTn id="7" dur="500"/>
                                        <p:tgtEl>
                                          <p:spTgt spid="2007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200709"/>
                                        </p:tgtEl>
                                        <p:attrNameLst>
                                          <p:attrName>style.visibility</p:attrName>
                                        </p:attrNameLst>
                                      </p:cBhvr>
                                      <p:to>
                                        <p:strVal val="visible"/>
                                      </p:to>
                                    </p:set>
                                    <p:animEffect transition="in" filter="diamond(out)">
                                      <p:cBhvr>
                                        <p:cTn id="12" dur="1000"/>
                                        <p:tgtEl>
                                          <p:spTgt spid="2007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00712"/>
                                        </p:tgtEl>
                                        <p:attrNameLst>
                                          <p:attrName>style.visibility</p:attrName>
                                        </p:attrNameLst>
                                      </p:cBhvr>
                                      <p:to>
                                        <p:strVal val="visible"/>
                                      </p:to>
                                    </p:set>
                                    <p:animEffect transition="in" filter="checkerboard(across)">
                                      <p:cBhvr>
                                        <p:cTn id="17" dur="1000"/>
                                        <p:tgtEl>
                                          <p:spTgt spid="2007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32" fill="hold" nodeType="clickEffect">
                                  <p:stCondLst>
                                    <p:cond delay="0"/>
                                  </p:stCondLst>
                                  <p:childTnLst>
                                    <p:set>
                                      <p:cBhvr>
                                        <p:cTn id="21" dur="1" fill="hold">
                                          <p:stCondLst>
                                            <p:cond delay="0"/>
                                          </p:stCondLst>
                                        </p:cTn>
                                        <p:tgtEl>
                                          <p:spTgt spid="200711"/>
                                        </p:tgtEl>
                                        <p:attrNameLst>
                                          <p:attrName>style.visibility</p:attrName>
                                        </p:attrNameLst>
                                      </p:cBhvr>
                                      <p:to>
                                        <p:strVal val="visible"/>
                                      </p:to>
                                    </p:set>
                                    <p:animEffect transition="in" filter="diamond(out)">
                                      <p:cBhvr>
                                        <p:cTn id="22" dur="1000"/>
                                        <p:tgtEl>
                                          <p:spTgt spid="200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6" grpId="0"/>
      <p:bldP spid="200709" grpId="0" animBg="1"/>
      <p:bldP spid="200711" grpId="0" animBg="1"/>
      <p:bldP spid="20071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id="{412F1033-68F0-D59E-E2A2-BB355198A6E9}"/>
              </a:ext>
            </a:extLst>
          </p:cNvPr>
          <p:cNvSpPr>
            <a:spLocks noChangeArrowheads="1"/>
          </p:cNvSpPr>
          <p:nvPr/>
        </p:nvSpPr>
        <p:spPr bwMode="auto">
          <a:xfrm>
            <a:off x="0" y="1"/>
            <a:ext cx="9220200" cy="6817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Heb 10:4-18 -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la sangre de los toros y de los machos cabríos no puede quitar los pecados.  Por lo cual, entrando en el mundo dice: Sacrificio y ofrenda no quisiste; mas me preparaste cuerpo.  Holocaustos y expiaciones por el pecado no te agradaron.  Entonces dije: He aquí que vengo, oh Dios, para hacer tu voluntad, como en el rollo del libro está escrito de mí.  Diciendo primero: Sacrificio y ofrenda y holocaustos y expiaciones por el pecado no quisiste, ni te agradaron (las cuales cosas se ofrecen según la ley), y diciendo luego: He aquí que vengo, oh Dios, para hacer tu voluntad; quita lo primero, para establecer esto último.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En esa voluntad somos santificados mediante la ofrenda del cuerpo de Jesucristo hecha una vez para siempre.  Y ciertamente todo sacerdote está día tras día ministrando y ofreciendo muchas veces los mismos sacrificios, que nunca pueden quitar los pecados;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pero Cristo, habiendo ofrecido una vez para siempre un solo sacrificio por los pecados, se ha sentado a la diestra de Dios, de ahí en adelante esperando hasta que sus enemigos sean puestos por estrado de sus pies; porque con una sola ofrenda hizo perfectos para siempre a los santificados. Y nos atestigua lo mismo el Espíritu Santo; porque después de haber dicho: Este es el pacto que haré con ellos después de aquellos días, dice el Señor:  pondré mis leyes en sus corazones, y en sus mentes las escribiré, añade:  y nunca más me acordaré de sus pecados y </a:t>
            </a:r>
            <a:r>
              <a:rPr lang="es-E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transgres</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iones.  Pues donde hay remisión de éstos, no hay más ofrenda por el pecado</a:t>
            </a:r>
          </a:p>
        </p:txBody>
      </p:sp>
      <p:sp>
        <p:nvSpPr>
          <p:cNvPr id="200712" name="Rectangle 8">
            <a:extLst>
              <a:ext uri="{FF2B5EF4-FFF2-40B4-BE49-F238E27FC236}">
                <a16:creationId xmlns:a16="http://schemas.microsoft.com/office/drawing/2014/main" id="{38254014-86DE-EE84-F335-C9CF2B20455E}"/>
              </a:ext>
            </a:extLst>
          </p:cNvPr>
          <p:cNvSpPr>
            <a:spLocks noChangeArrowheads="1"/>
          </p:cNvSpPr>
          <p:nvPr/>
        </p:nvSpPr>
        <p:spPr bwMode="auto">
          <a:xfrm>
            <a:off x="0" y="0"/>
            <a:ext cx="9220200" cy="6817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Heb 10:4-18 -</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la sangre de los toros y de los machos cabríos no puede quitar los pecados.  Por lo cual, entrando en el mundo dice: Sacrificio y ofrenda no quisiste; mas me preparaste cuerpo.  Holocaustos y expiaciones por el pecado no te agradaron.  Entonces dije: He aquí que vengo, oh Dios, para hacer tu voluntad, como en el rollo del libro está escrito de mí.  Diciendo primero: Sacrificio y ofrenda y holocaustos y expiaciones por el pecado no quisiste, ni te agradaron (las cuales cosas se ofrecen según la ley), y diciendo luego: He aquí que vengo, oh Dios, para hacer tu voluntad; quita lo primero, para establecer esto último.  En esa voluntad somos santificados mediante la ofrenda del cuerpo de Jesucristo hecha una vez para siempre.  Y ciertamente todo sacerdote está día tras día ministrando y ofreciendo muchas veces los mismos sacrificios, que nunca pueden quitar los pecados;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pero Cristo, habiendo ofrecido una vez para siempre un solo sacrificio por los pecados, se ha sentado a la diestra de Dios, de ahí en adelante esperando hasta que sus enemigos sean puestos por estrado de sus pies; porque con una sola ofrenda hizo perfectos para siempre a los santificados.</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Y nos atestigua lo mismo el Espíritu Santo; porque después de haber dicho: Este es el pacto que haré con ellos después de aquellos días, dice el Señor:  pondré mis leyes en sus corazones, y en sus mentes las escribiré, añade:  y nunca más me acordaré de sus pecados y </a:t>
            </a:r>
            <a:r>
              <a:rPr lang="es-E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transgres</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iones.  Pues donde hay remisión de éstos, no hay más ofrenda por el pecado</a:t>
            </a:r>
          </a:p>
        </p:txBody>
      </p:sp>
      <p:sp>
        <p:nvSpPr>
          <p:cNvPr id="2" name="Text Box 5">
            <a:extLst>
              <a:ext uri="{FF2B5EF4-FFF2-40B4-BE49-F238E27FC236}">
                <a16:creationId xmlns:a16="http://schemas.microsoft.com/office/drawing/2014/main" id="{BA03DD53-D4D8-3186-4494-F7FAC85F3A51}"/>
              </a:ext>
            </a:extLst>
          </p:cNvPr>
          <p:cNvSpPr txBox="1">
            <a:spLocks noChangeArrowheads="1"/>
          </p:cNvSpPr>
          <p:nvPr/>
        </p:nvSpPr>
        <p:spPr bwMode="auto">
          <a:xfrm>
            <a:off x="9220200" y="-13368"/>
            <a:ext cx="2981425" cy="1243417"/>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Jesús vino para hacer lo 'imposible:” quitar los pecados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3" name="Text Box 7">
            <a:extLst>
              <a:ext uri="{FF2B5EF4-FFF2-40B4-BE49-F238E27FC236}">
                <a16:creationId xmlns:a16="http://schemas.microsoft.com/office/drawing/2014/main" id="{2332E864-31AA-06C0-2AB2-CC7E2E98AF93}"/>
              </a:ext>
            </a:extLst>
          </p:cNvPr>
          <p:cNvSpPr txBox="1">
            <a:spLocks noChangeArrowheads="1"/>
          </p:cNvSpPr>
          <p:nvPr/>
        </p:nvSpPr>
        <p:spPr bwMode="auto">
          <a:xfrm>
            <a:off x="9220200" y="1295400"/>
            <a:ext cx="2971800" cy="955646"/>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Jesús vino para quitar el 1º  y establecer el 2º </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6">
            <a:extLst>
              <a:ext uri="{FF2B5EF4-FFF2-40B4-BE49-F238E27FC236}">
                <a16:creationId xmlns:a16="http://schemas.microsoft.com/office/drawing/2014/main" id="{662045A8-CBF0-E04D-ADEA-8A2D961295EA}"/>
              </a:ext>
            </a:extLst>
          </p:cNvPr>
          <p:cNvSpPr txBox="1">
            <a:spLocks noChangeArrowheads="1"/>
          </p:cNvSpPr>
          <p:nvPr/>
        </p:nvSpPr>
        <p:spPr bwMode="auto">
          <a:xfrm>
            <a:off x="9220200" y="2287822"/>
            <a:ext cx="2971800" cy="1531188"/>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los sacrificios diarios sustituidos por el sacrificio de Jesús que quita los pecados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8">
            <a:extLst>
              <a:ext uri="{FF2B5EF4-FFF2-40B4-BE49-F238E27FC236}">
                <a16:creationId xmlns:a16="http://schemas.microsoft.com/office/drawing/2014/main" id="{D62F82BE-0F9A-68B5-03AC-63A885F098E1}"/>
              </a:ext>
            </a:extLst>
          </p:cNvPr>
          <p:cNvSpPr txBox="1">
            <a:spLocks noChangeArrowheads="1"/>
          </p:cNvSpPr>
          <p:nvPr/>
        </p:nvSpPr>
        <p:spPr bwMode="auto">
          <a:xfrm>
            <a:off x="9220200" y="3855786"/>
            <a:ext cx="2971800" cy="1818959"/>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como Sacerdote, 1 sacrificio para siempre, luego entronizado como Rey:  El reina y nos hace perfectos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935704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nodeType="withEffect">
                                  <p:stCondLst>
                                    <p:cond delay="0"/>
                                  </p:stCondLst>
                                  <p:iterate type="wd">
                                    <p:tmPct val="1000"/>
                                  </p:iterate>
                                  <p:childTnLst>
                                    <p:set>
                                      <p:cBhvr>
                                        <p:cTn id="6" dur="1" fill="hold">
                                          <p:stCondLst>
                                            <p:cond delay="0"/>
                                          </p:stCondLst>
                                        </p:cTn>
                                        <p:tgtEl>
                                          <p:spTgt spid="200706"/>
                                        </p:tgtEl>
                                        <p:attrNameLst>
                                          <p:attrName>style.visibility</p:attrName>
                                        </p:attrNameLst>
                                      </p:cBhvr>
                                      <p:to>
                                        <p:strVal val="visible"/>
                                      </p:to>
                                    </p:set>
                                    <p:animEffect transition="in" filter="plus(out)">
                                      <p:cBhvr>
                                        <p:cTn id="7" dur="500"/>
                                        <p:tgtEl>
                                          <p:spTgt spid="20070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out)">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00712"/>
                                        </p:tgtEl>
                                        <p:attrNameLst>
                                          <p:attrName>style.visibility</p:attrName>
                                        </p:attrNameLst>
                                      </p:cBhvr>
                                      <p:to>
                                        <p:strVal val="visible"/>
                                      </p:to>
                                    </p:set>
                                    <p:animEffect transition="in" filter="checkerboard(across)">
                                      <p:cBhvr>
                                        <p:cTn id="17" dur="1000"/>
                                        <p:tgtEl>
                                          <p:spTgt spid="200712"/>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amond(out)">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6" grpId="0"/>
      <p:bldP spid="200712" grpId="0"/>
      <p:bldP spid="2" grpId="0" animBg="1"/>
      <p:bldP spid="3" grpId="0" animBg="1"/>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id="{412F1033-68F0-D59E-E2A2-BB355198A6E9}"/>
              </a:ext>
            </a:extLst>
          </p:cNvPr>
          <p:cNvSpPr>
            <a:spLocks noChangeArrowheads="1"/>
          </p:cNvSpPr>
          <p:nvPr/>
        </p:nvSpPr>
        <p:spPr bwMode="auto">
          <a:xfrm>
            <a:off x="0" y="1"/>
            <a:ext cx="9220200" cy="6817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Heb 10:4-18 -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la sangre de los toros y de los machos cabríos no puede quitar los pecados.  Por lo cual, entrando en el mundo dice: Sacrificio y ofrenda no quisiste; mas me preparaste cuerpo.  Holocaustos y expiaciones por el pecado no te agradaron.  Entonces dije: He aquí que vengo, oh Dios, para hacer tu voluntad, como en el rollo del libro está escrito de mí.  Diciendo primero: Sacrificio y ofrenda y holocaustos y expiaciones por el pecado no quisiste, ni te agradaron (las cuales cosas se ofrecen según la ley), y diciendo luego: He aquí que vengo, oh Dios, para hacer tu voluntad; quita lo primero, para establecer esto último.  En esa voluntad somos santificados mediante la ofrenda del cuerpo de Jesucristo hecha una vez para siempre.  Y ciertamente todo sacerdote está día tras día ministrando y ofreciendo muchas veces los mismos sacrificios, que nunca pueden quitar los pecados; pero Cristo, habiendo ofrecido una vez para siempre un solo sacrificio por los pecados, se ha sentado a la diestra de Dios, de ahí en adelante esperando hasta que sus enemigos sean puestos por estrado de sus pies; porque con una sola ofrenda hizo perfectos para siempre a los santificados</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 Y nos atestigua lo mismo el Espíritu Santo; porque después de haber dicho: Este es el pacto que haré con ellos después de aquellos días, dice el Señor:  pondré mis leyes en sus corazones, y en sus mentes las escribiré, añade:  y nunca más me acordaré de sus pecados y transgresiones.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Pues donde hay remisión de éstos, no hay más ofrenda por el pecado</a:t>
            </a:r>
          </a:p>
        </p:txBody>
      </p:sp>
      <p:sp>
        <p:nvSpPr>
          <p:cNvPr id="200712" name="Rectangle 8">
            <a:extLst>
              <a:ext uri="{FF2B5EF4-FFF2-40B4-BE49-F238E27FC236}">
                <a16:creationId xmlns:a16="http://schemas.microsoft.com/office/drawing/2014/main" id="{38254014-86DE-EE84-F335-C9CF2B20455E}"/>
              </a:ext>
            </a:extLst>
          </p:cNvPr>
          <p:cNvSpPr>
            <a:spLocks noChangeArrowheads="1"/>
          </p:cNvSpPr>
          <p:nvPr/>
        </p:nvSpPr>
        <p:spPr bwMode="auto">
          <a:xfrm>
            <a:off x="0" y="0"/>
            <a:ext cx="9220200" cy="6817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Heb 10:4-18 -</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la sangre de los toros y de los machos cabríos no puede quitar los pecados.  Por lo cual, entrando en el mundo dice: Sacrificio y ofrenda no quisiste; mas me preparaste cuerpo.  Holocaustos y expiaciones por el pecado no te agradaron.  Entonces dije: He aquí que vengo, oh Dios, para hacer tu voluntad, como en el rollo del libro está escrito de mí.  Diciendo primero: Sacrificio y ofrenda y holocaustos y expiaciones por el pecado no quisiste, ni te agradaron (las cuales cosas se ofrecen según la ley), y diciendo luego: He aquí que vengo, oh Dios, para hacer tu voluntad; quita lo primero, para establecer esto último.  En esa voluntad somos santificados mediante la ofrenda del cuerpo de Jesucristo hecha una vez para siempre.  Y ciertamente todo sacerdote está día tras día ministrando y ofreciendo muchas veces los mismos sacrificios, que nunca pueden quitar los pecados; pero Cristo, habiendo ofrecido una vez para siempre un solo sacrificio por los pecados, se ha sentado a la diestra de Dios, de ahí en adelante esperando hasta que sus enemigos sean puestos por estrado de sus pies; porque con una sola ofrenda hizo perfectos para siempre a los santificados. Y nos atestigua lo mismo el Espíritu Santo; porque después de haber dicho: Este es el pacto que haré con ellos después de aquellos días, dice el Señor:  pondré mis leyes en sus corazones, y en sus mentes las escribiré, añade:  y nunca más me acordaré de sus pecados y transgresiones.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Pues donde hay remisión de éstos, no hay más ofrenda por el pecado</a:t>
            </a:r>
          </a:p>
        </p:txBody>
      </p:sp>
      <p:sp>
        <p:nvSpPr>
          <p:cNvPr id="2" name="Text Box 5">
            <a:extLst>
              <a:ext uri="{FF2B5EF4-FFF2-40B4-BE49-F238E27FC236}">
                <a16:creationId xmlns:a16="http://schemas.microsoft.com/office/drawing/2014/main" id="{BA03DD53-D4D8-3186-4494-F7FAC85F3A51}"/>
              </a:ext>
            </a:extLst>
          </p:cNvPr>
          <p:cNvSpPr txBox="1">
            <a:spLocks noChangeArrowheads="1"/>
          </p:cNvSpPr>
          <p:nvPr/>
        </p:nvSpPr>
        <p:spPr bwMode="auto">
          <a:xfrm>
            <a:off x="9220200" y="-13368"/>
            <a:ext cx="2981425" cy="1243417"/>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Jesús vino para hacer el 'imposible:” quitar los pecados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3" name="Text Box 7">
            <a:extLst>
              <a:ext uri="{FF2B5EF4-FFF2-40B4-BE49-F238E27FC236}">
                <a16:creationId xmlns:a16="http://schemas.microsoft.com/office/drawing/2014/main" id="{2332E864-31AA-06C0-2AB2-CC7E2E98AF93}"/>
              </a:ext>
            </a:extLst>
          </p:cNvPr>
          <p:cNvSpPr txBox="1">
            <a:spLocks noChangeArrowheads="1"/>
          </p:cNvSpPr>
          <p:nvPr/>
        </p:nvSpPr>
        <p:spPr bwMode="auto">
          <a:xfrm>
            <a:off x="9220200" y="1295400"/>
            <a:ext cx="2971800" cy="955646"/>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Jesús vino para quitar el 1r y establecer el 2o.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6">
            <a:extLst>
              <a:ext uri="{FF2B5EF4-FFF2-40B4-BE49-F238E27FC236}">
                <a16:creationId xmlns:a16="http://schemas.microsoft.com/office/drawing/2014/main" id="{662045A8-CBF0-E04D-ADEA-8A2D961295EA}"/>
              </a:ext>
            </a:extLst>
          </p:cNvPr>
          <p:cNvSpPr txBox="1">
            <a:spLocks noChangeArrowheads="1"/>
          </p:cNvSpPr>
          <p:nvPr/>
        </p:nvSpPr>
        <p:spPr bwMode="auto">
          <a:xfrm>
            <a:off x="9220200" y="2287822"/>
            <a:ext cx="2971800" cy="1531188"/>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los sacrificios diarios sustituidos por el sacrificio de Jesús que quita los pecados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8">
            <a:extLst>
              <a:ext uri="{FF2B5EF4-FFF2-40B4-BE49-F238E27FC236}">
                <a16:creationId xmlns:a16="http://schemas.microsoft.com/office/drawing/2014/main" id="{D62F82BE-0F9A-68B5-03AC-63A885F098E1}"/>
              </a:ext>
            </a:extLst>
          </p:cNvPr>
          <p:cNvSpPr txBox="1">
            <a:spLocks noChangeArrowheads="1"/>
          </p:cNvSpPr>
          <p:nvPr/>
        </p:nvSpPr>
        <p:spPr bwMode="auto">
          <a:xfrm>
            <a:off x="9220200" y="3855786"/>
            <a:ext cx="2971800" cy="1818959"/>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como Sacerdote, 1 sacrificio para siempre, luego entronizado como Rey:  El reina y nos hace perfectos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 Box 8">
            <a:extLst>
              <a:ext uri="{FF2B5EF4-FFF2-40B4-BE49-F238E27FC236}">
                <a16:creationId xmlns:a16="http://schemas.microsoft.com/office/drawing/2014/main" id="{6D7CB838-E576-B7D2-0A7C-58C17C9BA47A}"/>
              </a:ext>
            </a:extLst>
          </p:cNvPr>
          <p:cNvSpPr txBox="1">
            <a:spLocks noChangeArrowheads="1"/>
          </p:cNvSpPr>
          <p:nvPr/>
        </p:nvSpPr>
        <p:spPr bwMode="auto">
          <a:xfrm>
            <a:off x="9220200" y="5666439"/>
            <a:ext cx="2971800" cy="1138773"/>
          </a:xfrm>
          <a:prstGeom prst="rect">
            <a:avLst/>
          </a:prstGeom>
          <a:solidFill>
            <a:srgbClr val="F3F6E6"/>
          </a:solidFill>
          <a:ln>
            <a:noFill/>
          </a:ln>
          <a:effectLst/>
        </p:spPr>
        <p:txBody>
          <a:bodyPr wrap="square">
            <a:spAutoFit/>
          </a:bodyPr>
          <a:lstStyle/>
          <a:p>
            <a:pPr algn="ctr">
              <a:lnSpc>
                <a:spcPct val="85000"/>
              </a:lnSpc>
            </a:pPr>
            <a:r>
              <a:rPr lang="es-ES" altLang="en-US" sz="2000" b="1" dirty="0" err="1">
                <a:latin typeface="Tahoma" panose="020B0604030504040204" pitchFamily="34" charset="0"/>
                <a:ea typeface="Tahoma" panose="020B0604030504040204" pitchFamily="34" charset="0"/>
                <a:cs typeface="Tahoma" panose="020B0604030504040204" pitchFamily="34" charset="0"/>
              </a:rPr>
              <a:t>Jer</a:t>
            </a:r>
            <a:r>
              <a:rPr lang="es-ES" altLang="en-US" sz="2000" b="1" dirty="0">
                <a:latin typeface="Tahoma" panose="020B0604030504040204" pitchFamily="34" charset="0"/>
                <a:ea typeface="Tahoma" panose="020B0604030504040204" pitchFamily="34" charset="0"/>
                <a:cs typeface="Tahoma" panose="020B0604030504040204" pitchFamily="34" charset="0"/>
              </a:rPr>
              <a:t>. 31 - Jesús reina como Sacerdote/Rey, quita pecados para siempre, bajo un N.P.</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p:txBody>
      </p:sp>
      <p:sp>
        <p:nvSpPr>
          <p:cNvPr id="7" name="Text Box 10">
            <a:extLst>
              <a:ext uri="{FF2B5EF4-FFF2-40B4-BE49-F238E27FC236}">
                <a16:creationId xmlns:a16="http://schemas.microsoft.com/office/drawing/2014/main" id="{5D5D97FD-B17D-F669-9194-4E32177548F2}"/>
              </a:ext>
            </a:extLst>
          </p:cNvPr>
          <p:cNvSpPr txBox="1">
            <a:spLocks noChangeArrowheads="1"/>
          </p:cNvSpPr>
          <p:nvPr/>
        </p:nvSpPr>
        <p:spPr bwMode="auto">
          <a:xfrm>
            <a:off x="6000750" y="5928049"/>
            <a:ext cx="3124200" cy="877163"/>
          </a:xfrm>
          <a:prstGeom prst="rect">
            <a:avLst/>
          </a:prstGeom>
          <a:solidFill>
            <a:srgbClr val="F3F6E6"/>
          </a:solidFill>
          <a:ln>
            <a:noFill/>
          </a:ln>
          <a:effectLst/>
        </p:spPr>
        <p:txBody>
          <a:bodyPr wrap="square">
            <a:spAutoFit/>
          </a:bodyPr>
          <a:lstStyle/>
          <a:p>
            <a:pPr algn="ctr">
              <a:lnSpc>
                <a:spcPct val="85000"/>
              </a:lnSpc>
            </a:pPr>
            <a:r>
              <a:rPr lang="es-ES" altLang="en-US" sz="2000" b="1" dirty="0">
                <a:latin typeface="Tahoma" panose="020B0604030504040204" pitchFamily="34" charset="0"/>
                <a:ea typeface="Tahoma" panose="020B0604030504040204" pitchFamily="34" charset="0"/>
                <a:cs typeface="Tahoma" panose="020B0604030504040204" pitchFamily="34" charset="0"/>
              </a:rPr>
              <a:t>el N.P. terminó la necesidad de un sacrificio por el pecado</a:t>
            </a:r>
            <a:endParaRPr lang="en-US" altLang="en-US"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283809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ou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0712"/>
                                        </p:tgtEl>
                                        <p:attrNameLst>
                                          <p:attrName>style.visibility</p:attrName>
                                        </p:attrNameLst>
                                      </p:cBhvr>
                                      <p:to>
                                        <p:strVal val="visible"/>
                                      </p:to>
                                    </p:set>
                                    <p:animEffect transition="in" filter="checkerboard(across)">
                                      <p:cBhvr>
                                        <p:cTn id="12" dur="1000"/>
                                        <p:tgtEl>
                                          <p:spTgt spid="20071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32"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out)">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6" grpId="0"/>
      <p:bldP spid="200712" grpId="0"/>
      <p:bldP spid="2" grpId="0" animBg="1"/>
      <p:bldP spid="3" grpId="0" animBg="1"/>
      <p:bldP spid="4" grpId="0" animBg="1"/>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827" name="Text Box 3">
            <a:extLst>
              <a:ext uri="{FF2B5EF4-FFF2-40B4-BE49-F238E27FC236}">
                <a16:creationId xmlns:a16="http://schemas.microsoft.com/office/drawing/2014/main" id="{3C933B75-CD98-5F5B-7A21-B955BDB0841E}"/>
              </a:ext>
            </a:extLst>
          </p:cNvPr>
          <p:cNvSpPr txBox="1">
            <a:spLocks noChangeArrowheads="1"/>
          </p:cNvSpPr>
          <p:nvPr/>
        </p:nvSpPr>
        <p:spPr bwMode="auto">
          <a:xfrm>
            <a:off x="8902700" y="1170322"/>
            <a:ext cx="3289300" cy="701731"/>
          </a:xfrm>
          <a:prstGeom prst="rect">
            <a:avLst/>
          </a:prstGeom>
          <a:solidFill>
            <a:srgbClr val="F3F6E6"/>
          </a:solidFill>
          <a:ln>
            <a:noFill/>
          </a:ln>
          <a:effectLst/>
        </p:spPr>
        <p:txBody>
          <a:bodyPr wrap="square">
            <a:spAutoFit/>
          </a:bodyPr>
          <a:lstStyle/>
          <a:p>
            <a:pPr algn="ctr">
              <a:lnSpc>
                <a:spcPct val="90000"/>
              </a:lnSpc>
            </a:pPr>
            <a:r>
              <a:rPr lang="en-US" altLang="en-US" sz="2200" b="1" dirty="0">
                <a:latin typeface="Tahoma" panose="020B0604030504040204" pitchFamily="34" charset="0"/>
                <a:ea typeface="Tahoma" panose="020B0604030504040204" pitchFamily="34" charset="0"/>
                <a:cs typeface="Tahoma" panose="020B0604030504040204" pitchFamily="34" charset="0"/>
              </a:rPr>
              <a:t>Muertos para la Ley…</a:t>
            </a:r>
            <a:r>
              <a:rPr lang="en-US" altLang="en-US" sz="2200" b="1" dirty="0" err="1">
                <a:latin typeface="Tahoma" panose="020B0604030504040204" pitchFamily="34" charset="0"/>
                <a:ea typeface="Tahoma" panose="020B0604030504040204" pitchFamily="34" charset="0"/>
                <a:cs typeface="Tahoma" panose="020B0604030504040204" pitchFamily="34" charset="0"/>
              </a:rPr>
              <a:t>vivos</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en</a:t>
            </a:r>
            <a:r>
              <a:rPr lang="en-US" altLang="en-US" sz="2200" b="1" dirty="0">
                <a:latin typeface="Tahoma" panose="020B0604030504040204" pitchFamily="34" charset="0"/>
                <a:ea typeface="Tahoma" panose="020B0604030504040204" pitchFamily="34" charset="0"/>
                <a:cs typeface="Tahoma" panose="020B0604030504040204" pitchFamily="34" charset="0"/>
              </a:rPr>
              <a:t> Cristo</a:t>
            </a:r>
          </a:p>
        </p:txBody>
      </p:sp>
      <p:sp>
        <p:nvSpPr>
          <p:cNvPr id="205828" name="Text Box 4">
            <a:extLst>
              <a:ext uri="{FF2B5EF4-FFF2-40B4-BE49-F238E27FC236}">
                <a16:creationId xmlns:a16="http://schemas.microsoft.com/office/drawing/2014/main" id="{2EDD9A63-0264-9421-FB33-9BF9017C92CF}"/>
              </a:ext>
            </a:extLst>
          </p:cNvPr>
          <p:cNvSpPr txBox="1">
            <a:spLocks noChangeArrowheads="1"/>
          </p:cNvSpPr>
          <p:nvPr/>
        </p:nvSpPr>
        <p:spPr bwMode="auto">
          <a:xfrm>
            <a:off x="8902700" y="2514600"/>
            <a:ext cx="3289300" cy="1818959"/>
          </a:xfrm>
          <a:prstGeom prst="rect">
            <a:avLst/>
          </a:prstGeom>
          <a:solidFill>
            <a:srgbClr val="F3F6E6"/>
          </a:solidFill>
          <a:ln>
            <a:noFill/>
          </a:ln>
          <a:effec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En Cristo, fuimos puestos en libertad de la Ley; querer seguir ligados, es caer de la gracia de Dios.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05831" name="Text Box 7">
            <a:extLst>
              <a:ext uri="{FF2B5EF4-FFF2-40B4-BE49-F238E27FC236}">
                <a16:creationId xmlns:a16="http://schemas.microsoft.com/office/drawing/2014/main" id="{E2CFF8B0-043F-1D61-4211-D76DA1ACE2C9}"/>
              </a:ext>
            </a:extLst>
          </p:cNvPr>
          <p:cNvSpPr txBox="1">
            <a:spLocks noChangeArrowheads="1"/>
          </p:cNvSpPr>
          <p:nvPr/>
        </p:nvSpPr>
        <p:spPr bwMode="auto">
          <a:xfrm>
            <a:off x="8839200" y="4572001"/>
            <a:ext cx="3365090" cy="1818959"/>
          </a:xfrm>
          <a:prstGeom prst="rect">
            <a:avLst/>
          </a:prstGeom>
          <a:solidFill>
            <a:srgbClr val="F3F6E6"/>
          </a:solidFill>
          <a:ln>
            <a:noFill/>
          </a:ln>
          <a:effectLst/>
        </p:spPr>
        <p:txBody>
          <a:bodyPr wrap="square">
            <a:spAutoFit/>
          </a:bodyPr>
          <a:lstStyle/>
          <a:p>
            <a:pPr algn="ctr">
              <a:lnSpc>
                <a:spcPct val="85000"/>
              </a:lnSpc>
            </a:pPr>
            <a:r>
              <a:rPr lang="es-ES" altLang="en-US" sz="2200" b="1">
                <a:latin typeface="Tahoma" panose="020B0604030504040204" pitchFamily="34" charset="0"/>
                <a:ea typeface="Tahoma" panose="020B0604030504040204" pitchFamily="34" charset="0"/>
                <a:cs typeface="Tahoma" panose="020B0604030504040204" pitchFamily="34" charset="0"/>
              </a:rPr>
              <a:t>Lo que Dios prometió por Cristo ahora es revelado de una manera que ustedes pueden entender al leerlo.</a:t>
            </a:r>
            <a:endParaRPr lang="en-US" altLang="en-US" sz="2200" b="1">
              <a:latin typeface="Tahoma" panose="020B0604030504040204" pitchFamily="34" charset="0"/>
              <a:ea typeface="Tahoma" panose="020B0604030504040204" pitchFamily="34" charset="0"/>
              <a:cs typeface="Tahoma" panose="020B0604030504040204" pitchFamily="34" charset="0"/>
            </a:endParaRPr>
          </a:p>
        </p:txBody>
      </p:sp>
      <p:sp>
        <p:nvSpPr>
          <p:cNvPr id="205834" name="Rectangle 10">
            <a:extLst>
              <a:ext uri="{FF2B5EF4-FFF2-40B4-BE49-F238E27FC236}">
                <a16:creationId xmlns:a16="http://schemas.microsoft.com/office/drawing/2014/main" id="{EC4D0EC2-6D37-7BD9-032D-2FCD0F516EBD}"/>
              </a:ext>
            </a:extLst>
          </p:cNvPr>
          <p:cNvSpPr>
            <a:spLocks noChangeArrowheads="1"/>
          </p:cNvSpPr>
          <p:nvPr/>
        </p:nvSpPr>
        <p:spPr bwMode="auto">
          <a:xfrm>
            <a:off x="0" y="825531"/>
            <a:ext cx="8534400"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Gál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2:19-20 -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Porque yo por la ley soy muerto para la ley, a fin de vivir para Dios. Con Cristo estoy juntamente crucificado, y ya no vivo yo, mas vive Cristo en mí; y lo que ahora vivo en la carne, lo vivo en la fe del Hijo de Dios, el cual me amó y se entregó a sí mismo por mí.</a:t>
            </a:r>
          </a:p>
        </p:txBody>
      </p:sp>
      <p:sp>
        <p:nvSpPr>
          <p:cNvPr id="205835" name="Text Box 11">
            <a:extLst>
              <a:ext uri="{FF2B5EF4-FFF2-40B4-BE49-F238E27FC236}">
                <a16:creationId xmlns:a16="http://schemas.microsoft.com/office/drawing/2014/main" id="{45FF2E3C-1A63-65C8-6A07-92E280A4E386}"/>
              </a:ext>
            </a:extLst>
          </p:cNvPr>
          <p:cNvSpPr txBox="1">
            <a:spLocks noChangeArrowheads="1"/>
          </p:cNvSpPr>
          <p:nvPr/>
        </p:nvSpPr>
        <p:spPr bwMode="auto">
          <a:xfrm>
            <a:off x="0" y="0"/>
            <a:ext cx="8534400" cy="424732"/>
          </a:xfrm>
          <a:prstGeom prst="rect">
            <a:avLst/>
          </a:prstGeom>
          <a:solidFill>
            <a:srgbClr val="F3F6E6"/>
          </a:solidFill>
          <a:ln>
            <a:noFill/>
          </a:ln>
          <a:effectLst/>
        </p:spPr>
        <p:txBody>
          <a:bodyPr wrap="square">
            <a:spAutoFit/>
          </a:bodyPr>
          <a:lstStyle/>
          <a:p>
            <a:pPr algn="ctr">
              <a:lnSpc>
                <a:spcPct val="90000"/>
              </a:lnSpc>
            </a:pPr>
            <a:r>
              <a:rPr lang="en-US" altLang="en-US" sz="2400" b="1">
                <a:latin typeface="Tahoma" panose="020B0604030504040204" pitchFamily="34" charset="0"/>
                <a:ea typeface="Tahoma" panose="020B0604030504040204" pitchFamily="34" charset="0"/>
                <a:cs typeface="Tahoma" panose="020B0604030504040204" pitchFamily="34" charset="0"/>
              </a:rPr>
              <a:t>Gracias a Jeremías, estos textos tienen sentido:</a:t>
            </a:r>
          </a:p>
        </p:txBody>
      </p:sp>
      <p:sp>
        <p:nvSpPr>
          <p:cNvPr id="205836" name="Rectangle 12">
            <a:extLst>
              <a:ext uri="{FF2B5EF4-FFF2-40B4-BE49-F238E27FC236}">
                <a16:creationId xmlns:a16="http://schemas.microsoft.com/office/drawing/2014/main" id="{E5FECE15-6734-4F44-AECA-1F8F9FC5B4AB}"/>
              </a:ext>
            </a:extLst>
          </p:cNvPr>
          <p:cNvSpPr>
            <a:spLocks noChangeArrowheads="1"/>
          </p:cNvSpPr>
          <p:nvPr/>
        </p:nvSpPr>
        <p:spPr bwMode="auto">
          <a:xfrm>
            <a:off x="-9525" y="2807760"/>
            <a:ext cx="8639763" cy="124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Gál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5:1-4 -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Estad, pues, firmes en la libertad con que Cristo nos hizo libres, y no estéis otra vez sujetos al yugo de esclavitud … De Cristo os desligasteis, los que por la ley os justificáis; de la gracia habéis caído.</a:t>
            </a:r>
          </a:p>
        </p:txBody>
      </p:sp>
      <p:sp>
        <p:nvSpPr>
          <p:cNvPr id="205837" name="Rectangle 13">
            <a:extLst>
              <a:ext uri="{FF2B5EF4-FFF2-40B4-BE49-F238E27FC236}">
                <a16:creationId xmlns:a16="http://schemas.microsoft.com/office/drawing/2014/main" id="{5DE2416F-2CA4-B658-BE7E-C05D9C226B30}"/>
              </a:ext>
            </a:extLst>
          </p:cNvPr>
          <p:cNvSpPr>
            <a:spLocks noChangeArrowheads="1"/>
          </p:cNvSpPr>
          <p:nvPr/>
        </p:nvSpPr>
        <p:spPr bwMode="auto">
          <a:xfrm>
            <a:off x="235" y="4413876"/>
            <a:ext cx="8534400" cy="2394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Ef 3:2-5 -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si es que habéis oído de…la gracia de Dios que me fue dada para con vosotros; que por revelación me fue declarado el misterio, como antes lo he escrito brevemente, leyendo lo cual podéis entender cuál sea mi conocimiento en el misterio de Cristo, misterio que en otras generaciones no se dio a conocer a los hijos de los hombres, como ahora es revelado a sus santos apóstoles y profetas por el Espíritu: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05835"/>
                                        </p:tgtEl>
                                        <p:attrNameLst>
                                          <p:attrName>style.visibility</p:attrName>
                                        </p:attrNameLst>
                                      </p:cBhvr>
                                      <p:to>
                                        <p:strVal val="visible"/>
                                      </p:to>
                                    </p:set>
                                    <p:animEffect transition="in" filter="checkerboard(across)">
                                      <p:cBhvr>
                                        <p:cTn id="7" dur="1000"/>
                                        <p:tgtEl>
                                          <p:spTgt spid="205835"/>
                                        </p:tgtEl>
                                      </p:cBhvr>
                                    </p:animEffect>
                                  </p:childTnLst>
                                </p:cTn>
                              </p:par>
                            </p:childTnLst>
                          </p:cTn>
                        </p:par>
                        <p:par>
                          <p:cTn id="8" fill="hold" nodeType="afterGroup">
                            <p:stCondLst>
                              <p:cond delay="1000"/>
                            </p:stCondLst>
                            <p:childTnLst>
                              <p:par>
                                <p:cTn id="9" presetID="16" presetClass="entr" presetSubtype="37" fill="hold" nodeType="afterEffect">
                                  <p:stCondLst>
                                    <p:cond delay="0"/>
                                  </p:stCondLst>
                                  <p:iterate type="wd">
                                    <p:tmPct val="1000"/>
                                  </p:iterate>
                                  <p:childTnLst>
                                    <p:set>
                                      <p:cBhvr>
                                        <p:cTn id="10" dur="1" fill="hold">
                                          <p:stCondLst>
                                            <p:cond delay="0"/>
                                          </p:stCondLst>
                                        </p:cTn>
                                        <p:tgtEl>
                                          <p:spTgt spid="205834"/>
                                        </p:tgtEl>
                                        <p:attrNameLst>
                                          <p:attrName>style.visibility</p:attrName>
                                        </p:attrNameLst>
                                      </p:cBhvr>
                                      <p:to>
                                        <p:strVal val="visible"/>
                                      </p:to>
                                    </p:set>
                                    <p:animEffect transition="in" filter="barn(outVertical)">
                                      <p:cBhvr>
                                        <p:cTn id="11" dur="1000"/>
                                        <p:tgtEl>
                                          <p:spTgt spid="20583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8" presetClass="entr" presetSubtype="32" fill="hold" nodeType="clickEffect">
                                  <p:stCondLst>
                                    <p:cond delay="0"/>
                                  </p:stCondLst>
                                  <p:childTnLst>
                                    <p:set>
                                      <p:cBhvr>
                                        <p:cTn id="15" dur="1" fill="hold">
                                          <p:stCondLst>
                                            <p:cond delay="0"/>
                                          </p:stCondLst>
                                        </p:cTn>
                                        <p:tgtEl>
                                          <p:spTgt spid="205827"/>
                                        </p:tgtEl>
                                        <p:attrNameLst>
                                          <p:attrName>style.visibility</p:attrName>
                                        </p:attrNameLst>
                                      </p:cBhvr>
                                      <p:to>
                                        <p:strVal val="visible"/>
                                      </p:to>
                                    </p:set>
                                    <p:animEffect transition="in" filter="diamond(out)">
                                      <p:cBhvr>
                                        <p:cTn id="16" dur="1000"/>
                                        <p:tgtEl>
                                          <p:spTgt spid="20582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37" fill="hold" nodeType="clickEffect">
                                  <p:stCondLst>
                                    <p:cond delay="0"/>
                                  </p:stCondLst>
                                  <p:iterate type="wd">
                                    <p:tmPct val="1000"/>
                                  </p:iterate>
                                  <p:childTnLst>
                                    <p:set>
                                      <p:cBhvr>
                                        <p:cTn id="20" dur="1" fill="hold">
                                          <p:stCondLst>
                                            <p:cond delay="0"/>
                                          </p:stCondLst>
                                        </p:cTn>
                                        <p:tgtEl>
                                          <p:spTgt spid="205836"/>
                                        </p:tgtEl>
                                        <p:attrNameLst>
                                          <p:attrName>style.visibility</p:attrName>
                                        </p:attrNameLst>
                                      </p:cBhvr>
                                      <p:to>
                                        <p:strVal val="visible"/>
                                      </p:to>
                                    </p:set>
                                    <p:animEffect transition="in" filter="barn(outVertical)">
                                      <p:cBhvr>
                                        <p:cTn id="21" dur="1000"/>
                                        <p:tgtEl>
                                          <p:spTgt spid="20583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32" fill="hold" nodeType="clickEffect">
                                  <p:stCondLst>
                                    <p:cond delay="0"/>
                                  </p:stCondLst>
                                  <p:childTnLst>
                                    <p:set>
                                      <p:cBhvr>
                                        <p:cTn id="25" dur="1" fill="hold">
                                          <p:stCondLst>
                                            <p:cond delay="0"/>
                                          </p:stCondLst>
                                        </p:cTn>
                                        <p:tgtEl>
                                          <p:spTgt spid="205828"/>
                                        </p:tgtEl>
                                        <p:attrNameLst>
                                          <p:attrName>style.visibility</p:attrName>
                                        </p:attrNameLst>
                                      </p:cBhvr>
                                      <p:to>
                                        <p:strVal val="visible"/>
                                      </p:to>
                                    </p:set>
                                    <p:animEffect transition="in" filter="diamond(out)">
                                      <p:cBhvr>
                                        <p:cTn id="26" dur="1000"/>
                                        <p:tgtEl>
                                          <p:spTgt spid="2058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37" fill="hold" nodeType="clickEffect">
                                  <p:stCondLst>
                                    <p:cond delay="0"/>
                                  </p:stCondLst>
                                  <p:iterate type="wd">
                                    <p:tmPct val="1000"/>
                                  </p:iterate>
                                  <p:childTnLst>
                                    <p:set>
                                      <p:cBhvr>
                                        <p:cTn id="30" dur="1" fill="hold">
                                          <p:stCondLst>
                                            <p:cond delay="0"/>
                                          </p:stCondLst>
                                        </p:cTn>
                                        <p:tgtEl>
                                          <p:spTgt spid="205837"/>
                                        </p:tgtEl>
                                        <p:attrNameLst>
                                          <p:attrName>style.visibility</p:attrName>
                                        </p:attrNameLst>
                                      </p:cBhvr>
                                      <p:to>
                                        <p:strVal val="visible"/>
                                      </p:to>
                                    </p:set>
                                    <p:animEffect transition="in" filter="barn(outVertical)">
                                      <p:cBhvr>
                                        <p:cTn id="31" dur="1000"/>
                                        <p:tgtEl>
                                          <p:spTgt spid="20583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8" presetClass="entr" presetSubtype="32" fill="hold" nodeType="clickEffect">
                                  <p:stCondLst>
                                    <p:cond delay="0"/>
                                  </p:stCondLst>
                                  <p:childTnLst>
                                    <p:set>
                                      <p:cBhvr>
                                        <p:cTn id="35" dur="1" fill="hold">
                                          <p:stCondLst>
                                            <p:cond delay="0"/>
                                          </p:stCondLst>
                                        </p:cTn>
                                        <p:tgtEl>
                                          <p:spTgt spid="205831"/>
                                        </p:tgtEl>
                                        <p:attrNameLst>
                                          <p:attrName>style.visibility</p:attrName>
                                        </p:attrNameLst>
                                      </p:cBhvr>
                                      <p:to>
                                        <p:strVal val="visible"/>
                                      </p:to>
                                    </p:set>
                                    <p:animEffect transition="in" filter="diamond(out)">
                                      <p:cBhvr>
                                        <p:cTn id="36" dur="1000"/>
                                        <p:tgtEl>
                                          <p:spTgt spid="205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animBg="1"/>
      <p:bldP spid="205828" grpId="0" animBg="1"/>
      <p:bldP spid="205831" grpId="0" animBg="1"/>
      <p:bldP spid="205834" grpId="0"/>
      <p:bldP spid="205835" grpId="0" animBg="1"/>
      <p:bldP spid="205836" grpId="0"/>
      <p:bldP spid="205837"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3778" name="Text Box 2">
            <a:extLst>
              <a:ext uri="{FF2B5EF4-FFF2-40B4-BE49-F238E27FC236}">
                <a16:creationId xmlns:a16="http://schemas.microsoft.com/office/drawing/2014/main" id="{EAFF203F-F868-C441-2909-2961FF96104D}"/>
              </a:ext>
            </a:extLst>
          </p:cNvPr>
          <p:cNvSpPr txBox="1">
            <a:spLocks noChangeArrowheads="1"/>
          </p:cNvSpPr>
          <p:nvPr/>
        </p:nvSpPr>
        <p:spPr bwMode="auto">
          <a:xfrm>
            <a:off x="76200" y="1295401"/>
            <a:ext cx="37338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Jeremías</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3:14-18</a:t>
            </a:r>
          </a:p>
          <a:p>
            <a:pPr>
              <a:lnSpc>
                <a:spcPct val="90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32:36-41</a:t>
            </a:r>
          </a:p>
          <a:p>
            <a:pPr>
              <a:lnSpc>
                <a:spcPct val="90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31:31-34</a:t>
            </a:r>
            <a:endParaRPr lang="en-US" altLang="en-US" sz="2300" b="1" dirty="0">
              <a:latin typeface="Tahoma" panose="020B0604030504040204" pitchFamily="34" charset="0"/>
              <a:ea typeface="Tahoma" panose="020B0604030504040204" pitchFamily="34" charset="0"/>
              <a:cs typeface="Tahoma" panose="020B0604030504040204" pitchFamily="34" charset="0"/>
            </a:endParaRPr>
          </a:p>
        </p:txBody>
      </p:sp>
      <p:sp>
        <p:nvSpPr>
          <p:cNvPr id="203779" name="Text Box 3">
            <a:extLst>
              <a:ext uri="{FF2B5EF4-FFF2-40B4-BE49-F238E27FC236}">
                <a16:creationId xmlns:a16="http://schemas.microsoft.com/office/drawing/2014/main" id="{8A308EDE-2E41-BEA2-07CC-5175222AA8BC}"/>
              </a:ext>
            </a:extLst>
          </p:cNvPr>
          <p:cNvSpPr txBox="1">
            <a:spLocks noChangeArrowheads="1"/>
          </p:cNvSpPr>
          <p:nvPr/>
        </p:nvSpPr>
        <p:spPr bwMode="auto">
          <a:xfrm>
            <a:off x="304800" y="2295755"/>
            <a:ext cx="6096000" cy="363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Devolverá</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un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remanente</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del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cautiverio</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Pastores</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con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ciencia</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inteligencia</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Arca no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extrañada</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ni</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hará</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otra</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Jerusalén</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Trono</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de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Jehová</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Todas</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naciones</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se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reunirán</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allí</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Unidos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en</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corazón</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acción</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Dará</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un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pacto</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siempre</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escrito</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en</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mente</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en</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corazón</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conocerán</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al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Señor</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 no me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acordaré</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más</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CO"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de su pecado</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03780" name="Text Box 4">
            <a:extLst>
              <a:ext uri="{FF2B5EF4-FFF2-40B4-BE49-F238E27FC236}">
                <a16:creationId xmlns:a16="http://schemas.microsoft.com/office/drawing/2014/main" id="{481B996F-8E56-D490-0B6F-2B02395F8511}"/>
              </a:ext>
            </a:extLst>
          </p:cNvPr>
          <p:cNvSpPr txBox="1">
            <a:spLocks noChangeArrowheads="1"/>
          </p:cNvSpPr>
          <p:nvPr/>
        </p:nvSpPr>
        <p:spPr bwMode="auto">
          <a:xfrm>
            <a:off x="7010400" y="1328038"/>
            <a:ext cx="52578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Hebreos</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8 y 10</a:t>
            </a:r>
          </a:p>
          <a:p>
            <a:r>
              <a:rPr lang="en-US" altLang="en-US" sz="23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Gál</a:t>
            </a:r>
            <a:r>
              <a:rPr lang="en-US" altLang="en-US" sz="2300" b="1" u="sng" dirty="0">
                <a:solidFill>
                  <a:srgbClr val="FFFF00"/>
                </a:solidFill>
                <a:latin typeface="Tahoma" panose="020B0604030504040204" pitchFamily="34" charset="0"/>
                <a:ea typeface="Tahoma" panose="020B0604030504040204" pitchFamily="34" charset="0"/>
                <a:cs typeface="Tahoma" panose="020B0604030504040204" pitchFamily="34" charset="0"/>
              </a:rPr>
              <a:t>. 2:19-21; 5:1-4; Ef. 3:1-5</a:t>
            </a: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otro pacto fue buscado para</a:t>
            </a:r>
          </a:p>
          <a:p>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sustituir el viejo</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viejo era defectuoso debido a   </a:t>
            </a:r>
          </a:p>
          <a:p>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la infidelidad de Israel.</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un nuevo sustituiría el viejo:</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en</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mente</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sobre</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corazón</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su</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Dios, Mi pueblo</a:t>
            </a: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conocerán</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al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Señor</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pecados</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no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más</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recordados</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viejo</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se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envejece</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desaparece</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*Jesús vino con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pacto</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nuevo</a:t>
            </a: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*Jesús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quitó</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pecados</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siempre</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*Reina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Rey y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Sacerdote</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03781" name="AutoShape 5">
            <a:extLst>
              <a:ext uri="{FF2B5EF4-FFF2-40B4-BE49-F238E27FC236}">
                <a16:creationId xmlns:a16="http://schemas.microsoft.com/office/drawing/2014/main" id="{298C226A-810D-F6F4-196B-3831BB8D3868}"/>
              </a:ext>
            </a:extLst>
          </p:cNvPr>
          <p:cNvSpPr>
            <a:spLocks/>
          </p:cNvSpPr>
          <p:nvPr/>
        </p:nvSpPr>
        <p:spPr bwMode="auto">
          <a:xfrm>
            <a:off x="6705600" y="1409700"/>
            <a:ext cx="304800" cy="5181600"/>
          </a:xfrm>
          <a:prstGeom prst="leftBracket">
            <a:avLst>
              <a:gd name="adj" fmla="val 125296"/>
            </a:avLst>
          </a:prstGeom>
          <a:noFill/>
          <a:ln w="571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3782" name="Text Box 6">
            <a:extLst>
              <a:ext uri="{FF2B5EF4-FFF2-40B4-BE49-F238E27FC236}">
                <a16:creationId xmlns:a16="http://schemas.microsoft.com/office/drawing/2014/main" id="{FB06AF69-5C60-EFD4-6B9A-9C9A1755DFB2}"/>
              </a:ext>
            </a:extLst>
          </p:cNvPr>
          <p:cNvSpPr txBox="1">
            <a:spLocks noChangeArrowheads="1"/>
          </p:cNvSpPr>
          <p:nvPr/>
        </p:nvSpPr>
        <p:spPr bwMode="auto">
          <a:xfrm>
            <a:off x="3034030" y="949836"/>
            <a:ext cx="3609340"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Iluminados</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03783" name="Text Box 7">
            <a:extLst>
              <a:ext uri="{FF2B5EF4-FFF2-40B4-BE49-F238E27FC236}">
                <a16:creationId xmlns:a16="http://schemas.microsoft.com/office/drawing/2014/main" id="{C9B36E4D-927B-041C-7E0E-805F75B5486F}"/>
              </a:ext>
            </a:extLst>
          </p:cNvPr>
          <p:cNvSpPr txBox="1">
            <a:spLocks noChangeArrowheads="1"/>
          </p:cNvSpPr>
          <p:nvPr/>
        </p:nvSpPr>
        <p:spPr bwMode="auto">
          <a:xfrm>
            <a:off x="0" y="1"/>
            <a:ext cx="12192000" cy="954107"/>
          </a:xfrm>
          <a:prstGeom prst="rect">
            <a:avLst/>
          </a:prstGeom>
          <a:solidFill>
            <a:srgbClr val="F3F6E6"/>
          </a:solidFill>
          <a:ln>
            <a:noFill/>
          </a:ln>
          <a:effec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Jesús: el un Sacrificio eficaz, Sacerdote de Dios,</a:t>
            </a:r>
          </a:p>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entronizado a la diestra de Dios, Dador del Nuevo Pacto</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203784" name="Line 8">
            <a:extLst>
              <a:ext uri="{FF2B5EF4-FFF2-40B4-BE49-F238E27FC236}">
                <a16:creationId xmlns:a16="http://schemas.microsoft.com/office/drawing/2014/main" id="{45B0DAAE-9F4E-B984-B5EA-7AC91535E2B7}"/>
              </a:ext>
            </a:extLst>
          </p:cNvPr>
          <p:cNvSpPr>
            <a:spLocks noChangeShapeType="1"/>
          </p:cNvSpPr>
          <p:nvPr/>
        </p:nvSpPr>
        <p:spPr bwMode="auto">
          <a:xfrm flipH="1">
            <a:off x="2981324" y="1477774"/>
            <a:ext cx="3876676" cy="12189"/>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3791" name="Line 15">
            <a:extLst>
              <a:ext uri="{FF2B5EF4-FFF2-40B4-BE49-F238E27FC236}">
                <a16:creationId xmlns:a16="http://schemas.microsoft.com/office/drawing/2014/main" id="{1FDA6E5F-55A7-B1CD-EE99-64763442FD0C}"/>
              </a:ext>
            </a:extLst>
          </p:cNvPr>
          <p:cNvSpPr>
            <a:spLocks noChangeShapeType="1"/>
          </p:cNvSpPr>
          <p:nvPr/>
        </p:nvSpPr>
        <p:spPr bwMode="auto">
          <a:xfrm flipH="1">
            <a:off x="2971800" y="1770250"/>
            <a:ext cx="3733800" cy="9527"/>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3792" name="Line 16">
            <a:extLst>
              <a:ext uri="{FF2B5EF4-FFF2-40B4-BE49-F238E27FC236}">
                <a16:creationId xmlns:a16="http://schemas.microsoft.com/office/drawing/2014/main" id="{717341EA-BE07-377B-7936-0B4170B44CA9}"/>
              </a:ext>
            </a:extLst>
          </p:cNvPr>
          <p:cNvSpPr>
            <a:spLocks noChangeShapeType="1"/>
          </p:cNvSpPr>
          <p:nvPr/>
        </p:nvSpPr>
        <p:spPr bwMode="auto">
          <a:xfrm flipH="1">
            <a:off x="2971800" y="2138257"/>
            <a:ext cx="3733800" cy="9527"/>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nodeType="withEffect">
                                  <p:stCondLst>
                                    <p:cond delay="0"/>
                                  </p:stCondLst>
                                  <p:childTnLst>
                                    <p:set>
                                      <p:cBhvr>
                                        <p:cTn id="6" dur="1" fill="hold">
                                          <p:stCondLst>
                                            <p:cond delay="0"/>
                                          </p:stCondLst>
                                        </p:cTn>
                                        <p:tgtEl>
                                          <p:spTgt spid="203783"/>
                                        </p:tgtEl>
                                        <p:attrNameLst>
                                          <p:attrName>style.visibility</p:attrName>
                                        </p:attrNameLst>
                                      </p:cBhvr>
                                      <p:to>
                                        <p:strVal val="visible"/>
                                      </p:to>
                                    </p:set>
                                    <p:animEffect transition="in" filter="strips(upRight)">
                                      <p:cBhvr>
                                        <p:cTn id="7" dur="1000"/>
                                        <p:tgtEl>
                                          <p:spTgt spid="2037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iterate type="wd">
                                    <p:tmPct val="4000"/>
                                  </p:iterate>
                                  <p:childTnLst>
                                    <p:set>
                                      <p:cBhvr>
                                        <p:cTn id="11" dur="1" fill="hold">
                                          <p:stCondLst>
                                            <p:cond delay="0"/>
                                          </p:stCondLst>
                                        </p:cTn>
                                        <p:tgtEl>
                                          <p:spTgt spid="203780"/>
                                        </p:tgtEl>
                                        <p:attrNameLst>
                                          <p:attrName>style.visibility</p:attrName>
                                        </p:attrNameLst>
                                      </p:cBhvr>
                                      <p:to>
                                        <p:strVal val="visible"/>
                                      </p:to>
                                    </p:set>
                                    <p:animEffect transition="in" filter="slide(fromLeft)">
                                      <p:cBhvr>
                                        <p:cTn id="12" dur="1000"/>
                                        <p:tgtEl>
                                          <p:spTgt spid="2037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8" fill="hold" nodeType="clickEffect">
                                  <p:stCondLst>
                                    <p:cond delay="0"/>
                                  </p:stCondLst>
                                  <p:childTnLst>
                                    <p:set>
                                      <p:cBhvr>
                                        <p:cTn id="16" dur="1" fill="hold">
                                          <p:stCondLst>
                                            <p:cond delay="0"/>
                                          </p:stCondLst>
                                        </p:cTn>
                                        <p:tgtEl>
                                          <p:spTgt spid="203781"/>
                                        </p:tgtEl>
                                        <p:attrNameLst>
                                          <p:attrName>style.visibility</p:attrName>
                                        </p:attrNameLst>
                                      </p:cBhvr>
                                      <p:to>
                                        <p:strVal val="visible"/>
                                      </p:to>
                                    </p:set>
                                    <p:anim calcmode="lin" valueType="num">
                                      <p:cBhvr>
                                        <p:cTn id="17" dur="1000" fill="hold"/>
                                        <p:tgtEl>
                                          <p:spTgt spid="203781"/>
                                        </p:tgtEl>
                                        <p:attrNameLst>
                                          <p:attrName>ppt_x</p:attrName>
                                        </p:attrNameLst>
                                      </p:cBhvr>
                                      <p:tavLst>
                                        <p:tav tm="0">
                                          <p:val>
                                            <p:strVal val="#ppt_x-#ppt_w/2"/>
                                          </p:val>
                                        </p:tav>
                                        <p:tav tm="100000">
                                          <p:val>
                                            <p:strVal val="#ppt_x"/>
                                          </p:val>
                                        </p:tav>
                                      </p:tavLst>
                                    </p:anim>
                                    <p:anim calcmode="lin" valueType="num">
                                      <p:cBhvr>
                                        <p:cTn id="18" dur="1000" fill="hold"/>
                                        <p:tgtEl>
                                          <p:spTgt spid="203781"/>
                                        </p:tgtEl>
                                        <p:attrNameLst>
                                          <p:attrName>ppt_y</p:attrName>
                                        </p:attrNameLst>
                                      </p:cBhvr>
                                      <p:tavLst>
                                        <p:tav tm="0">
                                          <p:val>
                                            <p:strVal val="#ppt_y"/>
                                          </p:val>
                                        </p:tav>
                                        <p:tav tm="100000">
                                          <p:val>
                                            <p:strVal val="#ppt_y"/>
                                          </p:val>
                                        </p:tav>
                                      </p:tavLst>
                                    </p:anim>
                                    <p:anim calcmode="lin" valueType="num">
                                      <p:cBhvr>
                                        <p:cTn id="19" dur="1000" fill="hold"/>
                                        <p:tgtEl>
                                          <p:spTgt spid="203781"/>
                                        </p:tgtEl>
                                        <p:attrNameLst>
                                          <p:attrName>ppt_w</p:attrName>
                                        </p:attrNameLst>
                                      </p:cBhvr>
                                      <p:tavLst>
                                        <p:tav tm="0">
                                          <p:val>
                                            <p:fltVal val="0"/>
                                          </p:val>
                                        </p:tav>
                                        <p:tav tm="100000">
                                          <p:val>
                                            <p:strVal val="#ppt_w"/>
                                          </p:val>
                                        </p:tav>
                                      </p:tavLst>
                                    </p:anim>
                                    <p:anim calcmode="lin" valueType="num">
                                      <p:cBhvr>
                                        <p:cTn id="20" dur="1000" fill="hold"/>
                                        <p:tgtEl>
                                          <p:spTgt spid="203781"/>
                                        </p:tgtEl>
                                        <p:attrNameLst>
                                          <p:attrName>ppt_h</p:attrName>
                                        </p:attrNameLst>
                                      </p:cBhvr>
                                      <p:tavLst>
                                        <p:tav tm="0">
                                          <p:val>
                                            <p:strVal val="#ppt_h"/>
                                          </p:val>
                                        </p:tav>
                                        <p:tav tm="100000">
                                          <p:val>
                                            <p:strVal val="#ppt_h"/>
                                          </p:val>
                                        </p:tav>
                                      </p:tavLst>
                                    </p:anim>
                                  </p:childTnLst>
                                </p:cTn>
                              </p:par>
                              <p:par>
                                <p:cTn id="21" presetID="12" presetClass="entr" presetSubtype="8" fill="hold" nodeType="withEffect">
                                  <p:stCondLst>
                                    <p:cond delay="0"/>
                                  </p:stCondLst>
                                  <p:childTnLst>
                                    <p:set>
                                      <p:cBhvr>
                                        <p:cTn id="22" dur="1" fill="hold">
                                          <p:stCondLst>
                                            <p:cond delay="0"/>
                                          </p:stCondLst>
                                        </p:cTn>
                                        <p:tgtEl>
                                          <p:spTgt spid="203784"/>
                                        </p:tgtEl>
                                        <p:attrNameLst>
                                          <p:attrName>style.visibility</p:attrName>
                                        </p:attrNameLst>
                                      </p:cBhvr>
                                      <p:to>
                                        <p:strVal val="visible"/>
                                      </p:to>
                                    </p:set>
                                    <p:animEffect transition="in" filter="slide(fromLeft)">
                                      <p:cBhvr>
                                        <p:cTn id="23" dur="2000"/>
                                        <p:tgtEl>
                                          <p:spTgt spid="203784"/>
                                        </p:tgtEl>
                                      </p:cBhvr>
                                    </p:animEffect>
                                  </p:childTnLst>
                                </p:cTn>
                              </p:par>
                              <p:par>
                                <p:cTn id="24" presetID="12" presetClass="entr" presetSubtype="8" fill="hold" nodeType="withEffect">
                                  <p:stCondLst>
                                    <p:cond delay="0"/>
                                  </p:stCondLst>
                                  <p:childTnLst>
                                    <p:set>
                                      <p:cBhvr>
                                        <p:cTn id="25" dur="1" fill="hold">
                                          <p:stCondLst>
                                            <p:cond delay="0"/>
                                          </p:stCondLst>
                                        </p:cTn>
                                        <p:tgtEl>
                                          <p:spTgt spid="203791"/>
                                        </p:tgtEl>
                                        <p:attrNameLst>
                                          <p:attrName>style.visibility</p:attrName>
                                        </p:attrNameLst>
                                      </p:cBhvr>
                                      <p:to>
                                        <p:strVal val="visible"/>
                                      </p:to>
                                    </p:set>
                                    <p:animEffect transition="in" filter="slide(fromLeft)">
                                      <p:cBhvr>
                                        <p:cTn id="26" dur="2000"/>
                                        <p:tgtEl>
                                          <p:spTgt spid="203791"/>
                                        </p:tgtEl>
                                      </p:cBhvr>
                                    </p:animEffect>
                                  </p:childTnLst>
                                </p:cTn>
                              </p:par>
                              <p:par>
                                <p:cTn id="27" presetID="12" presetClass="entr" presetSubtype="8" fill="hold" nodeType="withEffect">
                                  <p:stCondLst>
                                    <p:cond delay="0"/>
                                  </p:stCondLst>
                                  <p:childTnLst>
                                    <p:set>
                                      <p:cBhvr>
                                        <p:cTn id="28" dur="1" fill="hold">
                                          <p:stCondLst>
                                            <p:cond delay="0"/>
                                          </p:stCondLst>
                                        </p:cTn>
                                        <p:tgtEl>
                                          <p:spTgt spid="203792"/>
                                        </p:tgtEl>
                                        <p:attrNameLst>
                                          <p:attrName>style.visibility</p:attrName>
                                        </p:attrNameLst>
                                      </p:cBhvr>
                                      <p:to>
                                        <p:strVal val="visible"/>
                                      </p:to>
                                    </p:set>
                                    <p:animEffect transition="in" filter="slide(fromLeft)">
                                      <p:cBhvr>
                                        <p:cTn id="29" dur="2000"/>
                                        <p:tgtEl>
                                          <p:spTgt spid="203792"/>
                                        </p:tgtEl>
                                      </p:cBhvr>
                                    </p:animEffect>
                                  </p:childTnLst>
                                </p:cTn>
                              </p:par>
                              <p:par>
                                <p:cTn id="30" presetID="16" presetClass="entr" presetSubtype="37" fill="hold" nodeType="withEffect">
                                  <p:stCondLst>
                                    <p:cond delay="0"/>
                                  </p:stCondLst>
                                  <p:iterate type="lt">
                                    <p:tmPct val="5000"/>
                                  </p:iterate>
                                  <p:childTnLst>
                                    <p:set>
                                      <p:cBhvr>
                                        <p:cTn id="31" dur="1" fill="hold">
                                          <p:stCondLst>
                                            <p:cond delay="0"/>
                                          </p:stCondLst>
                                        </p:cTn>
                                        <p:tgtEl>
                                          <p:spTgt spid="203782"/>
                                        </p:tgtEl>
                                        <p:attrNameLst>
                                          <p:attrName>style.visibility</p:attrName>
                                        </p:attrNameLst>
                                      </p:cBhvr>
                                      <p:to>
                                        <p:strVal val="visible"/>
                                      </p:to>
                                    </p:set>
                                    <p:animEffect transition="in" filter="barn(outVertical)">
                                      <p:cBhvr>
                                        <p:cTn id="32" dur="1000"/>
                                        <p:tgtEl>
                                          <p:spTgt spid="203782"/>
                                        </p:tgtEl>
                                      </p:cBhvr>
                                    </p:animEffect>
                                  </p:childTnLst>
                                </p:cTn>
                              </p:par>
                              <p:par>
                                <p:cTn id="33" presetID="12" presetClass="entr" presetSubtype="8" fill="hold" nodeType="withEffect">
                                  <p:stCondLst>
                                    <p:cond delay="0"/>
                                  </p:stCondLst>
                                  <p:iterate type="lt">
                                    <p:tmPct val="3000"/>
                                  </p:iterate>
                                  <p:childTnLst>
                                    <p:set>
                                      <p:cBhvr>
                                        <p:cTn id="34" dur="1" fill="hold">
                                          <p:stCondLst>
                                            <p:cond delay="0"/>
                                          </p:stCondLst>
                                        </p:cTn>
                                        <p:tgtEl>
                                          <p:spTgt spid="203778"/>
                                        </p:tgtEl>
                                        <p:attrNameLst>
                                          <p:attrName>style.visibility</p:attrName>
                                        </p:attrNameLst>
                                      </p:cBhvr>
                                      <p:to>
                                        <p:strVal val="visible"/>
                                      </p:to>
                                    </p:set>
                                    <p:animEffect transition="in" filter="slide(fromLeft)">
                                      <p:cBhvr>
                                        <p:cTn id="35" dur="1000"/>
                                        <p:tgtEl>
                                          <p:spTgt spid="203778"/>
                                        </p:tgtEl>
                                      </p:cBhvr>
                                    </p:animEffect>
                                  </p:childTnLst>
                                </p:cTn>
                              </p:par>
                            </p:childTnLst>
                          </p:cTn>
                        </p:par>
                        <p:par>
                          <p:cTn id="36" fill="hold" nodeType="afterGroup">
                            <p:stCondLst>
                              <p:cond delay="2000"/>
                            </p:stCondLst>
                            <p:childTnLst>
                              <p:par>
                                <p:cTn id="37" presetID="12" presetClass="entr" presetSubtype="8" fill="hold" nodeType="afterEffect">
                                  <p:stCondLst>
                                    <p:cond delay="0"/>
                                  </p:stCondLst>
                                  <p:iterate type="wd">
                                    <p:tmPct val="2000"/>
                                  </p:iterate>
                                  <p:childTnLst>
                                    <p:set>
                                      <p:cBhvr>
                                        <p:cTn id="38" dur="1" fill="hold">
                                          <p:stCondLst>
                                            <p:cond delay="0"/>
                                          </p:stCondLst>
                                        </p:cTn>
                                        <p:tgtEl>
                                          <p:spTgt spid="203779"/>
                                        </p:tgtEl>
                                        <p:attrNameLst>
                                          <p:attrName>style.visibility</p:attrName>
                                        </p:attrNameLst>
                                      </p:cBhvr>
                                      <p:to>
                                        <p:strVal val="visible"/>
                                      </p:to>
                                    </p:set>
                                    <p:animEffect transition="in" filter="slide(fromLeft)">
                                      <p:cBhvr>
                                        <p:cTn id="39" dur="1000"/>
                                        <p:tgtEl>
                                          <p:spTgt spid="203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p:bldP spid="203779" grpId="0"/>
      <p:bldP spid="203780" grpId="0"/>
      <p:bldP spid="203782" grpId="0"/>
      <p:bldP spid="20378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8898" name="Picture 2">
            <a:extLst>
              <a:ext uri="{FF2B5EF4-FFF2-40B4-BE49-F238E27FC236}">
                <a16:creationId xmlns:a16="http://schemas.microsoft.com/office/drawing/2014/main" id="{763EC892-2E70-5155-CA6A-80C71D631F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208899" name="Picture 3">
            <a:extLst>
              <a:ext uri="{FF2B5EF4-FFF2-40B4-BE49-F238E27FC236}">
                <a16:creationId xmlns:a16="http://schemas.microsoft.com/office/drawing/2014/main" id="{3B5AA890-0796-43CD-7294-36456BDEFF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572000" cy="3228457"/>
          </a:xfrm>
          <a:prstGeom prst="rect">
            <a:avLst/>
          </a:prstGeom>
          <a:noFill/>
          <a:extLst>
            <a:ext uri="{909E8E84-426E-40DD-AFC4-6F175D3DCCD1}">
              <a14:hiddenFill xmlns:a14="http://schemas.microsoft.com/office/drawing/2010/main">
                <a:solidFill>
                  <a:srgbClr val="FFFFFF"/>
                </a:solidFill>
              </a14:hiddenFill>
            </a:ext>
          </a:extLst>
        </p:spPr>
      </p:pic>
      <p:sp>
        <p:nvSpPr>
          <p:cNvPr id="208900" name="Oval 4">
            <a:extLst>
              <a:ext uri="{FF2B5EF4-FFF2-40B4-BE49-F238E27FC236}">
                <a16:creationId xmlns:a16="http://schemas.microsoft.com/office/drawing/2014/main" id="{EDE7BD44-E1AC-1191-90DE-4471A134FD81}"/>
              </a:ext>
            </a:extLst>
          </p:cNvPr>
          <p:cNvSpPr>
            <a:spLocks noChangeArrowheads="1"/>
          </p:cNvSpPr>
          <p:nvPr/>
        </p:nvSpPr>
        <p:spPr bwMode="auto">
          <a:xfrm>
            <a:off x="5938853" y="-101028"/>
            <a:ext cx="5029200" cy="4001257"/>
          </a:xfrm>
          <a:prstGeom prst="ellipse">
            <a:avLst/>
          </a:prstGeom>
          <a:solidFill>
            <a:schemeClr val="bg1">
              <a:alpha val="48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901" name="Line 5">
            <a:extLst>
              <a:ext uri="{FF2B5EF4-FFF2-40B4-BE49-F238E27FC236}">
                <a16:creationId xmlns:a16="http://schemas.microsoft.com/office/drawing/2014/main" id="{92BAE06A-18AD-D1AE-5AB7-B1FB3D3B1038}"/>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2" name="Line 6">
            <a:extLst>
              <a:ext uri="{FF2B5EF4-FFF2-40B4-BE49-F238E27FC236}">
                <a16:creationId xmlns:a16="http://schemas.microsoft.com/office/drawing/2014/main" id="{1A1288D6-5E8B-01FC-56A6-DBE507F3BDE9}"/>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3" name="Line 7">
            <a:extLst>
              <a:ext uri="{FF2B5EF4-FFF2-40B4-BE49-F238E27FC236}">
                <a16:creationId xmlns:a16="http://schemas.microsoft.com/office/drawing/2014/main" id="{F77DEA2C-E340-5560-9656-83D358001B4D}"/>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4" name="Line 8">
            <a:extLst>
              <a:ext uri="{FF2B5EF4-FFF2-40B4-BE49-F238E27FC236}">
                <a16:creationId xmlns:a16="http://schemas.microsoft.com/office/drawing/2014/main" id="{B7E7DF4C-FE7E-51B9-0ABF-F4DE6916E7CA}"/>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5" name="Line 9">
            <a:extLst>
              <a:ext uri="{FF2B5EF4-FFF2-40B4-BE49-F238E27FC236}">
                <a16:creationId xmlns:a16="http://schemas.microsoft.com/office/drawing/2014/main" id="{380801C9-FE92-05D9-D6D0-E4CCC9DB747C}"/>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6" name="Line 10">
            <a:extLst>
              <a:ext uri="{FF2B5EF4-FFF2-40B4-BE49-F238E27FC236}">
                <a16:creationId xmlns:a16="http://schemas.microsoft.com/office/drawing/2014/main" id="{406E2608-66BC-D734-EC1F-0DEC0A2F1ECF}"/>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7" name="Line 11">
            <a:extLst>
              <a:ext uri="{FF2B5EF4-FFF2-40B4-BE49-F238E27FC236}">
                <a16:creationId xmlns:a16="http://schemas.microsoft.com/office/drawing/2014/main" id="{86E6D774-8DCE-6F8F-7BF4-0568B7FBC106}"/>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8" name="Line 12">
            <a:extLst>
              <a:ext uri="{FF2B5EF4-FFF2-40B4-BE49-F238E27FC236}">
                <a16:creationId xmlns:a16="http://schemas.microsoft.com/office/drawing/2014/main" id="{F1B23BE8-B3FA-7446-E6DD-F0699DC618F6}"/>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9" name="Line 13">
            <a:extLst>
              <a:ext uri="{FF2B5EF4-FFF2-40B4-BE49-F238E27FC236}">
                <a16:creationId xmlns:a16="http://schemas.microsoft.com/office/drawing/2014/main" id="{BECA5C83-FB47-C734-E755-99F31F05CDD8}"/>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10" name="Line 14">
            <a:extLst>
              <a:ext uri="{FF2B5EF4-FFF2-40B4-BE49-F238E27FC236}">
                <a16:creationId xmlns:a16="http://schemas.microsoft.com/office/drawing/2014/main" id="{F769CBF4-86EA-BFD5-DCDC-9C87DBFADC6D}"/>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11" name="Line 15">
            <a:extLst>
              <a:ext uri="{FF2B5EF4-FFF2-40B4-BE49-F238E27FC236}">
                <a16:creationId xmlns:a16="http://schemas.microsoft.com/office/drawing/2014/main" id="{FCA311EF-B5B2-2013-E743-55C545249098}"/>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08912" name="Picture 16">
            <a:extLst>
              <a:ext uri="{FF2B5EF4-FFF2-40B4-BE49-F238E27FC236}">
                <a16:creationId xmlns:a16="http://schemas.microsoft.com/office/drawing/2014/main" id="{19477610-ED73-843B-D3DD-4C36B83488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47" y="2580437"/>
            <a:ext cx="5154630" cy="4277563"/>
          </a:xfrm>
          <a:prstGeom prst="rect">
            <a:avLst/>
          </a:prstGeom>
          <a:noFill/>
          <a:extLst>
            <a:ext uri="{909E8E84-426E-40DD-AFC4-6F175D3DCCD1}">
              <a14:hiddenFill xmlns:a14="http://schemas.microsoft.com/office/drawing/2010/main">
                <a:solidFill>
                  <a:srgbClr val="FFFFFF"/>
                </a:solidFill>
              </a14:hiddenFill>
            </a:ext>
          </a:extLst>
        </p:spPr>
      </p:pic>
      <p:sp>
        <p:nvSpPr>
          <p:cNvPr id="208913" name="Text Box 17">
            <a:extLst>
              <a:ext uri="{FF2B5EF4-FFF2-40B4-BE49-F238E27FC236}">
                <a16:creationId xmlns:a16="http://schemas.microsoft.com/office/drawing/2014/main" id="{38C24FDE-D705-C0DA-8463-10CE295B2EF3}"/>
              </a:ext>
            </a:extLst>
          </p:cNvPr>
          <p:cNvSpPr txBox="1">
            <a:spLocks noChangeArrowheads="1"/>
          </p:cNvSpPr>
          <p:nvPr/>
        </p:nvSpPr>
        <p:spPr bwMode="auto">
          <a:xfrm>
            <a:off x="1436388" y="3886200"/>
            <a:ext cx="2362200" cy="1754326"/>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0000"/>
              </a:lnSpc>
            </a:pPr>
            <a:r>
              <a:rPr lang="en-US" alt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JEREMIAS</a:t>
            </a:r>
          </a:p>
          <a:p>
            <a:pPr algn="ctr">
              <a:lnSpc>
                <a:spcPct val="90000"/>
              </a:lnSpc>
            </a:pPr>
            <a:r>
              <a:rPr lang="en-US" alt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3:14-18</a:t>
            </a:r>
          </a:p>
          <a:p>
            <a:pPr algn="ctr">
              <a:lnSpc>
                <a:spcPct val="90000"/>
              </a:lnSpc>
            </a:pPr>
            <a:r>
              <a:rPr lang="en-US" alt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31:31-34</a:t>
            </a:r>
          </a:p>
          <a:p>
            <a:pPr algn="ctr">
              <a:lnSpc>
                <a:spcPct val="90000"/>
              </a:lnSpc>
            </a:pPr>
            <a:r>
              <a:rPr lang="en-US" alt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32:36-41</a:t>
            </a:r>
          </a:p>
        </p:txBody>
      </p:sp>
      <p:sp>
        <p:nvSpPr>
          <p:cNvPr id="208914" name="Text Box 18">
            <a:extLst>
              <a:ext uri="{FF2B5EF4-FFF2-40B4-BE49-F238E27FC236}">
                <a16:creationId xmlns:a16="http://schemas.microsoft.com/office/drawing/2014/main" id="{77069DED-49EB-AC7B-BA17-148A02D5A958}"/>
              </a:ext>
            </a:extLst>
          </p:cNvPr>
          <p:cNvSpPr txBox="1">
            <a:spLocks noChangeArrowheads="1"/>
          </p:cNvSpPr>
          <p:nvPr/>
        </p:nvSpPr>
        <p:spPr bwMode="auto">
          <a:xfrm>
            <a:off x="6105525" y="297122"/>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dirty="0" err="1">
                <a:solidFill>
                  <a:srgbClr val="FFCC00"/>
                </a:solidFill>
                <a:latin typeface="Ravie" panose="04040805050809020602" pitchFamily="82" charset="0"/>
              </a:rPr>
              <a:t>Iluminando</a:t>
            </a:r>
            <a:endParaRPr lang="en-US" altLang="en-US" sz="3600" dirty="0">
              <a:solidFill>
                <a:srgbClr val="FFCC00"/>
              </a:solidFill>
              <a:latin typeface="Ravie" panose="04040805050809020602" pitchFamily="82" charset="0"/>
            </a:endParaRPr>
          </a:p>
        </p:txBody>
      </p:sp>
      <p:sp>
        <p:nvSpPr>
          <p:cNvPr id="208915" name="Text Box 19">
            <a:extLst>
              <a:ext uri="{FF2B5EF4-FFF2-40B4-BE49-F238E27FC236}">
                <a16:creationId xmlns:a16="http://schemas.microsoft.com/office/drawing/2014/main" id="{54D33E34-E674-5A75-4CE6-D4C0A8307E4C}"/>
              </a:ext>
            </a:extLst>
          </p:cNvPr>
          <p:cNvSpPr txBox="1">
            <a:spLocks noChangeArrowheads="1"/>
          </p:cNvSpPr>
          <p:nvPr/>
        </p:nvSpPr>
        <p:spPr bwMode="auto">
          <a:xfrm>
            <a:off x="6755539" y="912555"/>
            <a:ext cx="3733800" cy="255454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1"/>
                  </a:outerShdw>
                </a:effectLst>
              </a14:hiddenEffects>
            </a:ext>
          </a:extLst>
        </p:spPr>
        <p:txBody>
          <a:bodyPr>
            <a:spAutoFit/>
          </a:bodyPr>
          <a:lstStyle/>
          <a:p>
            <a:pPr algn="ctr"/>
            <a:r>
              <a:rPr lang="en-US" altLang="en-US" sz="3200" b="1" dirty="0">
                <a:latin typeface="Tahoma" panose="020B0604030504040204" pitchFamily="34" charset="0"/>
                <a:ea typeface="Tahoma" panose="020B0604030504040204" pitchFamily="34" charset="0"/>
                <a:cs typeface="Tahoma" panose="020B0604030504040204" pitchFamily="34" charset="0"/>
              </a:rPr>
              <a:t>HEB 8:6-13</a:t>
            </a:r>
          </a:p>
          <a:p>
            <a:pPr algn="ctr"/>
            <a:r>
              <a:rPr lang="en-US" altLang="en-US" sz="3200" b="1" dirty="0">
                <a:latin typeface="Tahoma" panose="020B0604030504040204" pitchFamily="34" charset="0"/>
                <a:ea typeface="Tahoma" panose="020B0604030504040204" pitchFamily="34" charset="0"/>
                <a:cs typeface="Tahoma" panose="020B0604030504040204" pitchFamily="34" charset="0"/>
              </a:rPr>
              <a:t>HEB 10:16-17</a:t>
            </a:r>
          </a:p>
          <a:p>
            <a:pPr algn="ctr"/>
            <a:r>
              <a:rPr lang="en-US" altLang="en-US" sz="3200" b="1" dirty="0">
                <a:latin typeface="Tahoma" panose="020B0604030504040204" pitchFamily="34" charset="0"/>
                <a:ea typeface="Tahoma" panose="020B0604030504040204" pitchFamily="34" charset="0"/>
                <a:cs typeface="Tahoma" panose="020B0604030504040204" pitchFamily="34" charset="0"/>
              </a:rPr>
              <a:t>GAL 2:19-21; 5:1-4</a:t>
            </a:r>
          </a:p>
          <a:p>
            <a:pPr algn="ctr"/>
            <a:r>
              <a:rPr lang="en-US" altLang="en-US" sz="3200" b="1" dirty="0">
                <a:latin typeface="Tahoma" panose="020B0604030504040204" pitchFamily="34" charset="0"/>
                <a:ea typeface="Tahoma" panose="020B0604030504040204" pitchFamily="34" charset="0"/>
                <a:cs typeface="Tahoma" panose="020B0604030504040204" pitchFamily="34" charset="0"/>
              </a:rPr>
              <a:t>EF 3:1-5</a:t>
            </a:r>
          </a:p>
        </p:txBody>
      </p:sp>
      <p:sp>
        <p:nvSpPr>
          <p:cNvPr id="208916" name="Rectangle 20">
            <a:extLst>
              <a:ext uri="{FF2B5EF4-FFF2-40B4-BE49-F238E27FC236}">
                <a16:creationId xmlns:a16="http://schemas.microsoft.com/office/drawing/2014/main" id="{926DC569-9554-5264-1A2F-5CB22BB63EEF}"/>
              </a:ext>
            </a:extLst>
          </p:cNvPr>
          <p:cNvSpPr>
            <a:spLocks noChangeArrowheads="1"/>
          </p:cNvSpPr>
          <p:nvPr/>
        </p:nvSpPr>
        <p:spPr bwMode="auto">
          <a:xfrm rot="21127898">
            <a:off x="6611553" y="4547823"/>
            <a:ext cx="5469276"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A.P. y el diseño de Dios, desde el principio, para traer la salvación a través de Jesús.</a:t>
            </a:r>
            <a:endPar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08917" name="Rectangle 21">
            <a:extLst>
              <a:ext uri="{FF2B5EF4-FFF2-40B4-BE49-F238E27FC236}">
                <a16:creationId xmlns:a16="http://schemas.microsoft.com/office/drawing/2014/main" id="{2BE766DE-BFF9-FBE6-344C-6B51FCD1EFCA}"/>
              </a:ext>
            </a:extLst>
          </p:cNvPr>
          <p:cNvSpPr>
            <a:spLocks noChangeArrowheads="1"/>
          </p:cNvSpPr>
          <p:nvPr/>
        </p:nvSpPr>
        <p:spPr bwMode="auto">
          <a:xfrm rot="21131061">
            <a:off x="148148" y="1785652"/>
            <a:ext cx="3950402" cy="1495794"/>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95000"/>
              </a:lnSpc>
            </a:pPr>
            <a:r>
              <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EL PLAN:</a:t>
            </a:r>
          </a:p>
          <a:p>
            <a:pPr algn="ctr">
              <a:lnSpc>
                <a:spcPct val="95000"/>
              </a:lnSpc>
            </a:pPr>
            <a:r>
              <a:rPr lang="en-US"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estudiar</a:t>
            </a:r>
            <a:r>
              <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textos</a:t>
            </a:r>
            <a:endPar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35058202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08915"/>
                                        </p:tgtEl>
                                        <p:attrNameLst>
                                          <p:attrName>style.visibility</p:attrName>
                                        </p:attrNameLst>
                                      </p:cBhvr>
                                      <p:to>
                                        <p:strVal val="visible"/>
                                      </p:to>
                                    </p:set>
                                    <p:animEffect transition="in" filter="dissolve">
                                      <p:cBhvr>
                                        <p:cTn id="7" dur="1000"/>
                                        <p:tgtEl>
                                          <p:spTgt spid="208915"/>
                                        </p:tgtEl>
                                      </p:cBhvr>
                                    </p:animEffect>
                                  </p:childTnLst>
                                </p:cTn>
                              </p:par>
                              <p:par>
                                <p:cTn id="8" presetID="16" presetClass="entr" presetSubtype="37" fill="hold" nodeType="withEffect">
                                  <p:stCondLst>
                                    <p:cond delay="0"/>
                                  </p:stCondLst>
                                  <p:iterate type="lt">
                                    <p:tmPct val="10000"/>
                                  </p:iterate>
                                  <p:childTnLst>
                                    <p:set>
                                      <p:cBhvr>
                                        <p:cTn id="9" dur="1" fill="hold">
                                          <p:stCondLst>
                                            <p:cond delay="0"/>
                                          </p:stCondLst>
                                        </p:cTn>
                                        <p:tgtEl>
                                          <p:spTgt spid="208913">
                                            <p:txEl>
                                              <p:pRg st="0" end="0"/>
                                            </p:txEl>
                                          </p:spTgt>
                                        </p:tgtEl>
                                        <p:attrNameLst>
                                          <p:attrName>style.visibility</p:attrName>
                                        </p:attrNameLst>
                                      </p:cBhvr>
                                      <p:to>
                                        <p:strVal val="visible"/>
                                      </p:to>
                                    </p:set>
                                    <p:animEffect transition="in" filter="barn(outVertical)">
                                      <p:cBhvr>
                                        <p:cTn id="10" dur="1000"/>
                                        <p:tgtEl>
                                          <p:spTgt spid="208913">
                                            <p:txEl>
                                              <p:pRg st="0" end="0"/>
                                            </p:txEl>
                                          </p:spTgt>
                                        </p:tgtEl>
                                      </p:cBhvr>
                                    </p:animEffect>
                                  </p:childTnLst>
                                </p:cTn>
                              </p:par>
                              <p:par>
                                <p:cTn id="11" presetID="16" presetClass="entr" presetSubtype="37" fill="hold" nodeType="withEffect">
                                  <p:stCondLst>
                                    <p:cond delay="0"/>
                                  </p:stCondLst>
                                  <p:iterate type="lt">
                                    <p:tmPct val="10000"/>
                                  </p:iterate>
                                  <p:childTnLst>
                                    <p:set>
                                      <p:cBhvr>
                                        <p:cTn id="12" dur="1" fill="hold">
                                          <p:stCondLst>
                                            <p:cond delay="0"/>
                                          </p:stCondLst>
                                        </p:cTn>
                                        <p:tgtEl>
                                          <p:spTgt spid="208913">
                                            <p:txEl>
                                              <p:pRg st="1" end="1"/>
                                            </p:txEl>
                                          </p:spTgt>
                                        </p:tgtEl>
                                        <p:attrNameLst>
                                          <p:attrName>style.visibility</p:attrName>
                                        </p:attrNameLst>
                                      </p:cBhvr>
                                      <p:to>
                                        <p:strVal val="visible"/>
                                      </p:to>
                                    </p:set>
                                    <p:animEffect transition="in" filter="barn(outVertical)">
                                      <p:cBhvr>
                                        <p:cTn id="13" dur="1000"/>
                                        <p:tgtEl>
                                          <p:spTgt spid="208913">
                                            <p:txEl>
                                              <p:pRg st="1" end="1"/>
                                            </p:txEl>
                                          </p:spTgt>
                                        </p:tgtEl>
                                      </p:cBhvr>
                                    </p:animEffect>
                                  </p:childTnLst>
                                </p:cTn>
                              </p:par>
                              <p:par>
                                <p:cTn id="14" presetID="16" presetClass="entr" presetSubtype="37" fill="hold" nodeType="withEffect">
                                  <p:stCondLst>
                                    <p:cond delay="0"/>
                                  </p:stCondLst>
                                  <p:iterate type="lt">
                                    <p:tmPct val="10000"/>
                                  </p:iterate>
                                  <p:childTnLst>
                                    <p:set>
                                      <p:cBhvr>
                                        <p:cTn id="15" dur="1" fill="hold">
                                          <p:stCondLst>
                                            <p:cond delay="0"/>
                                          </p:stCondLst>
                                        </p:cTn>
                                        <p:tgtEl>
                                          <p:spTgt spid="208913">
                                            <p:txEl>
                                              <p:pRg st="2" end="2"/>
                                            </p:txEl>
                                          </p:spTgt>
                                        </p:tgtEl>
                                        <p:attrNameLst>
                                          <p:attrName>style.visibility</p:attrName>
                                        </p:attrNameLst>
                                      </p:cBhvr>
                                      <p:to>
                                        <p:strVal val="visible"/>
                                      </p:to>
                                    </p:set>
                                    <p:animEffect transition="in" filter="barn(outVertical)">
                                      <p:cBhvr>
                                        <p:cTn id="16" dur="1000"/>
                                        <p:tgtEl>
                                          <p:spTgt spid="208913">
                                            <p:txEl>
                                              <p:pRg st="2" end="2"/>
                                            </p:txEl>
                                          </p:spTgt>
                                        </p:tgtEl>
                                      </p:cBhvr>
                                    </p:animEffect>
                                  </p:childTnLst>
                                </p:cTn>
                              </p:par>
                              <p:par>
                                <p:cTn id="17" presetID="16" presetClass="entr" presetSubtype="37" fill="hold" nodeType="withEffect">
                                  <p:stCondLst>
                                    <p:cond delay="0"/>
                                  </p:stCondLst>
                                  <p:iterate type="lt">
                                    <p:tmPct val="10000"/>
                                  </p:iterate>
                                  <p:childTnLst>
                                    <p:set>
                                      <p:cBhvr>
                                        <p:cTn id="18" dur="1" fill="hold">
                                          <p:stCondLst>
                                            <p:cond delay="0"/>
                                          </p:stCondLst>
                                        </p:cTn>
                                        <p:tgtEl>
                                          <p:spTgt spid="208913">
                                            <p:txEl>
                                              <p:pRg st="3" end="3"/>
                                            </p:txEl>
                                          </p:spTgt>
                                        </p:tgtEl>
                                        <p:attrNameLst>
                                          <p:attrName>style.visibility</p:attrName>
                                        </p:attrNameLst>
                                      </p:cBhvr>
                                      <p:to>
                                        <p:strVal val="visible"/>
                                      </p:to>
                                    </p:set>
                                    <p:animEffect transition="in" filter="barn(outVertical)">
                                      <p:cBhvr>
                                        <p:cTn id="19" dur="1000"/>
                                        <p:tgtEl>
                                          <p:spTgt spid="208913">
                                            <p:txEl>
                                              <p:pRg st="3" end="3"/>
                                            </p:txEl>
                                          </p:spTgt>
                                        </p:tgtEl>
                                      </p:cBhvr>
                                    </p:animEffect>
                                  </p:childTnLst>
                                </p:cTn>
                              </p:par>
                            </p:childTnLst>
                          </p:cTn>
                        </p:par>
                        <p:par>
                          <p:cTn id="20" fill="hold" nodeType="afterGroup">
                            <p:stCondLst>
                              <p:cond delay="1700"/>
                            </p:stCondLst>
                            <p:childTnLst>
                              <p:par>
                                <p:cTn id="21" presetID="17" presetClass="entr" presetSubtype="8" fill="hold" nodeType="afterEffect">
                                  <p:stCondLst>
                                    <p:cond delay="0"/>
                                  </p:stCondLst>
                                  <p:childTnLst>
                                    <p:set>
                                      <p:cBhvr>
                                        <p:cTn id="22" dur="1" fill="hold">
                                          <p:stCondLst>
                                            <p:cond delay="0"/>
                                          </p:stCondLst>
                                        </p:cTn>
                                        <p:tgtEl>
                                          <p:spTgt spid="208901"/>
                                        </p:tgtEl>
                                        <p:attrNameLst>
                                          <p:attrName>style.visibility</p:attrName>
                                        </p:attrNameLst>
                                      </p:cBhvr>
                                      <p:to>
                                        <p:strVal val="visible"/>
                                      </p:to>
                                    </p:set>
                                    <p:anim calcmode="lin" valueType="num">
                                      <p:cBhvr>
                                        <p:cTn id="23" dur="2000" fill="hold"/>
                                        <p:tgtEl>
                                          <p:spTgt spid="208901"/>
                                        </p:tgtEl>
                                        <p:attrNameLst>
                                          <p:attrName>ppt_x</p:attrName>
                                        </p:attrNameLst>
                                      </p:cBhvr>
                                      <p:tavLst>
                                        <p:tav tm="0">
                                          <p:val>
                                            <p:strVal val="#ppt_x-#ppt_w/2"/>
                                          </p:val>
                                        </p:tav>
                                        <p:tav tm="100000">
                                          <p:val>
                                            <p:strVal val="#ppt_x"/>
                                          </p:val>
                                        </p:tav>
                                      </p:tavLst>
                                    </p:anim>
                                    <p:anim calcmode="lin" valueType="num">
                                      <p:cBhvr>
                                        <p:cTn id="24" dur="2000" fill="hold"/>
                                        <p:tgtEl>
                                          <p:spTgt spid="208901"/>
                                        </p:tgtEl>
                                        <p:attrNameLst>
                                          <p:attrName>ppt_y</p:attrName>
                                        </p:attrNameLst>
                                      </p:cBhvr>
                                      <p:tavLst>
                                        <p:tav tm="0">
                                          <p:val>
                                            <p:strVal val="#ppt_y"/>
                                          </p:val>
                                        </p:tav>
                                        <p:tav tm="100000">
                                          <p:val>
                                            <p:strVal val="#ppt_y"/>
                                          </p:val>
                                        </p:tav>
                                      </p:tavLst>
                                    </p:anim>
                                    <p:anim calcmode="lin" valueType="num">
                                      <p:cBhvr>
                                        <p:cTn id="25" dur="2000" fill="hold"/>
                                        <p:tgtEl>
                                          <p:spTgt spid="208901"/>
                                        </p:tgtEl>
                                        <p:attrNameLst>
                                          <p:attrName>ppt_w</p:attrName>
                                        </p:attrNameLst>
                                      </p:cBhvr>
                                      <p:tavLst>
                                        <p:tav tm="0">
                                          <p:val>
                                            <p:fltVal val="0"/>
                                          </p:val>
                                        </p:tav>
                                        <p:tav tm="100000">
                                          <p:val>
                                            <p:strVal val="#ppt_w"/>
                                          </p:val>
                                        </p:tav>
                                      </p:tavLst>
                                    </p:anim>
                                    <p:anim calcmode="lin" valueType="num">
                                      <p:cBhvr>
                                        <p:cTn id="26" dur="2000" fill="hold"/>
                                        <p:tgtEl>
                                          <p:spTgt spid="208901"/>
                                        </p:tgtEl>
                                        <p:attrNameLst>
                                          <p:attrName>ppt_h</p:attrName>
                                        </p:attrNameLst>
                                      </p:cBhvr>
                                      <p:tavLst>
                                        <p:tav tm="0">
                                          <p:val>
                                            <p:strVal val="#ppt_h"/>
                                          </p:val>
                                        </p:tav>
                                        <p:tav tm="100000">
                                          <p:val>
                                            <p:strVal val="#ppt_h"/>
                                          </p:val>
                                        </p:tav>
                                      </p:tavLst>
                                    </p:anim>
                                  </p:childTnLst>
                                </p:cTn>
                              </p:par>
                              <p:par>
                                <p:cTn id="27" presetID="17" presetClass="entr" presetSubtype="8" fill="hold" nodeType="withEffect">
                                  <p:stCondLst>
                                    <p:cond delay="0"/>
                                  </p:stCondLst>
                                  <p:childTnLst>
                                    <p:set>
                                      <p:cBhvr>
                                        <p:cTn id="28" dur="1" fill="hold">
                                          <p:stCondLst>
                                            <p:cond delay="0"/>
                                          </p:stCondLst>
                                        </p:cTn>
                                        <p:tgtEl>
                                          <p:spTgt spid="208902"/>
                                        </p:tgtEl>
                                        <p:attrNameLst>
                                          <p:attrName>style.visibility</p:attrName>
                                        </p:attrNameLst>
                                      </p:cBhvr>
                                      <p:to>
                                        <p:strVal val="visible"/>
                                      </p:to>
                                    </p:set>
                                    <p:anim calcmode="lin" valueType="num">
                                      <p:cBhvr>
                                        <p:cTn id="29" dur="2000" fill="hold"/>
                                        <p:tgtEl>
                                          <p:spTgt spid="208902"/>
                                        </p:tgtEl>
                                        <p:attrNameLst>
                                          <p:attrName>ppt_x</p:attrName>
                                        </p:attrNameLst>
                                      </p:cBhvr>
                                      <p:tavLst>
                                        <p:tav tm="0">
                                          <p:val>
                                            <p:strVal val="#ppt_x-#ppt_w/2"/>
                                          </p:val>
                                        </p:tav>
                                        <p:tav tm="100000">
                                          <p:val>
                                            <p:strVal val="#ppt_x"/>
                                          </p:val>
                                        </p:tav>
                                      </p:tavLst>
                                    </p:anim>
                                    <p:anim calcmode="lin" valueType="num">
                                      <p:cBhvr>
                                        <p:cTn id="30" dur="2000" fill="hold"/>
                                        <p:tgtEl>
                                          <p:spTgt spid="208902"/>
                                        </p:tgtEl>
                                        <p:attrNameLst>
                                          <p:attrName>ppt_y</p:attrName>
                                        </p:attrNameLst>
                                      </p:cBhvr>
                                      <p:tavLst>
                                        <p:tav tm="0">
                                          <p:val>
                                            <p:strVal val="#ppt_y"/>
                                          </p:val>
                                        </p:tav>
                                        <p:tav tm="100000">
                                          <p:val>
                                            <p:strVal val="#ppt_y"/>
                                          </p:val>
                                        </p:tav>
                                      </p:tavLst>
                                    </p:anim>
                                    <p:anim calcmode="lin" valueType="num">
                                      <p:cBhvr>
                                        <p:cTn id="31" dur="2000" fill="hold"/>
                                        <p:tgtEl>
                                          <p:spTgt spid="208902"/>
                                        </p:tgtEl>
                                        <p:attrNameLst>
                                          <p:attrName>ppt_w</p:attrName>
                                        </p:attrNameLst>
                                      </p:cBhvr>
                                      <p:tavLst>
                                        <p:tav tm="0">
                                          <p:val>
                                            <p:fltVal val="0"/>
                                          </p:val>
                                        </p:tav>
                                        <p:tav tm="100000">
                                          <p:val>
                                            <p:strVal val="#ppt_w"/>
                                          </p:val>
                                        </p:tav>
                                      </p:tavLst>
                                    </p:anim>
                                    <p:anim calcmode="lin" valueType="num">
                                      <p:cBhvr>
                                        <p:cTn id="32" dur="2000" fill="hold"/>
                                        <p:tgtEl>
                                          <p:spTgt spid="208902"/>
                                        </p:tgtEl>
                                        <p:attrNameLst>
                                          <p:attrName>ppt_h</p:attrName>
                                        </p:attrNameLst>
                                      </p:cBhvr>
                                      <p:tavLst>
                                        <p:tav tm="0">
                                          <p:val>
                                            <p:strVal val="#ppt_h"/>
                                          </p:val>
                                        </p:tav>
                                        <p:tav tm="100000">
                                          <p:val>
                                            <p:strVal val="#ppt_h"/>
                                          </p:val>
                                        </p:tav>
                                      </p:tavLst>
                                    </p:anim>
                                  </p:childTnLst>
                                </p:cTn>
                              </p:par>
                              <p:par>
                                <p:cTn id="33" presetID="17" presetClass="entr" presetSubtype="8" fill="hold" nodeType="withEffect">
                                  <p:stCondLst>
                                    <p:cond delay="0"/>
                                  </p:stCondLst>
                                  <p:childTnLst>
                                    <p:set>
                                      <p:cBhvr>
                                        <p:cTn id="34" dur="1" fill="hold">
                                          <p:stCondLst>
                                            <p:cond delay="0"/>
                                          </p:stCondLst>
                                        </p:cTn>
                                        <p:tgtEl>
                                          <p:spTgt spid="208903"/>
                                        </p:tgtEl>
                                        <p:attrNameLst>
                                          <p:attrName>style.visibility</p:attrName>
                                        </p:attrNameLst>
                                      </p:cBhvr>
                                      <p:to>
                                        <p:strVal val="visible"/>
                                      </p:to>
                                    </p:set>
                                    <p:anim calcmode="lin" valueType="num">
                                      <p:cBhvr>
                                        <p:cTn id="35" dur="2000" fill="hold"/>
                                        <p:tgtEl>
                                          <p:spTgt spid="208903"/>
                                        </p:tgtEl>
                                        <p:attrNameLst>
                                          <p:attrName>ppt_x</p:attrName>
                                        </p:attrNameLst>
                                      </p:cBhvr>
                                      <p:tavLst>
                                        <p:tav tm="0">
                                          <p:val>
                                            <p:strVal val="#ppt_x-#ppt_w/2"/>
                                          </p:val>
                                        </p:tav>
                                        <p:tav tm="100000">
                                          <p:val>
                                            <p:strVal val="#ppt_x"/>
                                          </p:val>
                                        </p:tav>
                                      </p:tavLst>
                                    </p:anim>
                                    <p:anim calcmode="lin" valueType="num">
                                      <p:cBhvr>
                                        <p:cTn id="36" dur="2000" fill="hold"/>
                                        <p:tgtEl>
                                          <p:spTgt spid="208903"/>
                                        </p:tgtEl>
                                        <p:attrNameLst>
                                          <p:attrName>ppt_y</p:attrName>
                                        </p:attrNameLst>
                                      </p:cBhvr>
                                      <p:tavLst>
                                        <p:tav tm="0">
                                          <p:val>
                                            <p:strVal val="#ppt_y"/>
                                          </p:val>
                                        </p:tav>
                                        <p:tav tm="100000">
                                          <p:val>
                                            <p:strVal val="#ppt_y"/>
                                          </p:val>
                                        </p:tav>
                                      </p:tavLst>
                                    </p:anim>
                                    <p:anim calcmode="lin" valueType="num">
                                      <p:cBhvr>
                                        <p:cTn id="37" dur="2000" fill="hold"/>
                                        <p:tgtEl>
                                          <p:spTgt spid="208903"/>
                                        </p:tgtEl>
                                        <p:attrNameLst>
                                          <p:attrName>ppt_w</p:attrName>
                                        </p:attrNameLst>
                                      </p:cBhvr>
                                      <p:tavLst>
                                        <p:tav tm="0">
                                          <p:val>
                                            <p:fltVal val="0"/>
                                          </p:val>
                                        </p:tav>
                                        <p:tav tm="100000">
                                          <p:val>
                                            <p:strVal val="#ppt_w"/>
                                          </p:val>
                                        </p:tav>
                                      </p:tavLst>
                                    </p:anim>
                                    <p:anim calcmode="lin" valueType="num">
                                      <p:cBhvr>
                                        <p:cTn id="38" dur="2000" fill="hold"/>
                                        <p:tgtEl>
                                          <p:spTgt spid="208903"/>
                                        </p:tgtEl>
                                        <p:attrNameLst>
                                          <p:attrName>ppt_h</p:attrName>
                                        </p:attrNameLst>
                                      </p:cBhvr>
                                      <p:tavLst>
                                        <p:tav tm="0">
                                          <p:val>
                                            <p:strVal val="#ppt_h"/>
                                          </p:val>
                                        </p:tav>
                                        <p:tav tm="100000">
                                          <p:val>
                                            <p:strVal val="#ppt_h"/>
                                          </p:val>
                                        </p:tav>
                                      </p:tavLst>
                                    </p:anim>
                                  </p:childTnLst>
                                </p:cTn>
                              </p:par>
                              <p:par>
                                <p:cTn id="39" presetID="17" presetClass="entr" presetSubtype="8" fill="hold" nodeType="withEffect">
                                  <p:stCondLst>
                                    <p:cond delay="0"/>
                                  </p:stCondLst>
                                  <p:childTnLst>
                                    <p:set>
                                      <p:cBhvr>
                                        <p:cTn id="40" dur="1" fill="hold">
                                          <p:stCondLst>
                                            <p:cond delay="0"/>
                                          </p:stCondLst>
                                        </p:cTn>
                                        <p:tgtEl>
                                          <p:spTgt spid="208904"/>
                                        </p:tgtEl>
                                        <p:attrNameLst>
                                          <p:attrName>style.visibility</p:attrName>
                                        </p:attrNameLst>
                                      </p:cBhvr>
                                      <p:to>
                                        <p:strVal val="visible"/>
                                      </p:to>
                                    </p:set>
                                    <p:anim calcmode="lin" valueType="num">
                                      <p:cBhvr>
                                        <p:cTn id="41" dur="2000" fill="hold"/>
                                        <p:tgtEl>
                                          <p:spTgt spid="208904"/>
                                        </p:tgtEl>
                                        <p:attrNameLst>
                                          <p:attrName>ppt_x</p:attrName>
                                        </p:attrNameLst>
                                      </p:cBhvr>
                                      <p:tavLst>
                                        <p:tav tm="0">
                                          <p:val>
                                            <p:strVal val="#ppt_x-#ppt_w/2"/>
                                          </p:val>
                                        </p:tav>
                                        <p:tav tm="100000">
                                          <p:val>
                                            <p:strVal val="#ppt_x"/>
                                          </p:val>
                                        </p:tav>
                                      </p:tavLst>
                                    </p:anim>
                                    <p:anim calcmode="lin" valueType="num">
                                      <p:cBhvr>
                                        <p:cTn id="42" dur="2000" fill="hold"/>
                                        <p:tgtEl>
                                          <p:spTgt spid="208904"/>
                                        </p:tgtEl>
                                        <p:attrNameLst>
                                          <p:attrName>ppt_y</p:attrName>
                                        </p:attrNameLst>
                                      </p:cBhvr>
                                      <p:tavLst>
                                        <p:tav tm="0">
                                          <p:val>
                                            <p:strVal val="#ppt_y"/>
                                          </p:val>
                                        </p:tav>
                                        <p:tav tm="100000">
                                          <p:val>
                                            <p:strVal val="#ppt_y"/>
                                          </p:val>
                                        </p:tav>
                                      </p:tavLst>
                                    </p:anim>
                                    <p:anim calcmode="lin" valueType="num">
                                      <p:cBhvr>
                                        <p:cTn id="43" dur="2000" fill="hold"/>
                                        <p:tgtEl>
                                          <p:spTgt spid="208904"/>
                                        </p:tgtEl>
                                        <p:attrNameLst>
                                          <p:attrName>ppt_w</p:attrName>
                                        </p:attrNameLst>
                                      </p:cBhvr>
                                      <p:tavLst>
                                        <p:tav tm="0">
                                          <p:val>
                                            <p:fltVal val="0"/>
                                          </p:val>
                                        </p:tav>
                                        <p:tav tm="100000">
                                          <p:val>
                                            <p:strVal val="#ppt_w"/>
                                          </p:val>
                                        </p:tav>
                                      </p:tavLst>
                                    </p:anim>
                                    <p:anim calcmode="lin" valueType="num">
                                      <p:cBhvr>
                                        <p:cTn id="44" dur="2000" fill="hold"/>
                                        <p:tgtEl>
                                          <p:spTgt spid="208904"/>
                                        </p:tgtEl>
                                        <p:attrNameLst>
                                          <p:attrName>ppt_h</p:attrName>
                                        </p:attrNameLst>
                                      </p:cBhvr>
                                      <p:tavLst>
                                        <p:tav tm="0">
                                          <p:val>
                                            <p:strVal val="#ppt_h"/>
                                          </p:val>
                                        </p:tav>
                                        <p:tav tm="100000">
                                          <p:val>
                                            <p:strVal val="#ppt_h"/>
                                          </p:val>
                                        </p:tav>
                                      </p:tavLst>
                                    </p:anim>
                                  </p:childTnLst>
                                </p:cTn>
                              </p:par>
                              <p:par>
                                <p:cTn id="45" presetID="17" presetClass="entr" presetSubtype="8" fill="hold" nodeType="withEffect">
                                  <p:stCondLst>
                                    <p:cond delay="0"/>
                                  </p:stCondLst>
                                  <p:childTnLst>
                                    <p:set>
                                      <p:cBhvr>
                                        <p:cTn id="46" dur="1" fill="hold">
                                          <p:stCondLst>
                                            <p:cond delay="0"/>
                                          </p:stCondLst>
                                        </p:cTn>
                                        <p:tgtEl>
                                          <p:spTgt spid="208911"/>
                                        </p:tgtEl>
                                        <p:attrNameLst>
                                          <p:attrName>style.visibility</p:attrName>
                                        </p:attrNameLst>
                                      </p:cBhvr>
                                      <p:to>
                                        <p:strVal val="visible"/>
                                      </p:to>
                                    </p:set>
                                    <p:anim calcmode="lin" valueType="num">
                                      <p:cBhvr>
                                        <p:cTn id="47" dur="2000" fill="hold"/>
                                        <p:tgtEl>
                                          <p:spTgt spid="208911"/>
                                        </p:tgtEl>
                                        <p:attrNameLst>
                                          <p:attrName>ppt_x</p:attrName>
                                        </p:attrNameLst>
                                      </p:cBhvr>
                                      <p:tavLst>
                                        <p:tav tm="0">
                                          <p:val>
                                            <p:strVal val="#ppt_x-#ppt_w/2"/>
                                          </p:val>
                                        </p:tav>
                                        <p:tav tm="100000">
                                          <p:val>
                                            <p:strVal val="#ppt_x"/>
                                          </p:val>
                                        </p:tav>
                                      </p:tavLst>
                                    </p:anim>
                                    <p:anim calcmode="lin" valueType="num">
                                      <p:cBhvr>
                                        <p:cTn id="48" dur="2000" fill="hold"/>
                                        <p:tgtEl>
                                          <p:spTgt spid="208911"/>
                                        </p:tgtEl>
                                        <p:attrNameLst>
                                          <p:attrName>ppt_y</p:attrName>
                                        </p:attrNameLst>
                                      </p:cBhvr>
                                      <p:tavLst>
                                        <p:tav tm="0">
                                          <p:val>
                                            <p:strVal val="#ppt_y"/>
                                          </p:val>
                                        </p:tav>
                                        <p:tav tm="100000">
                                          <p:val>
                                            <p:strVal val="#ppt_y"/>
                                          </p:val>
                                        </p:tav>
                                      </p:tavLst>
                                    </p:anim>
                                    <p:anim calcmode="lin" valueType="num">
                                      <p:cBhvr>
                                        <p:cTn id="49" dur="2000" fill="hold"/>
                                        <p:tgtEl>
                                          <p:spTgt spid="208911"/>
                                        </p:tgtEl>
                                        <p:attrNameLst>
                                          <p:attrName>ppt_w</p:attrName>
                                        </p:attrNameLst>
                                      </p:cBhvr>
                                      <p:tavLst>
                                        <p:tav tm="0">
                                          <p:val>
                                            <p:fltVal val="0"/>
                                          </p:val>
                                        </p:tav>
                                        <p:tav tm="100000">
                                          <p:val>
                                            <p:strVal val="#ppt_w"/>
                                          </p:val>
                                        </p:tav>
                                      </p:tavLst>
                                    </p:anim>
                                    <p:anim calcmode="lin" valueType="num">
                                      <p:cBhvr>
                                        <p:cTn id="50" dur="2000" fill="hold"/>
                                        <p:tgtEl>
                                          <p:spTgt spid="208911"/>
                                        </p:tgtEl>
                                        <p:attrNameLst>
                                          <p:attrName>ppt_h</p:attrName>
                                        </p:attrNameLst>
                                      </p:cBhvr>
                                      <p:tavLst>
                                        <p:tav tm="0">
                                          <p:val>
                                            <p:strVal val="#ppt_h"/>
                                          </p:val>
                                        </p:tav>
                                        <p:tav tm="100000">
                                          <p:val>
                                            <p:strVal val="#ppt_h"/>
                                          </p:val>
                                        </p:tav>
                                      </p:tavLst>
                                    </p:anim>
                                  </p:childTnLst>
                                </p:cTn>
                              </p:par>
                              <p:par>
                                <p:cTn id="51" presetID="17" presetClass="entr" presetSubtype="8" fill="hold" nodeType="withEffect">
                                  <p:stCondLst>
                                    <p:cond delay="0"/>
                                  </p:stCondLst>
                                  <p:childTnLst>
                                    <p:set>
                                      <p:cBhvr>
                                        <p:cTn id="52" dur="1" fill="hold">
                                          <p:stCondLst>
                                            <p:cond delay="0"/>
                                          </p:stCondLst>
                                        </p:cTn>
                                        <p:tgtEl>
                                          <p:spTgt spid="208905"/>
                                        </p:tgtEl>
                                        <p:attrNameLst>
                                          <p:attrName>style.visibility</p:attrName>
                                        </p:attrNameLst>
                                      </p:cBhvr>
                                      <p:to>
                                        <p:strVal val="visible"/>
                                      </p:to>
                                    </p:set>
                                    <p:anim calcmode="lin" valueType="num">
                                      <p:cBhvr>
                                        <p:cTn id="53" dur="2000" fill="hold"/>
                                        <p:tgtEl>
                                          <p:spTgt spid="208905"/>
                                        </p:tgtEl>
                                        <p:attrNameLst>
                                          <p:attrName>ppt_x</p:attrName>
                                        </p:attrNameLst>
                                      </p:cBhvr>
                                      <p:tavLst>
                                        <p:tav tm="0">
                                          <p:val>
                                            <p:strVal val="#ppt_x-#ppt_w/2"/>
                                          </p:val>
                                        </p:tav>
                                        <p:tav tm="100000">
                                          <p:val>
                                            <p:strVal val="#ppt_x"/>
                                          </p:val>
                                        </p:tav>
                                      </p:tavLst>
                                    </p:anim>
                                    <p:anim calcmode="lin" valueType="num">
                                      <p:cBhvr>
                                        <p:cTn id="54" dur="2000" fill="hold"/>
                                        <p:tgtEl>
                                          <p:spTgt spid="208905"/>
                                        </p:tgtEl>
                                        <p:attrNameLst>
                                          <p:attrName>ppt_y</p:attrName>
                                        </p:attrNameLst>
                                      </p:cBhvr>
                                      <p:tavLst>
                                        <p:tav tm="0">
                                          <p:val>
                                            <p:strVal val="#ppt_y"/>
                                          </p:val>
                                        </p:tav>
                                        <p:tav tm="100000">
                                          <p:val>
                                            <p:strVal val="#ppt_y"/>
                                          </p:val>
                                        </p:tav>
                                      </p:tavLst>
                                    </p:anim>
                                    <p:anim calcmode="lin" valueType="num">
                                      <p:cBhvr>
                                        <p:cTn id="55" dur="2000" fill="hold"/>
                                        <p:tgtEl>
                                          <p:spTgt spid="208905"/>
                                        </p:tgtEl>
                                        <p:attrNameLst>
                                          <p:attrName>ppt_w</p:attrName>
                                        </p:attrNameLst>
                                      </p:cBhvr>
                                      <p:tavLst>
                                        <p:tav tm="0">
                                          <p:val>
                                            <p:fltVal val="0"/>
                                          </p:val>
                                        </p:tav>
                                        <p:tav tm="100000">
                                          <p:val>
                                            <p:strVal val="#ppt_w"/>
                                          </p:val>
                                        </p:tav>
                                      </p:tavLst>
                                    </p:anim>
                                    <p:anim calcmode="lin" valueType="num">
                                      <p:cBhvr>
                                        <p:cTn id="56" dur="2000" fill="hold"/>
                                        <p:tgtEl>
                                          <p:spTgt spid="208905"/>
                                        </p:tgtEl>
                                        <p:attrNameLst>
                                          <p:attrName>ppt_h</p:attrName>
                                        </p:attrNameLst>
                                      </p:cBhvr>
                                      <p:tavLst>
                                        <p:tav tm="0">
                                          <p:val>
                                            <p:strVal val="#ppt_h"/>
                                          </p:val>
                                        </p:tav>
                                        <p:tav tm="100000">
                                          <p:val>
                                            <p:strVal val="#ppt_h"/>
                                          </p:val>
                                        </p:tav>
                                      </p:tavLst>
                                    </p:anim>
                                  </p:childTnLst>
                                </p:cTn>
                              </p:par>
                              <p:par>
                                <p:cTn id="57" presetID="17" presetClass="entr" presetSubtype="8" fill="hold" nodeType="withEffect">
                                  <p:stCondLst>
                                    <p:cond delay="0"/>
                                  </p:stCondLst>
                                  <p:childTnLst>
                                    <p:set>
                                      <p:cBhvr>
                                        <p:cTn id="58" dur="1" fill="hold">
                                          <p:stCondLst>
                                            <p:cond delay="0"/>
                                          </p:stCondLst>
                                        </p:cTn>
                                        <p:tgtEl>
                                          <p:spTgt spid="208906"/>
                                        </p:tgtEl>
                                        <p:attrNameLst>
                                          <p:attrName>style.visibility</p:attrName>
                                        </p:attrNameLst>
                                      </p:cBhvr>
                                      <p:to>
                                        <p:strVal val="visible"/>
                                      </p:to>
                                    </p:set>
                                    <p:anim calcmode="lin" valueType="num">
                                      <p:cBhvr>
                                        <p:cTn id="59" dur="2000" fill="hold"/>
                                        <p:tgtEl>
                                          <p:spTgt spid="208906"/>
                                        </p:tgtEl>
                                        <p:attrNameLst>
                                          <p:attrName>ppt_x</p:attrName>
                                        </p:attrNameLst>
                                      </p:cBhvr>
                                      <p:tavLst>
                                        <p:tav tm="0">
                                          <p:val>
                                            <p:strVal val="#ppt_x-#ppt_w/2"/>
                                          </p:val>
                                        </p:tav>
                                        <p:tav tm="100000">
                                          <p:val>
                                            <p:strVal val="#ppt_x"/>
                                          </p:val>
                                        </p:tav>
                                      </p:tavLst>
                                    </p:anim>
                                    <p:anim calcmode="lin" valueType="num">
                                      <p:cBhvr>
                                        <p:cTn id="60" dur="2000" fill="hold"/>
                                        <p:tgtEl>
                                          <p:spTgt spid="208906"/>
                                        </p:tgtEl>
                                        <p:attrNameLst>
                                          <p:attrName>ppt_y</p:attrName>
                                        </p:attrNameLst>
                                      </p:cBhvr>
                                      <p:tavLst>
                                        <p:tav tm="0">
                                          <p:val>
                                            <p:strVal val="#ppt_y"/>
                                          </p:val>
                                        </p:tav>
                                        <p:tav tm="100000">
                                          <p:val>
                                            <p:strVal val="#ppt_y"/>
                                          </p:val>
                                        </p:tav>
                                      </p:tavLst>
                                    </p:anim>
                                    <p:anim calcmode="lin" valueType="num">
                                      <p:cBhvr>
                                        <p:cTn id="61" dur="2000" fill="hold"/>
                                        <p:tgtEl>
                                          <p:spTgt spid="208906"/>
                                        </p:tgtEl>
                                        <p:attrNameLst>
                                          <p:attrName>ppt_w</p:attrName>
                                        </p:attrNameLst>
                                      </p:cBhvr>
                                      <p:tavLst>
                                        <p:tav tm="0">
                                          <p:val>
                                            <p:fltVal val="0"/>
                                          </p:val>
                                        </p:tav>
                                        <p:tav tm="100000">
                                          <p:val>
                                            <p:strVal val="#ppt_w"/>
                                          </p:val>
                                        </p:tav>
                                      </p:tavLst>
                                    </p:anim>
                                    <p:anim calcmode="lin" valueType="num">
                                      <p:cBhvr>
                                        <p:cTn id="62" dur="2000" fill="hold"/>
                                        <p:tgtEl>
                                          <p:spTgt spid="208906"/>
                                        </p:tgtEl>
                                        <p:attrNameLst>
                                          <p:attrName>ppt_h</p:attrName>
                                        </p:attrNameLst>
                                      </p:cBhvr>
                                      <p:tavLst>
                                        <p:tav tm="0">
                                          <p:val>
                                            <p:strVal val="#ppt_h"/>
                                          </p:val>
                                        </p:tav>
                                        <p:tav tm="100000">
                                          <p:val>
                                            <p:strVal val="#ppt_h"/>
                                          </p:val>
                                        </p:tav>
                                      </p:tavLst>
                                    </p:anim>
                                  </p:childTnLst>
                                </p:cTn>
                              </p:par>
                              <p:par>
                                <p:cTn id="63" presetID="17" presetClass="entr" presetSubtype="8" fill="hold" nodeType="withEffect">
                                  <p:stCondLst>
                                    <p:cond delay="0"/>
                                  </p:stCondLst>
                                  <p:childTnLst>
                                    <p:set>
                                      <p:cBhvr>
                                        <p:cTn id="64" dur="1" fill="hold">
                                          <p:stCondLst>
                                            <p:cond delay="0"/>
                                          </p:stCondLst>
                                        </p:cTn>
                                        <p:tgtEl>
                                          <p:spTgt spid="208907"/>
                                        </p:tgtEl>
                                        <p:attrNameLst>
                                          <p:attrName>style.visibility</p:attrName>
                                        </p:attrNameLst>
                                      </p:cBhvr>
                                      <p:to>
                                        <p:strVal val="visible"/>
                                      </p:to>
                                    </p:set>
                                    <p:anim calcmode="lin" valueType="num">
                                      <p:cBhvr>
                                        <p:cTn id="65" dur="2000" fill="hold"/>
                                        <p:tgtEl>
                                          <p:spTgt spid="208907"/>
                                        </p:tgtEl>
                                        <p:attrNameLst>
                                          <p:attrName>ppt_x</p:attrName>
                                        </p:attrNameLst>
                                      </p:cBhvr>
                                      <p:tavLst>
                                        <p:tav tm="0">
                                          <p:val>
                                            <p:strVal val="#ppt_x-#ppt_w/2"/>
                                          </p:val>
                                        </p:tav>
                                        <p:tav tm="100000">
                                          <p:val>
                                            <p:strVal val="#ppt_x"/>
                                          </p:val>
                                        </p:tav>
                                      </p:tavLst>
                                    </p:anim>
                                    <p:anim calcmode="lin" valueType="num">
                                      <p:cBhvr>
                                        <p:cTn id="66" dur="2000" fill="hold"/>
                                        <p:tgtEl>
                                          <p:spTgt spid="208907"/>
                                        </p:tgtEl>
                                        <p:attrNameLst>
                                          <p:attrName>ppt_y</p:attrName>
                                        </p:attrNameLst>
                                      </p:cBhvr>
                                      <p:tavLst>
                                        <p:tav tm="0">
                                          <p:val>
                                            <p:strVal val="#ppt_y"/>
                                          </p:val>
                                        </p:tav>
                                        <p:tav tm="100000">
                                          <p:val>
                                            <p:strVal val="#ppt_y"/>
                                          </p:val>
                                        </p:tav>
                                      </p:tavLst>
                                    </p:anim>
                                    <p:anim calcmode="lin" valueType="num">
                                      <p:cBhvr>
                                        <p:cTn id="67" dur="2000" fill="hold"/>
                                        <p:tgtEl>
                                          <p:spTgt spid="208907"/>
                                        </p:tgtEl>
                                        <p:attrNameLst>
                                          <p:attrName>ppt_w</p:attrName>
                                        </p:attrNameLst>
                                      </p:cBhvr>
                                      <p:tavLst>
                                        <p:tav tm="0">
                                          <p:val>
                                            <p:fltVal val="0"/>
                                          </p:val>
                                        </p:tav>
                                        <p:tav tm="100000">
                                          <p:val>
                                            <p:strVal val="#ppt_w"/>
                                          </p:val>
                                        </p:tav>
                                      </p:tavLst>
                                    </p:anim>
                                    <p:anim calcmode="lin" valueType="num">
                                      <p:cBhvr>
                                        <p:cTn id="68" dur="2000" fill="hold"/>
                                        <p:tgtEl>
                                          <p:spTgt spid="208907"/>
                                        </p:tgtEl>
                                        <p:attrNameLst>
                                          <p:attrName>ppt_h</p:attrName>
                                        </p:attrNameLst>
                                      </p:cBhvr>
                                      <p:tavLst>
                                        <p:tav tm="0">
                                          <p:val>
                                            <p:strVal val="#ppt_h"/>
                                          </p:val>
                                        </p:tav>
                                        <p:tav tm="100000">
                                          <p:val>
                                            <p:strVal val="#ppt_h"/>
                                          </p:val>
                                        </p:tav>
                                      </p:tavLst>
                                    </p:anim>
                                  </p:childTnLst>
                                </p:cTn>
                              </p:par>
                              <p:par>
                                <p:cTn id="69" presetID="17" presetClass="entr" presetSubtype="8" fill="hold" nodeType="withEffect">
                                  <p:stCondLst>
                                    <p:cond delay="0"/>
                                  </p:stCondLst>
                                  <p:childTnLst>
                                    <p:set>
                                      <p:cBhvr>
                                        <p:cTn id="70" dur="1" fill="hold">
                                          <p:stCondLst>
                                            <p:cond delay="0"/>
                                          </p:stCondLst>
                                        </p:cTn>
                                        <p:tgtEl>
                                          <p:spTgt spid="208908"/>
                                        </p:tgtEl>
                                        <p:attrNameLst>
                                          <p:attrName>style.visibility</p:attrName>
                                        </p:attrNameLst>
                                      </p:cBhvr>
                                      <p:to>
                                        <p:strVal val="visible"/>
                                      </p:to>
                                    </p:set>
                                    <p:anim calcmode="lin" valueType="num">
                                      <p:cBhvr>
                                        <p:cTn id="71" dur="2000" fill="hold"/>
                                        <p:tgtEl>
                                          <p:spTgt spid="208908"/>
                                        </p:tgtEl>
                                        <p:attrNameLst>
                                          <p:attrName>ppt_x</p:attrName>
                                        </p:attrNameLst>
                                      </p:cBhvr>
                                      <p:tavLst>
                                        <p:tav tm="0">
                                          <p:val>
                                            <p:strVal val="#ppt_x-#ppt_w/2"/>
                                          </p:val>
                                        </p:tav>
                                        <p:tav tm="100000">
                                          <p:val>
                                            <p:strVal val="#ppt_x"/>
                                          </p:val>
                                        </p:tav>
                                      </p:tavLst>
                                    </p:anim>
                                    <p:anim calcmode="lin" valueType="num">
                                      <p:cBhvr>
                                        <p:cTn id="72" dur="2000" fill="hold"/>
                                        <p:tgtEl>
                                          <p:spTgt spid="208908"/>
                                        </p:tgtEl>
                                        <p:attrNameLst>
                                          <p:attrName>ppt_y</p:attrName>
                                        </p:attrNameLst>
                                      </p:cBhvr>
                                      <p:tavLst>
                                        <p:tav tm="0">
                                          <p:val>
                                            <p:strVal val="#ppt_y"/>
                                          </p:val>
                                        </p:tav>
                                        <p:tav tm="100000">
                                          <p:val>
                                            <p:strVal val="#ppt_y"/>
                                          </p:val>
                                        </p:tav>
                                      </p:tavLst>
                                    </p:anim>
                                    <p:anim calcmode="lin" valueType="num">
                                      <p:cBhvr>
                                        <p:cTn id="73" dur="2000" fill="hold"/>
                                        <p:tgtEl>
                                          <p:spTgt spid="208908"/>
                                        </p:tgtEl>
                                        <p:attrNameLst>
                                          <p:attrName>ppt_w</p:attrName>
                                        </p:attrNameLst>
                                      </p:cBhvr>
                                      <p:tavLst>
                                        <p:tav tm="0">
                                          <p:val>
                                            <p:fltVal val="0"/>
                                          </p:val>
                                        </p:tav>
                                        <p:tav tm="100000">
                                          <p:val>
                                            <p:strVal val="#ppt_w"/>
                                          </p:val>
                                        </p:tav>
                                      </p:tavLst>
                                    </p:anim>
                                    <p:anim calcmode="lin" valueType="num">
                                      <p:cBhvr>
                                        <p:cTn id="74" dur="2000" fill="hold"/>
                                        <p:tgtEl>
                                          <p:spTgt spid="208908"/>
                                        </p:tgtEl>
                                        <p:attrNameLst>
                                          <p:attrName>ppt_h</p:attrName>
                                        </p:attrNameLst>
                                      </p:cBhvr>
                                      <p:tavLst>
                                        <p:tav tm="0">
                                          <p:val>
                                            <p:strVal val="#ppt_h"/>
                                          </p:val>
                                        </p:tav>
                                        <p:tav tm="100000">
                                          <p:val>
                                            <p:strVal val="#ppt_h"/>
                                          </p:val>
                                        </p:tav>
                                      </p:tavLst>
                                    </p:anim>
                                  </p:childTnLst>
                                </p:cTn>
                              </p:par>
                              <p:par>
                                <p:cTn id="75" presetID="17" presetClass="entr" presetSubtype="8" fill="hold" nodeType="withEffect">
                                  <p:stCondLst>
                                    <p:cond delay="0"/>
                                  </p:stCondLst>
                                  <p:childTnLst>
                                    <p:set>
                                      <p:cBhvr>
                                        <p:cTn id="76" dur="1" fill="hold">
                                          <p:stCondLst>
                                            <p:cond delay="0"/>
                                          </p:stCondLst>
                                        </p:cTn>
                                        <p:tgtEl>
                                          <p:spTgt spid="208909"/>
                                        </p:tgtEl>
                                        <p:attrNameLst>
                                          <p:attrName>style.visibility</p:attrName>
                                        </p:attrNameLst>
                                      </p:cBhvr>
                                      <p:to>
                                        <p:strVal val="visible"/>
                                      </p:to>
                                    </p:set>
                                    <p:anim calcmode="lin" valueType="num">
                                      <p:cBhvr>
                                        <p:cTn id="77" dur="2000" fill="hold"/>
                                        <p:tgtEl>
                                          <p:spTgt spid="208909"/>
                                        </p:tgtEl>
                                        <p:attrNameLst>
                                          <p:attrName>ppt_x</p:attrName>
                                        </p:attrNameLst>
                                      </p:cBhvr>
                                      <p:tavLst>
                                        <p:tav tm="0">
                                          <p:val>
                                            <p:strVal val="#ppt_x-#ppt_w/2"/>
                                          </p:val>
                                        </p:tav>
                                        <p:tav tm="100000">
                                          <p:val>
                                            <p:strVal val="#ppt_x"/>
                                          </p:val>
                                        </p:tav>
                                      </p:tavLst>
                                    </p:anim>
                                    <p:anim calcmode="lin" valueType="num">
                                      <p:cBhvr>
                                        <p:cTn id="78" dur="2000" fill="hold"/>
                                        <p:tgtEl>
                                          <p:spTgt spid="208909"/>
                                        </p:tgtEl>
                                        <p:attrNameLst>
                                          <p:attrName>ppt_y</p:attrName>
                                        </p:attrNameLst>
                                      </p:cBhvr>
                                      <p:tavLst>
                                        <p:tav tm="0">
                                          <p:val>
                                            <p:strVal val="#ppt_y"/>
                                          </p:val>
                                        </p:tav>
                                        <p:tav tm="100000">
                                          <p:val>
                                            <p:strVal val="#ppt_y"/>
                                          </p:val>
                                        </p:tav>
                                      </p:tavLst>
                                    </p:anim>
                                    <p:anim calcmode="lin" valueType="num">
                                      <p:cBhvr>
                                        <p:cTn id="79" dur="2000" fill="hold"/>
                                        <p:tgtEl>
                                          <p:spTgt spid="208909"/>
                                        </p:tgtEl>
                                        <p:attrNameLst>
                                          <p:attrName>ppt_w</p:attrName>
                                        </p:attrNameLst>
                                      </p:cBhvr>
                                      <p:tavLst>
                                        <p:tav tm="0">
                                          <p:val>
                                            <p:fltVal val="0"/>
                                          </p:val>
                                        </p:tav>
                                        <p:tav tm="100000">
                                          <p:val>
                                            <p:strVal val="#ppt_w"/>
                                          </p:val>
                                        </p:tav>
                                      </p:tavLst>
                                    </p:anim>
                                    <p:anim calcmode="lin" valueType="num">
                                      <p:cBhvr>
                                        <p:cTn id="80" dur="2000" fill="hold"/>
                                        <p:tgtEl>
                                          <p:spTgt spid="208909"/>
                                        </p:tgtEl>
                                        <p:attrNameLst>
                                          <p:attrName>ppt_h</p:attrName>
                                        </p:attrNameLst>
                                      </p:cBhvr>
                                      <p:tavLst>
                                        <p:tav tm="0">
                                          <p:val>
                                            <p:strVal val="#ppt_h"/>
                                          </p:val>
                                        </p:tav>
                                        <p:tav tm="100000">
                                          <p:val>
                                            <p:strVal val="#ppt_h"/>
                                          </p:val>
                                        </p:tav>
                                      </p:tavLst>
                                    </p:anim>
                                  </p:childTnLst>
                                </p:cTn>
                              </p:par>
                              <p:par>
                                <p:cTn id="81" presetID="17" presetClass="entr" presetSubtype="8" fill="hold" nodeType="withEffect">
                                  <p:stCondLst>
                                    <p:cond delay="0"/>
                                  </p:stCondLst>
                                  <p:childTnLst>
                                    <p:set>
                                      <p:cBhvr>
                                        <p:cTn id="82" dur="1" fill="hold">
                                          <p:stCondLst>
                                            <p:cond delay="0"/>
                                          </p:stCondLst>
                                        </p:cTn>
                                        <p:tgtEl>
                                          <p:spTgt spid="208910"/>
                                        </p:tgtEl>
                                        <p:attrNameLst>
                                          <p:attrName>style.visibility</p:attrName>
                                        </p:attrNameLst>
                                      </p:cBhvr>
                                      <p:to>
                                        <p:strVal val="visible"/>
                                      </p:to>
                                    </p:set>
                                    <p:anim calcmode="lin" valueType="num">
                                      <p:cBhvr>
                                        <p:cTn id="83" dur="2000" fill="hold"/>
                                        <p:tgtEl>
                                          <p:spTgt spid="208910"/>
                                        </p:tgtEl>
                                        <p:attrNameLst>
                                          <p:attrName>ppt_x</p:attrName>
                                        </p:attrNameLst>
                                      </p:cBhvr>
                                      <p:tavLst>
                                        <p:tav tm="0">
                                          <p:val>
                                            <p:strVal val="#ppt_x-#ppt_w/2"/>
                                          </p:val>
                                        </p:tav>
                                        <p:tav tm="100000">
                                          <p:val>
                                            <p:strVal val="#ppt_x"/>
                                          </p:val>
                                        </p:tav>
                                      </p:tavLst>
                                    </p:anim>
                                    <p:anim calcmode="lin" valueType="num">
                                      <p:cBhvr>
                                        <p:cTn id="84" dur="2000" fill="hold"/>
                                        <p:tgtEl>
                                          <p:spTgt spid="208910"/>
                                        </p:tgtEl>
                                        <p:attrNameLst>
                                          <p:attrName>ppt_y</p:attrName>
                                        </p:attrNameLst>
                                      </p:cBhvr>
                                      <p:tavLst>
                                        <p:tav tm="0">
                                          <p:val>
                                            <p:strVal val="#ppt_y"/>
                                          </p:val>
                                        </p:tav>
                                        <p:tav tm="100000">
                                          <p:val>
                                            <p:strVal val="#ppt_y"/>
                                          </p:val>
                                        </p:tav>
                                      </p:tavLst>
                                    </p:anim>
                                    <p:anim calcmode="lin" valueType="num">
                                      <p:cBhvr>
                                        <p:cTn id="85" dur="2000" fill="hold"/>
                                        <p:tgtEl>
                                          <p:spTgt spid="208910"/>
                                        </p:tgtEl>
                                        <p:attrNameLst>
                                          <p:attrName>ppt_w</p:attrName>
                                        </p:attrNameLst>
                                      </p:cBhvr>
                                      <p:tavLst>
                                        <p:tav tm="0">
                                          <p:val>
                                            <p:fltVal val="0"/>
                                          </p:val>
                                        </p:tav>
                                        <p:tav tm="100000">
                                          <p:val>
                                            <p:strVal val="#ppt_w"/>
                                          </p:val>
                                        </p:tav>
                                      </p:tavLst>
                                    </p:anim>
                                    <p:anim calcmode="lin" valueType="num">
                                      <p:cBhvr>
                                        <p:cTn id="86" dur="2000" fill="hold"/>
                                        <p:tgtEl>
                                          <p:spTgt spid="208910"/>
                                        </p:tgtEl>
                                        <p:attrNameLst>
                                          <p:attrName>ppt_h</p:attrName>
                                        </p:attrNameLst>
                                      </p:cBhvr>
                                      <p:tavLst>
                                        <p:tav tm="0">
                                          <p:val>
                                            <p:strVal val="#ppt_h"/>
                                          </p:val>
                                        </p:tav>
                                        <p:tav tm="100000">
                                          <p:val>
                                            <p:strVal val="#ppt_h"/>
                                          </p:val>
                                        </p:tav>
                                      </p:tavLst>
                                    </p:anim>
                                  </p:childTnLst>
                                </p:cTn>
                              </p:par>
                            </p:childTnLst>
                          </p:cTn>
                        </p:par>
                        <p:par>
                          <p:cTn id="87" fill="hold" nodeType="afterGroup">
                            <p:stCondLst>
                              <p:cond delay="3700"/>
                            </p:stCondLst>
                            <p:childTnLst>
                              <p:par>
                                <p:cTn id="88" presetID="35" presetClass="emph" presetSubtype="0" repeatCount="indefinite" fill="hold" nodeType="afterEffect">
                                  <p:stCondLst>
                                    <p:cond delay="0"/>
                                  </p:stCondLst>
                                  <p:childTnLst>
                                    <p:anim calcmode="discrete" valueType="str">
                                      <p:cBhvr>
                                        <p:cTn id="89" dur="1000" fill="hold"/>
                                        <p:tgtEl>
                                          <p:spTgt spid="208901"/>
                                        </p:tgtEl>
                                        <p:attrNameLst>
                                          <p:attrName>style.visibility</p:attrName>
                                        </p:attrNameLst>
                                      </p:cBhvr>
                                      <p:tavLst>
                                        <p:tav tm="0">
                                          <p:val>
                                            <p:strVal val="hidden"/>
                                          </p:val>
                                        </p:tav>
                                        <p:tav tm="50000">
                                          <p:val>
                                            <p:strVal val="visible"/>
                                          </p:val>
                                        </p:tav>
                                      </p:tavLst>
                                    </p:anim>
                                  </p:childTnLst>
                                </p:cTn>
                              </p:par>
                              <p:par>
                                <p:cTn id="90" presetID="35" presetClass="emph" presetSubtype="0" repeatCount="indefinite" fill="hold" nodeType="withEffect">
                                  <p:stCondLst>
                                    <p:cond delay="0"/>
                                  </p:stCondLst>
                                  <p:childTnLst>
                                    <p:anim calcmode="discrete" valueType="str">
                                      <p:cBhvr>
                                        <p:cTn id="91" dur="1000" fill="hold"/>
                                        <p:tgtEl>
                                          <p:spTgt spid="208902"/>
                                        </p:tgtEl>
                                        <p:attrNameLst>
                                          <p:attrName>style.visibility</p:attrName>
                                        </p:attrNameLst>
                                      </p:cBhvr>
                                      <p:tavLst>
                                        <p:tav tm="0">
                                          <p:val>
                                            <p:strVal val="hidden"/>
                                          </p:val>
                                        </p:tav>
                                        <p:tav tm="50000">
                                          <p:val>
                                            <p:strVal val="visible"/>
                                          </p:val>
                                        </p:tav>
                                      </p:tavLst>
                                    </p:anim>
                                  </p:childTnLst>
                                </p:cTn>
                              </p:par>
                              <p:par>
                                <p:cTn id="92" presetID="35" presetClass="emph" presetSubtype="0" repeatCount="indefinite" fill="hold" nodeType="withEffect">
                                  <p:stCondLst>
                                    <p:cond delay="0"/>
                                  </p:stCondLst>
                                  <p:childTnLst>
                                    <p:anim calcmode="discrete" valueType="str">
                                      <p:cBhvr>
                                        <p:cTn id="93" dur="1000" fill="hold"/>
                                        <p:tgtEl>
                                          <p:spTgt spid="208903"/>
                                        </p:tgtEl>
                                        <p:attrNameLst>
                                          <p:attrName>style.visibility</p:attrName>
                                        </p:attrNameLst>
                                      </p:cBhvr>
                                      <p:tavLst>
                                        <p:tav tm="0">
                                          <p:val>
                                            <p:strVal val="hidden"/>
                                          </p:val>
                                        </p:tav>
                                        <p:tav tm="50000">
                                          <p:val>
                                            <p:strVal val="visible"/>
                                          </p:val>
                                        </p:tav>
                                      </p:tavLst>
                                    </p:anim>
                                  </p:childTnLst>
                                </p:cTn>
                              </p:par>
                              <p:par>
                                <p:cTn id="94" presetID="35" presetClass="emph" presetSubtype="0" repeatCount="indefinite" fill="hold" nodeType="withEffect">
                                  <p:stCondLst>
                                    <p:cond delay="0"/>
                                  </p:stCondLst>
                                  <p:childTnLst>
                                    <p:anim calcmode="discrete" valueType="str">
                                      <p:cBhvr>
                                        <p:cTn id="95" dur="1000" fill="hold"/>
                                        <p:tgtEl>
                                          <p:spTgt spid="208904"/>
                                        </p:tgtEl>
                                        <p:attrNameLst>
                                          <p:attrName>style.visibility</p:attrName>
                                        </p:attrNameLst>
                                      </p:cBhvr>
                                      <p:tavLst>
                                        <p:tav tm="0">
                                          <p:val>
                                            <p:strVal val="hidden"/>
                                          </p:val>
                                        </p:tav>
                                        <p:tav tm="50000">
                                          <p:val>
                                            <p:strVal val="visible"/>
                                          </p:val>
                                        </p:tav>
                                      </p:tavLst>
                                    </p:anim>
                                  </p:childTnLst>
                                </p:cTn>
                              </p:par>
                              <p:par>
                                <p:cTn id="96" presetID="35" presetClass="emph" presetSubtype="0" repeatCount="indefinite" fill="hold" nodeType="withEffect">
                                  <p:stCondLst>
                                    <p:cond delay="0"/>
                                  </p:stCondLst>
                                  <p:childTnLst>
                                    <p:anim calcmode="discrete" valueType="str">
                                      <p:cBhvr>
                                        <p:cTn id="97" dur="1000" fill="hold"/>
                                        <p:tgtEl>
                                          <p:spTgt spid="208911"/>
                                        </p:tgtEl>
                                        <p:attrNameLst>
                                          <p:attrName>style.visibility</p:attrName>
                                        </p:attrNameLst>
                                      </p:cBhvr>
                                      <p:tavLst>
                                        <p:tav tm="0">
                                          <p:val>
                                            <p:strVal val="hidden"/>
                                          </p:val>
                                        </p:tav>
                                        <p:tav tm="50000">
                                          <p:val>
                                            <p:strVal val="visible"/>
                                          </p:val>
                                        </p:tav>
                                      </p:tavLst>
                                    </p:anim>
                                  </p:childTnLst>
                                </p:cTn>
                              </p:par>
                              <p:par>
                                <p:cTn id="98" presetID="35" presetClass="emph" presetSubtype="0" repeatCount="indefinite" fill="hold" nodeType="withEffect">
                                  <p:stCondLst>
                                    <p:cond delay="0"/>
                                  </p:stCondLst>
                                  <p:childTnLst>
                                    <p:anim calcmode="discrete" valueType="str">
                                      <p:cBhvr>
                                        <p:cTn id="99" dur="1000" fill="hold"/>
                                        <p:tgtEl>
                                          <p:spTgt spid="208905"/>
                                        </p:tgtEl>
                                        <p:attrNameLst>
                                          <p:attrName>style.visibility</p:attrName>
                                        </p:attrNameLst>
                                      </p:cBhvr>
                                      <p:tavLst>
                                        <p:tav tm="0">
                                          <p:val>
                                            <p:strVal val="hidden"/>
                                          </p:val>
                                        </p:tav>
                                        <p:tav tm="50000">
                                          <p:val>
                                            <p:strVal val="visible"/>
                                          </p:val>
                                        </p:tav>
                                      </p:tavLst>
                                    </p:anim>
                                  </p:childTnLst>
                                </p:cTn>
                              </p:par>
                              <p:par>
                                <p:cTn id="100" presetID="35" presetClass="emph" presetSubtype="0" repeatCount="indefinite" fill="hold" nodeType="withEffect">
                                  <p:stCondLst>
                                    <p:cond delay="0"/>
                                  </p:stCondLst>
                                  <p:childTnLst>
                                    <p:anim calcmode="discrete" valueType="str">
                                      <p:cBhvr>
                                        <p:cTn id="101" dur="1000" fill="hold"/>
                                        <p:tgtEl>
                                          <p:spTgt spid="208906"/>
                                        </p:tgtEl>
                                        <p:attrNameLst>
                                          <p:attrName>style.visibility</p:attrName>
                                        </p:attrNameLst>
                                      </p:cBhvr>
                                      <p:tavLst>
                                        <p:tav tm="0">
                                          <p:val>
                                            <p:strVal val="hidden"/>
                                          </p:val>
                                        </p:tav>
                                        <p:tav tm="50000">
                                          <p:val>
                                            <p:strVal val="visible"/>
                                          </p:val>
                                        </p:tav>
                                      </p:tavLst>
                                    </p:anim>
                                  </p:childTnLst>
                                </p:cTn>
                              </p:par>
                              <p:par>
                                <p:cTn id="102" presetID="35" presetClass="emph" presetSubtype="0" repeatCount="indefinite" fill="hold" nodeType="withEffect">
                                  <p:stCondLst>
                                    <p:cond delay="0"/>
                                  </p:stCondLst>
                                  <p:childTnLst>
                                    <p:anim calcmode="discrete" valueType="str">
                                      <p:cBhvr>
                                        <p:cTn id="103" dur="1000" fill="hold"/>
                                        <p:tgtEl>
                                          <p:spTgt spid="208907"/>
                                        </p:tgtEl>
                                        <p:attrNameLst>
                                          <p:attrName>style.visibility</p:attrName>
                                        </p:attrNameLst>
                                      </p:cBhvr>
                                      <p:tavLst>
                                        <p:tav tm="0">
                                          <p:val>
                                            <p:strVal val="hidden"/>
                                          </p:val>
                                        </p:tav>
                                        <p:tav tm="50000">
                                          <p:val>
                                            <p:strVal val="visible"/>
                                          </p:val>
                                        </p:tav>
                                      </p:tavLst>
                                    </p:anim>
                                  </p:childTnLst>
                                </p:cTn>
                              </p:par>
                              <p:par>
                                <p:cTn id="104" presetID="35" presetClass="emph" presetSubtype="0" repeatCount="indefinite" fill="hold" nodeType="withEffect">
                                  <p:stCondLst>
                                    <p:cond delay="0"/>
                                  </p:stCondLst>
                                  <p:childTnLst>
                                    <p:anim calcmode="discrete" valueType="str">
                                      <p:cBhvr>
                                        <p:cTn id="105" dur="1000" fill="hold"/>
                                        <p:tgtEl>
                                          <p:spTgt spid="208908"/>
                                        </p:tgtEl>
                                        <p:attrNameLst>
                                          <p:attrName>style.visibility</p:attrName>
                                        </p:attrNameLst>
                                      </p:cBhvr>
                                      <p:tavLst>
                                        <p:tav tm="0">
                                          <p:val>
                                            <p:strVal val="hidden"/>
                                          </p:val>
                                        </p:tav>
                                        <p:tav tm="50000">
                                          <p:val>
                                            <p:strVal val="visible"/>
                                          </p:val>
                                        </p:tav>
                                      </p:tavLst>
                                    </p:anim>
                                  </p:childTnLst>
                                </p:cTn>
                              </p:par>
                              <p:par>
                                <p:cTn id="106" presetID="35" presetClass="emph" presetSubtype="0" repeatCount="indefinite" fill="hold" nodeType="withEffect">
                                  <p:stCondLst>
                                    <p:cond delay="0"/>
                                  </p:stCondLst>
                                  <p:childTnLst>
                                    <p:anim calcmode="discrete" valueType="str">
                                      <p:cBhvr>
                                        <p:cTn id="107" dur="1000" fill="hold"/>
                                        <p:tgtEl>
                                          <p:spTgt spid="208909"/>
                                        </p:tgtEl>
                                        <p:attrNameLst>
                                          <p:attrName>style.visibility</p:attrName>
                                        </p:attrNameLst>
                                      </p:cBhvr>
                                      <p:tavLst>
                                        <p:tav tm="0">
                                          <p:val>
                                            <p:strVal val="hidden"/>
                                          </p:val>
                                        </p:tav>
                                        <p:tav tm="50000">
                                          <p:val>
                                            <p:strVal val="visible"/>
                                          </p:val>
                                        </p:tav>
                                      </p:tavLst>
                                    </p:anim>
                                  </p:childTnLst>
                                </p:cTn>
                              </p:par>
                              <p:par>
                                <p:cTn id="108" presetID="35" presetClass="emph" presetSubtype="0" repeatCount="indefinite" fill="hold" nodeType="withEffect">
                                  <p:stCondLst>
                                    <p:cond delay="0"/>
                                  </p:stCondLst>
                                  <p:childTnLst>
                                    <p:anim calcmode="discrete" valueType="str">
                                      <p:cBhvr>
                                        <p:cTn id="109" dur="1000" fill="hold"/>
                                        <p:tgtEl>
                                          <p:spTgt spid="208910"/>
                                        </p:tgtEl>
                                        <p:attrNameLst>
                                          <p:attrName>style.visibility</p:attrName>
                                        </p:attrNameLst>
                                      </p:cBhvr>
                                      <p:tavLst>
                                        <p:tav tm="0">
                                          <p:val>
                                            <p:strVal val="hidden"/>
                                          </p:val>
                                        </p:tav>
                                        <p:tav tm="50000">
                                          <p:val>
                                            <p:strVal val="visible"/>
                                          </p:val>
                                        </p:tav>
                                      </p:tavLst>
                                    </p:anim>
                                  </p:childTnLst>
                                </p:cTn>
                              </p:par>
                              <p:par>
                                <p:cTn id="110" presetID="1" presetClass="entr" presetSubtype="0" fill="hold" nodeType="withEffect">
                                  <p:stCondLst>
                                    <p:cond delay="0"/>
                                  </p:stCondLst>
                                  <p:childTnLst>
                                    <p:set>
                                      <p:cBhvr>
                                        <p:cTn id="111" dur="1" fill="hold">
                                          <p:stCondLst>
                                            <p:cond delay="0"/>
                                          </p:stCondLst>
                                        </p:cTn>
                                        <p:tgtEl>
                                          <p:spTgt spid="208900"/>
                                        </p:tgtEl>
                                        <p:attrNameLst>
                                          <p:attrName>style.visibility</p:attrName>
                                        </p:attrNameLst>
                                      </p:cBhvr>
                                      <p:to>
                                        <p:strVal val="visible"/>
                                      </p:to>
                                    </p:set>
                                  </p:childTnLst>
                                </p:cTn>
                              </p:par>
                              <p:par>
                                <p:cTn id="112" presetID="35" presetClass="emph" presetSubtype="0" repeatCount="indefinite" fill="hold" nodeType="withEffect">
                                  <p:stCondLst>
                                    <p:cond delay="0"/>
                                  </p:stCondLst>
                                  <p:childTnLst>
                                    <p:anim calcmode="discrete" valueType="str">
                                      <p:cBhvr>
                                        <p:cTn id="113" dur="1000" fill="hold"/>
                                        <p:tgtEl>
                                          <p:spTgt spid="208900"/>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9330" name="Picture 2">
            <a:extLst>
              <a:ext uri="{FF2B5EF4-FFF2-40B4-BE49-F238E27FC236}">
                <a16:creationId xmlns:a16="http://schemas.microsoft.com/office/drawing/2014/main" id="{1156806C-EA68-E8B4-8790-CA2F0502C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99331" name="Picture 3">
            <a:extLst>
              <a:ext uri="{FF2B5EF4-FFF2-40B4-BE49-F238E27FC236}">
                <a16:creationId xmlns:a16="http://schemas.microsoft.com/office/drawing/2014/main" id="{A7B14AEF-C62C-81F4-F68F-C24D392F18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99332" name="Oval 4">
            <a:extLst>
              <a:ext uri="{FF2B5EF4-FFF2-40B4-BE49-F238E27FC236}">
                <a16:creationId xmlns:a16="http://schemas.microsoft.com/office/drawing/2014/main" id="{4E132C9D-2EC8-1A7F-7B28-AEE848159FD3}"/>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3" name="Line 5">
            <a:extLst>
              <a:ext uri="{FF2B5EF4-FFF2-40B4-BE49-F238E27FC236}">
                <a16:creationId xmlns:a16="http://schemas.microsoft.com/office/drawing/2014/main" id="{FF470FA0-DA59-4BCD-9A21-E00A5A6F2FFF}"/>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4" name="Line 6">
            <a:extLst>
              <a:ext uri="{FF2B5EF4-FFF2-40B4-BE49-F238E27FC236}">
                <a16:creationId xmlns:a16="http://schemas.microsoft.com/office/drawing/2014/main" id="{C7B458CF-354B-69D8-3BFC-71C971608602}"/>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5" name="Line 7">
            <a:extLst>
              <a:ext uri="{FF2B5EF4-FFF2-40B4-BE49-F238E27FC236}">
                <a16:creationId xmlns:a16="http://schemas.microsoft.com/office/drawing/2014/main" id="{DB7EDCED-0FA7-58B9-D090-553D6C68DED7}"/>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6" name="Line 8">
            <a:extLst>
              <a:ext uri="{FF2B5EF4-FFF2-40B4-BE49-F238E27FC236}">
                <a16:creationId xmlns:a16="http://schemas.microsoft.com/office/drawing/2014/main" id="{C13F0B87-01FC-5FF1-A7B9-E53A530734F9}"/>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7" name="Line 9">
            <a:extLst>
              <a:ext uri="{FF2B5EF4-FFF2-40B4-BE49-F238E27FC236}">
                <a16:creationId xmlns:a16="http://schemas.microsoft.com/office/drawing/2014/main" id="{E2FBBE3B-C728-A8DF-9E5D-1F815FF7CE3B}"/>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8" name="Line 10">
            <a:extLst>
              <a:ext uri="{FF2B5EF4-FFF2-40B4-BE49-F238E27FC236}">
                <a16:creationId xmlns:a16="http://schemas.microsoft.com/office/drawing/2014/main" id="{3C6FEABF-E37E-B0B2-B06E-D805D0BE3917}"/>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9" name="Line 11">
            <a:extLst>
              <a:ext uri="{FF2B5EF4-FFF2-40B4-BE49-F238E27FC236}">
                <a16:creationId xmlns:a16="http://schemas.microsoft.com/office/drawing/2014/main" id="{B5EA6EC5-3212-DF9A-2445-140A142E5E9D}"/>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0" name="Line 12">
            <a:extLst>
              <a:ext uri="{FF2B5EF4-FFF2-40B4-BE49-F238E27FC236}">
                <a16:creationId xmlns:a16="http://schemas.microsoft.com/office/drawing/2014/main" id="{0A28FF90-C691-ECBA-765B-226C7BC09090}"/>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1" name="Line 13">
            <a:extLst>
              <a:ext uri="{FF2B5EF4-FFF2-40B4-BE49-F238E27FC236}">
                <a16:creationId xmlns:a16="http://schemas.microsoft.com/office/drawing/2014/main" id="{7E3790A3-5957-0E7B-B13F-4839B57ED9C0}"/>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2" name="Line 14">
            <a:extLst>
              <a:ext uri="{FF2B5EF4-FFF2-40B4-BE49-F238E27FC236}">
                <a16:creationId xmlns:a16="http://schemas.microsoft.com/office/drawing/2014/main" id="{4E1591E3-5F37-F838-A1C1-04DEAE244D9C}"/>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3" name="Line 15">
            <a:extLst>
              <a:ext uri="{FF2B5EF4-FFF2-40B4-BE49-F238E27FC236}">
                <a16:creationId xmlns:a16="http://schemas.microsoft.com/office/drawing/2014/main" id="{58F667E1-A2CF-37E6-AFA9-888191ED4E07}"/>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9344" name="Picture 16">
            <a:extLst>
              <a:ext uri="{FF2B5EF4-FFF2-40B4-BE49-F238E27FC236}">
                <a16:creationId xmlns:a16="http://schemas.microsoft.com/office/drawing/2014/main" id="{916E81A0-4319-6C75-0437-95BA1EEC7E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99345" name="Text Box 17">
            <a:extLst>
              <a:ext uri="{FF2B5EF4-FFF2-40B4-BE49-F238E27FC236}">
                <a16:creationId xmlns:a16="http://schemas.microsoft.com/office/drawing/2014/main" id="{0D5CAFB8-1FEC-5C95-78DC-42825AA4847F}"/>
              </a:ext>
            </a:extLst>
          </p:cNvPr>
          <p:cNvSpPr txBox="1">
            <a:spLocks noChangeArrowheads="1"/>
          </p:cNvSpPr>
          <p:nvPr/>
        </p:nvSpPr>
        <p:spPr bwMode="auto">
          <a:xfrm>
            <a:off x="2895601" y="3983038"/>
            <a:ext cx="1839913" cy="519112"/>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en-US" sz="2800" dirty="0" err="1">
                <a:solidFill>
                  <a:schemeClr val="bg1"/>
                </a:solidFill>
                <a:latin typeface="Ravie" panose="04040805050809020602" pitchFamily="82" charset="0"/>
              </a:rPr>
              <a:t>Textos</a:t>
            </a:r>
            <a:endParaRPr lang="en-US" altLang="en-US" sz="2800" dirty="0">
              <a:solidFill>
                <a:schemeClr val="bg1"/>
              </a:solidFill>
              <a:latin typeface="Ravie" panose="04040805050809020602" pitchFamily="82" charset="0"/>
            </a:endParaRPr>
          </a:p>
        </p:txBody>
      </p:sp>
      <p:sp>
        <p:nvSpPr>
          <p:cNvPr id="99346" name="Text Box 18">
            <a:extLst>
              <a:ext uri="{FF2B5EF4-FFF2-40B4-BE49-F238E27FC236}">
                <a16:creationId xmlns:a16="http://schemas.microsoft.com/office/drawing/2014/main" id="{25CBDCE4-1375-D644-C165-40BF5E8CCDC3}"/>
              </a:ext>
            </a:extLst>
          </p:cNvPr>
          <p:cNvSpPr txBox="1">
            <a:spLocks noChangeArrowheads="1"/>
          </p:cNvSpPr>
          <p:nvPr/>
        </p:nvSpPr>
        <p:spPr bwMode="auto">
          <a:xfrm>
            <a:off x="1524000" y="4419600"/>
            <a:ext cx="4038600" cy="9461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2800" dirty="0">
                <a:solidFill>
                  <a:schemeClr val="bg1"/>
                </a:solidFill>
                <a:latin typeface="Ravie" panose="04040805050809020602" pitchFamily="82" charset="0"/>
              </a:rPr>
              <a:t>Claves del</a:t>
            </a:r>
          </a:p>
          <a:p>
            <a:pPr algn="ctr"/>
            <a:r>
              <a:rPr lang="en-US" altLang="en-US" sz="2800" dirty="0" err="1">
                <a:solidFill>
                  <a:schemeClr val="bg1"/>
                </a:solidFill>
                <a:latin typeface="Ravie" panose="04040805050809020602" pitchFamily="82" charset="0"/>
              </a:rPr>
              <a:t>Antiguo</a:t>
            </a:r>
            <a:endParaRPr lang="en-US" altLang="en-US" sz="2800" dirty="0">
              <a:solidFill>
                <a:schemeClr val="bg1"/>
              </a:solidFill>
              <a:latin typeface="Ravie" panose="04040805050809020602" pitchFamily="82" charset="0"/>
            </a:endParaRPr>
          </a:p>
        </p:txBody>
      </p:sp>
      <p:sp>
        <p:nvSpPr>
          <p:cNvPr id="99347" name="Text Box 19">
            <a:extLst>
              <a:ext uri="{FF2B5EF4-FFF2-40B4-BE49-F238E27FC236}">
                <a16:creationId xmlns:a16="http://schemas.microsoft.com/office/drawing/2014/main" id="{E20BBCF6-7F32-FECC-5016-F599264DBFE5}"/>
              </a:ext>
            </a:extLst>
          </p:cNvPr>
          <p:cNvSpPr txBox="1">
            <a:spLocks noChangeArrowheads="1"/>
          </p:cNvSpPr>
          <p:nvPr/>
        </p:nvSpPr>
        <p:spPr bwMode="auto">
          <a:xfrm>
            <a:off x="1752600" y="5410201"/>
            <a:ext cx="3124200" cy="519113"/>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altLang="en-US" sz="2800" dirty="0" err="1">
                <a:solidFill>
                  <a:schemeClr val="bg1"/>
                </a:solidFill>
                <a:latin typeface="Ravie" panose="04040805050809020602" pitchFamily="82" charset="0"/>
              </a:rPr>
              <a:t>Testamento</a:t>
            </a:r>
            <a:endParaRPr lang="en-US" altLang="en-US" sz="2800" dirty="0">
              <a:solidFill>
                <a:schemeClr val="bg1"/>
              </a:solidFill>
              <a:latin typeface="Ravie" panose="04040805050809020602" pitchFamily="82" charset="0"/>
            </a:endParaRPr>
          </a:p>
        </p:txBody>
      </p:sp>
      <p:sp>
        <p:nvSpPr>
          <p:cNvPr id="99348" name="Text Box 20">
            <a:extLst>
              <a:ext uri="{FF2B5EF4-FFF2-40B4-BE49-F238E27FC236}">
                <a16:creationId xmlns:a16="http://schemas.microsoft.com/office/drawing/2014/main" id="{D7DDD9D8-0115-31C4-3D8E-3C28A63057D6}"/>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dirty="0">
                <a:solidFill>
                  <a:srgbClr val="FFCC00"/>
                </a:solidFill>
                <a:latin typeface="Ravie" panose="04040805050809020602" pitchFamily="82" charset="0"/>
              </a:rPr>
              <a:t>Que </a:t>
            </a:r>
            <a:r>
              <a:rPr lang="en-US" altLang="en-US" sz="3600" dirty="0" err="1">
                <a:solidFill>
                  <a:srgbClr val="FFCC00"/>
                </a:solidFill>
                <a:latin typeface="Ravie" panose="04040805050809020602" pitchFamily="82" charset="0"/>
              </a:rPr>
              <a:t>Iluminan</a:t>
            </a:r>
            <a:endParaRPr lang="en-US" altLang="en-US" sz="3600" dirty="0">
              <a:solidFill>
                <a:srgbClr val="FFCC00"/>
              </a:solidFill>
              <a:latin typeface="Ravie" panose="04040805050809020602" pitchFamily="82" charset="0"/>
            </a:endParaRPr>
          </a:p>
        </p:txBody>
      </p:sp>
      <p:sp>
        <p:nvSpPr>
          <p:cNvPr id="99349" name="Text Box 21">
            <a:extLst>
              <a:ext uri="{FF2B5EF4-FFF2-40B4-BE49-F238E27FC236}">
                <a16:creationId xmlns:a16="http://schemas.microsoft.com/office/drawing/2014/main" id="{26AEAE8F-1EBE-ECC7-5201-F37B40209810}"/>
              </a:ext>
            </a:extLst>
          </p:cNvPr>
          <p:cNvSpPr txBox="1">
            <a:spLocks noChangeArrowheads="1"/>
          </p:cNvSpPr>
          <p:nvPr/>
        </p:nvSpPr>
        <p:spPr bwMode="auto">
          <a:xfrm>
            <a:off x="5943600" y="762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el</a:t>
            </a:r>
          </a:p>
        </p:txBody>
      </p:sp>
      <p:sp>
        <p:nvSpPr>
          <p:cNvPr id="99350" name="Text Box 22">
            <a:extLst>
              <a:ext uri="{FF2B5EF4-FFF2-40B4-BE49-F238E27FC236}">
                <a16:creationId xmlns:a16="http://schemas.microsoft.com/office/drawing/2014/main" id="{2E192C7F-2C41-EF5D-75AE-7F6D08D2BDFE}"/>
              </a:ext>
            </a:extLst>
          </p:cNvPr>
          <p:cNvSpPr txBox="1">
            <a:spLocks noChangeArrowheads="1"/>
          </p:cNvSpPr>
          <p:nvPr/>
        </p:nvSpPr>
        <p:spPr bwMode="auto">
          <a:xfrm>
            <a:off x="5943600" y="1524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a:solidFill>
                  <a:srgbClr val="993300"/>
                </a:solidFill>
                <a:latin typeface="Ravie" panose="04040805050809020602" pitchFamily="82" charset="0"/>
              </a:rPr>
              <a:t>Nuevo</a:t>
            </a:r>
          </a:p>
        </p:txBody>
      </p:sp>
      <p:sp>
        <p:nvSpPr>
          <p:cNvPr id="99351" name="Text Box 23">
            <a:extLst>
              <a:ext uri="{FF2B5EF4-FFF2-40B4-BE49-F238E27FC236}">
                <a16:creationId xmlns:a16="http://schemas.microsoft.com/office/drawing/2014/main" id="{920D1CF7-1C21-3965-4E2A-288370F9DAD4}"/>
              </a:ext>
            </a:extLst>
          </p:cNvPr>
          <p:cNvSpPr txBox="1">
            <a:spLocks noChangeArrowheads="1"/>
          </p:cNvSpPr>
          <p:nvPr/>
        </p:nvSpPr>
        <p:spPr bwMode="auto">
          <a:xfrm>
            <a:off x="5943600" y="2286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err="1">
                <a:solidFill>
                  <a:srgbClr val="993300"/>
                </a:solidFill>
                <a:latin typeface="Ravie" panose="04040805050809020602" pitchFamily="82" charset="0"/>
              </a:rPr>
              <a:t>Pacto</a:t>
            </a:r>
            <a:endParaRPr lang="en-US" altLang="en-US" sz="4000" dirty="0">
              <a:solidFill>
                <a:srgbClr val="993300"/>
              </a:solidFill>
              <a:latin typeface="Ravie" panose="04040805050809020602" pitchFamily="82" charset="0"/>
            </a:endParaRPr>
          </a:p>
        </p:txBody>
      </p:sp>
      <p:sp>
        <p:nvSpPr>
          <p:cNvPr id="99352" name="Rectangle 24">
            <a:extLst>
              <a:ext uri="{FF2B5EF4-FFF2-40B4-BE49-F238E27FC236}">
                <a16:creationId xmlns:a16="http://schemas.microsoft.com/office/drawing/2014/main" id="{FA9F5E31-70CF-4D0E-5772-5A3A0F607AED}"/>
              </a:ext>
            </a:extLst>
          </p:cNvPr>
          <p:cNvSpPr>
            <a:spLocks noChangeArrowheads="1"/>
          </p:cNvSpPr>
          <p:nvPr/>
        </p:nvSpPr>
        <p:spPr bwMode="auto">
          <a:xfrm rot="21131061">
            <a:off x="45603" y="288845"/>
            <a:ext cx="469339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dándonos a conocer el misterio de su voluntad, según su beneplácito, el cual se había propuesto en sí mismo, de reunir todas las cosas en Cristo</a:t>
            </a:r>
          </a:p>
        </p:txBody>
      </p:sp>
      <p:sp>
        <p:nvSpPr>
          <p:cNvPr id="99353" name="Rectangle 25">
            <a:extLst>
              <a:ext uri="{FF2B5EF4-FFF2-40B4-BE49-F238E27FC236}">
                <a16:creationId xmlns:a16="http://schemas.microsoft.com/office/drawing/2014/main" id="{ABD06FC8-4AC8-9728-9408-DCDB022BE176}"/>
              </a:ext>
            </a:extLst>
          </p:cNvPr>
          <p:cNvSpPr>
            <a:spLocks noChangeArrowheads="1"/>
          </p:cNvSpPr>
          <p:nvPr/>
        </p:nvSpPr>
        <p:spPr bwMode="auto">
          <a:xfrm rot="21127898">
            <a:off x="6241200" y="3996059"/>
            <a:ext cx="577910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en la dispensación del cumplimiento de los tiempos, así las que están en los cielos, como las que están en la tierra. </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Ef 1:9-10</a:t>
            </a:r>
          </a:p>
        </p:txBody>
      </p:sp>
    </p:spTree>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492" name="Rectangle 4">
            <a:extLst>
              <a:ext uri="{FF2B5EF4-FFF2-40B4-BE49-F238E27FC236}">
                <a16:creationId xmlns:a16="http://schemas.microsoft.com/office/drawing/2014/main" id="{76BB31F3-858A-A578-F3AF-7369B3FFC6D4}"/>
              </a:ext>
            </a:extLst>
          </p:cNvPr>
          <p:cNvSpPr>
            <a:spLocks noChangeArrowheads="1"/>
          </p:cNvSpPr>
          <p:nvPr/>
        </p:nvSpPr>
        <p:spPr bwMode="auto">
          <a:xfrm>
            <a:off x="3200400" y="66676"/>
            <a:ext cx="8991600" cy="6481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Heb 8:7-13 -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Porque si aquel primero hubiera sido sin defecto, ciertamente no se hubiera procurado lugar para el segundo.  Porque reprendiéndolos dice:  He aquí vienen días, dice el </a:t>
            </a:r>
            <a:r>
              <a:rPr lang="es-E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Señor,en</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que estableceré con la casa de Israel y la casa de Judá un nuevo pacto; no como el pacto que hice con sus padres  el día que los tomé de la mano para sacarlos de la tierra de Egipto; porque ellos no permanecieron en mi pacto, y yo me desentendí de ellos, dice el Señor. Por lo cual, este es el pacto que haré con la casa de Israel después de aquellos días, dice el Señor:  pondré mis leyes en la mente de ellos, y sobre su corazón las escribiré; y seré a ellos por Dios, y ellos me serán a mí por pueblo; y ninguno enseñará a su prójimo, ni ninguno a su hermano, diciendo: Conoce al Señor; porque todos me conocerán, desde el menor hasta el mayor de ellos. Porque seré propicio a sus injusticias, y nunca más me acordaré de sus pecados y de sus iniquidades.  Al decir: Nuevo pacto, ha dado por viejo al primero; y lo que se da por viejo y se envejece, está próximo a desaparecer.</a:t>
            </a:r>
          </a:p>
        </p:txBody>
      </p:sp>
      <p:sp>
        <p:nvSpPr>
          <p:cNvPr id="191493" name="Rectangle 5">
            <a:extLst>
              <a:ext uri="{FF2B5EF4-FFF2-40B4-BE49-F238E27FC236}">
                <a16:creationId xmlns:a16="http://schemas.microsoft.com/office/drawing/2014/main" id="{54B2F305-7B6E-598C-738D-99A35121F5A6}"/>
              </a:ext>
            </a:extLst>
          </p:cNvPr>
          <p:cNvSpPr>
            <a:spLocks noChangeArrowheads="1"/>
          </p:cNvSpPr>
          <p:nvPr/>
        </p:nvSpPr>
        <p:spPr bwMode="auto">
          <a:xfrm>
            <a:off x="50800" y="0"/>
            <a:ext cx="3020060" cy="1295400"/>
          </a:xfrm>
          <a:prstGeom prst="rect">
            <a:avLst/>
          </a:prstGeom>
          <a:solidFill>
            <a:srgbClr val="F3F6E6"/>
          </a:solidFill>
          <a:ln w="9525">
            <a:solidFill>
              <a:schemeClr val="tx1"/>
            </a:solidFill>
            <a:miter lim="800000"/>
            <a:headEnd/>
            <a:tailEnd/>
          </a:ln>
          <a:effectLst/>
        </p:spPr>
        <p:txBody>
          <a:bodyPr wrap="none" anchor="ctr"/>
          <a:lstStyle/>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Un </a:t>
            </a:r>
            <a:r>
              <a:rPr lang="en-US" altLang="en-US" sz="2400" b="1" dirty="0" err="1">
                <a:latin typeface="Tahoma" panose="020B0604030504040204" pitchFamily="34" charset="0"/>
                <a:ea typeface="Tahoma" panose="020B0604030504040204" pitchFamily="34" charset="0"/>
                <a:cs typeface="Tahoma" panose="020B0604030504040204" pitchFamily="34" charset="0"/>
              </a:rPr>
              <a:t>texto</a:t>
            </a:r>
            <a:r>
              <a:rPr lang="en-US" altLang="en-US" sz="2400" b="1" dirty="0">
                <a:latin typeface="Tahoma" panose="020B0604030504040204" pitchFamily="34" charset="0"/>
                <a:ea typeface="Tahoma" panose="020B0604030504040204" pitchFamily="34" charset="0"/>
                <a:cs typeface="Tahoma" panose="020B0604030504040204" pitchFamily="34" charset="0"/>
              </a:rPr>
              <a:t> clave</a:t>
            </a:r>
          </a:p>
          <a:p>
            <a:pPr algn="ctr"/>
            <a:r>
              <a:rPr lang="en-US" altLang="en-US" sz="2400" b="1" dirty="0">
                <a:latin typeface="Tahoma" panose="020B0604030504040204" pitchFamily="34" charset="0"/>
                <a:ea typeface="Tahoma" panose="020B0604030504040204" pitchFamily="34" charset="0"/>
                <a:cs typeface="Tahoma" panose="020B0604030504040204" pitchFamily="34" charset="0"/>
              </a:rPr>
              <a:t>del N.P. se </a:t>
            </a:r>
            <a:r>
              <a:rPr lang="en-US" altLang="en-US" sz="2400" b="1" dirty="0" err="1">
                <a:latin typeface="Tahoma" panose="020B0604030504040204" pitchFamily="34" charset="0"/>
                <a:ea typeface="Tahoma" panose="020B0604030504040204" pitchFamily="34" charset="0"/>
                <a:cs typeface="Tahoma" panose="020B0604030504040204" pitchFamily="34" charset="0"/>
              </a:rPr>
              <a:t>ve</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400" b="1" dirty="0" err="1">
                <a:latin typeface="Tahoma" panose="020B0604030504040204" pitchFamily="34" charset="0"/>
                <a:ea typeface="Tahoma" panose="020B0604030504040204" pitchFamily="34" charset="0"/>
                <a:cs typeface="Tahoma" panose="020B0604030504040204" pitchFamily="34" charset="0"/>
              </a:rPr>
              <a:t>en</a:t>
            </a:r>
            <a:r>
              <a:rPr lang="en-US" altLang="en-US" sz="2400" b="1" dirty="0">
                <a:latin typeface="Tahoma" panose="020B0604030504040204" pitchFamily="34" charset="0"/>
                <a:ea typeface="Tahoma" panose="020B0604030504040204" pitchFamily="34" charset="0"/>
                <a:cs typeface="Tahoma" panose="020B0604030504040204" pitchFamily="34" charset="0"/>
              </a:rPr>
              <a:t> Heb. 8.</a:t>
            </a:r>
          </a:p>
        </p:txBody>
      </p:sp>
      <p:sp>
        <p:nvSpPr>
          <p:cNvPr id="191494" name="Rectangle 6">
            <a:extLst>
              <a:ext uri="{FF2B5EF4-FFF2-40B4-BE49-F238E27FC236}">
                <a16:creationId xmlns:a16="http://schemas.microsoft.com/office/drawing/2014/main" id="{C266E8C3-F913-12A8-31A0-EFED0B1D06BE}"/>
              </a:ext>
            </a:extLst>
          </p:cNvPr>
          <p:cNvSpPr>
            <a:spLocks noChangeArrowheads="1"/>
          </p:cNvSpPr>
          <p:nvPr/>
        </p:nvSpPr>
        <p:spPr bwMode="auto">
          <a:xfrm>
            <a:off x="0" y="1447800"/>
            <a:ext cx="3124200" cy="5257800"/>
          </a:xfrm>
          <a:prstGeom prst="rect">
            <a:avLst/>
          </a:prstGeom>
          <a:solidFill>
            <a:srgbClr val="F3F6E6"/>
          </a:solidFill>
          <a:ln w="9525">
            <a:solidFill>
              <a:schemeClr val="tx1"/>
            </a:solidFill>
            <a:miter lim="800000"/>
            <a:headEnd/>
            <a:tailEnd/>
          </a:ln>
          <a:effectLst/>
        </p:spPr>
        <p:txBody>
          <a:bodyPr wrap="none" anchor="ct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Hay otros</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textos de N.P.</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atados a </a:t>
            </a:r>
            <a:r>
              <a:rPr lang="es-CO" altLang="en-US" sz="2400" b="1" dirty="0">
                <a:latin typeface="Tahoma" panose="020B0604030504040204" pitchFamily="34" charset="0"/>
                <a:ea typeface="Tahoma" panose="020B0604030504040204" pitchFamily="34" charset="0"/>
                <a:cs typeface="Tahoma" panose="020B0604030504040204" pitchFamily="34" charset="0"/>
              </a:rPr>
              <a:t>éste;</a:t>
            </a:r>
            <a:endParaRPr lang="es-ES" altLang="en-US" sz="2400" b="1" dirty="0">
              <a:latin typeface="Tahoma" panose="020B0604030504040204" pitchFamily="34" charset="0"/>
              <a:ea typeface="Tahoma" panose="020B0604030504040204" pitchFamily="34" charset="0"/>
              <a:cs typeface="Tahoma" panose="020B0604030504040204" pitchFamily="34" charset="0"/>
            </a:endParaRP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debemos ser</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capaces de</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de unir todos</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ellos y</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también con el</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principal texto del</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A.P. en el cual</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todos ellos</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dependan para</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ser entendidos.</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Por ejemplo:</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191493"/>
                                        </p:tgtEl>
                                        <p:attrNameLst>
                                          <p:attrName>style.visibility</p:attrName>
                                        </p:attrNameLst>
                                      </p:cBhvr>
                                      <p:to>
                                        <p:strVal val="visible"/>
                                      </p:to>
                                    </p:set>
                                    <p:animEffect transition="in" filter="strips(downLeft)">
                                      <p:cBhvr>
                                        <p:cTn id="7" dur="1000"/>
                                        <p:tgtEl>
                                          <p:spTgt spid="1914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8" fill="hold" nodeType="clickEffect">
                                  <p:stCondLst>
                                    <p:cond delay="0"/>
                                  </p:stCondLst>
                                  <p:iterate type="wd">
                                    <p:tmPct val="1000"/>
                                  </p:iterate>
                                  <p:childTnLst>
                                    <p:set>
                                      <p:cBhvr>
                                        <p:cTn id="11" dur="1" fill="hold">
                                          <p:stCondLst>
                                            <p:cond delay="0"/>
                                          </p:stCondLst>
                                        </p:cTn>
                                        <p:tgtEl>
                                          <p:spTgt spid="191492"/>
                                        </p:tgtEl>
                                        <p:attrNameLst>
                                          <p:attrName>style.visibility</p:attrName>
                                        </p:attrNameLst>
                                      </p:cBhvr>
                                      <p:to>
                                        <p:strVal val="visible"/>
                                      </p:to>
                                    </p:set>
                                    <p:animEffect transition="in" filter="wheel(8)">
                                      <p:cBhvr>
                                        <p:cTn id="12" dur="500"/>
                                        <p:tgtEl>
                                          <p:spTgt spid="1914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191494"/>
                                        </p:tgtEl>
                                        <p:attrNameLst>
                                          <p:attrName>style.visibility</p:attrName>
                                        </p:attrNameLst>
                                      </p:cBhvr>
                                      <p:to>
                                        <p:strVal val="visible"/>
                                      </p:to>
                                    </p:set>
                                    <p:animEffect transition="in" filter="strips(downLeft)">
                                      <p:cBhvr>
                                        <p:cTn id="17" dur="1000"/>
                                        <p:tgtEl>
                                          <p:spTgt spid="1914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2" grpId="0"/>
      <p:bldP spid="191493" grpId="0" animBg="1"/>
      <p:bldP spid="19149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12CF40C1-3D47-3D9C-5F02-590DCA863648}"/>
              </a:ext>
            </a:extLst>
          </p:cNvPr>
          <p:cNvSpPr>
            <a:spLocks noChangeArrowheads="1"/>
          </p:cNvSpPr>
          <p:nvPr/>
        </p:nvSpPr>
        <p:spPr bwMode="auto">
          <a:xfrm>
            <a:off x="3124200" y="905232"/>
            <a:ext cx="906780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Heb 10:11-18 -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todo sacerdote está día tras día ministrando y ofreciendo muchas veces los mismos sacrificios, que nunca pueden quitar los pecados; pero Cristo, habiendo ofrecido una vez para siempre un solo sacrificio por los pecados, se ha sentado a la diestra de Dios, de ahí en adelante esperando hasta que sus enemigos sean puestos por estrado de sus pies; porque con una sola ofrenda hizo perfectos para siempre a los santificados.  Y nos atestigua lo mismo el Espíritu Santo; porque después de haber dicho:  Este es el pacto que haré con ellos después de aquellos días, dice el Señor:  Pondré mis leyes en sus corazones,</a:t>
            </a:r>
          </a:p>
          <a:p>
            <a:pPr algn="ct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en sus mentes las escribiré, añade:  Y nunca más me acordaré de sus pecados y transgresiones.  Pues donde hay remisión de éstos, no hay más ofrenda por el pecado. </a:t>
            </a:r>
          </a:p>
        </p:txBody>
      </p:sp>
      <p:sp>
        <p:nvSpPr>
          <p:cNvPr id="192515" name="Rectangle 3">
            <a:extLst>
              <a:ext uri="{FF2B5EF4-FFF2-40B4-BE49-F238E27FC236}">
                <a16:creationId xmlns:a16="http://schemas.microsoft.com/office/drawing/2014/main" id="{A9E64995-6083-E8F9-61DD-9ED9DD18E600}"/>
              </a:ext>
            </a:extLst>
          </p:cNvPr>
          <p:cNvSpPr>
            <a:spLocks noChangeArrowheads="1"/>
          </p:cNvSpPr>
          <p:nvPr/>
        </p:nvSpPr>
        <p:spPr bwMode="auto">
          <a:xfrm>
            <a:off x="0" y="704851"/>
            <a:ext cx="2971800" cy="2819400"/>
          </a:xfrm>
          <a:prstGeom prst="rect">
            <a:avLst/>
          </a:prstGeom>
          <a:solidFill>
            <a:srgbClr val="F3F6E6"/>
          </a:solidFill>
          <a:ln w="9525">
            <a:solidFill>
              <a:schemeClr val="tx1"/>
            </a:solidFill>
            <a:miter lim="800000"/>
            <a:headEnd/>
            <a:tailEnd/>
          </a:ln>
          <a:effectLst/>
        </p:spPr>
        <p:txBody>
          <a:bodyPr wrap="none" anchor="ctr"/>
          <a:lstStyle/>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Este texto añade</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los sujetos de</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los sacerdotes, la</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exaltación de</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Cristo, y el final</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de todos</a:t>
            </a:r>
          </a:p>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los sacrificios.</a:t>
            </a:r>
            <a:endParaRPr lang="en-US" altLang="en-US" sz="2300" b="1" dirty="0">
              <a:latin typeface="Tahoma" panose="020B0604030504040204" pitchFamily="34" charset="0"/>
              <a:ea typeface="Tahoma" panose="020B0604030504040204" pitchFamily="34" charset="0"/>
              <a:cs typeface="Tahoma" panose="020B0604030504040204" pitchFamily="34" charset="0"/>
            </a:endParaRPr>
          </a:p>
        </p:txBody>
      </p:sp>
      <p:sp>
        <p:nvSpPr>
          <p:cNvPr id="192516" name="Rectangle 4">
            <a:extLst>
              <a:ext uri="{FF2B5EF4-FFF2-40B4-BE49-F238E27FC236}">
                <a16:creationId xmlns:a16="http://schemas.microsoft.com/office/drawing/2014/main" id="{082EAE65-3611-736E-2F59-3A3D4651463B}"/>
              </a:ext>
            </a:extLst>
          </p:cNvPr>
          <p:cNvSpPr>
            <a:spLocks noChangeArrowheads="1"/>
          </p:cNvSpPr>
          <p:nvPr/>
        </p:nvSpPr>
        <p:spPr bwMode="auto">
          <a:xfrm>
            <a:off x="0" y="3676651"/>
            <a:ext cx="2971800" cy="2362200"/>
          </a:xfrm>
          <a:prstGeom prst="rect">
            <a:avLst/>
          </a:prstGeom>
          <a:solidFill>
            <a:srgbClr val="F3F6E6"/>
          </a:solidFill>
          <a:ln w="9525">
            <a:solidFill>
              <a:schemeClr val="tx1"/>
            </a:solidFill>
            <a:miter lim="800000"/>
            <a:headEnd/>
            <a:tailEnd/>
          </a:ln>
          <a:effectLst/>
        </p:spPr>
        <p:txBody>
          <a:bodyPr wrap="none" anchor="ctr"/>
          <a:lstStyle/>
          <a:p>
            <a:pPr algn="ctr"/>
            <a:r>
              <a:rPr lang="es-ES" altLang="en-US" sz="2300" b="1">
                <a:latin typeface="Tahoma" panose="020B0604030504040204" pitchFamily="34" charset="0"/>
                <a:ea typeface="Tahoma" panose="020B0604030504040204" pitchFamily="34" charset="0"/>
                <a:cs typeface="Tahoma" panose="020B0604030504040204" pitchFamily="34" charset="0"/>
              </a:rPr>
              <a:t>Sin la ayuda del</a:t>
            </a:r>
          </a:p>
          <a:p>
            <a:pPr algn="ctr"/>
            <a:r>
              <a:rPr lang="es-ES" altLang="en-US" sz="2300" b="1">
                <a:latin typeface="Tahoma" panose="020B0604030504040204" pitchFamily="34" charset="0"/>
                <a:ea typeface="Tahoma" panose="020B0604030504040204" pitchFamily="34" charset="0"/>
                <a:cs typeface="Tahoma" panose="020B0604030504040204" pitchFamily="34" charset="0"/>
              </a:rPr>
              <a:t>A.P., sería difícil, si</a:t>
            </a:r>
          </a:p>
          <a:p>
            <a:pPr algn="ctr"/>
            <a:r>
              <a:rPr lang="es-ES" altLang="en-US" sz="2300" b="1">
                <a:latin typeface="Tahoma" panose="020B0604030504040204" pitchFamily="34" charset="0"/>
                <a:ea typeface="Tahoma" panose="020B0604030504040204" pitchFamily="34" charset="0"/>
                <a:cs typeface="Tahoma" panose="020B0604030504040204" pitchFamily="34" charset="0"/>
              </a:rPr>
              <a:t>no imposible,</a:t>
            </a:r>
          </a:p>
          <a:p>
            <a:pPr algn="ctr"/>
            <a:r>
              <a:rPr lang="es-ES" altLang="en-US" sz="2300" b="1">
                <a:latin typeface="Tahoma" panose="020B0604030504040204" pitchFamily="34" charset="0"/>
                <a:ea typeface="Tahoma" panose="020B0604030504040204" pitchFamily="34" charset="0"/>
                <a:cs typeface="Tahoma" panose="020B0604030504040204" pitchFamily="34" charset="0"/>
              </a:rPr>
              <a:t>entender o explicar</a:t>
            </a:r>
          </a:p>
          <a:p>
            <a:pPr algn="ctr"/>
            <a:r>
              <a:rPr lang="es-ES" altLang="en-US" sz="2300" b="1">
                <a:latin typeface="Tahoma" panose="020B0604030504040204" pitchFamily="34" charset="0"/>
                <a:ea typeface="Tahoma" panose="020B0604030504040204" pitchFamily="34" charset="0"/>
                <a:cs typeface="Tahoma" panose="020B0604030504040204" pitchFamily="34" charset="0"/>
              </a:rPr>
              <a:t>estas cosas.</a:t>
            </a:r>
            <a:endParaRPr lang="en-US" altLang="en-US" sz="2300" b="1">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nodeType="withEffect">
                                  <p:stCondLst>
                                    <p:cond delay="0"/>
                                  </p:stCondLst>
                                  <p:iterate type="wd">
                                    <p:tmPct val="1000"/>
                                  </p:iterate>
                                  <p:childTnLst>
                                    <p:set>
                                      <p:cBhvr>
                                        <p:cTn id="6" dur="1" fill="hold">
                                          <p:stCondLst>
                                            <p:cond delay="0"/>
                                          </p:stCondLst>
                                        </p:cTn>
                                        <p:tgtEl>
                                          <p:spTgt spid="192514"/>
                                        </p:tgtEl>
                                        <p:attrNameLst>
                                          <p:attrName>style.visibility</p:attrName>
                                        </p:attrNameLst>
                                      </p:cBhvr>
                                      <p:to>
                                        <p:strVal val="visible"/>
                                      </p:to>
                                    </p:set>
                                    <p:animEffect transition="in" filter="plus(out)">
                                      <p:cBhvr>
                                        <p:cTn id="7" dur="500"/>
                                        <p:tgtEl>
                                          <p:spTgt spid="1925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92515"/>
                                        </p:tgtEl>
                                        <p:attrNameLst>
                                          <p:attrName>style.visibility</p:attrName>
                                        </p:attrNameLst>
                                      </p:cBhvr>
                                      <p:to>
                                        <p:strVal val="visible"/>
                                      </p:to>
                                    </p:set>
                                    <p:animEffect transition="in" filter="strips(downLeft)">
                                      <p:cBhvr>
                                        <p:cTn id="12" dur="1000"/>
                                        <p:tgtEl>
                                          <p:spTgt spid="1925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192516"/>
                                        </p:tgtEl>
                                        <p:attrNameLst>
                                          <p:attrName>style.visibility</p:attrName>
                                        </p:attrNameLst>
                                      </p:cBhvr>
                                      <p:to>
                                        <p:strVal val="visible"/>
                                      </p:to>
                                    </p:set>
                                    <p:animEffect transition="in" filter="strips(downLeft)">
                                      <p:cBhvr>
                                        <p:cTn id="17" dur="1000"/>
                                        <p:tgtEl>
                                          <p:spTgt spid="192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4" grpId="0"/>
      <p:bldP spid="192515" grpId="0" animBg="1"/>
      <p:bldP spid="1925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8898" name="Picture 2">
            <a:extLst>
              <a:ext uri="{FF2B5EF4-FFF2-40B4-BE49-F238E27FC236}">
                <a16:creationId xmlns:a16="http://schemas.microsoft.com/office/drawing/2014/main" id="{763EC892-2E70-5155-CA6A-80C71D631F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208899" name="Picture 3">
            <a:extLst>
              <a:ext uri="{FF2B5EF4-FFF2-40B4-BE49-F238E27FC236}">
                <a16:creationId xmlns:a16="http://schemas.microsoft.com/office/drawing/2014/main" id="{3B5AA890-0796-43CD-7294-36456BDEFF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572000" cy="3228457"/>
          </a:xfrm>
          <a:prstGeom prst="rect">
            <a:avLst/>
          </a:prstGeom>
          <a:noFill/>
          <a:extLst>
            <a:ext uri="{909E8E84-426E-40DD-AFC4-6F175D3DCCD1}">
              <a14:hiddenFill xmlns:a14="http://schemas.microsoft.com/office/drawing/2010/main">
                <a:solidFill>
                  <a:srgbClr val="FFFFFF"/>
                </a:solidFill>
              </a14:hiddenFill>
            </a:ext>
          </a:extLst>
        </p:spPr>
      </p:pic>
      <p:sp>
        <p:nvSpPr>
          <p:cNvPr id="208900" name="Oval 4">
            <a:extLst>
              <a:ext uri="{FF2B5EF4-FFF2-40B4-BE49-F238E27FC236}">
                <a16:creationId xmlns:a16="http://schemas.microsoft.com/office/drawing/2014/main" id="{EDE7BD44-E1AC-1191-90DE-4471A134FD81}"/>
              </a:ext>
            </a:extLst>
          </p:cNvPr>
          <p:cNvSpPr>
            <a:spLocks noChangeArrowheads="1"/>
          </p:cNvSpPr>
          <p:nvPr/>
        </p:nvSpPr>
        <p:spPr bwMode="auto">
          <a:xfrm>
            <a:off x="5938853" y="-101028"/>
            <a:ext cx="5029200" cy="4001257"/>
          </a:xfrm>
          <a:prstGeom prst="ellipse">
            <a:avLst/>
          </a:prstGeom>
          <a:solidFill>
            <a:schemeClr val="bg1">
              <a:alpha val="48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8901" name="Line 5">
            <a:extLst>
              <a:ext uri="{FF2B5EF4-FFF2-40B4-BE49-F238E27FC236}">
                <a16:creationId xmlns:a16="http://schemas.microsoft.com/office/drawing/2014/main" id="{92BAE06A-18AD-D1AE-5AB7-B1FB3D3B1038}"/>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2" name="Line 6">
            <a:extLst>
              <a:ext uri="{FF2B5EF4-FFF2-40B4-BE49-F238E27FC236}">
                <a16:creationId xmlns:a16="http://schemas.microsoft.com/office/drawing/2014/main" id="{1A1288D6-5E8B-01FC-56A6-DBE507F3BDE9}"/>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3" name="Line 7">
            <a:extLst>
              <a:ext uri="{FF2B5EF4-FFF2-40B4-BE49-F238E27FC236}">
                <a16:creationId xmlns:a16="http://schemas.microsoft.com/office/drawing/2014/main" id="{F77DEA2C-E340-5560-9656-83D358001B4D}"/>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4" name="Line 8">
            <a:extLst>
              <a:ext uri="{FF2B5EF4-FFF2-40B4-BE49-F238E27FC236}">
                <a16:creationId xmlns:a16="http://schemas.microsoft.com/office/drawing/2014/main" id="{B7E7DF4C-FE7E-51B9-0ABF-F4DE6916E7CA}"/>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5" name="Line 9">
            <a:extLst>
              <a:ext uri="{FF2B5EF4-FFF2-40B4-BE49-F238E27FC236}">
                <a16:creationId xmlns:a16="http://schemas.microsoft.com/office/drawing/2014/main" id="{380801C9-FE92-05D9-D6D0-E4CCC9DB747C}"/>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6" name="Line 10">
            <a:extLst>
              <a:ext uri="{FF2B5EF4-FFF2-40B4-BE49-F238E27FC236}">
                <a16:creationId xmlns:a16="http://schemas.microsoft.com/office/drawing/2014/main" id="{406E2608-66BC-D734-EC1F-0DEC0A2F1ECF}"/>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7" name="Line 11">
            <a:extLst>
              <a:ext uri="{FF2B5EF4-FFF2-40B4-BE49-F238E27FC236}">
                <a16:creationId xmlns:a16="http://schemas.microsoft.com/office/drawing/2014/main" id="{86E6D774-8DCE-6F8F-7BF4-0568B7FBC106}"/>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8" name="Line 12">
            <a:extLst>
              <a:ext uri="{FF2B5EF4-FFF2-40B4-BE49-F238E27FC236}">
                <a16:creationId xmlns:a16="http://schemas.microsoft.com/office/drawing/2014/main" id="{F1B23BE8-B3FA-7446-E6DD-F0699DC618F6}"/>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09" name="Line 13">
            <a:extLst>
              <a:ext uri="{FF2B5EF4-FFF2-40B4-BE49-F238E27FC236}">
                <a16:creationId xmlns:a16="http://schemas.microsoft.com/office/drawing/2014/main" id="{BECA5C83-FB47-C734-E755-99F31F05CDD8}"/>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10" name="Line 14">
            <a:extLst>
              <a:ext uri="{FF2B5EF4-FFF2-40B4-BE49-F238E27FC236}">
                <a16:creationId xmlns:a16="http://schemas.microsoft.com/office/drawing/2014/main" id="{F769CBF4-86EA-BFD5-DCDC-9C87DBFADC6D}"/>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11" name="Line 15">
            <a:extLst>
              <a:ext uri="{FF2B5EF4-FFF2-40B4-BE49-F238E27FC236}">
                <a16:creationId xmlns:a16="http://schemas.microsoft.com/office/drawing/2014/main" id="{FCA311EF-B5B2-2013-E743-55C545249098}"/>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08912" name="Picture 16">
            <a:extLst>
              <a:ext uri="{FF2B5EF4-FFF2-40B4-BE49-F238E27FC236}">
                <a16:creationId xmlns:a16="http://schemas.microsoft.com/office/drawing/2014/main" id="{19477610-ED73-843B-D3DD-4C36B83488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47" y="2580437"/>
            <a:ext cx="5154630" cy="4277563"/>
          </a:xfrm>
          <a:prstGeom prst="rect">
            <a:avLst/>
          </a:prstGeom>
          <a:noFill/>
          <a:extLst>
            <a:ext uri="{909E8E84-426E-40DD-AFC4-6F175D3DCCD1}">
              <a14:hiddenFill xmlns:a14="http://schemas.microsoft.com/office/drawing/2010/main">
                <a:solidFill>
                  <a:srgbClr val="FFFFFF"/>
                </a:solidFill>
              </a14:hiddenFill>
            </a:ext>
          </a:extLst>
        </p:spPr>
      </p:pic>
      <p:sp>
        <p:nvSpPr>
          <p:cNvPr id="208913" name="Text Box 17">
            <a:extLst>
              <a:ext uri="{FF2B5EF4-FFF2-40B4-BE49-F238E27FC236}">
                <a16:creationId xmlns:a16="http://schemas.microsoft.com/office/drawing/2014/main" id="{38C24FDE-D705-C0DA-8463-10CE295B2EF3}"/>
              </a:ext>
            </a:extLst>
          </p:cNvPr>
          <p:cNvSpPr txBox="1">
            <a:spLocks noChangeArrowheads="1"/>
          </p:cNvSpPr>
          <p:nvPr/>
        </p:nvSpPr>
        <p:spPr bwMode="auto">
          <a:xfrm>
            <a:off x="1436388" y="3886200"/>
            <a:ext cx="2362200" cy="1754326"/>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0000"/>
              </a:lnSpc>
            </a:pPr>
            <a:r>
              <a:rPr lang="en-US" alt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JEREMIAS</a:t>
            </a:r>
          </a:p>
          <a:p>
            <a:pPr algn="ctr">
              <a:lnSpc>
                <a:spcPct val="90000"/>
              </a:lnSpc>
            </a:pPr>
            <a:r>
              <a:rPr lang="en-US" alt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3:14-18</a:t>
            </a:r>
          </a:p>
          <a:p>
            <a:pPr algn="ctr">
              <a:lnSpc>
                <a:spcPct val="90000"/>
              </a:lnSpc>
            </a:pPr>
            <a:r>
              <a:rPr lang="en-US" alt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31:31-34</a:t>
            </a:r>
          </a:p>
          <a:p>
            <a:pPr algn="ctr">
              <a:lnSpc>
                <a:spcPct val="90000"/>
              </a:lnSpc>
            </a:pPr>
            <a:r>
              <a:rPr lang="en-US" altLang="en-US" sz="3000" b="1" dirty="0">
                <a:solidFill>
                  <a:schemeClr val="bg1"/>
                </a:solidFill>
                <a:latin typeface="Tahoma" panose="020B0604030504040204" pitchFamily="34" charset="0"/>
                <a:ea typeface="Tahoma" panose="020B0604030504040204" pitchFamily="34" charset="0"/>
                <a:cs typeface="Tahoma" panose="020B0604030504040204" pitchFamily="34" charset="0"/>
              </a:rPr>
              <a:t>32:36-41</a:t>
            </a:r>
          </a:p>
        </p:txBody>
      </p:sp>
      <p:sp>
        <p:nvSpPr>
          <p:cNvPr id="208914" name="Text Box 18">
            <a:extLst>
              <a:ext uri="{FF2B5EF4-FFF2-40B4-BE49-F238E27FC236}">
                <a16:creationId xmlns:a16="http://schemas.microsoft.com/office/drawing/2014/main" id="{77069DED-49EB-AC7B-BA17-148A02D5A958}"/>
              </a:ext>
            </a:extLst>
          </p:cNvPr>
          <p:cNvSpPr txBox="1">
            <a:spLocks noChangeArrowheads="1"/>
          </p:cNvSpPr>
          <p:nvPr/>
        </p:nvSpPr>
        <p:spPr bwMode="auto">
          <a:xfrm>
            <a:off x="6105525" y="297122"/>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dirty="0" err="1">
                <a:solidFill>
                  <a:srgbClr val="FFCC00"/>
                </a:solidFill>
                <a:latin typeface="Ravie" panose="04040805050809020602" pitchFamily="82" charset="0"/>
              </a:rPr>
              <a:t>Iluminando</a:t>
            </a:r>
            <a:endParaRPr lang="en-US" altLang="en-US" sz="3600" dirty="0">
              <a:solidFill>
                <a:srgbClr val="FFCC00"/>
              </a:solidFill>
              <a:latin typeface="Ravie" panose="04040805050809020602" pitchFamily="82" charset="0"/>
            </a:endParaRPr>
          </a:p>
        </p:txBody>
      </p:sp>
      <p:sp>
        <p:nvSpPr>
          <p:cNvPr id="208915" name="Text Box 19">
            <a:extLst>
              <a:ext uri="{FF2B5EF4-FFF2-40B4-BE49-F238E27FC236}">
                <a16:creationId xmlns:a16="http://schemas.microsoft.com/office/drawing/2014/main" id="{54D33E34-E674-5A75-4CE6-D4C0A8307E4C}"/>
              </a:ext>
            </a:extLst>
          </p:cNvPr>
          <p:cNvSpPr txBox="1">
            <a:spLocks noChangeArrowheads="1"/>
          </p:cNvSpPr>
          <p:nvPr/>
        </p:nvSpPr>
        <p:spPr bwMode="auto">
          <a:xfrm>
            <a:off x="6755539" y="912555"/>
            <a:ext cx="3733800" cy="255454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1"/>
                  </a:outerShdw>
                </a:effectLst>
              </a14:hiddenEffects>
            </a:ext>
          </a:extLst>
        </p:spPr>
        <p:txBody>
          <a:bodyPr>
            <a:spAutoFit/>
          </a:bodyPr>
          <a:lstStyle/>
          <a:p>
            <a:pPr algn="ctr"/>
            <a:r>
              <a:rPr lang="en-US" altLang="en-US" sz="3200" b="1" dirty="0">
                <a:latin typeface="Tahoma" panose="020B0604030504040204" pitchFamily="34" charset="0"/>
                <a:ea typeface="Tahoma" panose="020B0604030504040204" pitchFamily="34" charset="0"/>
                <a:cs typeface="Tahoma" panose="020B0604030504040204" pitchFamily="34" charset="0"/>
              </a:rPr>
              <a:t>HEB 8:6-13</a:t>
            </a:r>
          </a:p>
          <a:p>
            <a:pPr algn="ctr"/>
            <a:r>
              <a:rPr lang="en-US" altLang="en-US" sz="3200" b="1" dirty="0">
                <a:latin typeface="Tahoma" panose="020B0604030504040204" pitchFamily="34" charset="0"/>
                <a:ea typeface="Tahoma" panose="020B0604030504040204" pitchFamily="34" charset="0"/>
                <a:cs typeface="Tahoma" panose="020B0604030504040204" pitchFamily="34" charset="0"/>
              </a:rPr>
              <a:t>HEB 10:16-17</a:t>
            </a:r>
          </a:p>
          <a:p>
            <a:pPr algn="ctr"/>
            <a:r>
              <a:rPr lang="en-US" altLang="en-US" sz="3200" b="1" dirty="0">
                <a:latin typeface="Tahoma" panose="020B0604030504040204" pitchFamily="34" charset="0"/>
                <a:ea typeface="Tahoma" panose="020B0604030504040204" pitchFamily="34" charset="0"/>
                <a:cs typeface="Tahoma" panose="020B0604030504040204" pitchFamily="34" charset="0"/>
              </a:rPr>
              <a:t>GAL 2:19-21; 5:1-4</a:t>
            </a:r>
          </a:p>
          <a:p>
            <a:pPr algn="ctr"/>
            <a:r>
              <a:rPr lang="en-US" altLang="en-US" sz="3200" b="1" dirty="0">
                <a:latin typeface="Tahoma" panose="020B0604030504040204" pitchFamily="34" charset="0"/>
                <a:ea typeface="Tahoma" panose="020B0604030504040204" pitchFamily="34" charset="0"/>
                <a:cs typeface="Tahoma" panose="020B0604030504040204" pitchFamily="34" charset="0"/>
              </a:rPr>
              <a:t>EF 3:1-5</a:t>
            </a:r>
          </a:p>
        </p:txBody>
      </p:sp>
      <p:sp>
        <p:nvSpPr>
          <p:cNvPr id="208916" name="Rectangle 20">
            <a:extLst>
              <a:ext uri="{FF2B5EF4-FFF2-40B4-BE49-F238E27FC236}">
                <a16:creationId xmlns:a16="http://schemas.microsoft.com/office/drawing/2014/main" id="{926DC569-9554-5264-1A2F-5CB22BB63EEF}"/>
              </a:ext>
            </a:extLst>
          </p:cNvPr>
          <p:cNvSpPr>
            <a:spLocks noChangeArrowheads="1"/>
          </p:cNvSpPr>
          <p:nvPr/>
        </p:nvSpPr>
        <p:spPr bwMode="auto">
          <a:xfrm rot="21127898">
            <a:off x="6611553" y="4547823"/>
            <a:ext cx="5469276"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A.P. y el diseño de Dios, desde el principio, para traer la salvación a través de Jesús.</a:t>
            </a:r>
            <a:endPar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08917" name="Rectangle 21">
            <a:extLst>
              <a:ext uri="{FF2B5EF4-FFF2-40B4-BE49-F238E27FC236}">
                <a16:creationId xmlns:a16="http://schemas.microsoft.com/office/drawing/2014/main" id="{2BE766DE-BFF9-FBE6-344C-6B51FCD1EFCA}"/>
              </a:ext>
            </a:extLst>
          </p:cNvPr>
          <p:cNvSpPr>
            <a:spLocks noChangeArrowheads="1"/>
          </p:cNvSpPr>
          <p:nvPr/>
        </p:nvSpPr>
        <p:spPr bwMode="auto">
          <a:xfrm rot="21131061">
            <a:off x="148148" y="1785652"/>
            <a:ext cx="3950402" cy="1495794"/>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95000"/>
              </a:lnSpc>
            </a:pPr>
            <a:r>
              <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EL PLAN:</a:t>
            </a:r>
          </a:p>
          <a:p>
            <a:pPr algn="ctr">
              <a:lnSpc>
                <a:spcPct val="95000"/>
              </a:lnSpc>
            </a:pPr>
            <a:r>
              <a:rPr lang="en-US"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estudiar</a:t>
            </a:r>
            <a:r>
              <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textos</a:t>
            </a:r>
            <a:endPar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08915"/>
                                        </p:tgtEl>
                                        <p:attrNameLst>
                                          <p:attrName>style.visibility</p:attrName>
                                        </p:attrNameLst>
                                      </p:cBhvr>
                                      <p:to>
                                        <p:strVal val="visible"/>
                                      </p:to>
                                    </p:set>
                                    <p:animEffect transition="in" filter="dissolve">
                                      <p:cBhvr>
                                        <p:cTn id="7" dur="1000"/>
                                        <p:tgtEl>
                                          <p:spTgt spid="208915"/>
                                        </p:tgtEl>
                                      </p:cBhvr>
                                    </p:animEffect>
                                  </p:childTnLst>
                                </p:cTn>
                              </p:par>
                              <p:par>
                                <p:cTn id="8" presetID="16" presetClass="entr" presetSubtype="37" fill="hold" nodeType="withEffect">
                                  <p:stCondLst>
                                    <p:cond delay="0"/>
                                  </p:stCondLst>
                                  <p:iterate type="lt">
                                    <p:tmPct val="10000"/>
                                  </p:iterate>
                                  <p:childTnLst>
                                    <p:set>
                                      <p:cBhvr>
                                        <p:cTn id="9" dur="1" fill="hold">
                                          <p:stCondLst>
                                            <p:cond delay="0"/>
                                          </p:stCondLst>
                                        </p:cTn>
                                        <p:tgtEl>
                                          <p:spTgt spid="208913">
                                            <p:txEl>
                                              <p:pRg st="0" end="0"/>
                                            </p:txEl>
                                          </p:spTgt>
                                        </p:tgtEl>
                                        <p:attrNameLst>
                                          <p:attrName>style.visibility</p:attrName>
                                        </p:attrNameLst>
                                      </p:cBhvr>
                                      <p:to>
                                        <p:strVal val="visible"/>
                                      </p:to>
                                    </p:set>
                                    <p:animEffect transition="in" filter="barn(outVertical)">
                                      <p:cBhvr>
                                        <p:cTn id="10" dur="1000"/>
                                        <p:tgtEl>
                                          <p:spTgt spid="208913">
                                            <p:txEl>
                                              <p:pRg st="0" end="0"/>
                                            </p:txEl>
                                          </p:spTgt>
                                        </p:tgtEl>
                                      </p:cBhvr>
                                    </p:animEffect>
                                  </p:childTnLst>
                                </p:cTn>
                              </p:par>
                              <p:par>
                                <p:cTn id="11" presetID="16" presetClass="entr" presetSubtype="37" fill="hold" nodeType="withEffect">
                                  <p:stCondLst>
                                    <p:cond delay="0"/>
                                  </p:stCondLst>
                                  <p:iterate type="lt">
                                    <p:tmPct val="10000"/>
                                  </p:iterate>
                                  <p:childTnLst>
                                    <p:set>
                                      <p:cBhvr>
                                        <p:cTn id="12" dur="1" fill="hold">
                                          <p:stCondLst>
                                            <p:cond delay="0"/>
                                          </p:stCondLst>
                                        </p:cTn>
                                        <p:tgtEl>
                                          <p:spTgt spid="208913">
                                            <p:txEl>
                                              <p:pRg st="1" end="1"/>
                                            </p:txEl>
                                          </p:spTgt>
                                        </p:tgtEl>
                                        <p:attrNameLst>
                                          <p:attrName>style.visibility</p:attrName>
                                        </p:attrNameLst>
                                      </p:cBhvr>
                                      <p:to>
                                        <p:strVal val="visible"/>
                                      </p:to>
                                    </p:set>
                                    <p:animEffect transition="in" filter="barn(outVertical)">
                                      <p:cBhvr>
                                        <p:cTn id="13" dur="1000"/>
                                        <p:tgtEl>
                                          <p:spTgt spid="208913">
                                            <p:txEl>
                                              <p:pRg st="1" end="1"/>
                                            </p:txEl>
                                          </p:spTgt>
                                        </p:tgtEl>
                                      </p:cBhvr>
                                    </p:animEffect>
                                  </p:childTnLst>
                                </p:cTn>
                              </p:par>
                              <p:par>
                                <p:cTn id="14" presetID="16" presetClass="entr" presetSubtype="37" fill="hold" nodeType="withEffect">
                                  <p:stCondLst>
                                    <p:cond delay="0"/>
                                  </p:stCondLst>
                                  <p:iterate type="lt">
                                    <p:tmPct val="10000"/>
                                  </p:iterate>
                                  <p:childTnLst>
                                    <p:set>
                                      <p:cBhvr>
                                        <p:cTn id="15" dur="1" fill="hold">
                                          <p:stCondLst>
                                            <p:cond delay="0"/>
                                          </p:stCondLst>
                                        </p:cTn>
                                        <p:tgtEl>
                                          <p:spTgt spid="208913">
                                            <p:txEl>
                                              <p:pRg st="2" end="2"/>
                                            </p:txEl>
                                          </p:spTgt>
                                        </p:tgtEl>
                                        <p:attrNameLst>
                                          <p:attrName>style.visibility</p:attrName>
                                        </p:attrNameLst>
                                      </p:cBhvr>
                                      <p:to>
                                        <p:strVal val="visible"/>
                                      </p:to>
                                    </p:set>
                                    <p:animEffect transition="in" filter="barn(outVertical)">
                                      <p:cBhvr>
                                        <p:cTn id="16" dur="1000"/>
                                        <p:tgtEl>
                                          <p:spTgt spid="208913">
                                            <p:txEl>
                                              <p:pRg st="2" end="2"/>
                                            </p:txEl>
                                          </p:spTgt>
                                        </p:tgtEl>
                                      </p:cBhvr>
                                    </p:animEffect>
                                  </p:childTnLst>
                                </p:cTn>
                              </p:par>
                              <p:par>
                                <p:cTn id="17" presetID="16" presetClass="entr" presetSubtype="37" fill="hold" nodeType="withEffect">
                                  <p:stCondLst>
                                    <p:cond delay="0"/>
                                  </p:stCondLst>
                                  <p:iterate type="lt">
                                    <p:tmPct val="10000"/>
                                  </p:iterate>
                                  <p:childTnLst>
                                    <p:set>
                                      <p:cBhvr>
                                        <p:cTn id="18" dur="1" fill="hold">
                                          <p:stCondLst>
                                            <p:cond delay="0"/>
                                          </p:stCondLst>
                                        </p:cTn>
                                        <p:tgtEl>
                                          <p:spTgt spid="208913">
                                            <p:txEl>
                                              <p:pRg st="3" end="3"/>
                                            </p:txEl>
                                          </p:spTgt>
                                        </p:tgtEl>
                                        <p:attrNameLst>
                                          <p:attrName>style.visibility</p:attrName>
                                        </p:attrNameLst>
                                      </p:cBhvr>
                                      <p:to>
                                        <p:strVal val="visible"/>
                                      </p:to>
                                    </p:set>
                                    <p:animEffect transition="in" filter="barn(outVertical)">
                                      <p:cBhvr>
                                        <p:cTn id="19" dur="1000"/>
                                        <p:tgtEl>
                                          <p:spTgt spid="208913">
                                            <p:txEl>
                                              <p:pRg st="3" end="3"/>
                                            </p:txEl>
                                          </p:spTgt>
                                        </p:tgtEl>
                                      </p:cBhvr>
                                    </p:animEffect>
                                  </p:childTnLst>
                                </p:cTn>
                              </p:par>
                            </p:childTnLst>
                          </p:cTn>
                        </p:par>
                        <p:par>
                          <p:cTn id="20" fill="hold" nodeType="afterGroup">
                            <p:stCondLst>
                              <p:cond delay="1700"/>
                            </p:stCondLst>
                            <p:childTnLst>
                              <p:par>
                                <p:cTn id="21" presetID="17" presetClass="entr" presetSubtype="8" fill="hold" nodeType="afterEffect">
                                  <p:stCondLst>
                                    <p:cond delay="0"/>
                                  </p:stCondLst>
                                  <p:childTnLst>
                                    <p:set>
                                      <p:cBhvr>
                                        <p:cTn id="22" dur="1" fill="hold">
                                          <p:stCondLst>
                                            <p:cond delay="0"/>
                                          </p:stCondLst>
                                        </p:cTn>
                                        <p:tgtEl>
                                          <p:spTgt spid="208901"/>
                                        </p:tgtEl>
                                        <p:attrNameLst>
                                          <p:attrName>style.visibility</p:attrName>
                                        </p:attrNameLst>
                                      </p:cBhvr>
                                      <p:to>
                                        <p:strVal val="visible"/>
                                      </p:to>
                                    </p:set>
                                    <p:anim calcmode="lin" valueType="num">
                                      <p:cBhvr>
                                        <p:cTn id="23" dur="2000" fill="hold"/>
                                        <p:tgtEl>
                                          <p:spTgt spid="208901"/>
                                        </p:tgtEl>
                                        <p:attrNameLst>
                                          <p:attrName>ppt_x</p:attrName>
                                        </p:attrNameLst>
                                      </p:cBhvr>
                                      <p:tavLst>
                                        <p:tav tm="0">
                                          <p:val>
                                            <p:strVal val="#ppt_x-#ppt_w/2"/>
                                          </p:val>
                                        </p:tav>
                                        <p:tav tm="100000">
                                          <p:val>
                                            <p:strVal val="#ppt_x"/>
                                          </p:val>
                                        </p:tav>
                                      </p:tavLst>
                                    </p:anim>
                                    <p:anim calcmode="lin" valueType="num">
                                      <p:cBhvr>
                                        <p:cTn id="24" dur="2000" fill="hold"/>
                                        <p:tgtEl>
                                          <p:spTgt spid="208901"/>
                                        </p:tgtEl>
                                        <p:attrNameLst>
                                          <p:attrName>ppt_y</p:attrName>
                                        </p:attrNameLst>
                                      </p:cBhvr>
                                      <p:tavLst>
                                        <p:tav tm="0">
                                          <p:val>
                                            <p:strVal val="#ppt_y"/>
                                          </p:val>
                                        </p:tav>
                                        <p:tav tm="100000">
                                          <p:val>
                                            <p:strVal val="#ppt_y"/>
                                          </p:val>
                                        </p:tav>
                                      </p:tavLst>
                                    </p:anim>
                                    <p:anim calcmode="lin" valueType="num">
                                      <p:cBhvr>
                                        <p:cTn id="25" dur="2000" fill="hold"/>
                                        <p:tgtEl>
                                          <p:spTgt spid="208901"/>
                                        </p:tgtEl>
                                        <p:attrNameLst>
                                          <p:attrName>ppt_w</p:attrName>
                                        </p:attrNameLst>
                                      </p:cBhvr>
                                      <p:tavLst>
                                        <p:tav tm="0">
                                          <p:val>
                                            <p:fltVal val="0"/>
                                          </p:val>
                                        </p:tav>
                                        <p:tav tm="100000">
                                          <p:val>
                                            <p:strVal val="#ppt_w"/>
                                          </p:val>
                                        </p:tav>
                                      </p:tavLst>
                                    </p:anim>
                                    <p:anim calcmode="lin" valueType="num">
                                      <p:cBhvr>
                                        <p:cTn id="26" dur="2000" fill="hold"/>
                                        <p:tgtEl>
                                          <p:spTgt spid="208901"/>
                                        </p:tgtEl>
                                        <p:attrNameLst>
                                          <p:attrName>ppt_h</p:attrName>
                                        </p:attrNameLst>
                                      </p:cBhvr>
                                      <p:tavLst>
                                        <p:tav tm="0">
                                          <p:val>
                                            <p:strVal val="#ppt_h"/>
                                          </p:val>
                                        </p:tav>
                                        <p:tav tm="100000">
                                          <p:val>
                                            <p:strVal val="#ppt_h"/>
                                          </p:val>
                                        </p:tav>
                                      </p:tavLst>
                                    </p:anim>
                                  </p:childTnLst>
                                </p:cTn>
                              </p:par>
                              <p:par>
                                <p:cTn id="27" presetID="17" presetClass="entr" presetSubtype="8" fill="hold" nodeType="withEffect">
                                  <p:stCondLst>
                                    <p:cond delay="0"/>
                                  </p:stCondLst>
                                  <p:childTnLst>
                                    <p:set>
                                      <p:cBhvr>
                                        <p:cTn id="28" dur="1" fill="hold">
                                          <p:stCondLst>
                                            <p:cond delay="0"/>
                                          </p:stCondLst>
                                        </p:cTn>
                                        <p:tgtEl>
                                          <p:spTgt spid="208902"/>
                                        </p:tgtEl>
                                        <p:attrNameLst>
                                          <p:attrName>style.visibility</p:attrName>
                                        </p:attrNameLst>
                                      </p:cBhvr>
                                      <p:to>
                                        <p:strVal val="visible"/>
                                      </p:to>
                                    </p:set>
                                    <p:anim calcmode="lin" valueType="num">
                                      <p:cBhvr>
                                        <p:cTn id="29" dur="2000" fill="hold"/>
                                        <p:tgtEl>
                                          <p:spTgt spid="208902"/>
                                        </p:tgtEl>
                                        <p:attrNameLst>
                                          <p:attrName>ppt_x</p:attrName>
                                        </p:attrNameLst>
                                      </p:cBhvr>
                                      <p:tavLst>
                                        <p:tav tm="0">
                                          <p:val>
                                            <p:strVal val="#ppt_x-#ppt_w/2"/>
                                          </p:val>
                                        </p:tav>
                                        <p:tav tm="100000">
                                          <p:val>
                                            <p:strVal val="#ppt_x"/>
                                          </p:val>
                                        </p:tav>
                                      </p:tavLst>
                                    </p:anim>
                                    <p:anim calcmode="lin" valueType="num">
                                      <p:cBhvr>
                                        <p:cTn id="30" dur="2000" fill="hold"/>
                                        <p:tgtEl>
                                          <p:spTgt spid="208902"/>
                                        </p:tgtEl>
                                        <p:attrNameLst>
                                          <p:attrName>ppt_y</p:attrName>
                                        </p:attrNameLst>
                                      </p:cBhvr>
                                      <p:tavLst>
                                        <p:tav tm="0">
                                          <p:val>
                                            <p:strVal val="#ppt_y"/>
                                          </p:val>
                                        </p:tav>
                                        <p:tav tm="100000">
                                          <p:val>
                                            <p:strVal val="#ppt_y"/>
                                          </p:val>
                                        </p:tav>
                                      </p:tavLst>
                                    </p:anim>
                                    <p:anim calcmode="lin" valueType="num">
                                      <p:cBhvr>
                                        <p:cTn id="31" dur="2000" fill="hold"/>
                                        <p:tgtEl>
                                          <p:spTgt spid="208902"/>
                                        </p:tgtEl>
                                        <p:attrNameLst>
                                          <p:attrName>ppt_w</p:attrName>
                                        </p:attrNameLst>
                                      </p:cBhvr>
                                      <p:tavLst>
                                        <p:tav tm="0">
                                          <p:val>
                                            <p:fltVal val="0"/>
                                          </p:val>
                                        </p:tav>
                                        <p:tav tm="100000">
                                          <p:val>
                                            <p:strVal val="#ppt_w"/>
                                          </p:val>
                                        </p:tav>
                                      </p:tavLst>
                                    </p:anim>
                                    <p:anim calcmode="lin" valueType="num">
                                      <p:cBhvr>
                                        <p:cTn id="32" dur="2000" fill="hold"/>
                                        <p:tgtEl>
                                          <p:spTgt spid="208902"/>
                                        </p:tgtEl>
                                        <p:attrNameLst>
                                          <p:attrName>ppt_h</p:attrName>
                                        </p:attrNameLst>
                                      </p:cBhvr>
                                      <p:tavLst>
                                        <p:tav tm="0">
                                          <p:val>
                                            <p:strVal val="#ppt_h"/>
                                          </p:val>
                                        </p:tav>
                                        <p:tav tm="100000">
                                          <p:val>
                                            <p:strVal val="#ppt_h"/>
                                          </p:val>
                                        </p:tav>
                                      </p:tavLst>
                                    </p:anim>
                                  </p:childTnLst>
                                </p:cTn>
                              </p:par>
                              <p:par>
                                <p:cTn id="33" presetID="17" presetClass="entr" presetSubtype="8" fill="hold" nodeType="withEffect">
                                  <p:stCondLst>
                                    <p:cond delay="0"/>
                                  </p:stCondLst>
                                  <p:childTnLst>
                                    <p:set>
                                      <p:cBhvr>
                                        <p:cTn id="34" dur="1" fill="hold">
                                          <p:stCondLst>
                                            <p:cond delay="0"/>
                                          </p:stCondLst>
                                        </p:cTn>
                                        <p:tgtEl>
                                          <p:spTgt spid="208903"/>
                                        </p:tgtEl>
                                        <p:attrNameLst>
                                          <p:attrName>style.visibility</p:attrName>
                                        </p:attrNameLst>
                                      </p:cBhvr>
                                      <p:to>
                                        <p:strVal val="visible"/>
                                      </p:to>
                                    </p:set>
                                    <p:anim calcmode="lin" valueType="num">
                                      <p:cBhvr>
                                        <p:cTn id="35" dur="2000" fill="hold"/>
                                        <p:tgtEl>
                                          <p:spTgt spid="208903"/>
                                        </p:tgtEl>
                                        <p:attrNameLst>
                                          <p:attrName>ppt_x</p:attrName>
                                        </p:attrNameLst>
                                      </p:cBhvr>
                                      <p:tavLst>
                                        <p:tav tm="0">
                                          <p:val>
                                            <p:strVal val="#ppt_x-#ppt_w/2"/>
                                          </p:val>
                                        </p:tav>
                                        <p:tav tm="100000">
                                          <p:val>
                                            <p:strVal val="#ppt_x"/>
                                          </p:val>
                                        </p:tav>
                                      </p:tavLst>
                                    </p:anim>
                                    <p:anim calcmode="lin" valueType="num">
                                      <p:cBhvr>
                                        <p:cTn id="36" dur="2000" fill="hold"/>
                                        <p:tgtEl>
                                          <p:spTgt spid="208903"/>
                                        </p:tgtEl>
                                        <p:attrNameLst>
                                          <p:attrName>ppt_y</p:attrName>
                                        </p:attrNameLst>
                                      </p:cBhvr>
                                      <p:tavLst>
                                        <p:tav tm="0">
                                          <p:val>
                                            <p:strVal val="#ppt_y"/>
                                          </p:val>
                                        </p:tav>
                                        <p:tav tm="100000">
                                          <p:val>
                                            <p:strVal val="#ppt_y"/>
                                          </p:val>
                                        </p:tav>
                                      </p:tavLst>
                                    </p:anim>
                                    <p:anim calcmode="lin" valueType="num">
                                      <p:cBhvr>
                                        <p:cTn id="37" dur="2000" fill="hold"/>
                                        <p:tgtEl>
                                          <p:spTgt spid="208903"/>
                                        </p:tgtEl>
                                        <p:attrNameLst>
                                          <p:attrName>ppt_w</p:attrName>
                                        </p:attrNameLst>
                                      </p:cBhvr>
                                      <p:tavLst>
                                        <p:tav tm="0">
                                          <p:val>
                                            <p:fltVal val="0"/>
                                          </p:val>
                                        </p:tav>
                                        <p:tav tm="100000">
                                          <p:val>
                                            <p:strVal val="#ppt_w"/>
                                          </p:val>
                                        </p:tav>
                                      </p:tavLst>
                                    </p:anim>
                                    <p:anim calcmode="lin" valueType="num">
                                      <p:cBhvr>
                                        <p:cTn id="38" dur="2000" fill="hold"/>
                                        <p:tgtEl>
                                          <p:spTgt spid="208903"/>
                                        </p:tgtEl>
                                        <p:attrNameLst>
                                          <p:attrName>ppt_h</p:attrName>
                                        </p:attrNameLst>
                                      </p:cBhvr>
                                      <p:tavLst>
                                        <p:tav tm="0">
                                          <p:val>
                                            <p:strVal val="#ppt_h"/>
                                          </p:val>
                                        </p:tav>
                                        <p:tav tm="100000">
                                          <p:val>
                                            <p:strVal val="#ppt_h"/>
                                          </p:val>
                                        </p:tav>
                                      </p:tavLst>
                                    </p:anim>
                                  </p:childTnLst>
                                </p:cTn>
                              </p:par>
                              <p:par>
                                <p:cTn id="39" presetID="17" presetClass="entr" presetSubtype="8" fill="hold" nodeType="withEffect">
                                  <p:stCondLst>
                                    <p:cond delay="0"/>
                                  </p:stCondLst>
                                  <p:childTnLst>
                                    <p:set>
                                      <p:cBhvr>
                                        <p:cTn id="40" dur="1" fill="hold">
                                          <p:stCondLst>
                                            <p:cond delay="0"/>
                                          </p:stCondLst>
                                        </p:cTn>
                                        <p:tgtEl>
                                          <p:spTgt spid="208904"/>
                                        </p:tgtEl>
                                        <p:attrNameLst>
                                          <p:attrName>style.visibility</p:attrName>
                                        </p:attrNameLst>
                                      </p:cBhvr>
                                      <p:to>
                                        <p:strVal val="visible"/>
                                      </p:to>
                                    </p:set>
                                    <p:anim calcmode="lin" valueType="num">
                                      <p:cBhvr>
                                        <p:cTn id="41" dur="2000" fill="hold"/>
                                        <p:tgtEl>
                                          <p:spTgt spid="208904"/>
                                        </p:tgtEl>
                                        <p:attrNameLst>
                                          <p:attrName>ppt_x</p:attrName>
                                        </p:attrNameLst>
                                      </p:cBhvr>
                                      <p:tavLst>
                                        <p:tav tm="0">
                                          <p:val>
                                            <p:strVal val="#ppt_x-#ppt_w/2"/>
                                          </p:val>
                                        </p:tav>
                                        <p:tav tm="100000">
                                          <p:val>
                                            <p:strVal val="#ppt_x"/>
                                          </p:val>
                                        </p:tav>
                                      </p:tavLst>
                                    </p:anim>
                                    <p:anim calcmode="lin" valueType="num">
                                      <p:cBhvr>
                                        <p:cTn id="42" dur="2000" fill="hold"/>
                                        <p:tgtEl>
                                          <p:spTgt spid="208904"/>
                                        </p:tgtEl>
                                        <p:attrNameLst>
                                          <p:attrName>ppt_y</p:attrName>
                                        </p:attrNameLst>
                                      </p:cBhvr>
                                      <p:tavLst>
                                        <p:tav tm="0">
                                          <p:val>
                                            <p:strVal val="#ppt_y"/>
                                          </p:val>
                                        </p:tav>
                                        <p:tav tm="100000">
                                          <p:val>
                                            <p:strVal val="#ppt_y"/>
                                          </p:val>
                                        </p:tav>
                                      </p:tavLst>
                                    </p:anim>
                                    <p:anim calcmode="lin" valueType="num">
                                      <p:cBhvr>
                                        <p:cTn id="43" dur="2000" fill="hold"/>
                                        <p:tgtEl>
                                          <p:spTgt spid="208904"/>
                                        </p:tgtEl>
                                        <p:attrNameLst>
                                          <p:attrName>ppt_w</p:attrName>
                                        </p:attrNameLst>
                                      </p:cBhvr>
                                      <p:tavLst>
                                        <p:tav tm="0">
                                          <p:val>
                                            <p:fltVal val="0"/>
                                          </p:val>
                                        </p:tav>
                                        <p:tav tm="100000">
                                          <p:val>
                                            <p:strVal val="#ppt_w"/>
                                          </p:val>
                                        </p:tav>
                                      </p:tavLst>
                                    </p:anim>
                                    <p:anim calcmode="lin" valueType="num">
                                      <p:cBhvr>
                                        <p:cTn id="44" dur="2000" fill="hold"/>
                                        <p:tgtEl>
                                          <p:spTgt spid="208904"/>
                                        </p:tgtEl>
                                        <p:attrNameLst>
                                          <p:attrName>ppt_h</p:attrName>
                                        </p:attrNameLst>
                                      </p:cBhvr>
                                      <p:tavLst>
                                        <p:tav tm="0">
                                          <p:val>
                                            <p:strVal val="#ppt_h"/>
                                          </p:val>
                                        </p:tav>
                                        <p:tav tm="100000">
                                          <p:val>
                                            <p:strVal val="#ppt_h"/>
                                          </p:val>
                                        </p:tav>
                                      </p:tavLst>
                                    </p:anim>
                                  </p:childTnLst>
                                </p:cTn>
                              </p:par>
                              <p:par>
                                <p:cTn id="45" presetID="17" presetClass="entr" presetSubtype="8" fill="hold" nodeType="withEffect">
                                  <p:stCondLst>
                                    <p:cond delay="0"/>
                                  </p:stCondLst>
                                  <p:childTnLst>
                                    <p:set>
                                      <p:cBhvr>
                                        <p:cTn id="46" dur="1" fill="hold">
                                          <p:stCondLst>
                                            <p:cond delay="0"/>
                                          </p:stCondLst>
                                        </p:cTn>
                                        <p:tgtEl>
                                          <p:spTgt spid="208911"/>
                                        </p:tgtEl>
                                        <p:attrNameLst>
                                          <p:attrName>style.visibility</p:attrName>
                                        </p:attrNameLst>
                                      </p:cBhvr>
                                      <p:to>
                                        <p:strVal val="visible"/>
                                      </p:to>
                                    </p:set>
                                    <p:anim calcmode="lin" valueType="num">
                                      <p:cBhvr>
                                        <p:cTn id="47" dur="2000" fill="hold"/>
                                        <p:tgtEl>
                                          <p:spTgt spid="208911"/>
                                        </p:tgtEl>
                                        <p:attrNameLst>
                                          <p:attrName>ppt_x</p:attrName>
                                        </p:attrNameLst>
                                      </p:cBhvr>
                                      <p:tavLst>
                                        <p:tav tm="0">
                                          <p:val>
                                            <p:strVal val="#ppt_x-#ppt_w/2"/>
                                          </p:val>
                                        </p:tav>
                                        <p:tav tm="100000">
                                          <p:val>
                                            <p:strVal val="#ppt_x"/>
                                          </p:val>
                                        </p:tav>
                                      </p:tavLst>
                                    </p:anim>
                                    <p:anim calcmode="lin" valueType="num">
                                      <p:cBhvr>
                                        <p:cTn id="48" dur="2000" fill="hold"/>
                                        <p:tgtEl>
                                          <p:spTgt spid="208911"/>
                                        </p:tgtEl>
                                        <p:attrNameLst>
                                          <p:attrName>ppt_y</p:attrName>
                                        </p:attrNameLst>
                                      </p:cBhvr>
                                      <p:tavLst>
                                        <p:tav tm="0">
                                          <p:val>
                                            <p:strVal val="#ppt_y"/>
                                          </p:val>
                                        </p:tav>
                                        <p:tav tm="100000">
                                          <p:val>
                                            <p:strVal val="#ppt_y"/>
                                          </p:val>
                                        </p:tav>
                                      </p:tavLst>
                                    </p:anim>
                                    <p:anim calcmode="lin" valueType="num">
                                      <p:cBhvr>
                                        <p:cTn id="49" dur="2000" fill="hold"/>
                                        <p:tgtEl>
                                          <p:spTgt spid="208911"/>
                                        </p:tgtEl>
                                        <p:attrNameLst>
                                          <p:attrName>ppt_w</p:attrName>
                                        </p:attrNameLst>
                                      </p:cBhvr>
                                      <p:tavLst>
                                        <p:tav tm="0">
                                          <p:val>
                                            <p:fltVal val="0"/>
                                          </p:val>
                                        </p:tav>
                                        <p:tav tm="100000">
                                          <p:val>
                                            <p:strVal val="#ppt_w"/>
                                          </p:val>
                                        </p:tav>
                                      </p:tavLst>
                                    </p:anim>
                                    <p:anim calcmode="lin" valueType="num">
                                      <p:cBhvr>
                                        <p:cTn id="50" dur="2000" fill="hold"/>
                                        <p:tgtEl>
                                          <p:spTgt spid="208911"/>
                                        </p:tgtEl>
                                        <p:attrNameLst>
                                          <p:attrName>ppt_h</p:attrName>
                                        </p:attrNameLst>
                                      </p:cBhvr>
                                      <p:tavLst>
                                        <p:tav tm="0">
                                          <p:val>
                                            <p:strVal val="#ppt_h"/>
                                          </p:val>
                                        </p:tav>
                                        <p:tav tm="100000">
                                          <p:val>
                                            <p:strVal val="#ppt_h"/>
                                          </p:val>
                                        </p:tav>
                                      </p:tavLst>
                                    </p:anim>
                                  </p:childTnLst>
                                </p:cTn>
                              </p:par>
                              <p:par>
                                <p:cTn id="51" presetID="17" presetClass="entr" presetSubtype="8" fill="hold" nodeType="withEffect">
                                  <p:stCondLst>
                                    <p:cond delay="0"/>
                                  </p:stCondLst>
                                  <p:childTnLst>
                                    <p:set>
                                      <p:cBhvr>
                                        <p:cTn id="52" dur="1" fill="hold">
                                          <p:stCondLst>
                                            <p:cond delay="0"/>
                                          </p:stCondLst>
                                        </p:cTn>
                                        <p:tgtEl>
                                          <p:spTgt spid="208905"/>
                                        </p:tgtEl>
                                        <p:attrNameLst>
                                          <p:attrName>style.visibility</p:attrName>
                                        </p:attrNameLst>
                                      </p:cBhvr>
                                      <p:to>
                                        <p:strVal val="visible"/>
                                      </p:to>
                                    </p:set>
                                    <p:anim calcmode="lin" valueType="num">
                                      <p:cBhvr>
                                        <p:cTn id="53" dur="2000" fill="hold"/>
                                        <p:tgtEl>
                                          <p:spTgt spid="208905"/>
                                        </p:tgtEl>
                                        <p:attrNameLst>
                                          <p:attrName>ppt_x</p:attrName>
                                        </p:attrNameLst>
                                      </p:cBhvr>
                                      <p:tavLst>
                                        <p:tav tm="0">
                                          <p:val>
                                            <p:strVal val="#ppt_x-#ppt_w/2"/>
                                          </p:val>
                                        </p:tav>
                                        <p:tav tm="100000">
                                          <p:val>
                                            <p:strVal val="#ppt_x"/>
                                          </p:val>
                                        </p:tav>
                                      </p:tavLst>
                                    </p:anim>
                                    <p:anim calcmode="lin" valueType="num">
                                      <p:cBhvr>
                                        <p:cTn id="54" dur="2000" fill="hold"/>
                                        <p:tgtEl>
                                          <p:spTgt spid="208905"/>
                                        </p:tgtEl>
                                        <p:attrNameLst>
                                          <p:attrName>ppt_y</p:attrName>
                                        </p:attrNameLst>
                                      </p:cBhvr>
                                      <p:tavLst>
                                        <p:tav tm="0">
                                          <p:val>
                                            <p:strVal val="#ppt_y"/>
                                          </p:val>
                                        </p:tav>
                                        <p:tav tm="100000">
                                          <p:val>
                                            <p:strVal val="#ppt_y"/>
                                          </p:val>
                                        </p:tav>
                                      </p:tavLst>
                                    </p:anim>
                                    <p:anim calcmode="lin" valueType="num">
                                      <p:cBhvr>
                                        <p:cTn id="55" dur="2000" fill="hold"/>
                                        <p:tgtEl>
                                          <p:spTgt spid="208905"/>
                                        </p:tgtEl>
                                        <p:attrNameLst>
                                          <p:attrName>ppt_w</p:attrName>
                                        </p:attrNameLst>
                                      </p:cBhvr>
                                      <p:tavLst>
                                        <p:tav tm="0">
                                          <p:val>
                                            <p:fltVal val="0"/>
                                          </p:val>
                                        </p:tav>
                                        <p:tav tm="100000">
                                          <p:val>
                                            <p:strVal val="#ppt_w"/>
                                          </p:val>
                                        </p:tav>
                                      </p:tavLst>
                                    </p:anim>
                                    <p:anim calcmode="lin" valueType="num">
                                      <p:cBhvr>
                                        <p:cTn id="56" dur="2000" fill="hold"/>
                                        <p:tgtEl>
                                          <p:spTgt spid="208905"/>
                                        </p:tgtEl>
                                        <p:attrNameLst>
                                          <p:attrName>ppt_h</p:attrName>
                                        </p:attrNameLst>
                                      </p:cBhvr>
                                      <p:tavLst>
                                        <p:tav tm="0">
                                          <p:val>
                                            <p:strVal val="#ppt_h"/>
                                          </p:val>
                                        </p:tav>
                                        <p:tav tm="100000">
                                          <p:val>
                                            <p:strVal val="#ppt_h"/>
                                          </p:val>
                                        </p:tav>
                                      </p:tavLst>
                                    </p:anim>
                                  </p:childTnLst>
                                </p:cTn>
                              </p:par>
                              <p:par>
                                <p:cTn id="57" presetID="17" presetClass="entr" presetSubtype="8" fill="hold" nodeType="withEffect">
                                  <p:stCondLst>
                                    <p:cond delay="0"/>
                                  </p:stCondLst>
                                  <p:childTnLst>
                                    <p:set>
                                      <p:cBhvr>
                                        <p:cTn id="58" dur="1" fill="hold">
                                          <p:stCondLst>
                                            <p:cond delay="0"/>
                                          </p:stCondLst>
                                        </p:cTn>
                                        <p:tgtEl>
                                          <p:spTgt spid="208906"/>
                                        </p:tgtEl>
                                        <p:attrNameLst>
                                          <p:attrName>style.visibility</p:attrName>
                                        </p:attrNameLst>
                                      </p:cBhvr>
                                      <p:to>
                                        <p:strVal val="visible"/>
                                      </p:to>
                                    </p:set>
                                    <p:anim calcmode="lin" valueType="num">
                                      <p:cBhvr>
                                        <p:cTn id="59" dur="2000" fill="hold"/>
                                        <p:tgtEl>
                                          <p:spTgt spid="208906"/>
                                        </p:tgtEl>
                                        <p:attrNameLst>
                                          <p:attrName>ppt_x</p:attrName>
                                        </p:attrNameLst>
                                      </p:cBhvr>
                                      <p:tavLst>
                                        <p:tav tm="0">
                                          <p:val>
                                            <p:strVal val="#ppt_x-#ppt_w/2"/>
                                          </p:val>
                                        </p:tav>
                                        <p:tav tm="100000">
                                          <p:val>
                                            <p:strVal val="#ppt_x"/>
                                          </p:val>
                                        </p:tav>
                                      </p:tavLst>
                                    </p:anim>
                                    <p:anim calcmode="lin" valueType="num">
                                      <p:cBhvr>
                                        <p:cTn id="60" dur="2000" fill="hold"/>
                                        <p:tgtEl>
                                          <p:spTgt spid="208906"/>
                                        </p:tgtEl>
                                        <p:attrNameLst>
                                          <p:attrName>ppt_y</p:attrName>
                                        </p:attrNameLst>
                                      </p:cBhvr>
                                      <p:tavLst>
                                        <p:tav tm="0">
                                          <p:val>
                                            <p:strVal val="#ppt_y"/>
                                          </p:val>
                                        </p:tav>
                                        <p:tav tm="100000">
                                          <p:val>
                                            <p:strVal val="#ppt_y"/>
                                          </p:val>
                                        </p:tav>
                                      </p:tavLst>
                                    </p:anim>
                                    <p:anim calcmode="lin" valueType="num">
                                      <p:cBhvr>
                                        <p:cTn id="61" dur="2000" fill="hold"/>
                                        <p:tgtEl>
                                          <p:spTgt spid="208906"/>
                                        </p:tgtEl>
                                        <p:attrNameLst>
                                          <p:attrName>ppt_w</p:attrName>
                                        </p:attrNameLst>
                                      </p:cBhvr>
                                      <p:tavLst>
                                        <p:tav tm="0">
                                          <p:val>
                                            <p:fltVal val="0"/>
                                          </p:val>
                                        </p:tav>
                                        <p:tav tm="100000">
                                          <p:val>
                                            <p:strVal val="#ppt_w"/>
                                          </p:val>
                                        </p:tav>
                                      </p:tavLst>
                                    </p:anim>
                                    <p:anim calcmode="lin" valueType="num">
                                      <p:cBhvr>
                                        <p:cTn id="62" dur="2000" fill="hold"/>
                                        <p:tgtEl>
                                          <p:spTgt spid="208906"/>
                                        </p:tgtEl>
                                        <p:attrNameLst>
                                          <p:attrName>ppt_h</p:attrName>
                                        </p:attrNameLst>
                                      </p:cBhvr>
                                      <p:tavLst>
                                        <p:tav tm="0">
                                          <p:val>
                                            <p:strVal val="#ppt_h"/>
                                          </p:val>
                                        </p:tav>
                                        <p:tav tm="100000">
                                          <p:val>
                                            <p:strVal val="#ppt_h"/>
                                          </p:val>
                                        </p:tav>
                                      </p:tavLst>
                                    </p:anim>
                                  </p:childTnLst>
                                </p:cTn>
                              </p:par>
                              <p:par>
                                <p:cTn id="63" presetID="17" presetClass="entr" presetSubtype="8" fill="hold" nodeType="withEffect">
                                  <p:stCondLst>
                                    <p:cond delay="0"/>
                                  </p:stCondLst>
                                  <p:childTnLst>
                                    <p:set>
                                      <p:cBhvr>
                                        <p:cTn id="64" dur="1" fill="hold">
                                          <p:stCondLst>
                                            <p:cond delay="0"/>
                                          </p:stCondLst>
                                        </p:cTn>
                                        <p:tgtEl>
                                          <p:spTgt spid="208907"/>
                                        </p:tgtEl>
                                        <p:attrNameLst>
                                          <p:attrName>style.visibility</p:attrName>
                                        </p:attrNameLst>
                                      </p:cBhvr>
                                      <p:to>
                                        <p:strVal val="visible"/>
                                      </p:to>
                                    </p:set>
                                    <p:anim calcmode="lin" valueType="num">
                                      <p:cBhvr>
                                        <p:cTn id="65" dur="2000" fill="hold"/>
                                        <p:tgtEl>
                                          <p:spTgt spid="208907"/>
                                        </p:tgtEl>
                                        <p:attrNameLst>
                                          <p:attrName>ppt_x</p:attrName>
                                        </p:attrNameLst>
                                      </p:cBhvr>
                                      <p:tavLst>
                                        <p:tav tm="0">
                                          <p:val>
                                            <p:strVal val="#ppt_x-#ppt_w/2"/>
                                          </p:val>
                                        </p:tav>
                                        <p:tav tm="100000">
                                          <p:val>
                                            <p:strVal val="#ppt_x"/>
                                          </p:val>
                                        </p:tav>
                                      </p:tavLst>
                                    </p:anim>
                                    <p:anim calcmode="lin" valueType="num">
                                      <p:cBhvr>
                                        <p:cTn id="66" dur="2000" fill="hold"/>
                                        <p:tgtEl>
                                          <p:spTgt spid="208907"/>
                                        </p:tgtEl>
                                        <p:attrNameLst>
                                          <p:attrName>ppt_y</p:attrName>
                                        </p:attrNameLst>
                                      </p:cBhvr>
                                      <p:tavLst>
                                        <p:tav tm="0">
                                          <p:val>
                                            <p:strVal val="#ppt_y"/>
                                          </p:val>
                                        </p:tav>
                                        <p:tav tm="100000">
                                          <p:val>
                                            <p:strVal val="#ppt_y"/>
                                          </p:val>
                                        </p:tav>
                                      </p:tavLst>
                                    </p:anim>
                                    <p:anim calcmode="lin" valueType="num">
                                      <p:cBhvr>
                                        <p:cTn id="67" dur="2000" fill="hold"/>
                                        <p:tgtEl>
                                          <p:spTgt spid="208907"/>
                                        </p:tgtEl>
                                        <p:attrNameLst>
                                          <p:attrName>ppt_w</p:attrName>
                                        </p:attrNameLst>
                                      </p:cBhvr>
                                      <p:tavLst>
                                        <p:tav tm="0">
                                          <p:val>
                                            <p:fltVal val="0"/>
                                          </p:val>
                                        </p:tav>
                                        <p:tav tm="100000">
                                          <p:val>
                                            <p:strVal val="#ppt_w"/>
                                          </p:val>
                                        </p:tav>
                                      </p:tavLst>
                                    </p:anim>
                                    <p:anim calcmode="lin" valueType="num">
                                      <p:cBhvr>
                                        <p:cTn id="68" dur="2000" fill="hold"/>
                                        <p:tgtEl>
                                          <p:spTgt spid="208907"/>
                                        </p:tgtEl>
                                        <p:attrNameLst>
                                          <p:attrName>ppt_h</p:attrName>
                                        </p:attrNameLst>
                                      </p:cBhvr>
                                      <p:tavLst>
                                        <p:tav tm="0">
                                          <p:val>
                                            <p:strVal val="#ppt_h"/>
                                          </p:val>
                                        </p:tav>
                                        <p:tav tm="100000">
                                          <p:val>
                                            <p:strVal val="#ppt_h"/>
                                          </p:val>
                                        </p:tav>
                                      </p:tavLst>
                                    </p:anim>
                                  </p:childTnLst>
                                </p:cTn>
                              </p:par>
                              <p:par>
                                <p:cTn id="69" presetID="17" presetClass="entr" presetSubtype="8" fill="hold" nodeType="withEffect">
                                  <p:stCondLst>
                                    <p:cond delay="0"/>
                                  </p:stCondLst>
                                  <p:childTnLst>
                                    <p:set>
                                      <p:cBhvr>
                                        <p:cTn id="70" dur="1" fill="hold">
                                          <p:stCondLst>
                                            <p:cond delay="0"/>
                                          </p:stCondLst>
                                        </p:cTn>
                                        <p:tgtEl>
                                          <p:spTgt spid="208908"/>
                                        </p:tgtEl>
                                        <p:attrNameLst>
                                          <p:attrName>style.visibility</p:attrName>
                                        </p:attrNameLst>
                                      </p:cBhvr>
                                      <p:to>
                                        <p:strVal val="visible"/>
                                      </p:to>
                                    </p:set>
                                    <p:anim calcmode="lin" valueType="num">
                                      <p:cBhvr>
                                        <p:cTn id="71" dur="2000" fill="hold"/>
                                        <p:tgtEl>
                                          <p:spTgt spid="208908"/>
                                        </p:tgtEl>
                                        <p:attrNameLst>
                                          <p:attrName>ppt_x</p:attrName>
                                        </p:attrNameLst>
                                      </p:cBhvr>
                                      <p:tavLst>
                                        <p:tav tm="0">
                                          <p:val>
                                            <p:strVal val="#ppt_x-#ppt_w/2"/>
                                          </p:val>
                                        </p:tav>
                                        <p:tav tm="100000">
                                          <p:val>
                                            <p:strVal val="#ppt_x"/>
                                          </p:val>
                                        </p:tav>
                                      </p:tavLst>
                                    </p:anim>
                                    <p:anim calcmode="lin" valueType="num">
                                      <p:cBhvr>
                                        <p:cTn id="72" dur="2000" fill="hold"/>
                                        <p:tgtEl>
                                          <p:spTgt spid="208908"/>
                                        </p:tgtEl>
                                        <p:attrNameLst>
                                          <p:attrName>ppt_y</p:attrName>
                                        </p:attrNameLst>
                                      </p:cBhvr>
                                      <p:tavLst>
                                        <p:tav tm="0">
                                          <p:val>
                                            <p:strVal val="#ppt_y"/>
                                          </p:val>
                                        </p:tav>
                                        <p:tav tm="100000">
                                          <p:val>
                                            <p:strVal val="#ppt_y"/>
                                          </p:val>
                                        </p:tav>
                                      </p:tavLst>
                                    </p:anim>
                                    <p:anim calcmode="lin" valueType="num">
                                      <p:cBhvr>
                                        <p:cTn id="73" dur="2000" fill="hold"/>
                                        <p:tgtEl>
                                          <p:spTgt spid="208908"/>
                                        </p:tgtEl>
                                        <p:attrNameLst>
                                          <p:attrName>ppt_w</p:attrName>
                                        </p:attrNameLst>
                                      </p:cBhvr>
                                      <p:tavLst>
                                        <p:tav tm="0">
                                          <p:val>
                                            <p:fltVal val="0"/>
                                          </p:val>
                                        </p:tav>
                                        <p:tav tm="100000">
                                          <p:val>
                                            <p:strVal val="#ppt_w"/>
                                          </p:val>
                                        </p:tav>
                                      </p:tavLst>
                                    </p:anim>
                                    <p:anim calcmode="lin" valueType="num">
                                      <p:cBhvr>
                                        <p:cTn id="74" dur="2000" fill="hold"/>
                                        <p:tgtEl>
                                          <p:spTgt spid="208908"/>
                                        </p:tgtEl>
                                        <p:attrNameLst>
                                          <p:attrName>ppt_h</p:attrName>
                                        </p:attrNameLst>
                                      </p:cBhvr>
                                      <p:tavLst>
                                        <p:tav tm="0">
                                          <p:val>
                                            <p:strVal val="#ppt_h"/>
                                          </p:val>
                                        </p:tav>
                                        <p:tav tm="100000">
                                          <p:val>
                                            <p:strVal val="#ppt_h"/>
                                          </p:val>
                                        </p:tav>
                                      </p:tavLst>
                                    </p:anim>
                                  </p:childTnLst>
                                </p:cTn>
                              </p:par>
                              <p:par>
                                <p:cTn id="75" presetID="17" presetClass="entr" presetSubtype="8" fill="hold" nodeType="withEffect">
                                  <p:stCondLst>
                                    <p:cond delay="0"/>
                                  </p:stCondLst>
                                  <p:childTnLst>
                                    <p:set>
                                      <p:cBhvr>
                                        <p:cTn id="76" dur="1" fill="hold">
                                          <p:stCondLst>
                                            <p:cond delay="0"/>
                                          </p:stCondLst>
                                        </p:cTn>
                                        <p:tgtEl>
                                          <p:spTgt spid="208909"/>
                                        </p:tgtEl>
                                        <p:attrNameLst>
                                          <p:attrName>style.visibility</p:attrName>
                                        </p:attrNameLst>
                                      </p:cBhvr>
                                      <p:to>
                                        <p:strVal val="visible"/>
                                      </p:to>
                                    </p:set>
                                    <p:anim calcmode="lin" valueType="num">
                                      <p:cBhvr>
                                        <p:cTn id="77" dur="2000" fill="hold"/>
                                        <p:tgtEl>
                                          <p:spTgt spid="208909"/>
                                        </p:tgtEl>
                                        <p:attrNameLst>
                                          <p:attrName>ppt_x</p:attrName>
                                        </p:attrNameLst>
                                      </p:cBhvr>
                                      <p:tavLst>
                                        <p:tav tm="0">
                                          <p:val>
                                            <p:strVal val="#ppt_x-#ppt_w/2"/>
                                          </p:val>
                                        </p:tav>
                                        <p:tav tm="100000">
                                          <p:val>
                                            <p:strVal val="#ppt_x"/>
                                          </p:val>
                                        </p:tav>
                                      </p:tavLst>
                                    </p:anim>
                                    <p:anim calcmode="lin" valueType="num">
                                      <p:cBhvr>
                                        <p:cTn id="78" dur="2000" fill="hold"/>
                                        <p:tgtEl>
                                          <p:spTgt spid="208909"/>
                                        </p:tgtEl>
                                        <p:attrNameLst>
                                          <p:attrName>ppt_y</p:attrName>
                                        </p:attrNameLst>
                                      </p:cBhvr>
                                      <p:tavLst>
                                        <p:tav tm="0">
                                          <p:val>
                                            <p:strVal val="#ppt_y"/>
                                          </p:val>
                                        </p:tav>
                                        <p:tav tm="100000">
                                          <p:val>
                                            <p:strVal val="#ppt_y"/>
                                          </p:val>
                                        </p:tav>
                                      </p:tavLst>
                                    </p:anim>
                                    <p:anim calcmode="lin" valueType="num">
                                      <p:cBhvr>
                                        <p:cTn id="79" dur="2000" fill="hold"/>
                                        <p:tgtEl>
                                          <p:spTgt spid="208909"/>
                                        </p:tgtEl>
                                        <p:attrNameLst>
                                          <p:attrName>ppt_w</p:attrName>
                                        </p:attrNameLst>
                                      </p:cBhvr>
                                      <p:tavLst>
                                        <p:tav tm="0">
                                          <p:val>
                                            <p:fltVal val="0"/>
                                          </p:val>
                                        </p:tav>
                                        <p:tav tm="100000">
                                          <p:val>
                                            <p:strVal val="#ppt_w"/>
                                          </p:val>
                                        </p:tav>
                                      </p:tavLst>
                                    </p:anim>
                                    <p:anim calcmode="lin" valueType="num">
                                      <p:cBhvr>
                                        <p:cTn id="80" dur="2000" fill="hold"/>
                                        <p:tgtEl>
                                          <p:spTgt spid="208909"/>
                                        </p:tgtEl>
                                        <p:attrNameLst>
                                          <p:attrName>ppt_h</p:attrName>
                                        </p:attrNameLst>
                                      </p:cBhvr>
                                      <p:tavLst>
                                        <p:tav tm="0">
                                          <p:val>
                                            <p:strVal val="#ppt_h"/>
                                          </p:val>
                                        </p:tav>
                                        <p:tav tm="100000">
                                          <p:val>
                                            <p:strVal val="#ppt_h"/>
                                          </p:val>
                                        </p:tav>
                                      </p:tavLst>
                                    </p:anim>
                                  </p:childTnLst>
                                </p:cTn>
                              </p:par>
                              <p:par>
                                <p:cTn id="81" presetID="17" presetClass="entr" presetSubtype="8" fill="hold" nodeType="withEffect">
                                  <p:stCondLst>
                                    <p:cond delay="0"/>
                                  </p:stCondLst>
                                  <p:childTnLst>
                                    <p:set>
                                      <p:cBhvr>
                                        <p:cTn id="82" dur="1" fill="hold">
                                          <p:stCondLst>
                                            <p:cond delay="0"/>
                                          </p:stCondLst>
                                        </p:cTn>
                                        <p:tgtEl>
                                          <p:spTgt spid="208910"/>
                                        </p:tgtEl>
                                        <p:attrNameLst>
                                          <p:attrName>style.visibility</p:attrName>
                                        </p:attrNameLst>
                                      </p:cBhvr>
                                      <p:to>
                                        <p:strVal val="visible"/>
                                      </p:to>
                                    </p:set>
                                    <p:anim calcmode="lin" valueType="num">
                                      <p:cBhvr>
                                        <p:cTn id="83" dur="2000" fill="hold"/>
                                        <p:tgtEl>
                                          <p:spTgt spid="208910"/>
                                        </p:tgtEl>
                                        <p:attrNameLst>
                                          <p:attrName>ppt_x</p:attrName>
                                        </p:attrNameLst>
                                      </p:cBhvr>
                                      <p:tavLst>
                                        <p:tav tm="0">
                                          <p:val>
                                            <p:strVal val="#ppt_x-#ppt_w/2"/>
                                          </p:val>
                                        </p:tav>
                                        <p:tav tm="100000">
                                          <p:val>
                                            <p:strVal val="#ppt_x"/>
                                          </p:val>
                                        </p:tav>
                                      </p:tavLst>
                                    </p:anim>
                                    <p:anim calcmode="lin" valueType="num">
                                      <p:cBhvr>
                                        <p:cTn id="84" dur="2000" fill="hold"/>
                                        <p:tgtEl>
                                          <p:spTgt spid="208910"/>
                                        </p:tgtEl>
                                        <p:attrNameLst>
                                          <p:attrName>ppt_y</p:attrName>
                                        </p:attrNameLst>
                                      </p:cBhvr>
                                      <p:tavLst>
                                        <p:tav tm="0">
                                          <p:val>
                                            <p:strVal val="#ppt_y"/>
                                          </p:val>
                                        </p:tav>
                                        <p:tav tm="100000">
                                          <p:val>
                                            <p:strVal val="#ppt_y"/>
                                          </p:val>
                                        </p:tav>
                                      </p:tavLst>
                                    </p:anim>
                                    <p:anim calcmode="lin" valueType="num">
                                      <p:cBhvr>
                                        <p:cTn id="85" dur="2000" fill="hold"/>
                                        <p:tgtEl>
                                          <p:spTgt spid="208910"/>
                                        </p:tgtEl>
                                        <p:attrNameLst>
                                          <p:attrName>ppt_w</p:attrName>
                                        </p:attrNameLst>
                                      </p:cBhvr>
                                      <p:tavLst>
                                        <p:tav tm="0">
                                          <p:val>
                                            <p:fltVal val="0"/>
                                          </p:val>
                                        </p:tav>
                                        <p:tav tm="100000">
                                          <p:val>
                                            <p:strVal val="#ppt_w"/>
                                          </p:val>
                                        </p:tav>
                                      </p:tavLst>
                                    </p:anim>
                                    <p:anim calcmode="lin" valueType="num">
                                      <p:cBhvr>
                                        <p:cTn id="86" dur="2000" fill="hold"/>
                                        <p:tgtEl>
                                          <p:spTgt spid="208910"/>
                                        </p:tgtEl>
                                        <p:attrNameLst>
                                          <p:attrName>ppt_h</p:attrName>
                                        </p:attrNameLst>
                                      </p:cBhvr>
                                      <p:tavLst>
                                        <p:tav tm="0">
                                          <p:val>
                                            <p:strVal val="#ppt_h"/>
                                          </p:val>
                                        </p:tav>
                                        <p:tav tm="100000">
                                          <p:val>
                                            <p:strVal val="#ppt_h"/>
                                          </p:val>
                                        </p:tav>
                                      </p:tavLst>
                                    </p:anim>
                                  </p:childTnLst>
                                </p:cTn>
                              </p:par>
                            </p:childTnLst>
                          </p:cTn>
                        </p:par>
                        <p:par>
                          <p:cTn id="87" fill="hold" nodeType="afterGroup">
                            <p:stCondLst>
                              <p:cond delay="3700"/>
                            </p:stCondLst>
                            <p:childTnLst>
                              <p:par>
                                <p:cTn id="88" presetID="35" presetClass="emph" presetSubtype="0" repeatCount="indefinite" fill="hold" nodeType="afterEffect">
                                  <p:stCondLst>
                                    <p:cond delay="0"/>
                                  </p:stCondLst>
                                  <p:childTnLst>
                                    <p:anim calcmode="discrete" valueType="str">
                                      <p:cBhvr>
                                        <p:cTn id="89" dur="1000" fill="hold"/>
                                        <p:tgtEl>
                                          <p:spTgt spid="208901"/>
                                        </p:tgtEl>
                                        <p:attrNameLst>
                                          <p:attrName>style.visibility</p:attrName>
                                        </p:attrNameLst>
                                      </p:cBhvr>
                                      <p:tavLst>
                                        <p:tav tm="0">
                                          <p:val>
                                            <p:strVal val="hidden"/>
                                          </p:val>
                                        </p:tav>
                                        <p:tav tm="50000">
                                          <p:val>
                                            <p:strVal val="visible"/>
                                          </p:val>
                                        </p:tav>
                                      </p:tavLst>
                                    </p:anim>
                                  </p:childTnLst>
                                </p:cTn>
                              </p:par>
                              <p:par>
                                <p:cTn id="90" presetID="35" presetClass="emph" presetSubtype="0" repeatCount="indefinite" fill="hold" nodeType="withEffect">
                                  <p:stCondLst>
                                    <p:cond delay="0"/>
                                  </p:stCondLst>
                                  <p:childTnLst>
                                    <p:anim calcmode="discrete" valueType="str">
                                      <p:cBhvr>
                                        <p:cTn id="91" dur="1000" fill="hold"/>
                                        <p:tgtEl>
                                          <p:spTgt spid="208902"/>
                                        </p:tgtEl>
                                        <p:attrNameLst>
                                          <p:attrName>style.visibility</p:attrName>
                                        </p:attrNameLst>
                                      </p:cBhvr>
                                      <p:tavLst>
                                        <p:tav tm="0">
                                          <p:val>
                                            <p:strVal val="hidden"/>
                                          </p:val>
                                        </p:tav>
                                        <p:tav tm="50000">
                                          <p:val>
                                            <p:strVal val="visible"/>
                                          </p:val>
                                        </p:tav>
                                      </p:tavLst>
                                    </p:anim>
                                  </p:childTnLst>
                                </p:cTn>
                              </p:par>
                              <p:par>
                                <p:cTn id="92" presetID="35" presetClass="emph" presetSubtype="0" repeatCount="indefinite" fill="hold" nodeType="withEffect">
                                  <p:stCondLst>
                                    <p:cond delay="0"/>
                                  </p:stCondLst>
                                  <p:childTnLst>
                                    <p:anim calcmode="discrete" valueType="str">
                                      <p:cBhvr>
                                        <p:cTn id="93" dur="1000" fill="hold"/>
                                        <p:tgtEl>
                                          <p:spTgt spid="208903"/>
                                        </p:tgtEl>
                                        <p:attrNameLst>
                                          <p:attrName>style.visibility</p:attrName>
                                        </p:attrNameLst>
                                      </p:cBhvr>
                                      <p:tavLst>
                                        <p:tav tm="0">
                                          <p:val>
                                            <p:strVal val="hidden"/>
                                          </p:val>
                                        </p:tav>
                                        <p:tav tm="50000">
                                          <p:val>
                                            <p:strVal val="visible"/>
                                          </p:val>
                                        </p:tav>
                                      </p:tavLst>
                                    </p:anim>
                                  </p:childTnLst>
                                </p:cTn>
                              </p:par>
                              <p:par>
                                <p:cTn id="94" presetID="35" presetClass="emph" presetSubtype="0" repeatCount="indefinite" fill="hold" nodeType="withEffect">
                                  <p:stCondLst>
                                    <p:cond delay="0"/>
                                  </p:stCondLst>
                                  <p:childTnLst>
                                    <p:anim calcmode="discrete" valueType="str">
                                      <p:cBhvr>
                                        <p:cTn id="95" dur="1000" fill="hold"/>
                                        <p:tgtEl>
                                          <p:spTgt spid="208904"/>
                                        </p:tgtEl>
                                        <p:attrNameLst>
                                          <p:attrName>style.visibility</p:attrName>
                                        </p:attrNameLst>
                                      </p:cBhvr>
                                      <p:tavLst>
                                        <p:tav tm="0">
                                          <p:val>
                                            <p:strVal val="hidden"/>
                                          </p:val>
                                        </p:tav>
                                        <p:tav tm="50000">
                                          <p:val>
                                            <p:strVal val="visible"/>
                                          </p:val>
                                        </p:tav>
                                      </p:tavLst>
                                    </p:anim>
                                  </p:childTnLst>
                                </p:cTn>
                              </p:par>
                              <p:par>
                                <p:cTn id="96" presetID="35" presetClass="emph" presetSubtype="0" repeatCount="indefinite" fill="hold" nodeType="withEffect">
                                  <p:stCondLst>
                                    <p:cond delay="0"/>
                                  </p:stCondLst>
                                  <p:childTnLst>
                                    <p:anim calcmode="discrete" valueType="str">
                                      <p:cBhvr>
                                        <p:cTn id="97" dur="1000" fill="hold"/>
                                        <p:tgtEl>
                                          <p:spTgt spid="208911"/>
                                        </p:tgtEl>
                                        <p:attrNameLst>
                                          <p:attrName>style.visibility</p:attrName>
                                        </p:attrNameLst>
                                      </p:cBhvr>
                                      <p:tavLst>
                                        <p:tav tm="0">
                                          <p:val>
                                            <p:strVal val="hidden"/>
                                          </p:val>
                                        </p:tav>
                                        <p:tav tm="50000">
                                          <p:val>
                                            <p:strVal val="visible"/>
                                          </p:val>
                                        </p:tav>
                                      </p:tavLst>
                                    </p:anim>
                                  </p:childTnLst>
                                </p:cTn>
                              </p:par>
                              <p:par>
                                <p:cTn id="98" presetID="35" presetClass="emph" presetSubtype="0" repeatCount="indefinite" fill="hold" nodeType="withEffect">
                                  <p:stCondLst>
                                    <p:cond delay="0"/>
                                  </p:stCondLst>
                                  <p:childTnLst>
                                    <p:anim calcmode="discrete" valueType="str">
                                      <p:cBhvr>
                                        <p:cTn id="99" dur="1000" fill="hold"/>
                                        <p:tgtEl>
                                          <p:spTgt spid="208905"/>
                                        </p:tgtEl>
                                        <p:attrNameLst>
                                          <p:attrName>style.visibility</p:attrName>
                                        </p:attrNameLst>
                                      </p:cBhvr>
                                      <p:tavLst>
                                        <p:tav tm="0">
                                          <p:val>
                                            <p:strVal val="hidden"/>
                                          </p:val>
                                        </p:tav>
                                        <p:tav tm="50000">
                                          <p:val>
                                            <p:strVal val="visible"/>
                                          </p:val>
                                        </p:tav>
                                      </p:tavLst>
                                    </p:anim>
                                  </p:childTnLst>
                                </p:cTn>
                              </p:par>
                              <p:par>
                                <p:cTn id="100" presetID="35" presetClass="emph" presetSubtype="0" repeatCount="indefinite" fill="hold" nodeType="withEffect">
                                  <p:stCondLst>
                                    <p:cond delay="0"/>
                                  </p:stCondLst>
                                  <p:childTnLst>
                                    <p:anim calcmode="discrete" valueType="str">
                                      <p:cBhvr>
                                        <p:cTn id="101" dur="1000" fill="hold"/>
                                        <p:tgtEl>
                                          <p:spTgt spid="208906"/>
                                        </p:tgtEl>
                                        <p:attrNameLst>
                                          <p:attrName>style.visibility</p:attrName>
                                        </p:attrNameLst>
                                      </p:cBhvr>
                                      <p:tavLst>
                                        <p:tav tm="0">
                                          <p:val>
                                            <p:strVal val="hidden"/>
                                          </p:val>
                                        </p:tav>
                                        <p:tav tm="50000">
                                          <p:val>
                                            <p:strVal val="visible"/>
                                          </p:val>
                                        </p:tav>
                                      </p:tavLst>
                                    </p:anim>
                                  </p:childTnLst>
                                </p:cTn>
                              </p:par>
                              <p:par>
                                <p:cTn id="102" presetID="35" presetClass="emph" presetSubtype="0" repeatCount="indefinite" fill="hold" nodeType="withEffect">
                                  <p:stCondLst>
                                    <p:cond delay="0"/>
                                  </p:stCondLst>
                                  <p:childTnLst>
                                    <p:anim calcmode="discrete" valueType="str">
                                      <p:cBhvr>
                                        <p:cTn id="103" dur="1000" fill="hold"/>
                                        <p:tgtEl>
                                          <p:spTgt spid="208907"/>
                                        </p:tgtEl>
                                        <p:attrNameLst>
                                          <p:attrName>style.visibility</p:attrName>
                                        </p:attrNameLst>
                                      </p:cBhvr>
                                      <p:tavLst>
                                        <p:tav tm="0">
                                          <p:val>
                                            <p:strVal val="hidden"/>
                                          </p:val>
                                        </p:tav>
                                        <p:tav tm="50000">
                                          <p:val>
                                            <p:strVal val="visible"/>
                                          </p:val>
                                        </p:tav>
                                      </p:tavLst>
                                    </p:anim>
                                  </p:childTnLst>
                                </p:cTn>
                              </p:par>
                              <p:par>
                                <p:cTn id="104" presetID="35" presetClass="emph" presetSubtype="0" repeatCount="indefinite" fill="hold" nodeType="withEffect">
                                  <p:stCondLst>
                                    <p:cond delay="0"/>
                                  </p:stCondLst>
                                  <p:childTnLst>
                                    <p:anim calcmode="discrete" valueType="str">
                                      <p:cBhvr>
                                        <p:cTn id="105" dur="1000" fill="hold"/>
                                        <p:tgtEl>
                                          <p:spTgt spid="208908"/>
                                        </p:tgtEl>
                                        <p:attrNameLst>
                                          <p:attrName>style.visibility</p:attrName>
                                        </p:attrNameLst>
                                      </p:cBhvr>
                                      <p:tavLst>
                                        <p:tav tm="0">
                                          <p:val>
                                            <p:strVal val="hidden"/>
                                          </p:val>
                                        </p:tav>
                                        <p:tav tm="50000">
                                          <p:val>
                                            <p:strVal val="visible"/>
                                          </p:val>
                                        </p:tav>
                                      </p:tavLst>
                                    </p:anim>
                                  </p:childTnLst>
                                </p:cTn>
                              </p:par>
                              <p:par>
                                <p:cTn id="106" presetID="35" presetClass="emph" presetSubtype="0" repeatCount="indefinite" fill="hold" nodeType="withEffect">
                                  <p:stCondLst>
                                    <p:cond delay="0"/>
                                  </p:stCondLst>
                                  <p:childTnLst>
                                    <p:anim calcmode="discrete" valueType="str">
                                      <p:cBhvr>
                                        <p:cTn id="107" dur="1000" fill="hold"/>
                                        <p:tgtEl>
                                          <p:spTgt spid="208909"/>
                                        </p:tgtEl>
                                        <p:attrNameLst>
                                          <p:attrName>style.visibility</p:attrName>
                                        </p:attrNameLst>
                                      </p:cBhvr>
                                      <p:tavLst>
                                        <p:tav tm="0">
                                          <p:val>
                                            <p:strVal val="hidden"/>
                                          </p:val>
                                        </p:tav>
                                        <p:tav tm="50000">
                                          <p:val>
                                            <p:strVal val="visible"/>
                                          </p:val>
                                        </p:tav>
                                      </p:tavLst>
                                    </p:anim>
                                  </p:childTnLst>
                                </p:cTn>
                              </p:par>
                              <p:par>
                                <p:cTn id="108" presetID="35" presetClass="emph" presetSubtype="0" repeatCount="indefinite" fill="hold" nodeType="withEffect">
                                  <p:stCondLst>
                                    <p:cond delay="0"/>
                                  </p:stCondLst>
                                  <p:childTnLst>
                                    <p:anim calcmode="discrete" valueType="str">
                                      <p:cBhvr>
                                        <p:cTn id="109" dur="1000" fill="hold"/>
                                        <p:tgtEl>
                                          <p:spTgt spid="208910"/>
                                        </p:tgtEl>
                                        <p:attrNameLst>
                                          <p:attrName>style.visibility</p:attrName>
                                        </p:attrNameLst>
                                      </p:cBhvr>
                                      <p:tavLst>
                                        <p:tav tm="0">
                                          <p:val>
                                            <p:strVal val="hidden"/>
                                          </p:val>
                                        </p:tav>
                                        <p:tav tm="50000">
                                          <p:val>
                                            <p:strVal val="visible"/>
                                          </p:val>
                                        </p:tav>
                                      </p:tavLst>
                                    </p:anim>
                                  </p:childTnLst>
                                </p:cTn>
                              </p:par>
                              <p:par>
                                <p:cTn id="110" presetID="1" presetClass="entr" presetSubtype="0" fill="hold" nodeType="withEffect">
                                  <p:stCondLst>
                                    <p:cond delay="0"/>
                                  </p:stCondLst>
                                  <p:childTnLst>
                                    <p:set>
                                      <p:cBhvr>
                                        <p:cTn id="111" dur="1" fill="hold">
                                          <p:stCondLst>
                                            <p:cond delay="0"/>
                                          </p:stCondLst>
                                        </p:cTn>
                                        <p:tgtEl>
                                          <p:spTgt spid="208900"/>
                                        </p:tgtEl>
                                        <p:attrNameLst>
                                          <p:attrName>style.visibility</p:attrName>
                                        </p:attrNameLst>
                                      </p:cBhvr>
                                      <p:to>
                                        <p:strVal val="visible"/>
                                      </p:to>
                                    </p:set>
                                  </p:childTnLst>
                                </p:cTn>
                              </p:par>
                              <p:par>
                                <p:cTn id="112" presetID="35" presetClass="emph" presetSubtype="0" repeatCount="indefinite" fill="hold" nodeType="withEffect">
                                  <p:stCondLst>
                                    <p:cond delay="0"/>
                                  </p:stCondLst>
                                  <p:childTnLst>
                                    <p:anim calcmode="discrete" valueType="str">
                                      <p:cBhvr>
                                        <p:cTn id="113" dur="1000" fill="hold"/>
                                        <p:tgtEl>
                                          <p:spTgt spid="208900"/>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1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0946" name="Rectangle 2">
            <a:extLst>
              <a:ext uri="{FF2B5EF4-FFF2-40B4-BE49-F238E27FC236}">
                <a16:creationId xmlns:a16="http://schemas.microsoft.com/office/drawing/2014/main" id="{3C06FE9A-CD6E-D1D1-463F-77B20D924BDF}"/>
              </a:ext>
            </a:extLst>
          </p:cNvPr>
          <p:cNvSpPr>
            <a:spLocks noChangeArrowheads="1"/>
          </p:cNvSpPr>
          <p:nvPr/>
        </p:nvSpPr>
        <p:spPr bwMode="auto">
          <a:xfrm>
            <a:off x="4648200" y="4161984"/>
            <a:ext cx="7543800" cy="830997"/>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400" b="1" dirty="0">
                <a:latin typeface="Tahoma" panose="020B0604030504040204" pitchFamily="34" charset="0"/>
                <a:ea typeface="Tahoma" panose="020B0604030504040204" pitchFamily="34" charset="0"/>
                <a:cs typeface="Tahoma" panose="020B0604030504040204" pitchFamily="34" charset="0"/>
              </a:rPr>
              <a:t>Tiempo de paz entre enemigos mortales …</a:t>
            </a:r>
          </a:p>
          <a:p>
            <a:r>
              <a:rPr lang="es-ES" altLang="en-US" sz="2400" b="1" dirty="0">
                <a:latin typeface="Tahoma" panose="020B0604030504040204" pitchFamily="34" charset="0"/>
                <a:ea typeface="Tahoma" panose="020B0604030504040204" pitchFamily="34" charset="0"/>
                <a:cs typeface="Tahoma" panose="020B0604030504040204" pitchFamily="34" charset="0"/>
              </a:rPr>
              <a:t>Tiempo de conocimiento mundial del Señor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10947" name="Rectangle 3">
            <a:extLst>
              <a:ext uri="{FF2B5EF4-FFF2-40B4-BE49-F238E27FC236}">
                <a16:creationId xmlns:a16="http://schemas.microsoft.com/office/drawing/2014/main" id="{19DBDCBD-C3CE-1B6F-6FF0-434177C22E47}"/>
              </a:ext>
            </a:extLst>
          </p:cNvPr>
          <p:cNvSpPr>
            <a:spLocks noChangeArrowheads="1"/>
          </p:cNvSpPr>
          <p:nvPr/>
        </p:nvSpPr>
        <p:spPr bwMode="auto">
          <a:xfrm>
            <a:off x="0" y="1"/>
            <a:ext cx="4648200" cy="68172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Isa 11:6-9 -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Morará el lobo con el cordero, y el leopardo con el cabrito se acostará; el becerro y el león y la bestia doméstica andarán juntos, y un niño los pastoreará.  La vaca y la osa pacerán, sus crías se echarán juntas; y el león como el buey comerá paja. Y el niño de pecho jugará sobre la cueva del áspid, y el recién destetado extenderá su mano sobre la caverna de la víbora.  No harán mal ni dañarán en todo mi santo monte; porque la tierra será llena del conocimiento de Jehová, como las aguas cubren el mar.</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10948" name="Rectangle 4">
            <a:extLst>
              <a:ext uri="{FF2B5EF4-FFF2-40B4-BE49-F238E27FC236}">
                <a16:creationId xmlns:a16="http://schemas.microsoft.com/office/drawing/2014/main" id="{F67B116F-CDED-965D-7DCD-70FAF249D116}"/>
              </a:ext>
            </a:extLst>
          </p:cNvPr>
          <p:cNvSpPr>
            <a:spLocks noChangeArrowheads="1"/>
          </p:cNvSpPr>
          <p:nvPr/>
        </p:nvSpPr>
        <p:spPr bwMode="auto">
          <a:xfrm>
            <a:off x="4648200" y="5915877"/>
            <a:ext cx="7543800" cy="830997"/>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La llave para entenderlo se ve en el siguiente verso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v. 10.</a:t>
            </a:r>
          </a:p>
        </p:txBody>
      </p:sp>
      <p:sp>
        <p:nvSpPr>
          <p:cNvPr id="210949" name="Rectangle 5">
            <a:extLst>
              <a:ext uri="{FF2B5EF4-FFF2-40B4-BE49-F238E27FC236}">
                <a16:creationId xmlns:a16="http://schemas.microsoft.com/office/drawing/2014/main" id="{6EE66A05-CE83-193C-7720-42A47607E509}"/>
              </a:ext>
            </a:extLst>
          </p:cNvPr>
          <p:cNvSpPr>
            <a:spLocks noChangeArrowheads="1"/>
          </p:cNvSpPr>
          <p:nvPr/>
        </p:nvSpPr>
        <p:spPr bwMode="auto">
          <a:xfrm>
            <a:off x="4648200" y="5060753"/>
            <a:ext cx="7543800" cy="757130"/>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ES" altLang="en-US" sz="2400" b="1" dirty="0">
                <a:latin typeface="Tahoma" panose="020B0604030504040204" pitchFamily="34" charset="0"/>
                <a:ea typeface="Tahoma" panose="020B0604030504040204" pitchFamily="34" charset="0"/>
                <a:cs typeface="Tahoma" panose="020B0604030504040204" pitchFamily="34" charset="0"/>
              </a:rPr>
              <a:t>No será realizado literalmente; es una profecía de algo diferente que los animales literales?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10950" name="Text Box 6">
            <a:extLst>
              <a:ext uri="{FF2B5EF4-FFF2-40B4-BE49-F238E27FC236}">
                <a16:creationId xmlns:a16="http://schemas.microsoft.com/office/drawing/2014/main" id="{4BA121A4-2336-4145-A842-F1314BA9911D}"/>
              </a:ext>
            </a:extLst>
          </p:cNvPr>
          <p:cNvSpPr txBox="1">
            <a:spLocks noChangeArrowheads="1"/>
          </p:cNvSpPr>
          <p:nvPr/>
        </p:nvSpPr>
        <p:spPr bwMode="auto">
          <a:xfrm>
            <a:off x="4749803" y="511333"/>
            <a:ext cx="4041774"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Lobo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cordero</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Leopardo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cabrito</a:t>
            </a:r>
          </a:p>
          <a:p>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Becerro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leon</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bestia</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p>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doméstica</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10951" name="Text Box 7">
            <a:extLst>
              <a:ext uri="{FF2B5EF4-FFF2-40B4-BE49-F238E27FC236}">
                <a16:creationId xmlns:a16="http://schemas.microsoft.com/office/drawing/2014/main" id="{42B00904-CDF8-F02A-6483-E3B0A6D0EF44}"/>
              </a:ext>
            </a:extLst>
          </p:cNvPr>
          <p:cNvSpPr txBox="1">
            <a:spLocks noChangeArrowheads="1"/>
          </p:cNvSpPr>
          <p:nvPr/>
        </p:nvSpPr>
        <p:spPr bwMode="auto">
          <a:xfrm>
            <a:off x="9766302" y="791057"/>
            <a:ext cx="20732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Pastoreados</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por</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un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niño</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10952" name="AutoShape 8">
            <a:extLst>
              <a:ext uri="{FF2B5EF4-FFF2-40B4-BE49-F238E27FC236}">
                <a16:creationId xmlns:a16="http://schemas.microsoft.com/office/drawing/2014/main" id="{A3853944-73FF-14F8-697D-E14A9D65EDA2}"/>
              </a:ext>
            </a:extLst>
          </p:cNvPr>
          <p:cNvSpPr>
            <a:spLocks/>
          </p:cNvSpPr>
          <p:nvPr/>
        </p:nvSpPr>
        <p:spPr bwMode="auto">
          <a:xfrm>
            <a:off x="9309101" y="714858"/>
            <a:ext cx="381000" cy="1143000"/>
          </a:xfrm>
          <a:prstGeom prst="rightBrace">
            <a:avLst>
              <a:gd name="adj1" fmla="val 25000"/>
              <a:gd name="adj2" fmla="val 50000"/>
            </a:avLst>
          </a:prstGeom>
          <a:noFill/>
          <a:ln w="571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953" name="Text Box 9">
            <a:extLst>
              <a:ext uri="{FF2B5EF4-FFF2-40B4-BE49-F238E27FC236}">
                <a16:creationId xmlns:a16="http://schemas.microsoft.com/office/drawing/2014/main" id="{755E019A-4E09-1AD4-7272-292AC52CB368}"/>
              </a:ext>
            </a:extLst>
          </p:cNvPr>
          <p:cNvSpPr txBox="1">
            <a:spLocks noChangeArrowheads="1"/>
          </p:cNvSpPr>
          <p:nvPr/>
        </p:nvSpPr>
        <p:spPr bwMode="auto">
          <a:xfrm>
            <a:off x="4749803" y="2242551"/>
            <a:ext cx="456882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Vaca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oso</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Leon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comerá</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paja</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Niño de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pecho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áspid</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Recien</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destetado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víbora</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10954" name="Text Box 10">
            <a:extLst>
              <a:ext uri="{FF2B5EF4-FFF2-40B4-BE49-F238E27FC236}">
                <a16:creationId xmlns:a16="http://schemas.microsoft.com/office/drawing/2014/main" id="{A447F3DF-D619-3904-C731-1EBAA795524F}"/>
              </a:ext>
            </a:extLst>
          </p:cNvPr>
          <p:cNvSpPr txBox="1">
            <a:spLocks noChangeArrowheads="1"/>
          </p:cNvSpPr>
          <p:nvPr/>
        </p:nvSpPr>
        <p:spPr bwMode="auto">
          <a:xfrm>
            <a:off x="9906000" y="2427216"/>
            <a:ext cx="1981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Vivirán</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juntos</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en</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la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armonía</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10955" name="AutoShape 11">
            <a:extLst>
              <a:ext uri="{FF2B5EF4-FFF2-40B4-BE49-F238E27FC236}">
                <a16:creationId xmlns:a16="http://schemas.microsoft.com/office/drawing/2014/main" id="{F5217AAE-B662-C8BA-768F-C5DBA344B452}"/>
              </a:ext>
            </a:extLst>
          </p:cNvPr>
          <p:cNvSpPr>
            <a:spLocks/>
          </p:cNvSpPr>
          <p:nvPr/>
        </p:nvSpPr>
        <p:spPr bwMode="auto">
          <a:xfrm>
            <a:off x="9290050" y="2242552"/>
            <a:ext cx="381000" cy="1569659"/>
          </a:xfrm>
          <a:prstGeom prst="rightBrace">
            <a:avLst>
              <a:gd name="adj1" fmla="val 25000"/>
              <a:gd name="adj2" fmla="val 50000"/>
            </a:avLst>
          </a:prstGeom>
          <a:noFill/>
          <a:ln w="571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0950"/>
                                        </p:tgtEl>
                                        <p:attrNameLst>
                                          <p:attrName>style.visibility</p:attrName>
                                        </p:attrNameLst>
                                      </p:cBhvr>
                                      <p:to>
                                        <p:strVal val="visible"/>
                                      </p:to>
                                    </p:set>
                                    <p:animEffect transition="in" filter="dissolve">
                                      <p:cBhvr>
                                        <p:cTn id="7" dur="1000"/>
                                        <p:tgtEl>
                                          <p:spTgt spid="21095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10952"/>
                                        </p:tgtEl>
                                        <p:attrNameLst>
                                          <p:attrName>style.visibility</p:attrName>
                                        </p:attrNameLst>
                                      </p:cBhvr>
                                      <p:to>
                                        <p:strVal val="visible"/>
                                      </p:to>
                                    </p:set>
                                    <p:animEffect transition="in" filter="dissolve">
                                      <p:cBhvr>
                                        <p:cTn id="10" dur="1000"/>
                                        <p:tgtEl>
                                          <p:spTgt spid="21095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10951"/>
                                        </p:tgtEl>
                                        <p:attrNameLst>
                                          <p:attrName>style.visibility</p:attrName>
                                        </p:attrNameLst>
                                      </p:cBhvr>
                                      <p:to>
                                        <p:strVal val="visible"/>
                                      </p:to>
                                    </p:set>
                                    <p:animEffect transition="in" filter="dissolve">
                                      <p:cBhvr>
                                        <p:cTn id="13" dur="1000"/>
                                        <p:tgtEl>
                                          <p:spTgt spid="210951"/>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10953"/>
                                        </p:tgtEl>
                                        <p:attrNameLst>
                                          <p:attrName>style.visibility</p:attrName>
                                        </p:attrNameLst>
                                      </p:cBhvr>
                                      <p:to>
                                        <p:strVal val="visible"/>
                                      </p:to>
                                    </p:set>
                                    <p:animEffect transition="in" filter="dissolve">
                                      <p:cBhvr>
                                        <p:cTn id="18" dur="1000"/>
                                        <p:tgtEl>
                                          <p:spTgt spid="210953"/>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10955"/>
                                        </p:tgtEl>
                                        <p:attrNameLst>
                                          <p:attrName>style.visibility</p:attrName>
                                        </p:attrNameLst>
                                      </p:cBhvr>
                                      <p:to>
                                        <p:strVal val="visible"/>
                                      </p:to>
                                    </p:set>
                                    <p:animEffect transition="in" filter="dissolve">
                                      <p:cBhvr>
                                        <p:cTn id="21" dur="1000"/>
                                        <p:tgtEl>
                                          <p:spTgt spid="210955"/>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10954"/>
                                        </p:tgtEl>
                                        <p:attrNameLst>
                                          <p:attrName>style.visibility</p:attrName>
                                        </p:attrNameLst>
                                      </p:cBhvr>
                                      <p:to>
                                        <p:strVal val="visible"/>
                                      </p:to>
                                    </p:set>
                                    <p:animEffect transition="in" filter="dissolve">
                                      <p:cBhvr>
                                        <p:cTn id="24" dur="1000"/>
                                        <p:tgtEl>
                                          <p:spTgt spid="210954"/>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37" fill="hold" nodeType="clickEffect">
                                  <p:stCondLst>
                                    <p:cond delay="0"/>
                                  </p:stCondLst>
                                  <p:childTnLst>
                                    <p:set>
                                      <p:cBhvr>
                                        <p:cTn id="28" dur="1" fill="hold">
                                          <p:stCondLst>
                                            <p:cond delay="0"/>
                                          </p:stCondLst>
                                        </p:cTn>
                                        <p:tgtEl>
                                          <p:spTgt spid="210946"/>
                                        </p:tgtEl>
                                        <p:attrNameLst>
                                          <p:attrName>style.visibility</p:attrName>
                                        </p:attrNameLst>
                                      </p:cBhvr>
                                      <p:to>
                                        <p:strVal val="visible"/>
                                      </p:to>
                                    </p:set>
                                    <p:animEffect transition="in" filter="barn(outVertical)">
                                      <p:cBhvr>
                                        <p:cTn id="29" dur="1000"/>
                                        <p:tgtEl>
                                          <p:spTgt spid="210946"/>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32" fill="hold" nodeType="clickEffect">
                                  <p:stCondLst>
                                    <p:cond delay="0"/>
                                  </p:stCondLst>
                                  <p:childTnLst>
                                    <p:set>
                                      <p:cBhvr>
                                        <p:cTn id="33" dur="1" fill="hold">
                                          <p:stCondLst>
                                            <p:cond delay="0"/>
                                          </p:stCondLst>
                                        </p:cTn>
                                        <p:tgtEl>
                                          <p:spTgt spid="210949"/>
                                        </p:tgtEl>
                                        <p:attrNameLst>
                                          <p:attrName>style.visibility</p:attrName>
                                        </p:attrNameLst>
                                      </p:cBhvr>
                                      <p:to>
                                        <p:strVal val="visible"/>
                                      </p:to>
                                    </p:set>
                                    <p:animEffect transition="in" filter="diamond(out)">
                                      <p:cBhvr>
                                        <p:cTn id="34" dur="1000"/>
                                        <p:tgtEl>
                                          <p:spTgt spid="210949"/>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10948"/>
                                        </p:tgtEl>
                                        <p:attrNameLst>
                                          <p:attrName>style.visibility</p:attrName>
                                        </p:attrNameLst>
                                      </p:cBhvr>
                                      <p:to>
                                        <p:strVal val="visible"/>
                                      </p:to>
                                    </p:set>
                                    <p:animEffect transition="in" filter="blinds(horizontal)">
                                      <p:cBhvr>
                                        <p:cTn id="39" dur="1000"/>
                                        <p:tgtEl>
                                          <p:spTgt spid="210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6" grpId="0" animBg="1"/>
      <p:bldP spid="210948" grpId="0" animBg="1"/>
      <p:bldP spid="210949" grpId="0" animBg="1"/>
      <p:bldP spid="210950" grpId="0"/>
      <p:bldP spid="210951" grpId="0"/>
      <p:bldP spid="210952" grpId="0" animBg="1"/>
      <p:bldP spid="210953" grpId="0"/>
      <p:bldP spid="210954" grpId="0"/>
      <p:bldP spid="21095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id="{49A7B6B3-B081-1224-1A65-09D62D7A4065}"/>
              </a:ext>
            </a:extLst>
          </p:cNvPr>
          <p:cNvSpPr>
            <a:spLocks noChangeArrowheads="1"/>
          </p:cNvSpPr>
          <p:nvPr/>
        </p:nvSpPr>
        <p:spPr bwMode="auto">
          <a:xfrm>
            <a:off x="0" y="1"/>
            <a:ext cx="46482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Isa 11:10-12 -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Acontecerá en aquel tiempo que la raíz de Isaí, la cual estará puesta por pendón a los pueblos, será buscada por las gentes; y su habitación será gloriosa.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Asimismo acontecerá en aquel tiempo, que Jehová alzará otra vez su mano para recobrar el remanente de su pueblo que aún quede en Asiria, Egipto,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Patros</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Etiopía,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Elam</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Sinar</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Hamat</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en las costas del mar.  Y levantará pendón a las naciones, y juntará los desterrados de Israel, y reunirá los esparcidos de Judá de los cuatro confines de la tierra.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82278" name="AutoShape 6">
            <a:extLst>
              <a:ext uri="{FF2B5EF4-FFF2-40B4-BE49-F238E27FC236}">
                <a16:creationId xmlns:a16="http://schemas.microsoft.com/office/drawing/2014/main" id="{EE95684A-2EE6-A119-46CC-06E1B4C75DCD}"/>
              </a:ext>
            </a:extLst>
          </p:cNvPr>
          <p:cNvSpPr>
            <a:spLocks noChangeArrowheads="1"/>
          </p:cNvSpPr>
          <p:nvPr/>
        </p:nvSpPr>
        <p:spPr bwMode="auto">
          <a:xfrm>
            <a:off x="0" y="0"/>
            <a:ext cx="4648200" cy="2057400"/>
          </a:xfrm>
          <a:prstGeom prst="roundRect">
            <a:avLst>
              <a:gd name="adj" fmla="val 16667"/>
            </a:avLst>
          </a:prstGeom>
          <a:solidFill>
            <a:srgbClr val="E9EFCD">
              <a:alpha val="70000"/>
            </a:srgbClr>
          </a:solidFill>
          <a:ln>
            <a:noFill/>
          </a:ln>
          <a:effectLst/>
        </p:spPr>
        <p:txBody>
          <a:bodyPr wrap="none" anchor="ctr"/>
          <a:lstStyle/>
          <a:p>
            <a:endParaRPr lang="en-US"/>
          </a:p>
        </p:txBody>
      </p:sp>
      <p:sp>
        <p:nvSpPr>
          <p:cNvPr id="182275" name="Rectangle 3">
            <a:extLst>
              <a:ext uri="{FF2B5EF4-FFF2-40B4-BE49-F238E27FC236}">
                <a16:creationId xmlns:a16="http://schemas.microsoft.com/office/drawing/2014/main" id="{51EE2F6C-C6F9-78C7-A614-0CFBE2269808}"/>
              </a:ext>
            </a:extLst>
          </p:cNvPr>
          <p:cNvSpPr>
            <a:spLocks noChangeArrowheads="1"/>
          </p:cNvSpPr>
          <p:nvPr/>
        </p:nvSpPr>
        <p:spPr bwMode="auto">
          <a:xfrm>
            <a:off x="5602226" y="2042184"/>
            <a:ext cx="262737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día del v. 10</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82276" name="Rectangle 4">
            <a:extLst>
              <a:ext uri="{FF2B5EF4-FFF2-40B4-BE49-F238E27FC236}">
                <a16:creationId xmlns:a16="http://schemas.microsoft.com/office/drawing/2014/main" id="{6D65A39A-6EB8-8796-C3B4-ABE48932EEDF}"/>
              </a:ext>
            </a:extLst>
          </p:cNvPr>
          <p:cNvSpPr>
            <a:spLocks noChangeArrowheads="1"/>
          </p:cNvSpPr>
          <p:nvPr/>
        </p:nvSpPr>
        <p:spPr bwMode="auto">
          <a:xfrm>
            <a:off x="5410200" y="1"/>
            <a:ext cx="6781800" cy="1378839"/>
          </a:xfrm>
          <a:prstGeom prst="rect">
            <a:avLst/>
          </a:prstGeom>
          <a:solidFill>
            <a:srgbClr val="E8EECA"/>
          </a:solidFill>
          <a:ln>
            <a:noFill/>
          </a:ln>
          <a:effec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ctr">
              <a:lnSpc>
                <a:spcPct val="95000"/>
              </a:lnSpc>
            </a:pPr>
            <a:r>
              <a:rPr lang="en-US" altLang="en-US" sz="2200" b="1" dirty="0">
                <a:latin typeface="Tahoma" panose="020B0604030504040204" pitchFamily="34" charset="0"/>
                <a:ea typeface="Tahoma" panose="020B0604030504040204" pitchFamily="34" charset="0"/>
                <a:cs typeface="Tahoma" panose="020B0604030504040204" pitchFamily="34" charset="0"/>
              </a:rPr>
              <a:t>El día de </a:t>
            </a:r>
            <a:r>
              <a:rPr lang="en-US" altLang="en-US" sz="2200" b="1" dirty="0" err="1">
                <a:latin typeface="Tahoma" panose="020B0604030504040204" pitchFamily="34" charset="0"/>
                <a:ea typeface="Tahoma" panose="020B0604030504040204" pitchFamily="34" charset="0"/>
                <a:cs typeface="Tahoma" panose="020B0604030504040204" pitchFamily="34" charset="0"/>
              </a:rPr>
              <a:t>alzar</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su</a:t>
            </a:r>
            <a:r>
              <a:rPr lang="en-US" altLang="en-US" sz="2200" b="1" dirty="0">
                <a:latin typeface="Tahoma" panose="020B0604030504040204" pitchFamily="34" charset="0"/>
                <a:ea typeface="Tahoma" panose="020B0604030504040204" pitchFamily="34" charset="0"/>
                <a:cs typeface="Tahoma" panose="020B0604030504040204" pitchFamily="34" charset="0"/>
              </a:rPr>
              <a:t> mano, de </a:t>
            </a:r>
            <a:r>
              <a:rPr lang="en-US" altLang="en-US" sz="2200" b="1" dirty="0" err="1">
                <a:latin typeface="Tahoma" panose="020B0604030504040204" pitchFamily="34" charset="0"/>
                <a:ea typeface="Tahoma" panose="020B0604030504040204" pitchFamily="34" charset="0"/>
                <a:cs typeface="Tahoma" panose="020B0604030504040204" pitchFamily="34" charset="0"/>
              </a:rPr>
              <a:t>levantar</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pendón</a:t>
            </a:r>
            <a:r>
              <a:rPr lang="en-US" altLang="en-US" sz="2200" b="1" dirty="0">
                <a:latin typeface="Tahoma" panose="020B0604030504040204" pitchFamily="34" charset="0"/>
                <a:ea typeface="Tahoma" panose="020B0604030504040204" pitchFamily="34" charset="0"/>
                <a:cs typeface="Tahoma" panose="020B0604030504040204" pitchFamily="34" charset="0"/>
              </a:rPr>
              <a:t> a las </a:t>
            </a:r>
            <a:r>
              <a:rPr lang="en-US" altLang="en-US" sz="2200" b="1" dirty="0" err="1">
                <a:latin typeface="Tahoma" panose="020B0604030504040204" pitchFamily="34" charset="0"/>
                <a:ea typeface="Tahoma" panose="020B0604030504040204" pitchFamily="34" charset="0"/>
                <a:cs typeface="Tahoma" panose="020B0604030504040204" pitchFamily="34" charset="0"/>
              </a:rPr>
              <a:t>naciones</a:t>
            </a:r>
            <a:r>
              <a:rPr lang="en-US" altLang="en-US" sz="2200" b="1" dirty="0">
                <a:latin typeface="Tahoma" panose="020B0604030504040204" pitchFamily="34" charset="0"/>
                <a:ea typeface="Tahoma" panose="020B0604030504040204" pitchFamily="34" charset="0"/>
                <a:cs typeface="Tahoma" panose="020B0604030504040204" pitchFamily="34" charset="0"/>
              </a:rPr>
              <a:t> y de </a:t>
            </a:r>
            <a:r>
              <a:rPr lang="en-US" altLang="en-US" sz="2200" b="1" dirty="0" err="1">
                <a:latin typeface="Tahoma" panose="020B0604030504040204" pitchFamily="34" charset="0"/>
                <a:ea typeface="Tahoma" panose="020B0604030504040204" pitchFamily="34" charset="0"/>
                <a:cs typeface="Tahoma" panose="020B0604030504040204" pitchFamily="34" charset="0"/>
              </a:rPr>
              <a:t>juntar</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los</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desterrados</a:t>
            </a:r>
            <a:r>
              <a:rPr lang="en-US" altLang="en-US" sz="2200" b="1" dirty="0">
                <a:latin typeface="Tahoma" panose="020B0604030504040204" pitchFamily="34" charset="0"/>
                <a:ea typeface="Tahoma" panose="020B0604030504040204" pitchFamily="34" charset="0"/>
                <a:cs typeface="Tahoma" panose="020B0604030504040204" pitchFamily="34" charset="0"/>
              </a:rPr>
              <a:t> de Israel:</a:t>
            </a:r>
          </a:p>
          <a:p>
            <a:pPr algn="ctr">
              <a:lnSpc>
                <a:spcPct val="95000"/>
              </a:lnSpc>
            </a:pP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err="1">
                <a:solidFill>
                  <a:srgbClr val="800000"/>
                </a:solidFill>
                <a:latin typeface="Tahoma" panose="020B0604030504040204" pitchFamily="34" charset="0"/>
                <a:ea typeface="Tahoma" panose="020B0604030504040204" pitchFamily="34" charset="0"/>
                <a:cs typeface="Tahoma" panose="020B0604030504040204" pitchFamily="34" charset="0"/>
              </a:rPr>
              <a:t>Cuándo</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800000"/>
                </a:solidFill>
                <a:latin typeface="Tahoma" panose="020B0604030504040204" pitchFamily="34" charset="0"/>
                <a:ea typeface="Tahoma" panose="020B0604030504040204" pitchFamily="34" charset="0"/>
                <a:cs typeface="Tahoma" panose="020B0604030504040204" pitchFamily="34" charset="0"/>
              </a:rPr>
              <a:t>viene</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800000"/>
                </a:solidFill>
                <a:latin typeface="Tahoma" panose="020B0604030504040204" pitchFamily="34" charset="0"/>
                <a:ea typeface="Tahoma" panose="020B0604030504040204" pitchFamily="34" charset="0"/>
                <a:cs typeface="Tahoma" panose="020B0604030504040204" pitchFamily="34" charset="0"/>
              </a:rPr>
              <a:t>aquel</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 día”?</a:t>
            </a:r>
          </a:p>
        </p:txBody>
      </p:sp>
      <p:sp>
        <p:nvSpPr>
          <p:cNvPr id="182279" name="Line 7">
            <a:extLst>
              <a:ext uri="{FF2B5EF4-FFF2-40B4-BE49-F238E27FC236}">
                <a16:creationId xmlns:a16="http://schemas.microsoft.com/office/drawing/2014/main" id="{6901C261-CD4A-6D54-F8CF-74F77AD12DDF}"/>
              </a:ext>
            </a:extLst>
          </p:cNvPr>
          <p:cNvSpPr>
            <a:spLocks noChangeShapeType="1"/>
          </p:cNvSpPr>
          <p:nvPr/>
        </p:nvSpPr>
        <p:spPr bwMode="auto">
          <a:xfrm flipH="1" flipV="1">
            <a:off x="4800600" y="1066800"/>
            <a:ext cx="838200" cy="990600"/>
          </a:xfrm>
          <a:prstGeom prst="line">
            <a:avLst/>
          </a:prstGeom>
          <a:noFill/>
          <a:ln w="1524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2280" name="Rectangle 8">
            <a:extLst>
              <a:ext uri="{FF2B5EF4-FFF2-40B4-BE49-F238E27FC236}">
                <a16:creationId xmlns:a16="http://schemas.microsoft.com/office/drawing/2014/main" id="{DBC91764-5665-2D56-82DD-18440E440EEB}"/>
              </a:ext>
            </a:extLst>
          </p:cNvPr>
          <p:cNvSpPr>
            <a:spLocks noChangeArrowheads="1"/>
          </p:cNvSpPr>
          <p:nvPr/>
        </p:nvSpPr>
        <p:spPr bwMode="auto">
          <a:xfrm>
            <a:off x="5257800" y="2892386"/>
            <a:ext cx="6912864" cy="3816429"/>
          </a:xfrm>
          <a:prstGeom prst="rect">
            <a:avLst/>
          </a:prstGeom>
          <a:solidFill>
            <a:srgbClr val="E8EECA"/>
          </a:solidFill>
          <a:ln>
            <a:noFill/>
          </a:ln>
          <a:effectLst/>
        </p:spPr>
        <p:txBody>
          <a:bodyPr wrap="square">
            <a:spAutoFit/>
          </a:bodyPr>
          <a:lstStyle/>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Esto describe lo que pasaría cuando el hijo de David tomara el trono de David para gobernar a la diestra de Dios, sobre todas las naciones…cuando Él mandó a Sus apóstoles “a todo el mundo” para proclamar Su evangelio de la salvación para todos los hombres, juntando en Jesús a todos los hombres en 1 cuerpo.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“Aquel día” ya ha venido, y participamos en “aquel día” como pecadores reconciliados con Dios, bajo el reino de Su Hijo.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82281" name="Rectangle 9">
            <a:extLst>
              <a:ext uri="{FF2B5EF4-FFF2-40B4-BE49-F238E27FC236}">
                <a16:creationId xmlns:a16="http://schemas.microsoft.com/office/drawing/2014/main" id="{559C85AF-FC3B-760E-3BE0-906EA1287AA7}"/>
              </a:ext>
            </a:extLst>
          </p:cNvPr>
          <p:cNvSpPr>
            <a:spLocks noChangeArrowheads="1"/>
          </p:cNvSpPr>
          <p:nvPr/>
        </p:nvSpPr>
        <p:spPr bwMode="auto">
          <a:xfrm>
            <a:off x="4855464" y="5337215"/>
            <a:ext cx="7336536" cy="1371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82276"/>
                                        </p:tgtEl>
                                        <p:attrNameLst>
                                          <p:attrName>style.visibility</p:attrName>
                                        </p:attrNameLst>
                                      </p:cBhvr>
                                      <p:to>
                                        <p:strVal val="visible"/>
                                      </p:to>
                                    </p:set>
                                    <p:animEffect transition="in" filter="box(out)">
                                      <p:cBhvr>
                                        <p:cTn id="7" dur="1000"/>
                                        <p:tgtEl>
                                          <p:spTgt spid="182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nodeType="clickEffect">
                                  <p:stCondLst>
                                    <p:cond delay="0"/>
                                  </p:stCondLst>
                                  <p:childTnLst>
                                    <p:set>
                                      <p:cBhvr>
                                        <p:cTn id="11" dur="1" fill="hold">
                                          <p:stCondLst>
                                            <p:cond delay="0"/>
                                          </p:stCondLst>
                                        </p:cTn>
                                        <p:tgtEl>
                                          <p:spTgt spid="182278"/>
                                        </p:tgtEl>
                                        <p:attrNameLst>
                                          <p:attrName>style.visibility</p:attrName>
                                        </p:attrNameLst>
                                      </p:cBhvr>
                                      <p:to>
                                        <p:strVal val="visible"/>
                                      </p:to>
                                    </p:set>
                                    <p:anim calcmode="lin" valueType="num">
                                      <p:cBhvr>
                                        <p:cTn id="12" dur="1000" fill="hold"/>
                                        <p:tgtEl>
                                          <p:spTgt spid="182278"/>
                                        </p:tgtEl>
                                        <p:attrNameLst>
                                          <p:attrName>ppt_w</p:attrName>
                                        </p:attrNameLst>
                                      </p:cBhvr>
                                      <p:tavLst>
                                        <p:tav tm="0">
                                          <p:val>
                                            <p:strVal val="4/3*#ppt_w"/>
                                          </p:val>
                                        </p:tav>
                                        <p:tav tm="100000">
                                          <p:val>
                                            <p:strVal val="#ppt_w"/>
                                          </p:val>
                                        </p:tav>
                                      </p:tavLst>
                                    </p:anim>
                                    <p:anim calcmode="lin" valueType="num">
                                      <p:cBhvr>
                                        <p:cTn id="13" dur="1000" fill="hold"/>
                                        <p:tgtEl>
                                          <p:spTgt spid="182278"/>
                                        </p:tgtEl>
                                        <p:attrNameLst>
                                          <p:attrName>ppt_h</p:attrName>
                                        </p:attrNameLst>
                                      </p:cBhvr>
                                      <p:tavLst>
                                        <p:tav tm="0">
                                          <p:val>
                                            <p:strVal val="4/3*#ppt_h"/>
                                          </p:val>
                                        </p:tav>
                                        <p:tav tm="100000">
                                          <p:val>
                                            <p:strVal val="#ppt_h"/>
                                          </p:val>
                                        </p:tav>
                                      </p:tavLst>
                                    </p:anim>
                                  </p:childTnLst>
                                </p:cTn>
                              </p:par>
                              <p:par>
                                <p:cTn id="14" presetID="16" presetClass="entr" presetSubtype="42" fill="hold" nodeType="withEffect">
                                  <p:stCondLst>
                                    <p:cond delay="0"/>
                                  </p:stCondLst>
                                  <p:childTnLst>
                                    <p:set>
                                      <p:cBhvr>
                                        <p:cTn id="15" dur="1" fill="hold">
                                          <p:stCondLst>
                                            <p:cond delay="0"/>
                                          </p:stCondLst>
                                        </p:cTn>
                                        <p:tgtEl>
                                          <p:spTgt spid="182279"/>
                                        </p:tgtEl>
                                        <p:attrNameLst>
                                          <p:attrName>style.visibility</p:attrName>
                                        </p:attrNameLst>
                                      </p:cBhvr>
                                      <p:to>
                                        <p:strVal val="visible"/>
                                      </p:to>
                                    </p:set>
                                    <p:animEffect transition="in" filter="barn(outHorizontal)">
                                      <p:cBhvr>
                                        <p:cTn id="16" dur="1000"/>
                                        <p:tgtEl>
                                          <p:spTgt spid="182279"/>
                                        </p:tgtEl>
                                      </p:cBhvr>
                                    </p:animEffect>
                                  </p:childTnLst>
                                </p:cTn>
                              </p:par>
                              <p:par>
                                <p:cTn id="17" presetID="12" presetClass="entr" presetSubtype="8" fill="hold" nodeType="withEffect">
                                  <p:stCondLst>
                                    <p:cond delay="0"/>
                                  </p:stCondLst>
                                  <p:iterate type="lt">
                                    <p:tmPct val="3000"/>
                                  </p:iterate>
                                  <p:childTnLst>
                                    <p:set>
                                      <p:cBhvr>
                                        <p:cTn id="18" dur="1" fill="hold">
                                          <p:stCondLst>
                                            <p:cond delay="0"/>
                                          </p:stCondLst>
                                        </p:cTn>
                                        <p:tgtEl>
                                          <p:spTgt spid="182275"/>
                                        </p:tgtEl>
                                        <p:attrNameLst>
                                          <p:attrName>style.visibility</p:attrName>
                                        </p:attrNameLst>
                                      </p:cBhvr>
                                      <p:to>
                                        <p:strVal val="visible"/>
                                      </p:to>
                                    </p:set>
                                    <p:animEffect transition="in" filter="slide(fromLeft)">
                                      <p:cBhvr>
                                        <p:cTn id="19" dur="1000"/>
                                        <p:tgtEl>
                                          <p:spTgt spid="18227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5" fill="hold" nodeType="clickEffect">
                                  <p:stCondLst>
                                    <p:cond delay="0"/>
                                  </p:stCondLst>
                                  <p:childTnLst>
                                    <p:set>
                                      <p:cBhvr>
                                        <p:cTn id="23" dur="1" fill="hold">
                                          <p:stCondLst>
                                            <p:cond delay="0"/>
                                          </p:stCondLst>
                                        </p:cTn>
                                        <p:tgtEl>
                                          <p:spTgt spid="182280"/>
                                        </p:tgtEl>
                                        <p:attrNameLst>
                                          <p:attrName>style.visibility</p:attrName>
                                        </p:attrNameLst>
                                      </p:cBhvr>
                                      <p:to>
                                        <p:strVal val="visible"/>
                                      </p:to>
                                    </p:set>
                                    <p:animEffect transition="in" filter="blinds(vertical)">
                                      <p:cBhvr>
                                        <p:cTn id="24" dur="1000"/>
                                        <p:tgtEl>
                                          <p:spTgt spid="18228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6" presetClass="exit" presetSubtype="32" fill="hold" nodeType="clickEffect">
                                  <p:stCondLst>
                                    <p:cond delay="0"/>
                                  </p:stCondLst>
                                  <p:childTnLst>
                                    <p:animEffect transition="out" filter="circle(out)">
                                      <p:cBhvr>
                                        <p:cTn id="28" dur="2000"/>
                                        <p:tgtEl>
                                          <p:spTgt spid="182281"/>
                                        </p:tgtEl>
                                      </p:cBhvr>
                                    </p:animEffect>
                                    <p:set>
                                      <p:cBhvr>
                                        <p:cTn id="29" dur="1" fill="hold">
                                          <p:stCondLst>
                                            <p:cond delay="1999"/>
                                          </p:stCondLst>
                                        </p:cTn>
                                        <p:tgtEl>
                                          <p:spTgt spid="18228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5" grpId="0"/>
      <p:bldP spid="182276" grpId="0" animBg="1"/>
      <p:bldP spid="18228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4389" name="Text Box 5">
            <a:extLst>
              <a:ext uri="{FF2B5EF4-FFF2-40B4-BE49-F238E27FC236}">
                <a16:creationId xmlns:a16="http://schemas.microsoft.com/office/drawing/2014/main" id="{54A78F97-EA99-8EF2-DA50-05CAA7ECB034}"/>
              </a:ext>
            </a:extLst>
          </p:cNvPr>
          <p:cNvSpPr txBox="1">
            <a:spLocks noChangeArrowheads="1"/>
          </p:cNvSpPr>
          <p:nvPr/>
        </p:nvSpPr>
        <p:spPr bwMode="auto">
          <a:xfrm>
            <a:off x="914400" y="1245052"/>
            <a:ext cx="19812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2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Isaías</a:t>
            </a:r>
            <a:r>
              <a:rPr lang="en-US" altLang="en-US" sz="2200" b="1" u="sng" dirty="0">
                <a:solidFill>
                  <a:srgbClr val="FFFF00"/>
                </a:solidFill>
                <a:latin typeface="Tahoma" panose="020B0604030504040204" pitchFamily="34" charset="0"/>
                <a:ea typeface="Tahoma" panose="020B0604030504040204" pitchFamily="34" charset="0"/>
                <a:cs typeface="Tahoma" panose="020B0604030504040204" pitchFamily="34" charset="0"/>
              </a:rPr>
              <a:t> 11</a:t>
            </a:r>
            <a:endParaRPr lang="en-US" altLang="en-US" sz="2200" b="1" u="sng" dirty="0">
              <a:latin typeface="Tahoma" panose="020B0604030504040204" pitchFamily="34" charset="0"/>
              <a:ea typeface="Tahoma" panose="020B0604030504040204" pitchFamily="34" charset="0"/>
              <a:cs typeface="Tahoma" panose="020B0604030504040204" pitchFamily="34" charset="0"/>
            </a:endParaRPr>
          </a:p>
        </p:txBody>
      </p:sp>
      <p:sp>
        <p:nvSpPr>
          <p:cNvPr id="144390" name="Text Box 6">
            <a:extLst>
              <a:ext uri="{FF2B5EF4-FFF2-40B4-BE49-F238E27FC236}">
                <a16:creationId xmlns:a16="http://schemas.microsoft.com/office/drawing/2014/main" id="{311A5114-9782-5EB9-42F5-D2C8186409EE}"/>
              </a:ext>
            </a:extLst>
          </p:cNvPr>
          <p:cNvSpPr txBox="1">
            <a:spLocks noChangeArrowheads="1"/>
          </p:cNvSpPr>
          <p:nvPr/>
        </p:nvSpPr>
        <p:spPr bwMode="auto">
          <a:xfrm>
            <a:off x="914400" y="1600200"/>
            <a:ext cx="67818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Vástago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Isaí</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El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Espíritu</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del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Señor</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sobre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El</a:t>
            </a: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sabiduría</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entendimiento</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consejo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poder</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conocimiento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temor</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del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Señor</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Juzgará</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justicia</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mansos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pobres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Herirá</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matará</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…la tierra,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malignos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Paz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en</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santo monte de Dios</a:t>
            </a: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Tierra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llena</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conocimiento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del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Señor</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Pendón</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 Dios a la vista de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todos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todas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las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naciones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se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reunirán</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en</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El</a:t>
            </a:r>
          </a:p>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esparcidos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llamados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los cuatro </a:t>
            </a:r>
          </a:p>
          <a:p>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confines de la tierra</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44394" name="Text Box 10">
            <a:extLst>
              <a:ext uri="{FF2B5EF4-FFF2-40B4-BE49-F238E27FC236}">
                <a16:creationId xmlns:a16="http://schemas.microsoft.com/office/drawing/2014/main" id="{01669C47-B6F0-96F2-E3A9-BAA215967107}"/>
              </a:ext>
            </a:extLst>
          </p:cNvPr>
          <p:cNvSpPr txBox="1">
            <a:spLocks noChangeArrowheads="1"/>
          </p:cNvSpPr>
          <p:nvPr/>
        </p:nvSpPr>
        <p:spPr bwMode="auto">
          <a:xfrm>
            <a:off x="8991600" y="1278255"/>
            <a:ext cx="2667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Mat. 3:16-17</a:t>
            </a: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Mc 6:2</a:t>
            </a: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2:40</a:t>
            </a: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Rom 5:10-11</a:t>
            </a: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Rom 15:8-12</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2 Cor 5:14-19</a:t>
            </a:r>
          </a:p>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Gál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3:28-29</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Ef 2:13-20</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Col 1:19-22</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Col 2:2-3</a:t>
            </a: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1:8-9</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19:13-16</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44402" name="AutoShape 18">
            <a:extLst>
              <a:ext uri="{FF2B5EF4-FFF2-40B4-BE49-F238E27FC236}">
                <a16:creationId xmlns:a16="http://schemas.microsoft.com/office/drawing/2014/main" id="{3D1AB832-7ABE-3E44-7355-5DD9924BAD9E}"/>
              </a:ext>
            </a:extLst>
          </p:cNvPr>
          <p:cNvSpPr>
            <a:spLocks/>
          </p:cNvSpPr>
          <p:nvPr/>
        </p:nvSpPr>
        <p:spPr bwMode="auto">
          <a:xfrm>
            <a:off x="8839200" y="1295400"/>
            <a:ext cx="152400" cy="4191000"/>
          </a:xfrm>
          <a:prstGeom prst="leftBracket">
            <a:avLst>
              <a:gd name="adj" fmla="val 202685"/>
            </a:avLst>
          </a:prstGeom>
          <a:noFill/>
          <a:ln w="571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407" name="Text Box 23">
            <a:extLst>
              <a:ext uri="{FF2B5EF4-FFF2-40B4-BE49-F238E27FC236}">
                <a16:creationId xmlns:a16="http://schemas.microsoft.com/office/drawing/2014/main" id="{7F8B9A85-DB54-32B2-5225-1F295B7B5BDC}"/>
              </a:ext>
            </a:extLst>
          </p:cNvPr>
          <p:cNvSpPr txBox="1">
            <a:spLocks noChangeArrowheads="1"/>
          </p:cNvSpPr>
          <p:nvPr/>
        </p:nvSpPr>
        <p:spPr bwMode="auto">
          <a:xfrm>
            <a:off x="4191000" y="990600"/>
            <a:ext cx="2667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Iluminados</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44409" name="Text Box 25">
            <a:extLst>
              <a:ext uri="{FF2B5EF4-FFF2-40B4-BE49-F238E27FC236}">
                <a16:creationId xmlns:a16="http://schemas.microsoft.com/office/drawing/2014/main" id="{859F5AED-63BD-8ECA-0745-9506B79D8B0D}"/>
              </a:ext>
            </a:extLst>
          </p:cNvPr>
          <p:cNvSpPr txBox="1">
            <a:spLocks noChangeArrowheads="1"/>
          </p:cNvSpPr>
          <p:nvPr/>
        </p:nvSpPr>
        <p:spPr bwMode="auto">
          <a:xfrm>
            <a:off x="0" y="1"/>
            <a:ext cx="12192000" cy="885825"/>
          </a:xfrm>
          <a:prstGeom prst="rect">
            <a:avLst/>
          </a:prstGeom>
          <a:solidFill>
            <a:srgbClr val="E9EFC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Jesús:  </a:t>
            </a:r>
            <a:r>
              <a:rPr lang="en-US" altLang="en-US" sz="2600" b="1" dirty="0" err="1">
                <a:latin typeface="Tahoma" panose="020B0604030504040204" pitchFamily="34" charset="0"/>
                <a:ea typeface="Tahoma" panose="020B0604030504040204" pitchFamily="34" charset="0"/>
                <a:cs typeface="Tahoma" panose="020B0604030504040204" pitchFamily="34" charset="0"/>
              </a:rPr>
              <a:t>Vástago</a:t>
            </a:r>
            <a:r>
              <a:rPr lang="en-US" altLang="en-US" sz="2600" b="1" dirty="0">
                <a:latin typeface="Tahoma" panose="020B0604030504040204" pitchFamily="34" charset="0"/>
                <a:ea typeface="Tahoma" panose="020B0604030504040204" pitchFamily="34" charset="0"/>
                <a:cs typeface="Tahoma" panose="020B0604030504040204" pitchFamily="34" charset="0"/>
              </a:rPr>
              <a:t> de </a:t>
            </a:r>
            <a:r>
              <a:rPr lang="en-US" altLang="en-US" sz="2600" b="1" dirty="0" err="1">
                <a:latin typeface="Tahoma" panose="020B0604030504040204" pitchFamily="34" charset="0"/>
                <a:ea typeface="Tahoma" panose="020B0604030504040204" pitchFamily="34" charset="0"/>
                <a:cs typeface="Tahoma" panose="020B0604030504040204" pitchFamily="34" charset="0"/>
              </a:rPr>
              <a:t>Isaí</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Hijo</a:t>
            </a:r>
            <a:r>
              <a:rPr lang="en-US" altLang="en-US" sz="2600" b="1" dirty="0">
                <a:latin typeface="Tahoma" panose="020B0604030504040204" pitchFamily="34" charset="0"/>
                <a:ea typeface="Tahoma" panose="020B0604030504040204" pitchFamily="34" charset="0"/>
                <a:cs typeface="Tahoma" panose="020B0604030504040204" pitchFamily="34" charset="0"/>
              </a:rPr>
              <a:t> de David, </a:t>
            </a:r>
            <a:r>
              <a:rPr lang="en-US" altLang="en-US" sz="2600" b="1" dirty="0" err="1">
                <a:latin typeface="Tahoma" panose="020B0604030504040204" pitchFamily="34" charset="0"/>
                <a:ea typeface="Tahoma" panose="020B0604030504040204" pitchFamily="34" charset="0"/>
                <a:cs typeface="Tahoma" panose="020B0604030504040204" pitchFamily="34" charset="0"/>
              </a:rPr>
              <a:t>Hijo</a:t>
            </a:r>
            <a:r>
              <a:rPr lang="en-US" altLang="en-US" sz="2600" b="1" dirty="0">
                <a:latin typeface="Tahoma" panose="020B0604030504040204" pitchFamily="34" charset="0"/>
                <a:ea typeface="Tahoma" panose="020B0604030504040204" pitchFamily="34" charset="0"/>
                <a:cs typeface="Tahoma" panose="020B0604030504040204" pitchFamily="34" charset="0"/>
              </a:rPr>
              <a:t> de Dios</a:t>
            </a:r>
          </a:p>
          <a:p>
            <a:pPr algn="ctr"/>
            <a:r>
              <a:rPr lang="en-US" altLang="en-US" sz="2600" b="1" dirty="0" err="1">
                <a:latin typeface="Tahoma" panose="020B0604030504040204" pitchFamily="34" charset="0"/>
                <a:ea typeface="Tahoma" panose="020B0604030504040204" pitchFamily="34" charset="0"/>
                <a:cs typeface="Tahoma" panose="020B0604030504040204" pitchFamily="34" charset="0"/>
              </a:rPr>
              <a:t>Entronado</a:t>
            </a:r>
            <a:r>
              <a:rPr lang="en-US" altLang="en-US" sz="2600" b="1" dirty="0">
                <a:latin typeface="Tahoma" panose="020B0604030504040204" pitchFamily="34" charset="0"/>
                <a:ea typeface="Tahoma" panose="020B0604030504040204" pitchFamily="34" charset="0"/>
                <a:cs typeface="Tahoma" panose="020B0604030504040204" pitchFamily="34" charset="0"/>
              </a:rPr>
              <a:t> a la </a:t>
            </a:r>
            <a:r>
              <a:rPr lang="en-US" altLang="en-US" sz="2600" b="1" dirty="0" err="1">
                <a:latin typeface="Tahoma" panose="020B0604030504040204" pitchFamily="34" charset="0"/>
                <a:ea typeface="Tahoma" panose="020B0604030504040204" pitchFamily="34" charset="0"/>
                <a:cs typeface="Tahoma" panose="020B0604030504040204" pitchFamily="34" charset="0"/>
              </a:rPr>
              <a:t>diestra</a:t>
            </a:r>
            <a:r>
              <a:rPr lang="en-US" altLang="en-US" sz="2600" b="1" dirty="0">
                <a:latin typeface="Tahoma" panose="020B0604030504040204" pitchFamily="34" charset="0"/>
                <a:ea typeface="Tahoma" panose="020B0604030504040204" pitchFamily="34" charset="0"/>
                <a:cs typeface="Tahoma" panose="020B0604030504040204" pitchFamily="34" charset="0"/>
              </a:rPr>
              <a:t> de Dios, </a:t>
            </a:r>
            <a:r>
              <a:rPr lang="en-US" altLang="en-US" sz="2600" b="1" dirty="0" err="1">
                <a:latin typeface="Tahoma" panose="020B0604030504040204" pitchFamily="34" charset="0"/>
                <a:ea typeface="Tahoma" panose="020B0604030504040204" pitchFamily="34" charset="0"/>
                <a:cs typeface="Tahoma" panose="020B0604030504040204" pitchFamily="34" charset="0"/>
              </a:rPr>
              <a:t>Soberano</a:t>
            </a:r>
            <a:r>
              <a:rPr lang="en-US" altLang="en-US" sz="2600" b="1" dirty="0">
                <a:latin typeface="Tahoma" panose="020B0604030504040204" pitchFamily="34" charset="0"/>
                <a:ea typeface="Tahoma" panose="020B0604030504040204" pitchFamily="34" charset="0"/>
                <a:cs typeface="Tahoma" panose="020B0604030504040204" pitchFamily="34" charset="0"/>
              </a:rPr>
              <a:t> del </a:t>
            </a:r>
            <a:r>
              <a:rPr lang="en-US" altLang="en-US" sz="2600" b="1" dirty="0" err="1">
                <a:latin typeface="Tahoma" panose="020B0604030504040204" pitchFamily="34" charset="0"/>
                <a:ea typeface="Tahoma" panose="020B0604030504040204" pitchFamily="34" charset="0"/>
                <a:cs typeface="Tahoma" panose="020B0604030504040204" pitchFamily="34" charset="0"/>
              </a:rPr>
              <a:t>Universo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144410" name="Line 26">
            <a:extLst>
              <a:ext uri="{FF2B5EF4-FFF2-40B4-BE49-F238E27FC236}">
                <a16:creationId xmlns:a16="http://schemas.microsoft.com/office/drawing/2014/main" id="{D65B884E-F486-39DA-AA43-48B584C1202F}"/>
              </a:ext>
            </a:extLst>
          </p:cNvPr>
          <p:cNvSpPr>
            <a:spLocks noChangeShapeType="1"/>
          </p:cNvSpPr>
          <p:nvPr/>
        </p:nvSpPr>
        <p:spPr bwMode="auto">
          <a:xfrm flipH="1" flipV="1">
            <a:off x="2362200" y="1452264"/>
            <a:ext cx="6477000" cy="17145"/>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ectangle 9">
            <a:extLst>
              <a:ext uri="{FF2B5EF4-FFF2-40B4-BE49-F238E27FC236}">
                <a16:creationId xmlns:a16="http://schemas.microsoft.com/office/drawing/2014/main" id="{8A989B0A-89B8-A567-0293-B74DCBEEA07B}"/>
              </a:ext>
            </a:extLst>
          </p:cNvPr>
          <p:cNvSpPr>
            <a:spLocks noChangeArrowheads="1"/>
          </p:cNvSpPr>
          <p:nvPr/>
        </p:nvSpPr>
        <p:spPr bwMode="auto">
          <a:xfrm>
            <a:off x="7086600" y="5511164"/>
            <a:ext cx="4724400" cy="1219200"/>
          </a:xfrm>
          <a:prstGeom prst="rect">
            <a:avLst/>
          </a:prstGeom>
          <a:solidFill>
            <a:srgbClr val="F3F6E6"/>
          </a:solidFill>
          <a:ln w="9525">
            <a:solidFill>
              <a:schemeClr val="tx1"/>
            </a:solidFill>
            <a:miter lim="800000"/>
            <a:headEnd/>
            <a:tailEnd/>
          </a:ln>
          <a:effectLst/>
        </p:spPr>
        <p:txBody>
          <a:bodyPr wrap="none" anchor="ctr"/>
          <a:lstStyle/>
          <a:p>
            <a:pPr algn="ctr">
              <a:lnSpc>
                <a:spcPct val="85000"/>
              </a:lnSpc>
            </a:pPr>
            <a:r>
              <a:rPr lang="en-US" altLang="en-US" sz="2400" b="1">
                <a:latin typeface="Tahoma" panose="020B0604030504040204" pitchFamily="34" charset="0"/>
                <a:ea typeface="Tahoma" panose="020B0604030504040204" pitchFamily="34" charset="0"/>
                <a:cs typeface="Tahoma" panose="020B0604030504040204" pitchFamily="34" charset="0"/>
              </a:rPr>
              <a:t>Jerem</a:t>
            </a:r>
            <a:r>
              <a:rPr lang="es-CO" altLang="en-US" sz="2400" b="1">
                <a:latin typeface="Tahoma" panose="020B0604030504040204" pitchFamily="34" charset="0"/>
                <a:ea typeface="Tahoma" panose="020B0604030504040204" pitchFamily="34" charset="0"/>
                <a:cs typeface="Tahoma" panose="020B0604030504040204" pitchFamily="34" charset="0"/>
              </a:rPr>
              <a:t>ías</a:t>
            </a:r>
            <a:r>
              <a:rPr lang="en-US" altLang="en-US" sz="2400" b="1">
                <a:latin typeface="Tahoma" panose="020B0604030504040204" pitchFamily="34" charset="0"/>
                <a:ea typeface="Tahoma" panose="020B0604030504040204" pitchFamily="34" charset="0"/>
                <a:cs typeface="Tahoma" panose="020B0604030504040204" pitchFamily="34" charset="0"/>
              </a:rPr>
              <a:t> habla del mismo</a:t>
            </a:r>
          </a:p>
          <a:p>
            <a:pPr algn="ctr">
              <a:lnSpc>
                <a:spcPct val="85000"/>
              </a:lnSpc>
            </a:pPr>
            <a:r>
              <a:rPr lang="en-US" altLang="en-US" sz="2400" b="1">
                <a:latin typeface="Tahoma" panose="020B0604030504040204" pitchFamily="34" charset="0"/>
                <a:ea typeface="Tahoma" panose="020B0604030504040204" pitchFamily="34" charset="0"/>
                <a:cs typeface="Tahoma" panose="020B0604030504040204" pitchFamily="34" charset="0"/>
              </a:rPr>
              <a:t>período de tiempo y da aún</a:t>
            </a:r>
          </a:p>
          <a:p>
            <a:pPr algn="ctr">
              <a:lnSpc>
                <a:spcPct val="85000"/>
              </a:lnSpc>
            </a:pPr>
            <a:r>
              <a:rPr lang="en-US" altLang="en-US" sz="2400" b="1">
                <a:latin typeface="Tahoma" panose="020B0604030504040204" pitchFamily="34" charset="0"/>
                <a:ea typeface="Tahoma" panose="020B0604030504040204" pitchFamily="34" charset="0"/>
                <a:cs typeface="Tahoma" panose="020B0604030504040204" pitchFamily="34" charset="0"/>
              </a:rPr>
              <a:t>mas detalles, en cap. 31.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nodeType="withEffect">
                                  <p:stCondLst>
                                    <p:cond delay="0"/>
                                  </p:stCondLst>
                                  <p:childTnLst>
                                    <p:set>
                                      <p:cBhvr>
                                        <p:cTn id="6" dur="1" fill="hold">
                                          <p:stCondLst>
                                            <p:cond delay="0"/>
                                          </p:stCondLst>
                                        </p:cTn>
                                        <p:tgtEl>
                                          <p:spTgt spid="144409"/>
                                        </p:tgtEl>
                                        <p:attrNameLst>
                                          <p:attrName>style.visibility</p:attrName>
                                        </p:attrNameLst>
                                      </p:cBhvr>
                                      <p:to>
                                        <p:strVal val="visible"/>
                                      </p:to>
                                    </p:set>
                                    <p:animEffect transition="in" filter="strips(upRight)">
                                      <p:cBhvr>
                                        <p:cTn id="7" dur="1000"/>
                                        <p:tgtEl>
                                          <p:spTgt spid="1444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iterate type="wd">
                                    <p:tmPct val="4000"/>
                                  </p:iterate>
                                  <p:childTnLst>
                                    <p:set>
                                      <p:cBhvr>
                                        <p:cTn id="11" dur="1" fill="hold">
                                          <p:stCondLst>
                                            <p:cond delay="0"/>
                                          </p:stCondLst>
                                        </p:cTn>
                                        <p:tgtEl>
                                          <p:spTgt spid="144394"/>
                                        </p:tgtEl>
                                        <p:attrNameLst>
                                          <p:attrName>style.visibility</p:attrName>
                                        </p:attrNameLst>
                                      </p:cBhvr>
                                      <p:to>
                                        <p:strVal val="visible"/>
                                      </p:to>
                                    </p:set>
                                    <p:animEffect transition="in" filter="slide(fromLeft)">
                                      <p:cBhvr>
                                        <p:cTn id="12" dur="1000"/>
                                        <p:tgtEl>
                                          <p:spTgt spid="1443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8" fill="hold" nodeType="clickEffect">
                                  <p:stCondLst>
                                    <p:cond delay="0"/>
                                  </p:stCondLst>
                                  <p:childTnLst>
                                    <p:set>
                                      <p:cBhvr>
                                        <p:cTn id="16" dur="1" fill="hold">
                                          <p:stCondLst>
                                            <p:cond delay="0"/>
                                          </p:stCondLst>
                                        </p:cTn>
                                        <p:tgtEl>
                                          <p:spTgt spid="144402"/>
                                        </p:tgtEl>
                                        <p:attrNameLst>
                                          <p:attrName>style.visibility</p:attrName>
                                        </p:attrNameLst>
                                      </p:cBhvr>
                                      <p:to>
                                        <p:strVal val="visible"/>
                                      </p:to>
                                    </p:set>
                                    <p:anim calcmode="lin" valueType="num">
                                      <p:cBhvr>
                                        <p:cTn id="17" dur="1000" fill="hold"/>
                                        <p:tgtEl>
                                          <p:spTgt spid="144402"/>
                                        </p:tgtEl>
                                        <p:attrNameLst>
                                          <p:attrName>ppt_x</p:attrName>
                                        </p:attrNameLst>
                                      </p:cBhvr>
                                      <p:tavLst>
                                        <p:tav tm="0">
                                          <p:val>
                                            <p:strVal val="#ppt_x-#ppt_w/2"/>
                                          </p:val>
                                        </p:tav>
                                        <p:tav tm="100000">
                                          <p:val>
                                            <p:strVal val="#ppt_x"/>
                                          </p:val>
                                        </p:tav>
                                      </p:tavLst>
                                    </p:anim>
                                    <p:anim calcmode="lin" valueType="num">
                                      <p:cBhvr>
                                        <p:cTn id="18" dur="1000" fill="hold"/>
                                        <p:tgtEl>
                                          <p:spTgt spid="144402"/>
                                        </p:tgtEl>
                                        <p:attrNameLst>
                                          <p:attrName>ppt_y</p:attrName>
                                        </p:attrNameLst>
                                      </p:cBhvr>
                                      <p:tavLst>
                                        <p:tav tm="0">
                                          <p:val>
                                            <p:strVal val="#ppt_y"/>
                                          </p:val>
                                        </p:tav>
                                        <p:tav tm="100000">
                                          <p:val>
                                            <p:strVal val="#ppt_y"/>
                                          </p:val>
                                        </p:tav>
                                      </p:tavLst>
                                    </p:anim>
                                    <p:anim calcmode="lin" valueType="num">
                                      <p:cBhvr>
                                        <p:cTn id="19" dur="1000" fill="hold"/>
                                        <p:tgtEl>
                                          <p:spTgt spid="144402"/>
                                        </p:tgtEl>
                                        <p:attrNameLst>
                                          <p:attrName>ppt_w</p:attrName>
                                        </p:attrNameLst>
                                      </p:cBhvr>
                                      <p:tavLst>
                                        <p:tav tm="0">
                                          <p:val>
                                            <p:fltVal val="0"/>
                                          </p:val>
                                        </p:tav>
                                        <p:tav tm="100000">
                                          <p:val>
                                            <p:strVal val="#ppt_w"/>
                                          </p:val>
                                        </p:tav>
                                      </p:tavLst>
                                    </p:anim>
                                    <p:anim calcmode="lin" valueType="num">
                                      <p:cBhvr>
                                        <p:cTn id="20" dur="1000" fill="hold"/>
                                        <p:tgtEl>
                                          <p:spTgt spid="144402"/>
                                        </p:tgtEl>
                                        <p:attrNameLst>
                                          <p:attrName>ppt_h</p:attrName>
                                        </p:attrNameLst>
                                      </p:cBhvr>
                                      <p:tavLst>
                                        <p:tav tm="0">
                                          <p:val>
                                            <p:strVal val="#ppt_h"/>
                                          </p:val>
                                        </p:tav>
                                        <p:tav tm="100000">
                                          <p:val>
                                            <p:strVal val="#ppt_h"/>
                                          </p:val>
                                        </p:tav>
                                      </p:tavLst>
                                    </p:anim>
                                  </p:childTnLst>
                                </p:cTn>
                              </p:par>
                              <p:par>
                                <p:cTn id="21" presetID="12" presetClass="entr" presetSubtype="8" fill="hold" nodeType="withEffect">
                                  <p:stCondLst>
                                    <p:cond delay="0"/>
                                  </p:stCondLst>
                                  <p:childTnLst>
                                    <p:set>
                                      <p:cBhvr>
                                        <p:cTn id="22" dur="1" fill="hold">
                                          <p:stCondLst>
                                            <p:cond delay="0"/>
                                          </p:stCondLst>
                                        </p:cTn>
                                        <p:tgtEl>
                                          <p:spTgt spid="144410"/>
                                        </p:tgtEl>
                                        <p:attrNameLst>
                                          <p:attrName>style.visibility</p:attrName>
                                        </p:attrNameLst>
                                      </p:cBhvr>
                                      <p:to>
                                        <p:strVal val="visible"/>
                                      </p:to>
                                    </p:set>
                                    <p:animEffect transition="in" filter="slide(fromLeft)">
                                      <p:cBhvr>
                                        <p:cTn id="23" dur="2000"/>
                                        <p:tgtEl>
                                          <p:spTgt spid="144410"/>
                                        </p:tgtEl>
                                      </p:cBhvr>
                                    </p:animEffect>
                                  </p:childTnLst>
                                </p:cTn>
                              </p:par>
                              <p:par>
                                <p:cTn id="24" presetID="16" presetClass="entr" presetSubtype="37" fill="hold" nodeType="withEffect">
                                  <p:stCondLst>
                                    <p:cond delay="0"/>
                                  </p:stCondLst>
                                  <p:iterate type="lt">
                                    <p:tmPct val="5000"/>
                                  </p:iterate>
                                  <p:childTnLst>
                                    <p:set>
                                      <p:cBhvr>
                                        <p:cTn id="25" dur="1" fill="hold">
                                          <p:stCondLst>
                                            <p:cond delay="0"/>
                                          </p:stCondLst>
                                        </p:cTn>
                                        <p:tgtEl>
                                          <p:spTgt spid="144407"/>
                                        </p:tgtEl>
                                        <p:attrNameLst>
                                          <p:attrName>style.visibility</p:attrName>
                                        </p:attrNameLst>
                                      </p:cBhvr>
                                      <p:to>
                                        <p:strVal val="visible"/>
                                      </p:to>
                                    </p:set>
                                    <p:animEffect transition="in" filter="barn(outVertical)">
                                      <p:cBhvr>
                                        <p:cTn id="26" dur="1000"/>
                                        <p:tgtEl>
                                          <p:spTgt spid="144407"/>
                                        </p:tgtEl>
                                      </p:cBhvr>
                                    </p:animEffect>
                                  </p:childTnLst>
                                </p:cTn>
                              </p:par>
                              <p:par>
                                <p:cTn id="27" presetID="12" presetClass="entr" presetSubtype="8" fill="hold" nodeType="withEffect">
                                  <p:stCondLst>
                                    <p:cond delay="0"/>
                                  </p:stCondLst>
                                  <p:iterate type="lt">
                                    <p:tmPct val="3000"/>
                                  </p:iterate>
                                  <p:childTnLst>
                                    <p:set>
                                      <p:cBhvr>
                                        <p:cTn id="28" dur="1" fill="hold">
                                          <p:stCondLst>
                                            <p:cond delay="0"/>
                                          </p:stCondLst>
                                        </p:cTn>
                                        <p:tgtEl>
                                          <p:spTgt spid="144389"/>
                                        </p:tgtEl>
                                        <p:attrNameLst>
                                          <p:attrName>style.visibility</p:attrName>
                                        </p:attrNameLst>
                                      </p:cBhvr>
                                      <p:to>
                                        <p:strVal val="visible"/>
                                      </p:to>
                                    </p:set>
                                    <p:animEffect transition="in" filter="slide(fromLeft)">
                                      <p:cBhvr>
                                        <p:cTn id="29" dur="1000"/>
                                        <p:tgtEl>
                                          <p:spTgt spid="144389"/>
                                        </p:tgtEl>
                                      </p:cBhvr>
                                    </p:animEffect>
                                  </p:childTnLst>
                                </p:cTn>
                              </p:par>
                            </p:childTnLst>
                          </p:cTn>
                        </p:par>
                        <p:par>
                          <p:cTn id="30" fill="hold" nodeType="afterGroup">
                            <p:stCondLst>
                              <p:cond delay="2000"/>
                            </p:stCondLst>
                            <p:childTnLst>
                              <p:par>
                                <p:cTn id="31" presetID="12" presetClass="entr" presetSubtype="8" fill="hold" nodeType="afterEffect">
                                  <p:stCondLst>
                                    <p:cond delay="0"/>
                                  </p:stCondLst>
                                  <p:iterate type="wd">
                                    <p:tmPct val="2000"/>
                                  </p:iterate>
                                  <p:childTnLst>
                                    <p:set>
                                      <p:cBhvr>
                                        <p:cTn id="32" dur="1" fill="hold">
                                          <p:stCondLst>
                                            <p:cond delay="0"/>
                                          </p:stCondLst>
                                        </p:cTn>
                                        <p:tgtEl>
                                          <p:spTgt spid="144390"/>
                                        </p:tgtEl>
                                        <p:attrNameLst>
                                          <p:attrName>style.visibility</p:attrName>
                                        </p:attrNameLst>
                                      </p:cBhvr>
                                      <p:to>
                                        <p:strVal val="visible"/>
                                      </p:to>
                                    </p:set>
                                    <p:animEffect transition="in" filter="slide(fromLeft)">
                                      <p:cBhvr>
                                        <p:cTn id="33" dur="1000"/>
                                        <p:tgtEl>
                                          <p:spTgt spid="144390"/>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37" fill="hold"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barn(outVertical)">
                                      <p:cBhvr>
                                        <p:cTn id="3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9" grpId="0"/>
      <p:bldP spid="144390" grpId="0"/>
      <p:bldP spid="144394" grpId="0"/>
      <p:bldP spid="144407" grpId="0"/>
      <p:bldP spid="144409" grpId="0" animBg="1"/>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5586" name="Rectangle 2">
            <a:extLst>
              <a:ext uri="{FF2B5EF4-FFF2-40B4-BE49-F238E27FC236}">
                <a16:creationId xmlns:a16="http://schemas.microsoft.com/office/drawing/2014/main" id="{F93DB991-7DB8-F16A-C470-949E2B91054D}"/>
              </a:ext>
            </a:extLst>
          </p:cNvPr>
          <p:cNvSpPr>
            <a:spLocks noChangeArrowheads="1"/>
          </p:cNvSpPr>
          <p:nvPr/>
        </p:nvSpPr>
        <p:spPr bwMode="auto">
          <a:xfrm>
            <a:off x="0" y="166568"/>
            <a:ext cx="6324600"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Jer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3:14-18 -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Convertíos, hijos rebeldes, dice Jehová, porque yo soy vuestro esposo; y os tomaré uno de cada ciudad, y dos de cada familia, y os introduciré en Sion; y os daré pastores según mi corazón, que os apacienten con ciencia y con inteligencia. Y acontecerá que cuando os multipliquéis y crezcáis en la tierra, en esos días, dice Jehová, no se dirá más: Arca del pacto de Jehová; ni vendrá al pensamiento, ni se acordarán de ella, ni la echarán de menos, ni se hará otra.  En aquel tiempo llamarán a Jerusalén: Trono de Jehová, y todas las naciones vendrán a ella en el nombre de Jehová en Jerusalén; ni andarán más tras la dureza de su malvado corazón. En aquellos tiempos irán de la casa de Judá a la casa de Israel, y vendrán juntamente de la tierra del norte a la tierra que hice heredar a vuestros padres.</a:t>
            </a:r>
          </a:p>
        </p:txBody>
      </p:sp>
      <p:sp>
        <p:nvSpPr>
          <p:cNvPr id="195587" name="Rectangle 3">
            <a:extLst>
              <a:ext uri="{FF2B5EF4-FFF2-40B4-BE49-F238E27FC236}">
                <a16:creationId xmlns:a16="http://schemas.microsoft.com/office/drawing/2014/main" id="{1A411836-C687-5359-518A-F2D6823F7F81}"/>
              </a:ext>
            </a:extLst>
          </p:cNvPr>
          <p:cNvSpPr>
            <a:spLocks noChangeArrowheads="1"/>
          </p:cNvSpPr>
          <p:nvPr/>
        </p:nvSpPr>
        <p:spPr bwMode="auto">
          <a:xfrm>
            <a:off x="6896100" y="1609728"/>
            <a:ext cx="4257675" cy="990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Arrepiéntase, y le traeré</a:t>
            </a:r>
          </a:p>
          <a:p>
            <a:pPr algn="ct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atrás del cautiverio a Sion</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5596" name="Rectangle 12">
            <a:extLst>
              <a:ext uri="{FF2B5EF4-FFF2-40B4-BE49-F238E27FC236}">
                <a16:creationId xmlns:a16="http://schemas.microsoft.com/office/drawing/2014/main" id="{900AD4EE-D8AB-CD49-8F64-29E77BD4A266}"/>
              </a:ext>
            </a:extLst>
          </p:cNvPr>
          <p:cNvSpPr>
            <a:spLocks noChangeArrowheads="1"/>
          </p:cNvSpPr>
          <p:nvPr/>
        </p:nvSpPr>
        <p:spPr bwMode="auto">
          <a:xfrm>
            <a:off x="7038975" y="2562228"/>
            <a:ext cx="4114800" cy="990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Mis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pastores</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con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ciencia</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y</a:t>
            </a:r>
          </a:p>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con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inteligencia</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5597" name="Rectangle 13">
            <a:extLst>
              <a:ext uri="{FF2B5EF4-FFF2-40B4-BE49-F238E27FC236}">
                <a16:creationId xmlns:a16="http://schemas.microsoft.com/office/drawing/2014/main" id="{70CF2BB5-8E5A-8F26-8AA3-EBE2E91AEABE}"/>
              </a:ext>
            </a:extLst>
          </p:cNvPr>
          <p:cNvSpPr>
            <a:spLocks noChangeArrowheads="1"/>
          </p:cNvSpPr>
          <p:nvPr/>
        </p:nvSpPr>
        <p:spPr bwMode="auto">
          <a:xfrm>
            <a:off x="6848475" y="3581402"/>
            <a:ext cx="4495800" cy="1295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No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tendrán</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arca del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pacto</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no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recordada</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extreñada</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no se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hará</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otra</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5598" name="Rectangle 14">
            <a:extLst>
              <a:ext uri="{FF2B5EF4-FFF2-40B4-BE49-F238E27FC236}">
                <a16:creationId xmlns:a16="http://schemas.microsoft.com/office/drawing/2014/main" id="{8A4559F3-5ADE-4492-0C2C-B2D4CC5DEB2A}"/>
              </a:ext>
            </a:extLst>
          </p:cNvPr>
          <p:cNvSpPr>
            <a:spLocks noChangeArrowheads="1"/>
          </p:cNvSpPr>
          <p:nvPr/>
        </p:nvSpPr>
        <p:spPr bwMode="auto">
          <a:xfrm>
            <a:off x="6848475" y="4933950"/>
            <a:ext cx="47244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D2DD9B"/>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Jerusalén</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Trono</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del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Jehová</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*las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naciones</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vendrán</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ella</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vendrán</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en</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Su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nombre</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Judá</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/Israel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vendrán</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juntos</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5599" name="Rectangle 15">
            <a:extLst>
              <a:ext uri="{FF2B5EF4-FFF2-40B4-BE49-F238E27FC236}">
                <a16:creationId xmlns:a16="http://schemas.microsoft.com/office/drawing/2014/main" id="{A0EAE863-AE34-8F06-8727-F1E18FB1F3FE}"/>
              </a:ext>
            </a:extLst>
          </p:cNvPr>
          <p:cNvSpPr>
            <a:spLocks noChangeArrowheads="1"/>
          </p:cNvSpPr>
          <p:nvPr/>
        </p:nvSpPr>
        <p:spPr bwMode="auto">
          <a:xfrm>
            <a:off x="6705600" y="381000"/>
            <a:ext cx="5181600" cy="457200"/>
          </a:xfrm>
          <a:prstGeom prst="rect">
            <a:avLst/>
          </a:prstGeom>
          <a:solidFill>
            <a:srgbClr val="F3F6E6"/>
          </a:solidFill>
          <a:ln w="9525">
            <a:solidFill>
              <a:schemeClr val="tx1"/>
            </a:solidFill>
            <a:miter lim="800000"/>
            <a:headEnd/>
            <a:tailEnd/>
          </a:ln>
          <a:effectLst/>
        </p:spPr>
        <p:txBody>
          <a:bodyPr wrap="none" anchor="ctr"/>
          <a:lstStyle/>
          <a:p>
            <a:pPr algn="ctr">
              <a:lnSpc>
                <a:spcPct val="85000"/>
              </a:lnSpc>
            </a:pPr>
            <a:r>
              <a:rPr lang="en-US" altLang="en-US" sz="2300" b="1" dirty="0">
                <a:latin typeface="Tahoma" panose="020B0604030504040204" pitchFamily="34" charset="0"/>
                <a:ea typeface="Tahoma" panose="020B0604030504040204" pitchFamily="34" charset="0"/>
                <a:cs typeface="Tahoma" panose="020B0604030504040204" pitchFamily="34" charset="0"/>
              </a:rPr>
              <a:t>Pero </a:t>
            </a:r>
            <a:r>
              <a:rPr lang="en-US" altLang="en-US" sz="2300" b="1" dirty="0" err="1">
                <a:latin typeface="Tahoma" panose="020B0604030504040204" pitchFamily="34" charset="0"/>
                <a:ea typeface="Tahoma" panose="020B0604030504040204" pitchFamily="34" charset="0"/>
                <a:cs typeface="Tahoma" panose="020B0604030504040204" pitchFamily="34" charset="0"/>
              </a:rPr>
              <a:t>comenzamos</a:t>
            </a:r>
            <a:r>
              <a:rPr lang="en-US" altLang="en-US" sz="2300" b="1" dirty="0">
                <a:latin typeface="Tahoma" panose="020B0604030504040204" pitchFamily="34" charset="0"/>
                <a:ea typeface="Tahoma" panose="020B0604030504040204" pitchFamily="34" charset="0"/>
                <a:cs typeface="Tahoma" panose="020B0604030504040204" pitchFamily="34" charset="0"/>
              </a:rPr>
              <a:t> </a:t>
            </a:r>
            <a:r>
              <a:rPr lang="en-US" altLang="en-US" sz="2300" b="1" dirty="0" err="1">
                <a:latin typeface="Tahoma" panose="020B0604030504040204" pitchFamily="34" charset="0"/>
                <a:ea typeface="Tahoma" panose="020B0604030504040204" pitchFamily="34" charset="0"/>
                <a:cs typeface="Tahoma" panose="020B0604030504040204" pitchFamily="34" charset="0"/>
              </a:rPr>
              <a:t>en</a:t>
            </a:r>
            <a:r>
              <a:rPr lang="en-US" altLang="en-US" sz="2300" b="1" dirty="0">
                <a:latin typeface="Tahoma" panose="020B0604030504040204" pitchFamily="34" charset="0"/>
                <a:ea typeface="Tahoma" panose="020B0604030504040204" pitchFamily="34" charset="0"/>
                <a:cs typeface="Tahoma" panose="020B0604030504040204" pitchFamily="34" charset="0"/>
              </a:rPr>
              <a:t> cap.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childTnLst>
                                    <p:set>
                                      <p:cBhvr>
                                        <p:cTn id="6" dur="1" fill="hold">
                                          <p:stCondLst>
                                            <p:cond delay="0"/>
                                          </p:stCondLst>
                                        </p:cTn>
                                        <p:tgtEl>
                                          <p:spTgt spid="195599"/>
                                        </p:tgtEl>
                                        <p:attrNameLst>
                                          <p:attrName>style.visibility</p:attrName>
                                        </p:attrNameLst>
                                      </p:cBhvr>
                                      <p:to>
                                        <p:strVal val="visible"/>
                                      </p:to>
                                    </p:set>
                                    <p:animEffect transition="in" filter="slide(fromLeft)">
                                      <p:cBhvr>
                                        <p:cTn id="7" dur="1000"/>
                                        <p:tgtEl>
                                          <p:spTgt spid="195599"/>
                                        </p:tgtEl>
                                      </p:cBhvr>
                                    </p:animEffect>
                                  </p:childTnLst>
                                </p:cTn>
                              </p:par>
                            </p:childTnLst>
                          </p:cTn>
                        </p:par>
                        <p:par>
                          <p:cTn id="8" fill="hold" nodeType="afterGroup">
                            <p:stCondLst>
                              <p:cond delay="1000"/>
                            </p:stCondLst>
                            <p:childTnLst>
                              <p:par>
                                <p:cTn id="9" presetID="21" presetClass="entr" presetSubtype="8" fill="hold" nodeType="afterEffect">
                                  <p:stCondLst>
                                    <p:cond delay="0"/>
                                  </p:stCondLst>
                                  <p:iterate type="wd">
                                    <p:tmPct val="1000"/>
                                  </p:iterate>
                                  <p:childTnLst>
                                    <p:set>
                                      <p:cBhvr>
                                        <p:cTn id="10" dur="1" fill="hold">
                                          <p:stCondLst>
                                            <p:cond delay="0"/>
                                          </p:stCondLst>
                                        </p:cTn>
                                        <p:tgtEl>
                                          <p:spTgt spid="195586"/>
                                        </p:tgtEl>
                                        <p:attrNameLst>
                                          <p:attrName>style.visibility</p:attrName>
                                        </p:attrNameLst>
                                      </p:cBhvr>
                                      <p:to>
                                        <p:strVal val="visible"/>
                                      </p:to>
                                    </p:set>
                                    <p:animEffect transition="in" filter="wheel(8)">
                                      <p:cBhvr>
                                        <p:cTn id="11" dur="500"/>
                                        <p:tgtEl>
                                          <p:spTgt spid="19558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nodeType="clickEffect">
                                  <p:stCondLst>
                                    <p:cond delay="0"/>
                                  </p:stCondLst>
                                  <p:childTnLst>
                                    <p:set>
                                      <p:cBhvr>
                                        <p:cTn id="15" dur="1" fill="hold">
                                          <p:stCondLst>
                                            <p:cond delay="0"/>
                                          </p:stCondLst>
                                        </p:cTn>
                                        <p:tgtEl>
                                          <p:spTgt spid="195587"/>
                                        </p:tgtEl>
                                        <p:attrNameLst>
                                          <p:attrName>style.visibility</p:attrName>
                                        </p:attrNameLst>
                                      </p:cBhvr>
                                      <p:to>
                                        <p:strVal val="visible"/>
                                      </p:to>
                                    </p:set>
                                    <p:animEffect transition="in" filter="strips(downLeft)">
                                      <p:cBhvr>
                                        <p:cTn id="16" dur="1000"/>
                                        <p:tgtEl>
                                          <p:spTgt spid="19558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nodeType="clickEffect">
                                  <p:stCondLst>
                                    <p:cond delay="0"/>
                                  </p:stCondLst>
                                  <p:childTnLst>
                                    <p:set>
                                      <p:cBhvr>
                                        <p:cTn id="20" dur="1" fill="hold">
                                          <p:stCondLst>
                                            <p:cond delay="0"/>
                                          </p:stCondLst>
                                        </p:cTn>
                                        <p:tgtEl>
                                          <p:spTgt spid="195596"/>
                                        </p:tgtEl>
                                        <p:attrNameLst>
                                          <p:attrName>style.visibility</p:attrName>
                                        </p:attrNameLst>
                                      </p:cBhvr>
                                      <p:to>
                                        <p:strVal val="visible"/>
                                      </p:to>
                                    </p:set>
                                    <p:animEffect transition="in" filter="strips(downLeft)">
                                      <p:cBhvr>
                                        <p:cTn id="21" dur="1000"/>
                                        <p:tgtEl>
                                          <p:spTgt spid="19559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nodeType="clickEffect">
                                  <p:stCondLst>
                                    <p:cond delay="0"/>
                                  </p:stCondLst>
                                  <p:childTnLst>
                                    <p:set>
                                      <p:cBhvr>
                                        <p:cTn id="25" dur="1" fill="hold">
                                          <p:stCondLst>
                                            <p:cond delay="0"/>
                                          </p:stCondLst>
                                        </p:cTn>
                                        <p:tgtEl>
                                          <p:spTgt spid="195597"/>
                                        </p:tgtEl>
                                        <p:attrNameLst>
                                          <p:attrName>style.visibility</p:attrName>
                                        </p:attrNameLst>
                                      </p:cBhvr>
                                      <p:to>
                                        <p:strVal val="visible"/>
                                      </p:to>
                                    </p:set>
                                    <p:animEffect transition="in" filter="strips(downLeft)">
                                      <p:cBhvr>
                                        <p:cTn id="26" dur="1000"/>
                                        <p:tgtEl>
                                          <p:spTgt spid="19559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12" fill="hold" nodeType="clickEffect">
                                  <p:stCondLst>
                                    <p:cond delay="0"/>
                                  </p:stCondLst>
                                  <p:childTnLst>
                                    <p:set>
                                      <p:cBhvr>
                                        <p:cTn id="30" dur="1" fill="hold">
                                          <p:stCondLst>
                                            <p:cond delay="0"/>
                                          </p:stCondLst>
                                        </p:cTn>
                                        <p:tgtEl>
                                          <p:spTgt spid="195598"/>
                                        </p:tgtEl>
                                        <p:attrNameLst>
                                          <p:attrName>style.visibility</p:attrName>
                                        </p:attrNameLst>
                                      </p:cBhvr>
                                      <p:to>
                                        <p:strVal val="visible"/>
                                      </p:to>
                                    </p:set>
                                    <p:animEffect transition="in" filter="strips(downLeft)">
                                      <p:cBhvr>
                                        <p:cTn id="31" dur="1000"/>
                                        <p:tgtEl>
                                          <p:spTgt spid="195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p:bldP spid="195587" grpId="0" animBg="1"/>
      <p:bldP spid="195596" grpId="0" animBg="1"/>
      <p:bldP spid="195597" grpId="0" animBg="1"/>
      <p:bldP spid="195598" grpId="0" animBg="1"/>
      <p:bldP spid="195599"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6431</TotalTime>
  <Words>5345</Words>
  <Application>Microsoft Office PowerPoint</Application>
  <PresentationFormat>Panorámica</PresentationFormat>
  <Paragraphs>286</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Calibri</vt:lpstr>
      <vt:lpstr>Calibri Light</vt:lpstr>
      <vt:lpstr>Ravie</vt:lpstr>
      <vt:lpstr>Tahoma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Carlos Julio Ramirez</cp:lastModifiedBy>
  <cp:revision>698</cp:revision>
  <dcterms:created xsi:type="dcterms:W3CDTF">2009-04-27T17:14:05Z</dcterms:created>
  <dcterms:modified xsi:type="dcterms:W3CDTF">2023-10-19T20:48:50Z</dcterms:modified>
</cp:coreProperties>
</file>