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34" r:id="rId3"/>
    <p:sldId id="403" r:id="rId4"/>
    <p:sldId id="405" r:id="rId5"/>
    <p:sldId id="357" r:id="rId6"/>
    <p:sldId id="385" r:id="rId7"/>
    <p:sldId id="386" r:id="rId8"/>
    <p:sldId id="387" r:id="rId9"/>
    <p:sldId id="388" r:id="rId10"/>
    <p:sldId id="390" r:id="rId11"/>
    <p:sldId id="391" r:id="rId12"/>
    <p:sldId id="389" r:id="rId13"/>
    <p:sldId id="399" r:id="rId14"/>
    <p:sldId id="392" r:id="rId15"/>
    <p:sldId id="393" r:id="rId16"/>
    <p:sldId id="394" r:id="rId17"/>
    <p:sldId id="395" r:id="rId18"/>
    <p:sldId id="396" r:id="rId19"/>
    <p:sldId id="397" r:id="rId20"/>
    <p:sldId id="398" r:id="rId21"/>
    <p:sldId id="365" r:id="rId22"/>
    <p:sldId id="377" r:id="rId23"/>
    <p:sldId id="406" r:id="rId24"/>
    <p:sldId id="35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CD"/>
    <a:srgbClr val="E8EECA"/>
    <a:srgbClr val="CC3300"/>
    <a:srgbClr val="800000"/>
    <a:srgbClr val="D2DD9B"/>
    <a:srgbClr val="FFFF00"/>
    <a:srgbClr val="66FF33"/>
    <a:srgbClr val="3333FF"/>
    <a:srgbClr val="E2E9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9810" autoAdjust="0"/>
  </p:normalViewPr>
  <p:slideViewPr>
    <p:cSldViewPr>
      <p:cViewPr varScale="1">
        <p:scale>
          <a:sx n="69" d="100"/>
          <a:sy n="69" d="100"/>
        </p:scale>
        <p:origin x="87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A0AA6E6-9B59-48DF-8AF6-5811DE38A087}" type="slidenum">
              <a:rPr lang="en-US" altLang="en-US" smtClean="0"/>
              <a:pPr/>
              <a:t>‹Nº›</a:t>
            </a:fld>
            <a:endParaRPr lang="en-US" altLang="en-US"/>
          </a:p>
        </p:txBody>
      </p:sp>
    </p:spTree>
    <p:extLst>
      <p:ext uri="{BB962C8B-B14F-4D97-AF65-F5344CB8AC3E}">
        <p14:creationId xmlns:p14="http://schemas.microsoft.com/office/powerpoint/2010/main" val="168405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D62CA3F-CD13-431A-95C8-F44C43E01C89}" type="slidenum">
              <a:rPr lang="en-US" altLang="en-US" smtClean="0"/>
              <a:pPr/>
              <a:t>‹Nº›</a:t>
            </a:fld>
            <a:endParaRPr lang="en-US" altLang="en-US"/>
          </a:p>
        </p:txBody>
      </p:sp>
    </p:spTree>
    <p:extLst>
      <p:ext uri="{BB962C8B-B14F-4D97-AF65-F5344CB8AC3E}">
        <p14:creationId xmlns:p14="http://schemas.microsoft.com/office/powerpoint/2010/main" val="3583961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4BCC3AC-CC4C-4300-A1A6-420159D11E5E}" type="slidenum">
              <a:rPr lang="en-US" altLang="en-US" smtClean="0"/>
              <a:pPr/>
              <a:t>‹Nº›</a:t>
            </a:fld>
            <a:endParaRPr lang="en-US" altLang="en-US"/>
          </a:p>
        </p:txBody>
      </p:sp>
    </p:spTree>
    <p:extLst>
      <p:ext uri="{BB962C8B-B14F-4D97-AF65-F5344CB8AC3E}">
        <p14:creationId xmlns:p14="http://schemas.microsoft.com/office/powerpoint/2010/main" val="22508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5596868-165C-452A-98A8-6B508F30E038}" type="slidenum">
              <a:rPr lang="en-US" altLang="en-US" smtClean="0"/>
              <a:pPr/>
              <a:t>‹Nº›</a:t>
            </a:fld>
            <a:endParaRPr lang="en-US" altLang="en-US"/>
          </a:p>
        </p:txBody>
      </p:sp>
    </p:spTree>
    <p:extLst>
      <p:ext uri="{BB962C8B-B14F-4D97-AF65-F5344CB8AC3E}">
        <p14:creationId xmlns:p14="http://schemas.microsoft.com/office/powerpoint/2010/main" val="404567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954A0E0-6425-4285-BA28-B80FDACFA9E8}" type="slidenum">
              <a:rPr lang="en-US" altLang="en-US" smtClean="0"/>
              <a:pPr/>
              <a:t>‹Nº›</a:t>
            </a:fld>
            <a:endParaRPr lang="en-US" altLang="en-US"/>
          </a:p>
        </p:txBody>
      </p:sp>
    </p:spTree>
    <p:extLst>
      <p:ext uri="{BB962C8B-B14F-4D97-AF65-F5344CB8AC3E}">
        <p14:creationId xmlns:p14="http://schemas.microsoft.com/office/powerpoint/2010/main" val="83128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4D70AD9-64F8-4A73-BC71-D308486656BD}" type="slidenum">
              <a:rPr lang="en-US" altLang="en-US" smtClean="0"/>
              <a:pPr/>
              <a:t>‹Nº›</a:t>
            </a:fld>
            <a:endParaRPr lang="en-US" altLang="en-US"/>
          </a:p>
        </p:txBody>
      </p:sp>
    </p:spTree>
    <p:extLst>
      <p:ext uri="{BB962C8B-B14F-4D97-AF65-F5344CB8AC3E}">
        <p14:creationId xmlns:p14="http://schemas.microsoft.com/office/powerpoint/2010/main" val="239839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CF3068A-7FBA-4B48-81CE-1D3278544F99}" type="slidenum">
              <a:rPr lang="en-US" altLang="en-US" smtClean="0"/>
              <a:pPr/>
              <a:t>‹Nº›</a:t>
            </a:fld>
            <a:endParaRPr lang="en-US" altLang="en-US"/>
          </a:p>
        </p:txBody>
      </p:sp>
    </p:spTree>
    <p:extLst>
      <p:ext uri="{BB962C8B-B14F-4D97-AF65-F5344CB8AC3E}">
        <p14:creationId xmlns:p14="http://schemas.microsoft.com/office/powerpoint/2010/main" val="111651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E6B82377-9A7D-40C1-B850-85D37A460614}" type="slidenum">
              <a:rPr lang="en-US" altLang="en-US" smtClean="0"/>
              <a:pPr/>
              <a:t>‹Nº›</a:t>
            </a:fld>
            <a:endParaRPr lang="en-US" altLang="en-US"/>
          </a:p>
        </p:txBody>
      </p:sp>
    </p:spTree>
    <p:extLst>
      <p:ext uri="{BB962C8B-B14F-4D97-AF65-F5344CB8AC3E}">
        <p14:creationId xmlns:p14="http://schemas.microsoft.com/office/powerpoint/2010/main" val="178262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801D2305-FE26-4E4A-A428-7EC10474AF3F}" type="slidenum">
              <a:rPr lang="en-US" altLang="en-US" smtClean="0"/>
              <a:pPr/>
              <a:t>‹Nº›</a:t>
            </a:fld>
            <a:endParaRPr lang="en-US" altLang="en-US"/>
          </a:p>
        </p:txBody>
      </p:sp>
    </p:spTree>
    <p:extLst>
      <p:ext uri="{BB962C8B-B14F-4D97-AF65-F5344CB8AC3E}">
        <p14:creationId xmlns:p14="http://schemas.microsoft.com/office/powerpoint/2010/main" val="360982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273419A-E27C-48D2-AF9D-E633EE9A10DF}" type="slidenum">
              <a:rPr lang="en-US" altLang="en-US" smtClean="0"/>
              <a:pPr/>
              <a:t>‹Nº›</a:t>
            </a:fld>
            <a:endParaRPr lang="en-US" altLang="en-US"/>
          </a:p>
        </p:txBody>
      </p:sp>
    </p:spTree>
    <p:extLst>
      <p:ext uri="{BB962C8B-B14F-4D97-AF65-F5344CB8AC3E}">
        <p14:creationId xmlns:p14="http://schemas.microsoft.com/office/powerpoint/2010/main" val="305988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F202776-F258-4006-92B7-09CF49F81D6E}" type="slidenum">
              <a:rPr lang="en-US" altLang="en-US" smtClean="0"/>
              <a:pPr/>
              <a:t>‹Nº›</a:t>
            </a:fld>
            <a:endParaRPr lang="en-US" altLang="en-US"/>
          </a:p>
        </p:txBody>
      </p:sp>
    </p:spTree>
    <p:extLst>
      <p:ext uri="{BB962C8B-B14F-4D97-AF65-F5344CB8AC3E}">
        <p14:creationId xmlns:p14="http://schemas.microsoft.com/office/powerpoint/2010/main" val="355069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4E15C-AC66-4557-BC9E-BA4AEB6C09EC}" type="slidenum">
              <a:rPr lang="en-US" altLang="en-US" smtClean="0"/>
              <a:pPr/>
              <a:t>‹Nº›</a:t>
            </a:fld>
            <a:endParaRPr lang="en-US" altLang="en-US"/>
          </a:p>
        </p:txBody>
      </p:sp>
    </p:spTree>
    <p:extLst>
      <p:ext uri="{BB962C8B-B14F-4D97-AF65-F5344CB8AC3E}">
        <p14:creationId xmlns:p14="http://schemas.microsoft.com/office/powerpoint/2010/main" val="2715822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082" name="Rectangle 2">
            <a:extLst>
              <a:ext uri="{FF2B5EF4-FFF2-40B4-BE49-F238E27FC236}">
                <a16:creationId xmlns:a16="http://schemas.microsoft.com/office/drawing/2014/main" id="{3E55EC11-CD2F-5103-E887-4AB954AE0080}"/>
              </a:ext>
            </a:extLst>
          </p:cNvPr>
          <p:cNvSpPr>
            <a:spLocks noChangeArrowheads="1"/>
          </p:cNvSpPr>
          <p:nvPr/>
        </p:nvSpPr>
        <p:spPr bwMode="auto">
          <a:xfrm>
            <a:off x="3657600" y="1331344"/>
            <a:ext cx="8534400" cy="1700466"/>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3:16-17 -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Jesús, después que fue bautizado, subió luego del agua; y he aquí los cielos le fueron abiertos, y vio al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Espíritu de Dios que descendía</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como paloma,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venía sobre él</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hubo una voz de los cielos, que decía: Este es mi Hijo amado, en quien tengo complacencia.</a:t>
            </a:r>
          </a:p>
        </p:txBody>
      </p:sp>
      <p:sp>
        <p:nvSpPr>
          <p:cNvPr id="174084" name="Text Box 4">
            <a:extLst>
              <a:ext uri="{FF2B5EF4-FFF2-40B4-BE49-F238E27FC236}">
                <a16:creationId xmlns:a16="http://schemas.microsoft.com/office/drawing/2014/main" id="{14F1B290-C972-DD50-7F8A-F28BCDF37EB3}"/>
              </a:ext>
            </a:extLst>
          </p:cNvPr>
          <p:cNvSpPr txBox="1">
            <a:spLocks noChangeArrowheads="1"/>
          </p:cNvSpPr>
          <p:nvPr/>
        </p:nvSpPr>
        <p:spPr bwMode="auto">
          <a:xfrm>
            <a:off x="3733800" y="0"/>
            <a:ext cx="8458200" cy="13111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CO" altLang="en-US" sz="2200" b="1" dirty="0">
                <a:latin typeface="Tahoma" panose="020B0604030504040204" pitchFamily="34" charset="0"/>
                <a:ea typeface="Tahoma" panose="020B0604030504040204" pitchFamily="34" charset="0"/>
                <a:cs typeface="Tahoma" panose="020B0604030504040204" pitchFamily="34" charset="0"/>
              </a:rPr>
              <a:t>	</a:t>
            </a:r>
            <a:r>
              <a:rPr lang="es-CO" altLang="en-US" sz="2200" b="1" u="sng" dirty="0">
                <a:latin typeface="Tahoma" panose="020B0604030504040204" pitchFamily="34" charset="0"/>
                <a:ea typeface="Tahoma" panose="020B0604030504040204" pitchFamily="34" charset="0"/>
                <a:cs typeface="Tahoma" panose="020B0604030504040204" pitchFamily="34" charset="0"/>
              </a:rPr>
              <a:t>El vástago poseerá el Espíritu de Jehová</a:t>
            </a:r>
            <a:r>
              <a:rPr lang="es-CO" altLang="en-US" sz="2200" b="1" dirty="0">
                <a:latin typeface="Tahoma" panose="020B0604030504040204" pitchFamily="34" charset="0"/>
                <a:ea typeface="Tahoma" panose="020B0604030504040204" pitchFamily="34" charset="0"/>
                <a:cs typeface="Tahoma" panose="020B0604030504040204" pitchFamily="34" charset="0"/>
              </a:rPr>
              <a:t>:</a:t>
            </a:r>
          </a:p>
          <a:p>
            <a:pPr>
              <a:lnSpc>
                <a:spcPct val="90000"/>
              </a:lnSpc>
            </a:pPr>
            <a:r>
              <a:rPr lang="es-CO" altLang="en-US" sz="2200" b="1" dirty="0">
                <a:latin typeface="Tahoma" panose="020B0604030504040204" pitchFamily="34" charset="0"/>
                <a:ea typeface="Tahoma" panose="020B0604030504040204" pitchFamily="34" charset="0"/>
                <a:cs typeface="Tahoma" panose="020B0604030504040204" pitchFamily="34" charset="0"/>
              </a:rPr>
              <a:t>		-Sabiduría e inteligencia</a:t>
            </a:r>
          </a:p>
          <a:p>
            <a:pPr>
              <a:lnSpc>
                <a:spcPct val="90000"/>
              </a:lnSpc>
            </a:pPr>
            <a:r>
              <a:rPr lang="es-CO" altLang="en-US" sz="2200" b="1" dirty="0">
                <a:latin typeface="Tahoma" panose="020B0604030504040204" pitchFamily="34" charset="0"/>
                <a:ea typeface="Tahoma" panose="020B0604030504040204" pitchFamily="34" charset="0"/>
                <a:cs typeface="Tahoma" panose="020B0604030504040204" pitchFamily="34" charset="0"/>
              </a:rPr>
              <a:t>			-Consejo y poder</a:t>
            </a:r>
          </a:p>
          <a:p>
            <a:pPr>
              <a:lnSpc>
                <a:spcPct val="90000"/>
              </a:lnSpc>
            </a:pPr>
            <a:r>
              <a:rPr lang="es-CO" altLang="en-US" sz="2200" b="1" dirty="0">
                <a:latin typeface="Tahoma" panose="020B0604030504040204" pitchFamily="34" charset="0"/>
                <a:ea typeface="Tahoma" panose="020B0604030504040204" pitchFamily="34" charset="0"/>
                <a:cs typeface="Tahoma" panose="020B0604030504040204" pitchFamily="34" charset="0"/>
              </a:rPr>
              <a:t>				-Conocimiento y temor de Jehová</a:t>
            </a:r>
          </a:p>
        </p:txBody>
      </p:sp>
      <p:sp>
        <p:nvSpPr>
          <p:cNvPr id="174085" name="Rectangle 5">
            <a:extLst>
              <a:ext uri="{FF2B5EF4-FFF2-40B4-BE49-F238E27FC236}">
                <a16:creationId xmlns:a16="http://schemas.microsoft.com/office/drawing/2014/main" id="{007CA404-8FB2-9946-C5F0-8ACA420299A9}"/>
              </a:ext>
            </a:extLst>
          </p:cNvPr>
          <p:cNvSpPr>
            <a:spLocks noChangeArrowheads="1"/>
          </p:cNvSpPr>
          <p:nvPr/>
        </p:nvSpPr>
        <p:spPr bwMode="auto">
          <a:xfrm>
            <a:off x="0" y="394432"/>
            <a:ext cx="3657600" cy="58477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11:1-3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Saldrá una vara del tronco de Isaí, y un vástago retoñará de sus raíces.   Y reposará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sobre él el Espíritu de Jehová</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espíritu de sabiduría</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inteligencia</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espíritu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consejo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poder</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espíritu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conocimiento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temor de Jehová</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le hará entender diligente en el temor de Jehová. No juzgará según la vista de sus ojos, ni sentenciará por lo que oigan sus oídos;</a:t>
            </a:r>
          </a:p>
        </p:txBody>
      </p:sp>
      <p:sp>
        <p:nvSpPr>
          <p:cNvPr id="174086" name="Rectangle 6">
            <a:extLst>
              <a:ext uri="{FF2B5EF4-FFF2-40B4-BE49-F238E27FC236}">
                <a16:creationId xmlns:a16="http://schemas.microsoft.com/office/drawing/2014/main" id="{638C6B4B-ED26-033C-9D25-B3AEBE65F489}"/>
              </a:ext>
            </a:extLst>
          </p:cNvPr>
          <p:cNvSpPr>
            <a:spLocks noChangeArrowheads="1"/>
          </p:cNvSpPr>
          <p:nvPr/>
        </p:nvSpPr>
        <p:spPr bwMode="auto">
          <a:xfrm>
            <a:off x="3657600" y="3962401"/>
            <a:ext cx="8534400" cy="1700466"/>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6:2 -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llegado el día de reposo, comenzó a enseñar en la sinagoga; y muchos, oyéndole, se admiraban, y decían:  ¿De dónde tiene éste estas cosas?  ¿Y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qué sabiduría es esta que le es dada</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estos milagros que por sus manos son hechos?</a:t>
            </a:r>
          </a:p>
        </p:txBody>
      </p:sp>
      <p:sp>
        <p:nvSpPr>
          <p:cNvPr id="174087" name="Rectangle 7">
            <a:extLst>
              <a:ext uri="{FF2B5EF4-FFF2-40B4-BE49-F238E27FC236}">
                <a16:creationId xmlns:a16="http://schemas.microsoft.com/office/drawing/2014/main" id="{431C6F4F-06F2-8FCE-226C-D6D85AB20C69}"/>
              </a:ext>
            </a:extLst>
          </p:cNvPr>
          <p:cNvSpPr>
            <a:spLocks noChangeArrowheads="1"/>
          </p:cNvSpPr>
          <p:nvPr/>
        </p:nvSpPr>
        <p:spPr bwMode="auto">
          <a:xfrm>
            <a:off x="3657600" y="5715898"/>
            <a:ext cx="8534400" cy="1107996"/>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2:2-3 -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para … conocer el misterio de Dios el Padre, y de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Cristo, en quien están escondidos todos los tesoros de la sabiduría y del conocimiento.</a:t>
            </a:r>
          </a:p>
        </p:txBody>
      </p:sp>
      <p:sp>
        <p:nvSpPr>
          <p:cNvPr id="174088" name="Rectangle 8">
            <a:extLst>
              <a:ext uri="{FF2B5EF4-FFF2-40B4-BE49-F238E27FC236}">
                <a16:creationId xmlns:a16="http://schemas.microsoft.com/office/drawing/2014/main" id="{12B2E293-A7A8-7CC2-35A3-FDDF8A90D46D}"/>
              </a:ext>
            </a:extLst>
          </p:cNvPr>
          <p:cNvSpPr>
            <a:spLocks noChangeArrowheads="1"/>
          </p:cNvSpPr>
          <p:nvPr/>
        </p:nvSpPr>
        <p:spPr bwMode="auto">
          <a:xfrm>
            <a:off x="3657600" y="3124201"/>
            <a:ext cx="8534400" cy="769441"/>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Lc</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2:40 -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el niño crecía y se fortalecía, y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se llenaba de sabiduría</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la gracia de Dios era sobre él.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74085"/>
                                        </p:tgtEl>
                                        <p:attrNameLst>
                                          <p:attrName>style.visibility</p:attrName>
                                        </p:attrNameLst>
                                      </p:cBhvr>
                                      <p:to>
                                        <p:strVal val="visible"/>
                                      </p:to>
                                    </p:set>
                                    <p:animEffect transition="in" filter="checkerboard(across)">
                                      <p:cBhvr>
                                        <p:cTn id="7" dur="1000"/>
                                        <p:tgtEl>
                                          <p:spTgt spid="1740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74084"/>
                                        </p:tgtEl>
                                        <p:attrNameLst>
                                          <p:attrName>style.visibility</p:attrName>
                                        </p:attrNameLst>
                                      </p:cBhvr>
                                      <p:to>
                                        <p:strVal val="visible"/>
                                      </p:to>
                                    </p:set>
                                    <p:animEffect transition="in" filter="strips(downRight)">
                                      <p:cBhvr>
                                        <p:cTn id="12" dur="1000"/>
                                        <p:tgtEl>
                                          <p:spTgt spid="1740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iterate type="wd">
                                    <p:tmPct val="1000"/>
                                  </p:iterate>
                                  <p:childTnLst>
                                    <p:set>
                                      <p:cBhvr>
                                        <p:cTn id="16" dur="1" fill="hold">
                                          <p:stCondLst>
                                            <p:cond delay="0"/>
                                          </p:stCondLst>
                                        </p:cTn>
                                        <p:tgtEl>
                                          <p:spTgt spid="174082">
                                            <p:txEl>
                                              <p:pRg st="0" end="0"/>
                                            </p:txEl>
                                          </p:spTgt>
                                        </p:tgtEl>
                                        <p:attrNameLst>
                                          <p:attrName>style.visibility</p:attrName>
                                        </p:attrNameLst>
                                      </p:cBhvr>
                                      <p:to>
                                        <p:strVal val="visible"/>
                                      </p:to>
                                    </p:set>
                                    <p:animEffect transition="in" filter="barn(outVertical)">
                                      <p:cBhvr>
                                        <p:cTn id="17" dur="1000"/>
                                        <p:tgtEl>
                                          <p:spTgt spid="174082">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iterate type="wd">
                                    <p:tmPct val="1000"/>
                                  </p:iterate>
                                  <p:childTnLst>
                                    <p:set>
                                      <p:cBhvr>
                                        <p:cTn id="21" dur="1" fill="hold">
                                          <p:stCondLst>
                                            <p:cond delay="0"/>
                                          </p:stCondLst>
                                        </p:cTn>
                                        <p:tgtEl>
                                          <p:spTgt spid="174088">
                                            <p:txEl>
                                              <p:pRg st="0" end="0"/>
                                            </p:txEl>
                                          </p:spTgt>
                                        </p:tgtEl>
                                        <p:attrNameLst>
                                          <p:attrName>style.visibility</p:attrName>
                                        </p:attrNameLst>
                                      </p:cBhvr>
                                      <p:to>
                                        <p:strVal val="visible"/>
                                      </p:to>
                                    </p:set>
                                    <p:animEffect transition="in" filter="barn(outVertical)">
                                      <p:cBhvr>
                                        <p:cTn id="22" dur="1000"/>
                                        <p:tgtEl>
                                          <p:spTgt spid="17408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iterate type="wd">
                                    <p:tmPct val="1000"/>
                                  </p:iterate>
                                  <p:childTnLst>
                                    <p:set>
                                      <p:cBhvr>
                                        <p:cTn id="26" dur="1" fill="hold">
                                          <p:stCondLst>
                                            <p:cond delay="0"/>
                                          </p:stCondLst>
                                        </p:cTn>
                                        <p:tgtEl>
                                          <p:spTgt spid="174086">
                                            <p:txEl>
                                              <p:pRg st="0" end="0"/>
                                            </p:txEl>
                                          </p:spTgt>
                                        </p:tgtEl>
                                        <p:attrNameLst>
                                          <p:attrName>style.visibility</p:attrName>
                                        </p:attrNameLst>
                                      </p:cBhvr>
                                      <p:to>
                                        <p:strVal val="visible"/>
                                      </p:to>
                                    </p:set>
                                    <p:animEffect transition="in" filter="barn(outVertical)">
                                      <p:cBhvr>
                                        <p:cTn id="27" dur="1000"/>
                                        <p:tgtEl>
                                          <p:spTgt spid="174086">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37" fill="hold" nodeType="clickEffect">
                                  <p:stCondLst>
                                    <p:cond delay="0"/>
                                  </p:stCondLst>
                                  <p:iterate type="wd">
                                    <p:tmPct val="1000"/>
                                  </p:iterate>
                                  <p:childTnLst>
                                    <p:set>
                                      <p:cBhvr>
                                        <p:cTn id="31" dur="1" fill="hold">
                                          <p:stCondLst>
                                            <p:cond delay="0"/>
                                          </p:stCondLst>
                                        </p:cTn>
                                        <p:tgtEl>
                                          <p:spTgt spid="174087">
                                            <p:txEl>
                                              <p:pRg st="0" end="0"/>
                                            </p:txEl>
                                          </p:spTgt>
                                        </p:tgtEl>
                                        <p:attrNameLst>
                                          <p:attrName>style.visibility</p:attrName>
                                        </p:attrNameLst>
                                      </p:cBhvr>
                                      <p:to>
                                        <p:strVal val="visible"/>
                                      </p:to>
                                    </p:set>
                                    <p:animEffect transition="in" filter="barn(outVertical)">
                                      <p:cBhvr>
                                        <p:cTn id="32" dur="1000"/>
                                        <p:tgtEl>
                                          <p:spTgt spid="1740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build="allAtOnce"/>
      <p:bldP spid="174084" grpId="0" animBg="1"/>
      <p:bldP spid="174085" grpId="0"/>
      <p:bldP spid="174086" grpId="0" build="allAtOnce"/>
      <p:bldP spid="174087" grpId="0" build="allAtOnce"/>
      <p:bldP spid="174088"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5106" name="Rectangle 2">
            <a:extLst>
              <a:ext uri="{FF2B5EF4-FFF2-40B4-BE49-F238E27FC236}">
                <a16:creationId xmlns:a16="http://schemas.microsoft.com/office/drawing/2014/main" id="{4781EA01-2D98-B1B8-F9ED-2A143208E99B}"/>
              </a:ext>
            </a:extLst>
          </p:cNvPr>
          <p:cNvSpPr>
            <a:spLocks noChangeArrowheads="1"/>
          </p:cNvSpPr>
          <p:nvPr/>
        </p:nvSpPr>
        <p:spPr bwMode="auto">
          <a:xfrm>
            <a:off x="4038600" y="4114800"/>
            <a:ext cx="8229600" cy="2462213"/>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2:24-25 -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Pero Jesús mismo no se fiaba de ellos, porque conocía a todos, y no tenía necesidad de que nadie le diese testimonio del hombre, pues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él sabía lo que había en el hombre</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7:24 -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juzguéis según las apariencias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sino juzgad con justo juicio.</a:t>
            </a:r>
          </a:p>
        </p:txBody>
      </p:sp>
      <p:sp>
        <p:nvSpPr>
          <p:cNvPr id="4" name="Text Box 4">
            <a:extLst>
              <a:ext uri="{FF2B5EF4-FFF2-40B4-BE49-F238E27FC236}">
                <a16:creationId xmlns:a16="http://schemas.microsoft.com/office/drawing/2014/main" id="{DC366906-04DE-B9DD-D888-E94A832D5253}"/>
              </a:ext>
            </a:extLst>
          </p:cNvPr>
          <p:cNvSpPr txBox="1">
            <a:spLocks noChangeArrowheads="1"/>
          </p:cNvSpPr>
          <p:nvPr/>
        </p:nvSpPr>
        <p:spPr bwMode="auto">
          <a:xfrm>
            <a:off x="3733800" y="0"/>
            <a:ext cx="8458200" cy="13111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u="sng" dirty="0">
                <a:latin typeface="Tahoma" panose="020B0604030504040204" pitchFamily="34" charset="0"/>
                <a:ea typeface="Tahoma" panose="020B0604030504040204" pitchFamily="34" charset="0"/>
                <a:cs typeface="Tahoma" panose="020B0604030504040204" pitchFamily="34" charset="0"/>
              </a:rPr>
              <a:t>El </a:t>
            </a:r>
            <a:r>
              <a:rPr lang="en-US" altLang="en-US" sz="2200" b="1" u="sng" dirty="0" err="1">
                <a:latin typeface="Tahoma" panose="020B0604030504040204" pitchFamily="34" charset="0"/>
                <a:ea typeface="Tahoma" panose="020B0604030504040204" pitchFamily="34" charset="0"/>
                <a:cs typeface="Tahoma" panose="020B0604030504040204" pitchFamily="34" charset="0"/>
              </a:rPr>
              <a:t>vástago</a:t>
            </a:r>
            <a:r>
              <a:rPr lang="en-US" altLang="en-US" sz="2200" b="1" u="sng" dirty="0">
                <a:latin typeface="Tahoma" panose="020B0604030504040204" pitchFamily="34" charset="0"/>
                <a:ea typeface="Tahoma" panose="020B0604030504040204" pitchFamily="34" charset="0"/>
                <a:cs typeface="Tahoma" panose="020B0604030504040204" pitchFamily="34" charset="0"/>
              </a:rPr>
              <a:t> </a:t>
            </a:r>
            <a:r>
              <a:rPr lang="en-US" altLang="en-US" sz="2200" b="1" u="sng" dirty="0" err="1">
                <a:latin typeface="Tahoma" panose="020B0604030504040204" pitchFamily="34" charset="0"/>
                <a:ea typeface="Tahoma" panose="020B0604030504040204" pitchFamily="34" charset="0"/>
                <a:cs typeface="Tahoma" panose="020B0604030504040204" pitchFamily="34" charset="0"/>
              </a:rPr>
              <a:t>poseerá</a:t>
            </a:r>
            <a:r>
              <a:rPr lang="en-US" altLang="en-US" sz="2200" b="1" u="sng" dirty="0">
                <a:latin typeface="Tahoma" panose="020B0604030504040204" pitchFamily="34" charset="0"/>
                <a:ea typeface="Tahoma" panose="020B0604030504040204" pitchFamily="34" charset="0"/>
                <a:cs typeface="Tahoma" panose="020B0604030504040204" pitchFamily="34" charset="0"/>
              </a:rPr>
              <a:t> </a:t>
            </a:r>
            <a:r>
              <a:rPr lang="en-US" altLang="en-US" sz="2200" b="1" u="sng" dirty="0" err="1">
                <a:latin typeface="Tahoma" panose="020B0604030504040204" pitchFamily="34" charset="0"/>
                <a:ea typeface="Tahoma" panose="020B0604030504040204" pitchFamily="34" charset="0"/>
                <a:cs typeface="Tahoma" panose="020B0604030504040204" pitchFamily="34" charset="0"/>
              </a:rPr>
              <a:t>el</a:t>
            </a:r>
            <a:r>
              <a:rPr lang="en-US" altLang="en-US" sz="2200" b="1" u="sng" dirty="0">
                <a:latin typeface="Tahoma" panose="020B0604030504040204" pitchFamily="34" charset="0"/>
                <a:ea typeface="Tahoma" panose="020B0604030504040204" pitchFamily="34" charset="0"/>
                <a:cs typeface="Tahoma" panose="020B0604030504040204" pitchFamily="34" charset="0"/>
              </a:rPr>
              <a:t> </a:t>
            </a:r>
            <a:r>
              <a:rPr lang="en-US" altLang="en-US" sz="2200" b="1" u="sng" dirty="0" err="1">
                <a:latin typeface="Tahoma" panose="020B0604030504040204" pitchFamily="34" charset="0"/>
                <a:ea typeface="Tahoma" panose="020B0604030504040204" pitchFamily="34" charset="0"/>
                <a:cs typeface="Tahoma" panose="020B0604030504040204" pitchFamily="34" charset="0"/>
              </a:rPr>
              <a:t>Espíritu</a:t>
            </a:r>
            <a:r>
              <a:rPr lang="en-US" altLang="en-US" sz="2200" b="1" u="sng" dirty="0">
                <a:latin typeface="Tahoma" panose="020B0604030504040204" pitchFamily="34" charset="0"/>
                <a:ea typeface="Tahoma" panose="020B0604030504040204" pitchFamily="34" charset="0"/>
                <a:cs typeface="Tahoma" panose="020B0604030504040204" pitchFamily="34" charset="0"/>
              </a:rPr>
              <a:t> de </a:t>
            </a:r>
            <a:r>
              <a:rPr lang="en-US" altLang="en-US" sz="2200" b="1" u="sng" dirty="0" err="1">
                <a:latin typeface="Tahoma" panose="020B0604030504040204" pitchFamily="34" charset="0"/>
                <a:ea typeface="Tahoma" panose="020B0604030504040204" pitchFamily="34" charset="0"/>
                <a:cs typeface="Tahoma" panose="020B0604030504040204" pitchFamily="34" charset="0"/>
              </a:rPr>
              <a:t>Jehová</a:t>
            </a:r>
            <a:r>
              <a:rPr lang="en-US" altLang="en-US" sz="2200" b="1" dirty="0">
                <a:latin typeface="Tahoma" panose="020B0604030504040204" pitchFamily="34" charset="0"/>
                <a:ea typeface="Tahoma" panose="020B0604030504040204" pitchFamily="34" charset="0"/>
                <a:cs typeface="Tahoma" panose="020B0604030504040204" pitchFamily="34" charset="0"/>
              </a:rPr>
              <a:t>:</a:t>
            </a:r>
          </a:p>
          <a:p>
            <a:pPr>
              <a:lnSpc>
                <a:spcPct val="90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Sabiduría</a:t>
            </a:r>
            <a:r>
              <a:rPr lang="en-US" altLang="en-US" sz="2200" b="1" dirty="0">
                <a:latin typeface="Tahoma" panose="020B0604030504040204" pitchFamily="34" charset="0"/>
                <a:ea typeface="Tahoma" panose="020B0604030504040204" pitchFamily="34" charset="0"/>
                <a:cs typeface="Tahoma" panose="020B0604030504040204" pitchFamily="34" charset="0"/>
              </a:rPr>
              <a:t> e </a:t>
            </a:r>
            <a:r>
              <a:rPr lang="en-US" altLang="en-US" sz="2200" b="1" dirty="0" err="1">
                <a:latin typeface="Tahoma" panose="020B0604030504040204" pitchFamily="34" charset="0"/>
                <a:ea typeface="Tahoma" panose="020B0604030504040204" pitchFamily="34" charset="0"/>
                <a:cs typeface="Tahoma" panose="020B0604030504040204" pitchFamily="34" charset="0"/>
              </a:rPr>
              <a:t>inteligencia</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Consejo</a:t>
            </a:r>
            <a:r>
              <a:rPr lang="en-US" altLang="en-US" sz="2200" b="1" dirty="0">
                <a:latin typeface="Tahoma" panose="020B0604030504040204" pitchFamily="34" charset="0"/>
                <a:ea typeface="Tahoma" panose="020B0604030504040204" pitchFamily="34" charset="0"/>
                <a:cs typeface="Tahoma" panose="020B0604030504040204" pitchFamily="34" charset="0"/>
              </a:rPr>
              <a:t> y </a:t>
            </a:r>
            <a:r>
              <a:rPr lang="en-US" altLang="en-US" sz="2200" b="1" dirty="0" err="1">
                <a:latin typeface="Tahoma" panose="020B0604030504040204" pitchFamily="34" charset="0"/>
                <a:ea typeface="Tahoma" panose="020B0604030504040204" pitchFamily="34" charset="0"/>
                <a:cs typeface="Tahoma" panose="020B0604030504040204" pitchFamily="34" charset="0"/>
              </a:rPr>
              <a:t>poder</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Conocimiento</a:t>
            </a:r>
            <a:r>
              <a:rPr lang="en-US" altLang="en-US" sz="2200" b="1" dirty="0">
                <a:latin typeface="Tahoma" panose="020B0604030504040204" pitchFamily="34" charset="0"/>
                <a:ea typeface="Tahoma" panose="020B0604030504040204" pitchFamily="34" charset="0"/>
                <a:cs typeface="Tahoma" panose="020B0604030504040204" pitchFamily="34" charset="0"/>
              </a:rPr>
              <a:t> y </a:t>
            </a:r>
            <a:r>
              <a:rPr lang="en-US" altLang="en-US" sz="2200" b="1" dirty="0" err="1">
                <a:latin typeface="Tahoma" panose="020B0604030504040204" pitchFamily="34" charset="0"/>
                <a:ea typeface="Tahoma" panose="020B0604030504040204" pitchFamily="34" charset="0"/>
                <a:cs typeface="Tahoma" panose="020B0604030504040204" pitchFamily="34" charset="0"/>
              </a:rPr>
              <a:t>temor</a:t>
            </a:r>
            <a:r>
              <a:rPr lang="en-US" altLang="en-US" sz="2200" b="1" dirty="0">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latin typeface="Tahoma" panose="020B0604030504040204" pitchFamily="34" charset="0"/>
                <a:ea typeface="Tahoma" panose="020B0604030504040204" pitchFamily="34" charset="0"/>
                <a:cs typeface="Tahoma" panose="020B0604030504040204" pitchFamily="34" charset="0"/>
              </a:rPr>
              <a:t>Jehová</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5">
            <a:extLst>
              <a:ext uri="{FF2B5EF4-FFF2-40B4-BE49-F238E27FC236}">
                <a16:creationId xmlns:a16="http://schemas.microsoft.com/office/drawing/2014/main" id="{52F321C2-1571-701B-34D9-28BB53D9F5D4}"/>
              </a:ext>
            </a:extLst>
          </p:cNvPr>
          <p:cNvSpPr>
            <a:spLocks noChangeArrowheads="1"/>
          </p:cNvSpPr>
          <p:nvPr/>
        </p:nvSpPr>
        <p:spPr bwMode="auto">
          <a:xfrm>
            <a:off x="138545" y="228600"/>
            <a:ext cx="35814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11:1-3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Saldrá una vara del tronco de Isaí, y un vástago retoñará de sus raíces.   Y reposará sobre él el Espíritu de Jehová; espíritu de sabiduría y de inteligencia, espíritu de consejo y de poder, espíritu de conocimiento y de temor de Jehová. Y le hará entender diligente en el temor de Jehová.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juzgará según la vista de sus ojos, ni sentenciará por lo que oigan sus oídos;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iterate type="wd">
                                    <p:tmPct val="1000"/>
                                  </p:iterate>
                                  <p:childTnLst>
                                    <p:set>
                                      <p:cBhvr>
                                        <p:cTn id="6" dur="1" fill="hold">
                                          <p:stCondLst>
                                            <p:cond delay="0"/>
                                          </p:stCondLst>
                                        </p:cTn>
                                        <p:tgtEl>
                                          <p:spTgt spid="175106">
                                            <p:txEl>
                                              <p:pRg st="0" end="0"/>
                                            </p:txEl>
                                          </p:spTgt>
                                        </p:tgtEl>
                                        <p:attrNameLst>
                                          <p:attrName>style.visibility</p:attrName>
                                        </p:attrNameLst>
                                      </p:cBhvr>
                                      <p:to>
                                        <p:strVal val="visible"/>
                                      </p:to>
                                    </p:set>
                                    <p:anim calcmode="lin" valueType="num">
                                      <p:cBhvr>
                                        <p:cTn id="7" dur="1000" fill="hold"/>
                                        <p:tgtEl>
                                          <p:spTgt spid="17510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7510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iterate type="wd">
                                    <p:tmPct val="1000"/>
                                  </p:iterate>
                                  <p:childTnLst>
                                    <p:set>
                                      <p:cBhvr>
                                        <p:cTn id="12" dur="1" fill="hold">
                                          <p:stCondLst>
                                            <p:cond delay="0"/>
                                          </p:stCondLst>
                                        </p:cTn>
                                        <p:tgtEl>
                                          <p:spTgt spid="175106">
                                            <p:txEl>
                                              <p:pRg st="2" end="2"/>
                                            </p:txEl>
                                          </p:spTgt>
                                        </p:tgtEl>
                                        <p:attrNameLst>
                                          <p:attrName>style.visibility</p:attrName>
                                        </p:attrNameLst>
                                      </p:cBhvr>
                                      <p:to>
                                        <p:strVal val="visible"/>
                                      </p:to>
                                    </p:set>
                                    <p:anim calcmode="lin" valueType="num">
                                      <p:cBhvr>
                                        <p:cTn id="13" dur="1000" fill="hold"/>
                                        <p:tgtEl>
                                          <p:spTgt spid="175106">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17510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trips(downRight)">
                                      <p:cBhvr>
                                        <p:cTn id="19" dur="1000"/>
                                        <p:tgtEl>
                                          <p:spTgt spid="4"/>
                                        </p:tgtEl>
                                      </p:cBhvr>
                                    </p:animEffect>
                                  </p:childTnLst>
                                </p:cTn>
                              </p:par>
                              <p:par>
                                <p:cTn id="20" presetID="5" presetClass="entr" presetSubtype="1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3058" name="Rectangle 2">
            <a:extLst>
              <a:ext uri="{FF2B5EF4-FFF2-40B4-BE49-F238E27FC236}">
                <a16:creationId xmlns:a16="http://schemas.microsoft.com/office/drawing/2014/main" id="{E50B0227-AA80-C73B-000A-5CA36AD0D869}"/>
              </a:ext>
            </a:extLst>
          </p:cNvPr>
          <p:cNvSpPr>
            <a:spLocks noChangeArrowheads="1"/>
          </p:cNvSpPr>
          <p:nvPr/>
        </p:nvSpPr>
        <p:spPr bwMode="auto">
          <a:xfrm>
            <a:off x="4495800" y="0"/>
            <a:ext cx="7696200" cy="1154162"/>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La Rama de Isa</a:t>
            </a:r>
            <a:r>
              <a:rPr lang="es-CO"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í</a:t>
            </a:r>
            <a:r>
              <a:rPr lang="es-ES"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 tendrá un reino doble</a:t>
            </a:r>
            <a:r>
              <a:rPr lang="es-ES" altLang="en-US" sz="2300" b="1">
                <a:solidFill>
                  <a:srgbClr val="800000"/>
                </a:solidFill>
                <a:latin typeface="Tahoma" panose="020B0604030504040204" pitchFamily="34" charset="0"/>
                <a:ea typeface="Tahoma" panose="020B0604030504040204" pitchFamily="34" charset="0"/>
                <a:cs typeface="Tahoma" panose="020B0604030504040204" pitchFamily="34" charset="0"/>
              </a:rPr>
              <a:t>:</a:t>
            </a:r>
          </a:p>
          <a:p>
            <a:r>
              <a:rPr lang="es-ES" altLang="en-US" sz="2300" b="1">
                <a:latin typeface="Tahoma" panose="020B0604030504040204" pitchFamily="34" charset="0"/>
                <a:ea typeface="Tahoma" panose="020B0604030504040204" pitchFamily="34" charset="0"/>
                <a:cs typeface="Tahoma" panose="020B0604030504040204" pitchFamily="34" charset="0"/>
              </a:rPr>
              <a:t>A. Sobre Su gente:  los mansos, los pobres</a:t>
            </a:r>
          </a:p>
          <a:p>
            <a:r>
              <a:rPr lang="es-ES" altLang="en-US" sz="2300" b="1">
                <a:latin typeface="Tahoma" panose="020B0604030504040204" pitchFamily="34" charset="0"/>
                <a:ea typeface="Tahoma" panose="020B0604030504040204" pitchFamily="34" charset="0"/>
                <a:cs typeface="Tahoma" panose="020B0604030504040204" pitchFamily="34" charset="0"/>
              </a:rPr>
              <a:t>B. Sobre los malos:  la tierra y sus malas naciones</a:t>
            </a:r>
            <a:endParaRPr lang="en-US" altLang="en-US" sz="2300" b="1">
              <a:latin typeface="Tahoma" panose="020B0604030504040204" pitchFamily="34" charset="0"/>
              <a:ea typeface="Tahoma" panose="020B0604030504040204" pitchFamily="34" charset="0"/>
              <a:cs typeface="Tahoma" panose="020B0604030504040204" pitchFamily="34" charset="0"/>
            </a:endParaRPr>
          </a:p>
        </p:txBody>
      </p:sp>
      <p:sp>
        <p:nvSpPr>
          <p:cNvPr id="173059" name="Rectangle 3">
            <a:extLst>
              <a:ext uri="{FF2B5EF4-FFF2-40B4-BE49-F238E27FC236}">
                <a16:creationId xmlns:a16="http://schemas.microsoft.com/office/drawing/2014/main" id="{DCBF3947-DEB4-98AB-723C-996E3FEC4933}"/>
              </a:ext>
            </a:extLst>
          </p:cNvPr>
          <p:cNvSpPr>
            <a:spLocks noChangeArrowheads="1"/>
          </p:cNvSpPr>
          <p:nvPr/>
        </p:nvSpPr>
        <p:spPr bwMode="auto">
          <a:xfrm>
            <a:off x="228600" y="372342"/>
            <a:ext cx="4267200" cy="58085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Isa 11:3-5 -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le hará entender diligente en el temor de Jehová. No juzgará según la vista de sus ojos, ni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lo que oigan sus oídos;  sino que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juzgará con justicia a los pobres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con equidad por los mansos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de la tierra; y herirá la tierra con la vara de su boca, y con el espíritu de sus labios matará al impío.  Y será la justicia cinto de sus lomos, y la fidelidad ceñidor de su cintura.</a:t>
            </a:r>
          </a:p>
        </p:txBody>
      </p:sp>
      <p:sp>
        <p:nvSpPr>
          <p:cNvPr id="173060" name="Rectangle 4">
            <a:extLst>
              <a:ext uri="{FF2B5EF4-FFF2-40B4-BE49-F238E27FC236}">
                <a16:creationId xmlns:a16="http://schemas.microsoft.com/office/drawing/2014/main" id="{24821E17-4A56-F26E-6DD8-7874EDAED401}"/>
              </a:ext>
            </a:extLst>
          </p:cNvPr>
          <p:cNvSpPr>
            <a:spLocks noChangeArrowheads="1"/>
          </p:cNvSpPr>
          <p:nvPr/>
        </p:nvSpPr>
        <p:spPr bwMode="auto">
          <a:xfrm>
            <a:off x="5334000" y="2286000"/>
            <a:ext cx="396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Justicia a los pobres</a:t>
            </a:r>
          </a:p>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Equidad por los mansos</a:t>
            </a:r>
            <a:endParaRPr lang="en-US" altLang="en-US" sz="23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73062" name="Rectangle 6">
            <a:extLst>
              <a:ext uri="{FF2B5EF4-FFF2-40B4-BE49-F238E27FC236}">
                <a16:creationId xmlns:a16="http://schemas.microsoft.com/office/drawing/2014/main" id="{477F379C-C57E-0D90-9532-EF07AB92C314}"/>
              </a:ext>
            </a:extLst>
          </p:cNvPr>
          <p:cNvSpPr>
            <a:spLocks noChangeArrowheads="1"/>
          </p:cNvSpPr>
          <p:nvPr/>
        </p:nvSpPr>
        <p:spPr bwMode="auto">
          <a:xfrm>
            <a:off x="5334000" y="3962399"/>
            <a:ext cx="3962400"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Herirá la tierra con vara</a:t>
            </a:r>
          </a:p>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    de su boca</a:t>
            </a:r>
          </a:p>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Matará al impío con el</a:t>
            </a:r>
          </a:p>
          <a:p>
            <a:r>
              <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    espíritu de sus labios</a:t>
            </a:r>
            <a:endParaRPr lang="en-US" altLang="en-US" sz="23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73063" name="Rectangle 7">
            <a:extLst>
              <a:ext uri="{FF2B5EF4-FFF2-40B4-BE49-F238E27FC236}">
                <a16:creationId xmlns:a16="http://schemas.microsoft.com/office/drawing/2014/main" id="{FBD409FA-266B-BA15-1B90-C8E62A9EBE76}"/>
              </a:ext>
            </a:extLst>
          </p:cNvPr>
          <p:cNvSpPr>
            <a:spLocks noChangeArrowheads="1"/>
          </p:cNvSpPr>
          <p:nvPr/>
        </p:nvSpPr>
        <p:spPr bwMode="auto">
          <a:xfrm>
            <a:off x="228600" y="372341"/>
            <a:ext cx="4267200" cy="58085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Isa 11:3-5 -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le hará entender diligente en el temor de Jehová. No juzgará según la vista de sus ojos, ni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lo que oigan sus oídos;  sino que juzgará con justicia a los pobres, y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con equidad por los mansos de la tierra;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herirá la tierra con la vara de su boca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con el espíritu de sus labios matará al impío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será la justicia cinto de sus lomos, y la fidelidad ceñidor de su cintura.</a:t>
            </a:r>
          </a:p>
        </p:txBody>
      </p:sp>
      <p:sp>
        <p:nvSpPr>
          <p:cNvPr id="173064" name="AutoShape 8">
            <a:extLst>
              <a:ext uri="{FF2B5EF4-FFF2-40B4-BE49-F238E27FC236}">
                <a16:creationId xmlns:a16="http://schemas.microsoft.com/office/drawing/2014/main" id="{06E87A76-BF58-5460-AB59-912921571500}"/>
              </a:ext>
            </a:extLst>
          </p:cNvPr>
          <p:cNvSpPr>
            <a:spLocks/>
          </p:cNvSpPr>
          <p:nvPr/>
        </p:nvSpPr>
        <p:spPr bwMode="auto">
          <a:xfrm>
            <a:off x="8610600" y="2285999"/>
            <a:ext cx="685800" cy="3352800"/>
          </a:xfrm>
          <a:prstGeom prst="rightBrace">
            <a:avLst>
              <a:gd name="adj1" fmla="val 40741"/>
              <a:gd name="adj2" fmla="val 50000"/>
            </a:avLst>
          </a:prstGeom>
          <a:noFill/>
          <a:ln w="7620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300" b="1">
              <a:latin typeface="Tahoma" panose="020B0604030504040204" pitchFamily="34" charset="0"/>
              <a:ea typeface="Tahoma" panose="020B0604030504040204" pitchFamily="34" charset="0"/>
              <a:cs typeface="Tahoma" panose="020B0604030504040204" pitchFamily="34" charset="0"/>
            </a:endParaRPr>
          </a:p>
        </p:txBody>
      </p:sp>
      <p:sp>
        <p:nvSpPr>
          <p:cNvPr id="173065" name="Text Box 9">
            <a:extLst>
              <a:ext uri="{FF2B5EF4-FFF2-40B4-BE49-F238E27FC236}">
                <a16:creationId xmlns:a16="http://schemas.microsoft.com/office/drawing/2014/main" id="{147D229D-B511-1F3B-6EA0-D65D5DE78F09}"/>
              </a:ext>
            </a:extLst>
          </p:cNvPr>
          <p:cNvSpPr txBox="1">
            <a:spLocks noChangeArrowheads="1"/>
          </p:cNvSpPr>
          <p:nvPr/>
        </p:nvSpPr>
        <p:spPr bwMode="auto">
          <a:xfrm>
            <a:off x="9372601" y="3276599"/>
            <a:ext cx="1387475" cy="11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Un </a:t>
            </a:r>
            <a:endPar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s-CO"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Reino</a:t>
            </a:r>
            <a:endPar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s-CO" altLang="en-US" sz="2300" b="1">
                <a:solidFill>
                  <a:srgbClr val="FFFF00"/>
                </a:solidFill>
                <a:latin typeface="Tahoma" panose="020B0604030504040204" pitchFamily="34" charset="0"/>
                <a:ea typeface="Tahoma" panose="020B0604030504040204" pitchFamily="34" charset="0"/>
                <a:cs typeface="Tahoma" panose="020B0604030504040204" pitchFamily="34" charset="0"/>
              </a:rPr>
              <a:t>Doble</a:t>
            </a:r>
            <a:endParaRPr lang="en-US" altLang="en-US" sz="23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73059"/>
                                        </p:tgtEl>
                                        <p:attrNameLst>
                                          <p:attrName>style.visibility</p:attrName>
                                        </p:attrNameLst>
                                      </p:cBhvr>
                                      <p:to>
                                        <p:strVal val="visible"/>
                                      </p:to>
                                    </p:set>
                                    <p:animEffect transition="in" filter="checkerboard(across)">
                                      <p:cBhvr>
                                        <p:cTn id="7" dur="1000"/>
                                        <p:tgtEl>
                                          <p:spTgt spid="1730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nodeType="clickEffect">
                                  <p:stCondLst>
                                    <p:cond delay="0"/>
                                  </p:stCondLst>
                                  <p:iterate type="wd">
                                    <p:tmPct val="1000"/>
                                  </p:iterate>
                                  <p:childTnLst>
                                    <p:set>
                                      <p:cBhvr>
                                        <p:cTn id="11" dur="1" fill="hold">
                                          <p:stCondLst>
                                            <p:cond delay="0"/>
                                          </p:stCondLst>
                                        </p:cTn>
                                        <p:tgtEl>
                                          <p:spTgt spid="173060"/>
                                        </p:tgtEl>
                                        <p:attrNameLst>
                                          <p:attrName>style.visibility</p:attrName>
                                        </p:attrNameLst>
                                      </p:cBhvr>
                                      <p:to>
                                        <p:strVal val="visible"/>
                                      </p:to>
                                    </p:set>
                                    <p:anim calcmode="lin" valueType="num">
                                      <p:cBhvr>
                                        <p:cTn id="12" dur="1000" fill="hold"/>
                                        <p:tgtEl>
                                          <p:spTgt spid="173060"/>
                                        </p:tgtEl>
                                        <p:attrNameLst>
                                          <p:attrName>ppt_x</p:attrName>
                                        </p:attrNameLst>
                                      </p:cBhvr>
                                      <p:tavLst>
                                        <p:tav tm="0">
                                          <p:val>
                                            <p:strVal val="#ppt_x+#ppt_w/2"/>
                                          </p:val>
                                        </p:tav>
                                        <p:tav tm="100000">
                                          <p:val>
                                            <p:strVal val="#ppt_x"/>
                                          </p:val>
                                        </p:tav>
                                      </p:tavLst>
                                    </p:anim>
                                    <p:anim calcmode="lin" valueType="num">
                                      <p:cBhvr>
                                        <p:cTn id="13" dur="1000" fill="hold"/>
                                        <p:tgtEl>
                                          <p:spTgt spid="173060"/>
                                        </p:tgtEl>
                                        <p:attrNameLst>
                                          <p:attrName>ppt_y</p:attrName>
                                        </p:attrNameLst>
                                      </p:cBhvr>
                                      <p:tavLst>
                                        <p:tav tm="0">
                                          <p:val>
                                            <p:strVal val="#ppt_y"/>
                                          </p:val>
                                        </p:tav>
                                        <p:tav tm="100000">
                                          <p:val>
                                            <p:strVal val="#ppt_y"/>
                                          </p:val>
                                        </p:tav>
                                      </p:tavLst>
                                    </p:anim>
                                    <p:anim calcmode="lin" valueType="num">
                                      <p:cBhvr>
                                        <p:cTn id="14" dur="1000" fill="hold"/>
                                        <p:tgtEl>
                                          <p:spTgt spid="173060"/>
                                        </p:tgtEl>
                                        <p:attrNameLst>
                                          <p:attrName>ppt_w</p:attrName>
                                        </p:attrNameLst>
                                      </p:cBhvr>
                                      <p:tavLst>
                                        <p:tav tm="0">
                                          <p:val>
                                            <p:fltVal val="0"/>
                                          </p:val>
                                        </p:tav>
                                        <p:tav tm="100000">
                                          <p:val>
                                            <p:strVal val="#ppt_w"/>
                                          </p:val>
                                        </p:tav>
                                      </p:tavLst>
                                    </p:anim>
                                    <p:anim calcmode="lin" valueType="num">
                                      <p:cBhvr>
                                        <p:cTn id="15" dur="1000" fill="hold"/>
                                        <p:tgtEl>
                                          <p:spTgt spid="173060"/>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173063"/>
                                        </p:tgtEl>
                                        <p:attrNameLst>
                                          <p:attrName>style.visibility</p:attrName>
                                        </p:attrNameLst>
                                      </p:cBhvr>
                                      <p:to>
                                        <p:strVal val="visible"/>
                                      </p:to>
                                    </p:set>
                                    <p:animEffect transition="in" filter="checkerboard(across)">
                                      <p:cBhvr>
                                        <p:cTn id="20" dur="1000"/>
                                        <p:tgtEl>
                                          <p:spTgt spid="17306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2" fill="hold" nodeType="clickEffect">
                                  <p:stCondLst>
                                    <p:cond delay="0"/>
                                  </p:stCondLst>
                                  <p:iterate type="wd">
                                    <p:tmPct val="1000"/>
                                  </p:iterate>
                                  <p:childTnLst>
                                    <p:set>
                                      <p:cBhvr>
                                        <p:cTn id="24" dur="1" fill="hold">
                                          <p:stCondLst>
                                            <p:cond delay="0"/>
                                          </p:stCondLst>
                                        </p:cTn>
                                        <p:tgtEl>
                                          <p:spTgt spid="173062"/>
                                        </p:tgtEl>
                                        <p:attrNameLst>
                                          <p:attrName>style.visibility</p:attrName>
                                        </p:attrNameLst>
                                      </p:cBhvr>
                                      <p:to>
                                        <p:strVal val="visible"/>
                                      </p:to>
                                    </p:set>
                                    <p:anim calcmode="lin" valueType="num">
                                      <p:cBhvr>
                                        <p:cTn id="25" dur="1000" fill="hold"/>
                                        <p:tgtEl>
                                          <p:spTgt spid="173062"/>
                                        </p:tgtEl>
                                        <p:attrNameLst>
                                          <p:attrName>ppt_x</p:attrName>
                                        </p:attrNameLst>
                                      </p:cBhvr>
                                      <p:tavLst>
                                        <p:tav tm="0">
                                          <p:val>
                                            <p:strVal val="#ppt_x+#ppt_w/2"/>
                                          </p:val>
                                        </p:tav>
                                        <p:tav tm="100000">
                                          <p:val>
                                            <p:strVal val="#ppt_x"/>
                                          </p:val>
                                        </p:tav>
                                      </p:tavLst>
                                    </p:anim>
                                    <p:anim calcmode="lin" valueType="num">
                                      <p:cBhvr>
                                        <p:cTn id="26" dur="1000" fill="hold"/>
                                        <p:tgtEl>
                                          <p:spTgt spid="173062"/>
                                        </p:tgtEl>
                                        <p:attrNameLst>
                                          <p:attrName>ppt_y</p:attrName>
                                        </p:attrNameLst>
                                      </p:cBhvr>
                                      <p:tavLst>
                                        <p:tav tm="0">
                                          <p:val>
                                            <p:strVal val="#ppt_y"/>
                                          </p:val>
                                        </p:tav>
                                        <p:tav tm="100000">
                                          <p:val>
                                            <p:strVal val="#ppt_y"/>
                                          </p:val>
                                        </p:tav>
                                      </p:tavLst>
                                    </p:anim>
                                    <p:anim calcmode="lin" valueType="num">
                                      <p:cBhvr>
                                        <p:cTn id="27" dur="1000" fill="hold"/>
                                        <p:tgtEl>
                                          <p:spTgt spid="173062"/>
                                        </p:tgtEl>
                                        <p:attrNameLst>
                                          <p:attrName>ppt_w</p:attrName>
                                        </p:attrNameLst>
                                      </p:cBhvr>
                                      <p:tavLst>
                                        <p:tav tm="0">
                                          <p:val>
                                            <p:fltVal val="0"/>
                                          </p:val>
                                        </p:tav>
                                        <p:tav tm="100000">
                                          <p:val>
                                            <p:strVal val="#ppt_w"/>
                                          </p:val>
                                        </p:tav>
                                      </p:tavLst>
                                    </p:anim>
                                    <p:anim calcmode="lin" valueType="num">
                                      <p:cBhvr>
                                        <p:cTn id="28" dur="1000" fill="hold"/>
                                        <p:tgtEl>
                                          <p:spTgt spid="173062"/>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288" fill="hold" nodeType="clickEffect">
                                  <p:stCondLst>
                                    <p:cond delay="0"/>
                                  </p:stCondLst>
                                  <p:childTnLst>
                                    <p:set>
                                      <p:cBhvr>
                                        <p:cTn id="32" dur="1" fill="hold">
                                          <p:stCondLst>
                                            <p:cond delay="0"/>
                                          </p:stCondLst>
                                        </p:cTn>
                                        <p:tgtEl>
                                          <p:spTgt spid="173064"/>
                                        </p:tgtEl>
                                        <p:attrNameLst>
                                          <p:attrName>style.visibility</p:attrName>
                                        </p:attrNameLst>
                                      </p:cBhvr>
                                      <p:to>
                                        <p:strVal val="visible"/>
                                      </p:to>
                                    </p:set>
                                    <p:anim calcmode="lin" valueType="num">
                                      <p:cBhvr>
                                        <p:cTn id="33" dur="1000" fill="hold"/>
                                        <p:tgtEl>
                                          <p:spTgt spid="173064"/>
                                        </p:tgtEl>
                                        <p:attrNameLst>
                                          <p:attrName>ppt_w</p:attrName>
                                        </p:attrNameLst>
                                      </p:cBhvr>
                                      <p:tavLst>
                                        <p:tav tm="0">
                                          <p:val>
                                            <p:strVal val="4/3*#ppt_w"/>
                                          </p:val>
                                        </p:tav>
                                        <p:tav tm="100000">
                                          <p:val>
                                            <p:strVal val="#ppt_w"/>
                                          </p:val>
                                        </p:tav>
                                      </p:tavLst>
                                    </p:anim>
                                    <p:anim calcmode="lin" valueType="num">
                                      <p:cBhvr>
                                        <p:cTn id="34" dur="1000" fill="hold"/>
                                        <p:tgtEl>
                                          <p:spTgt spid="173064"/>
                                        </p:tgtEl>
                                        <p:attrNameLst>
                                          <p:attrName>ppt_h</p:attrName>
                                        </p:attrNameLst>
                                      </p:cBhvr>
                                      <p:tavLst>
                                        <p:tav tm="0">
                                          <p:val>
                                            <p:strVal val="4/3*#ppt_h"/>
                                          </p:val>
                                        </p:tav>
                                        <p:tav tm="100000">
                                          <p:val>
                                            <p:strVal val="#ppt_h"/>
                                          </p:val>
                                        </p:tav>
                                      </p:tavLst>
                                    </p:anim>
                                  </p:childTnLst>
                                </p:cTn>
                              </p:par>
                              <p:par>
                                <p:cTn id="35" presetID="23" presetClass="entr" presetSubtype="272" fill="hold" nodeType="withEffect">
                                  <p:stCondLst>
                                    <p:cond delay="0"/>
                                  </p:stCondLst>
                                  <p:childTnLst>
                                    <p:set>
                                      <p:cBhvr>
                                        <p:cTn id="36" dur="1" fill="hold">
                                          <p:stCondLst>
                                            <p:cond delay="0"/>
                                          </p:stCondLst>
                                        </p:cTn>
                                        <p:tgtEl>
                                          <p:spTgt spid="173065"/>
                                        </p:tgtEl>
                                        <p:attrNameLst>
                                          <p:attrName>style.visibility</p:attrName>
                                        </p:attrNameLst>
                                      </p:cBhvr>
                                      <p:to>
                                        <p:strVal val="visible"/>
                                      </p:to>
                                    </p:set>
                                    <p:anim calcmode="lin" valueType="num">
                                      <p:cBhvr>
                                        <p:cTn id="37" dur="1000" fill="hold"/>
                                        <p:tgtEl>
                                          <p:spTgt spid="173065"/>
                                        </p:tgtEl>
                                        <p:attrNameLst>
                                          <p:attrName>ppt_w</p:attrName>
                                        </p:attrNameLst>
                                      </p:cBhvr>
                                      <p:tavLst>
                                        <p:tav tm="0">
                                          <p:val>
                                            <p:strVal val="2/3*#ppt_w"/>
                                          </p:val>
                                        </p:tav>
                                        <p:tav tm="100000">
                                          <p:val>
                                            <p:strVal val="#ppt_w"/>
                                          </p:val>
                                        </p:tav>
                                      </p:tavLst>
                                    </p:anim>
                                    <p:anim calcmode="lin" valueType="num">
                                      <p:cBhvr>
                                        <p:cTn id="38" dur="1000" fill="hold"/>
                                        <p:tgtEl>
                                          <p:spTgt spid="173065"/>
                                        </p:tgtEl>
                                        <p:attrNameLst>
                                          <p:attrName>ppt_h</p:attrName>
                                        </p:attrNameLst>
                                      </p:cBhvr>
                                      <p:tavLst>
                                        <p:tav tm="0">
                                          <p:val>
                                            <p:strVal val="2/3*#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8" presetClass="entr" presetSubtype="32" fill="hold" nodeType="clickEffect">
                                  <p:stCondLst>
                                    <p:cond delay="0"/>
                                  </p:stCondLst>
                                  <p:childTnLst>
                                    <p:set>
                                      <p:cBhvr>
                                        <p:cTn id="42" dur="1" fill="hold">
                                          <p:stCondLst>
                                            <p:cond delay="0"/>
                                          </p:stCondLst>
                                        </p:cTn>
                                        <p:tgtEl>
                                          <p:spTgt spid="173058"/>
                                        </p:tgtEl>
                                        <p:attrNameLst>
                                          <p:attrName>style.visibility</p:attrName>
                                        </p:attrNameLst>
                                      </p:cBhvr>
                                      <p:to>
                                        <p:strVal val="visible"/>
                                      </p:to>
                                    </p:set>
                                    <p:animEffect transition="in" filter="diamond(out)">
                                      <p:cBhvr>
                                        <p:cTn id="43" dur="1000"/>
                                        <p:tgtEl>
                                          <p:spTgt spid="173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animBg="1"/>
      <p:bldP spid="173060" grpId="0"/>
      <p:bldP spid="173062" grpId="0"/>
      <p:bldP spid="173063" grpId="0"/>
      <p:bldP spid="17306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3300" name="Rectangle 4">
            <a:extLst>
              <a:ext uri="{FF2B5EF4-FFF2-40B4-BE49-F238E27FC236}">
                <a16:creationId xmlns:a16="http://schemas.microsoft.com/office/drawing/2014/main" id="{3D4D256D-3595-3623-688F-E17476B3AF37}"/>
              </a:ext>
            </a:extLst>
          </p:cNvPr>
          <p:cNvSpPr>
            <a:spLocks noChangeArrowheads="1"/>
          </p:cNvSpPr>
          <p:nvPr/>
        </p:nvSpPr>
        <p:spPr bwMode="auto">
          <a:xfrm>
            <a:off x="4343400" y="1295400"/>
            <a:ext cx="78486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1:8-9 -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Mas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del Hijo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dice:  Tu trono, oh Dios, por el siglo del siglo;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cetro de equidad es el cetro de tu reino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Has amado la justicia</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aborrecido la maldad, por lo cual te ungió Dios, el Dios tuyo, con óleo de alegría más que a tus compañeros.</a:t>
            </a:r>
          </a:p>
        </p:txBody>
      </p:sp>
      <p:sp>
        <p:nvSpPr>
          <p:cNvPr id="183301" name="Rectangle 5">
            <a:extLst>
              <a:ext uri="{FF2B5EF4-FFF2-40B4-BE49-F238E27FC236}">
                <a16:creationId xmlns:a16="http://schemas.microsoft.com/office/drawing/2014/main" id="{D7B90194-579E-9E01-7FB0-0367F28A221B}"/>
              </a:ext>
            </a:extLst>
          </p:cNvPr>
          <p:cNvSpPr>
            <a:spLocks noChangeArrowheads="1"/>
          </p:cNvSpPr>
          <p:nvPr/>
        </p:nvSpPr>
        <p:spPr bwMode="auto">
          <a:xfrm>
            <a:off x="4343400" y="3352801"/>
            <a:ext cx="78486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Apoc 19:13-16 -</a:t>
            </a: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Estaba </a:t>
            </a:r>
            <a:r>
              <a:rPr lang="es-E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vestido de una ropa teñida en sangre</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y su nombre es:  El Verbo de Dios.  Y los ejércitos celestiales, vestidos de lino finísimo, blanco y limpio, le seguían en caballos blancos.  </a:t>
            </a:r>
            <a:r>
              <a:rPr lang="es-E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De su boca sale una espada aguda, para herir con ella a las naciones, y él las regirá con vara de hierro</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y él pisa el lagar del vino del furor y de la ira del Dios Todo- poderoso.   Y en su vestidura y en su muslo tiene escrito este nombre: Rey de reyes y Señor de señores</a:t>
            </a:r>
          </a:p>
        </p:txBody>
      </p:sp>
      <p:sp>
        <p:nvSpPr>
          <p:cNvPr id="4" name="Rectangle 7">
            <a:extLst>
              <a:ext uri="{FF2B5EF4-FFF2-40B4-BE49-F238E27FC236}">
                <a16:creationId xmlns:a16="http://schemas.microsoft.com/office/drawing/2014/main" id="{2FDAD49E-BFE2-C6B0-B7DA-61D354619BC3}"/>
              </a:ext>
            </a:extLst>
          </p:cNvPr>
          <p:cNvSpPr>
            <a:spLocks noChangeArrowheads="1"/>
          </p:cNvSpPr>
          <p:nvPr/>
        </p:nvSpPr>
        <p:spPr bwMode="auto">
          <a:xfrm>
            <a:off x="0" y="1"/>
            <a:ext cx="4267200" cy="58085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Isa 11:3-5 -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le hará entender diligente en el temor de Jehová. No juzgará según la vista de sus ojos, ni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lo que oigan sus oídos;  sino que juzgará con justicia a los pobres, y </a:t>
            </a: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con equidad por los mansos de la tierra;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herirá la tierra con la vara de su boca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con el espíritu de sus labios matará al impío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será la justicia cinto de sus lomos, y la fidelidad ceñidor de su cintura.</a:t>
            </a:r>
          </a:p>
        </p:txBody>
      </p:sp>
      <p:sp>
        <p:nvSpPr>
          <p:cNvPr id="5" name="Rectangle 2">
            <a:extLst>
              <a:ext uri="{FF2B5EF4-FFF2-40B4-BE49-F238E27FC236}">
                <a16:creationId xmlns:a16="http://schemas.microsoft.com/office/drawing/2014/main" id="{686FBFCD-5797-F3B1-ADF4-D5C8CF6F082E}"/>
              </a:ext>
            </a:extLst>
          </p:cNvPr>
          <p:cNvSpPr>
            <a:spLocks noChangeArrowheads="1"/>
          </p:cNvSpPr>
          <p:nvPr/>
        </p:nvSpPr>
        <p:spPr bwMode="auto">
          <a:xfrm>
            <a:off x="4495800" y="0"/>
            <a:ext cx="7696200" cy="1154162"/>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La Rama de Isa</a:t>
            </a:r>
            <a:r>
              <a:rPr lang="es-CO"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í</a:t>
            </a:r>
            <a:r>
              <a:rPr lang="es-ES" altLang="en-US" sz="2300" b="1" u="sng">
                <a:solidFill>
                  <a:srgbClr val="800000"/>
                </a:solidFill>
                <a:latin typeface="Tahoma" panose="020B0604030504040204" pitchFamily="34" charset="0"/>
                <a:ea typeface="Tahoma" panose="020B0604030504040204" pitchFamily="34" charset="0"/>
                <a:cs typeface="Tahoma" panose="020B0604030504040204" pitchFamily="34" charset="0"/>
              </a:rPr>
              <a:t> tendrá un reino doble</a:t>
            </a:r>
            <a:r>
              <a:rPr lang="es-ES" altLang="en-US" sz="2300" b="1">
                <a:solidFill>
                  <a:srgbClr val="800000"/>
                </a:solidFill>
                <a:latin typeface="Tahoma" panose="020B0604030504040204" pitchFamily="34" charset="0"/>
                <a:ea typeface="Tahoma" panose="020B0604030504040204" pitchFamily="34" charset="0"/>
                <a:cs typeface="Tahoma" panose="020B0604030504040204" pitchFamily="34" charset="0"/>
              </a:rPr>
              <a:t>:</a:t>
            </a:r>
          </a:p>
          <a:p>
            <a:r>
              <a:rPr lang="es-ES" altLang="en-US" sz="2300" b="1">
                <a:latin typeface="Tahoma" panose="020B0604030504040204" pitchFamily="34" charset="0"/>
                <a:ea typeface="Tahoma" panose="020B0604030504040204" pitchFamily="34" charset="0"/>
                <a:cs typeface="Tahoma" panose="020B0604030504040204" pitchFamily="34" charset="0"/>
              </a:rPr>
              <a:t>A. Sobre Su gente:  los mansos, los pobres</a:t>
            </a:r>
          </a:p>
          <a:p>
            <a:r>
              <a:rPr lang="es-ES" altLang="en-US" sz="2300" b="1">
                <a:latin typeface="Tahoma" panose="020B0604030504040204" pitchFamily="34" charset="0"/>
                <a:ea typeface="Tahoma" panose="020B0604030504040204" pitchFamily="34" charset="0"/>
                <a:cs typeface="Tahoma" panose="020B0604030504040204" pitchFamily="34" charset="0"/>
              </a:rPr>
              <a:t>B. Sobre los malos:  la tierra y sus malas naciones</a:t>
            </a:r>
            <a:endParaRPr lang="en-US" altLang="en-US" sz="23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iterate type="wd">
                                    <p:tmPct val="1000"/>
                                  </p:iterate>
                                  <p:childTnLst>
                                    <p:set>
                                      <p:cBhvr>
                                        <p:cTn id="6" dur="1" fill="hold">
                                          <p:stCondLst>
                                            <p:cond delay="0"/>
                                          </p:stCondLst>
                                        </p:cTn>
                                        <p:tgtEl>
                                          <p:spTgt spid="183300"/>
                                        </p:tgtEl>
                                        <p:attrNameLst>
                                          <p:attrName>style.visibility</p:attrName>
                                        </p:attrNameLst>
                                      </p:cBhvr>
                                      <p:to>
                                        <p:strVal val="visible"/>
                                      </p:to>
                                    </p:set>
                                    <p:animEffect transition="in" filter="checkerboard(across)">
                                      <p:cBhvr>
                                        <p:cTn id="7" dur="1000"/>
                                        <p:tgtEl>
                                          <p:spTgt spid="183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5" fill="hold" nodeType="clickEffect">
                                  <p:stCondLst>
                                    <p:cond delay="0"/>
                                  </p:stCondLst>
                                  <p:iterate type="wd">
                                    <p:tmPct val="1000"/>
                                  </p:iterate>
                                  <p:childTnLst>
                                    <p:set>
                                      <p:cBhvr>
                                        <p:cTn id="11" dur="1" fill="hold">
                                          <p:stCondLst>
                                            <p:cond delay="0"/>
                                          </p:stCondLst>
                                        </p:cTn>
                                        <p:tgtEl>
                                          <p:spTgt spid="183301"/>
                                        </p:tgtEl>
                                        <p:attrNameLst>
                                          <p:attrName>style.visibility</p:attrName>
                                        </p:attrNameLst>
                                      </p:cBhvr>
                                      <p:to>
                                        <p:strVal val="visible"/>
                                      </p:to>
                                    </p:set>
                                    <p:animEffect transition="in" filter="checkerboard(down)">
                                      <p:cBhvr>
                                        <p:cTn id="12" dur="1000"/>
                                        <p:tgtEl>
                                          <p:spTgt spid="18330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out)">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0" grpId="0"/>
      <p:bldP spid="183301" grpId="0"/>
      <p:bldP spid="4"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295C7357-C7FF-E4CF-8953-763C536858CF}"/>
              </a:ext>
            </a:extLst>
          </p:cNvPr>
          <p:cNvSpPr>
            <a:spLocks noChangeArrowheads="1"/>
          </p:cNvSpPr>
          <p:nvPr/>
        </p:nvSpPr>
        <p:spPr bwMode="auto">
          <a:xfrm>
            <a:off x="4937126" y="5061603"/>
            <a:ext cx="7254874" cy="76944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200" b="1">
                <a:latin typeface="Tahoma" panose="020B0604030504040204" pitchFamily="34" charset="0"/>
                <a:ea typeface="Tahoma" panose="020B0604030504040204" pitchFamily="34" charset="0"/>
                <a:cs typeface="Tahoma" panose="020B0604030504040204" pitchFamily="34" charset="0"/>
              </a:rPr>
              <a:t>Tiempo de paz entre enemigos mortales …</a:t>
            </a:r>
          </a:p>
          <a:p>
            <a:r>
              <a:rPr lang="es-ES" altLang="en-US" sz="2200" b="1">
                <a:latin typeface="Tahoma" panose="020B0604030504040204" pitchFamily="34" charset="0"/>
                <a:ea typeface="Tahoma" panose="020B0604030504040204" pitchFamily="34" charset="0"/>
                <a:cs typeface="Tahoma" panose="020B0604030504040204" pitchFamily="34" charset="0"/>
              </a:rPr>
              <a:t>Tiempo de conocimiento mundial del Señor</a:t>
            </a:r>
            <a:endParaRPr lang="en-US" altLang="en-US" sz="2200" b="1">
              <a:latin typeface="Tahoma" panose="020B0604030504040204" pitchFamily="34" charset="0"/>
              <a:ea typeface="Tahoma" panose="020B0604030504040204" pitchFamily="34" charset="0"/>
              <a:cs typeface="Tahoma" panose="020B0604030504040204" pitchFamily="34" charset="0"/>
            </a:endParaRPr>
          </a:p>
        </p:txBody>
      </p:sp>
      <p:sp>
        <p:nvSpPr>
          <p:cNvPr id="176131" name="Rectangle 3">
            <a:extLst>
              <a:ext uri="{FF2B5EF4-FFF2-40B4-BE49-F238E27FC236}">
                <a16:creationId xmlns:a16="http://schemas.microsoft.com/office/drawing/2014/main" id="{02D27845-3441-8EEE-AC42-75E70ABB38EB}"/>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Isa 11:6-9 -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Morará el lobo con el cordero, y el leopardo con el cabrito se acostará; el becerro y el león y la bestia doméstica andarán juntos, y un niño los pastoreará.</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La vaca y la osa pacerán, sus crías se echarán juntas; y el león como el buey comerá paja. Y el niño de pecho jugará sobre la cueva del áspid, y el recién destetado extenderá su mano sobre la caverna de la víbora.  No harán mal ni dañarán en todo mi santo monte; porque la tierra será llena del conocimiento de Jehová, como las aguas cubren el mar.</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76133" name="Rectangle 5">
            <a:extLst>
              <a:ext uri="{FF2B5EF4-FFF2-40B4-BE49-F238E27FC236}">
                <a16:creationId xmlns:a16="http://schemas.microsoft.com/office/drawing/2014/main" id="{76DC3AEA-011E-BA2D-51EC-CD70A81EAA68}"/>
              </a:ext>
            </a:extLst>
          </p:cNvPr>
          <p:cNvSpPr>
            <a:spLocks noChangeArrowheads="1"/>
          </p:cNvSpPr>
          <p:nvPr/>
        </p:nvSpPr>
        <p:spPr bwMode="auto">
          <a:xfrm>
            <a:off x="4953000" y="6009229"/>
            <a:ext cx="7239000" cy="76944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La llave para entenderlo se ve en el siguiente verso</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v. 10.</a:t>
            </a:r>
          </a:p>
        </p:txBody>
      </p:sp>
      <p:sp>
        <p:nvSpPr>
          <p:cNvPr id="176134" name="Rectangle 6">
            <a:extLst>
              <a:ext uri="{FF2B5EF4-FFF2-40B4-BE49-F238E27FC236}">
                <a16:creationId xmlns:a16="http://schemas.microsoft.com/office/drawing/2014/main" id="{F33058FD-4C8A-5F99-4CE7-424D450C70A0}"/>
              </a:ext>
            </a:extLst>
          </p:cNvPr>
          <p:cNvSpPr>
            <a:spLocks noChangeArrowheads="1"/>
          </p:cNvSpPr>
          <p:nvPr/>
        </p:nvSpPr>
        <p:spPr bwMode="auto">
          <a:xfrm>
            <a:off x="4873626" y="5095459"/>
            <a:ext cx="7315200" cy="70173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¿Será realizado literalmente, o es una profecía de algo diferente a los animales literales?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76135" name="Text Box 7">
            <a:extLst>
              <a:ext uri="{FF2B5EF4-FFF2-40B4-BE49-F238E27FC236}">
                <a16:creationId xmlns:a16="http://schemas.microsoft.com/office/drawing/2014/main" id="{9E136E24-DF62-05A7-08A3-7AB6DE744808}"/>
              </a:ext>
            </a:extLst>
          </p:cNvPr>
          <p:cNvSpPr txBox="1">
            <a:spLocks noChangeArrowheads="1"/>
          </p:cNvSpPr>
          <p:nvPr/>
        </p:nvSpPr>
        <p:spPr bwMode="auto">
          <a:xfrm>
            <a:off x="5483226" y="762000"/>
            <a:ext cx="381317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Lobo	     cordero</a:t>
            </a:r>
          </a:p>
          <a:p>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Leopardo    cabrito</a:t>
            </a:r>
          </a:p>
          <a:p>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Becerro	     leon, bestia doméstica</a:t>
            </a:r>
          </a:p>
        </p:txBody>
      </p:sp>
      <p:sp>
        <p:nvSpPr>
          <p:cNvPr id="176136" name="Text Box 8">
            <a:extLst>
              <a:ext uri="{FF2B5EF4-FFF2-40B4-BE49-F238E27FC236}">
                <a16:creationId xmlns:a16="http://schemas.microsoft.com/office/drawing/2014/main" id="{B5B4C7DE-9FA5-0E2E-1F93-7FACFFC4FC91}"/>
              </a:ext>
            </a:extLst>
          </p:cNvPr>
          <p:cNvSpPr txBox="1">
            <a:spLocks noChangeArrowheads="1"/>
          </p:cNvSpPr>
          <p:nvPr/>
        </p:nvSpPr>
        <p:spPr bwMode="auto">
          <a:xfrm>
            <a:off x="9424416" y="837653"/>
            <a:ext cx="20732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Pastoreados por un niño</a:t>
            </a:r>
          </a:p>
        </p:txBody>
      </p:sp>
      <p:sp>
        <p:nvSpPr>
          <p:cNvPr id="176137" name="AutoShape 9">
            <a:extLst>
              <a:ext uri="{FF2B5EF4-FFF2-40B4-BE49-F238E27FC236}">
                <a16:creationId xmlns:a16="http://schemas.microsoft.com/office/drawing/2014/main" id="{B5012FF5-9631-FB64-0FD9-9FF033D9D779}"/>
              </a:ext>
            </a:extLst>
          </p:cNvPr>
          <p:cNvSpPr>
            <a:spLocks/>
          </p:cNvSpPr>
          <p:nvPr/>
        </p:nvSpPr>
        <p:spPr bwMode="auto">
          <a:xfrm>
            <a:off x="9067800" y="650874"/>
            <a:ext cx="381000" cy="1143000"/>
          </a:xfrm>
          <a:prstGeom prst="rightBrace">
            <a:avLst>
              <a:gd name="adj1" fmla="val 25000"/>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200" b="1">
              <a:latin typeface="Tahoma" panose="020B0604030504040204" pitchFamily="34" charset="0"/>
              <a:ea typeface="Tahoma" panose="020B0604030504040204" pitchFamily="34" charset="0"/>
              <a:cs typeface="Tahoma" panose="020B0604030504040204" pitchFamily="34" charset="0"/>
            </a:endParaRPr>
          </a:p>
        </p:txBody>
      </p:sp>
      <p:sp>
        <p:nvSpPr>
          <p:cNvPr id="176138" name="Text Box 10">
            <a:extLst>
              <a:ext uri="{FF2B5EF4-FFF2-40B4-BE49-F238E27FC236}">
                <a16:creationId xmlns:a16="http://schemas.microsoft.com/office/drawing/2014/main" id="{BF8ACCB6-6F2D-5615-C53E-EDE4CEB5C07E}"/>
              </a:ext>
            </a:extLst>
          </p:cNvPr>
          <p:cNvSpPr txBox="1">
            <a:spLocks noChangeArrowheads="1"/>
          </p:cNvSpPr>
          <p:nvPr/>
        </p:nvSpPr>
        <p:spPr bwMode="auto">
          <a:xfrm>
            <a:off x="5486400" y="2438400"/>
            <a:ext cx="37338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Vaca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oso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Leon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comerá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paja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Niño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pecho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áspid</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Recien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destetado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víbora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76139" name="Text Box 11">
            <a:extLst>
              <a:ext uri="{FF2B5EF4-FFF2-40B4-BE49-F238E27FC236}">
                <a16:creationId xmlns:a16="http://schemas.microsoft.com/office/drawing/2014/main" id="{7C0F2593-3245-ADDF-CCAC-332420F80635}"/>
              </a:ext>
            </a:extLst>
          </p:cNvPr>
          <p:cNvSpPr txBox="1">
            <a:spLocks noChangeArrowheads="1"/>
          </p:cNvSpPr>
          <p:nvPr/>
        </p:nvSpPr>
        <p:spPr bwMode="auto">
          <a:xfrm>
            <a:off x="9296400" y="2743200"/>
            <a:ext cx="19812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Vivirán juntos en la armonía</a:t>
            </a:r>
          </a:p>
        </p:txBody>
      </p:sp>
      <p:sp>
        <p:nvSpPr>
          <p:cNvPr id="176140" name="AutoShape 12">
            <a:extLst>
              <a:ext uri="{FF2B5EF4-FFF2-40B4-BE49-F238E27FC236}">
                <a16:creationId xmlns:a16="http://schemas.microsoft.com/office/drawing/2014/main" id="{B5F1E0C0-0661-8BBE-79FD-BA835208F815}"/>
              </a:ext>
            </a:extLst>
          </p:cNvPr>
          <p:cNvSpPr>
            <a:spLocks/>
          </p:cNvSpPr>
          <p:nvPr/>
        </p:nvSpPr>
        <p:spPr bwMode="auto">
          <a:xfrm>
            <a:off x="9067800" y="2514598"/>
            <a:ext cx="381000" cy="1336597"/>
          </a:xfrm>
          <a:prstGeom prst="rightBrace">
            <a:avLst>
              <a:gd name="adj1" fmla="val 25000"/>
              <a:gd name="adj2" fmla="val 50000"/>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200" b="1">
              <a:latin typeface="Tahoma" panose="020B0604030504040204" pitchFamily="34" charset="0"/>
              <a:ea typeface="Tahoma" panose="020B0604030504040204" pitchFamily="34" charset="0"/>
              <a:cs typeface="Tahoma" panose="020B0604030504040204" pitchFamily="34" charset="0"/>
            </a:endParaRPr>
          </a:p>
        </p:txBody>
      </p:sp>
      <p:sp>
        <p:nvSpPr>
          <p:cNvPr id="176141" name="Rectangle 13">
            <a:extLst>
              <a:ext uri="{FF2B5EF4-FFF2-40B4-BE49-F238E27FC236}">
                <a16:creationId xmlns:a16="http://schemas.microsoft.com/office/drawing/2014/main" id="{D7CBA2D6-AA8E-7E53-F726-A2F28600B8AF}"/>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Isa 11:6-9 -</a:t>
            </a: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Morará el lobo con el cordero, y el leopardo con el cabrito se acostará; el becerro y el león y la bestia doméstica andarán juntos, y un niño los pastoreará.  </a:t>
            </a:r>
            <a:r>
              <a:rPr lang="es-E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La vaca y la osa pacerán, sus crías se echarán juntas; y el león como el buey comerá paja. Y el niño de pecho jugará sobre la cueva del áspid, y el recién destetado extenderá su mano sobre la caverna de la víbora.</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No harán mal ni dañarán en todo mi santo monte; porque la tierra será llena del conocimiento de Jehová, como las aguas cubren el mar.</a:t>
            </a:r>
            <a:endPar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iterate type="wd">
                                    <p:tmPct val="1000"/>
                                  </p:iterate>
                                  <p:childTnLst>
                                    <p:set>
                                      <p:cBhvr>
                                        <p:cTn id="6" dur="1" fill="hold">
                                          <p:stCondLst>
                                            <p:cond delay="0"/>
                                          </p:stCondLst>
                                        </p:cTn>
                                        <p:tgtEl>
                                          <p:spTgt spid="176131"/>
                                        </p:tgtEl>
                                        <p:attrNameLst>
                                          <p:attrName>style.visibility</p:attrName>
                                        </p:attrNameLst>
                                      </p:cBhvr>
                                      <p:to>
                                        <p:strVal val="visible"/>
                                      </p:to>
                                    </p:set>
                                    <p:animEffect transition="in" filter="barn(inVertical)">
                                      <p:cBhvr>
                                        <p:cTn id="7" dur="1000"/>
                                        <p:tgtEl>
                                          <p:spTgt spid="1761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iterate type="lt">
                                    <p:tmPct val="3000"/>
                                  </p:iterate>
                                  <p:childTnLst>
                                    <p:set>
                                      <p:cBhvr>
                                        <p:cTn id="11" dur="1" fill="hold">
                                          <p:stCondLst>
                                            <p:cond delay="0"/>
                                          </p:stCondLst>
                                        </p:cTn>
                                        <p:tgtEl>
                                          <p:spTgt spid="176135"/>
                                        </p:tgtEl>
                                        <p:attrNameLst>
                                          <p:attrName>style.visibility</p:attrName>
                                        </p:attrNameLst>
                                      </p:cBhvr>
                                      <p:to>
                                        <p:strVal val="visible"/>
                                      </p:to>
                                    </p:set>
                                    <p:animEffect transition="in" filter="barn(outVertical)">
                                      <p:cBhvr>
                                        <p:cTn id="12" dur="1000"/>
                                        <p:tgtEl>
                                          <p:spTgt spid="1761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2" fill="hold" nodeType="clickEffect">
                                  <p:stCondLst>
                                    <p:cond delay="0"/>
                                  </p:stCondLst>
                                  <p:childTnLst>
                                    <p:set>
                                      <p:cBhvr>
                                        <p:cTn id="16" dur="1" fill="hold">
                                          <p:stCondLst>
                                            <p:cond delay="0"/>
                                          </p:stCondLst>
                                        </p:cTn>
                                        <p:tgtEl>
                                          <p:spTgt spid="176137"/>
                                        </p:tgtEl>
                                        <p:attrNameLst>
                                          <p:attrName>style.visibility</p:attrName>
                                        </p:attrNameLst>
                                      </p:cBhvr>
                                      <p:to>
                                        <p:strVal val="visible"/>
                                      </p:to>
                                    </p:set>
                                    <p:anim calcmode="lin" valueType="num">
                                      <p:cBhvr>
                                        <p:cTn id="17" dur="1000" fill="hold"/>
                                        <p:tgtEl>
                                          <p:spTgt spid="176137"/>
                                        </p:tgtEl>
                                        <p:attrNameLst>
                                          <p:attrName>ppt_x</p:attrName>
                                        </p:attrNameLst>
                                      </p:cBhvr>
                                      <p:tavLst>
                                        <p:tav tm="0">
                                          <p:val>
                                            <p:strVal val="#ppt_x+#ppt_w/2"/>
                                          </p:val>
                                        </p:tav>
                                        <p:tav tm="100000">
                                          <p:val>
                                            <p:strVal val="#ppt_x"/>
                                          </p:val>
                                        </p:tav>
                                      </p:tavLst>
                                    </p:anim>
                                    <p:anim calcmode="lin" valueType="num">
                                      <p:cBhvr>
                                        <p:cTn id="18" dur="1000" fill="hold"/>
                                        <p:tgtEl>
                                          <p:spTgt spid="176137"/>
                                        </p:tgtEl>
                                        <p:attrNameLst>
                                          <p:attrName>ppt_y</p:attrName>
                                        </p:attrNameLst>
                                      </p:cBhvr>
                                      <p:tavLst>
                                        <p:tav tm="0">
                                          <p:val>
                                            <p:strVal val="#ppt_y"/>
                                          </p:val>
                                        </p:tav>
                                        <p:tav tm="100000">
                                          <p:val>
                                            <p:strVal val="#ppt_y"/>
                                          </p:val>
                                        </p:tav>
                                      </p:tavLst>
                                    </p:anim>
                                    <p:anim calcmode="lin" valueType="num">
                                      <p:cBhvr>
                                        <p:cTn id="19" dur="1000" fill="hold"/>
                                        <p:tgtEl>
                                          <p:spTgt spid="176137"/>
                                        </p:tgtEl>
                                        <p:attrNameLst>
                                          <p:attrName>ppt_w</p:attrName>
                                        </p:attrNameLst>
                                      </p:cBhvr>
                                      <p:tavLst>
                                        <p:tav tm="0">
                                          <p:val>
                                            <p:fltVal val="0"/>
                                          </p:val>
                                        </p:tav>
                                        <p:tav tm="100000">
                                          <p:val>
                                            <p:strVal val="#ppt_w"/>
                                          </p:val>
                                        </p:tav>
                                      </p:tavLst>
                                    </p:anim>
                                    <p:anim calcmode="lin" valueType="num">
                                      <p:cBhvr>
                                        <p:cTn id="20" dur="1000" fill="hold"/>
                                        <p:tgtEl>
                                          <p:spTgt spid="176137"/>
                                        </p:tgtEl>
                                        <p:attrNameLst>
                                          <p:attrName>ppt_h</p:attrName>
                                        </p:attrNameLst>
                                      </p:cBhvr>
                                      <p:tavLst>
                                        <p:tav tm="0">
                                          <p:val>
                                            <p:strVal val="#ppt_h"/>
                                          </p:val>
                                        </p:tav>
                                        <p:tav tm="100000">
                                          <p:val>
                                            <p:strVal val="#ppt_h"/>
                                          </p:val>
                                        </p:tav>
                                      </p:tavLst>
                                    </p:anim>
                                  </p:childTnLst>
                                </p:cTn>
                              </p:par>
                              <p:par>
                                <p:cTn id="21" presetID="12" presetClass="entr" presetSubtype="8" fill="hold" nodeType="withEffect">
                                  <p:stCondLst>
                                    <p:cond delay="0"/>
                                  </p:stCondLst>
                                  <p:iterate type="lt">
                                    <p:tmPct val="3000"/>
                                  </p:iterate>
                                  <p:childTnLst>
                                    <p:set>
                                      <p:cBhvr>
                                        <p:cTn id="22" dur="1" fill="hold">
                                          <p:stCondLst>
                                            <p:cond delay="0"/>
                                          </p:stCondLst>
                                        </p:cTn>
                                        <p:tgtEl>
                                          <p:spTgt spid="176136"/>
                                        </p:tgtEl>
                                        <p:attrNameLst>
                                          <p:attrName>style.visibility</p:attrName>
                                        </p:attrNameLst>
                                      </p:cBhvr>
                                      <p:to>
                                        <p:strVal val="visible"/>
                                      </p:to>
                                    </p:set>
                                    <p:animEffect transition="in" filter="slide(fromLeft)">
                                      <p:cBhvr>
                                        <p:cTn id="23" dur="1000"/>
                                        <p:tgtEl>
                                          <p:spTgt spid="17613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iterate type="wd">
                                    <p:tmPct val="0"/>
                                  </p:iterate>
                                  <p:childTnLst>
                                    <p:set>
                                      <p:cBhvr>
                                        <p:cTn id="27" dur="1" fill="hold">
                                          <p:stCondLst>
                                            <p:cond delay="0"/>
                                          </p:stCondLst>
                                        </p:cTn>
                                        <p:tgtEl>
                                          <p:spTgt spid="176141"/>
                                        </p:tgtEl>
                                        <p:attrNameLst>
                                          <p:attrName>style.visibility</p:attrName>
                                        </p:attrNameLst>
                                      </p:cBhvr>
                                      <p:to>
                                        <p:strVal val="visible"/>
                                      </p:to>
                                    </p:set>
                                    <p:animEffect transition="in" filter="checkerboard(across)">
                                      <p:cBhvr>
                                        <p:cTn id="28" dur="1000"/>
                                        <p:tgtEl>
                                          <p:spTgt spid="17614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37" fill="hold" nodeType="clickEffect">
                                  <p:stCondLst>
                                    <p:cond delay="0"/>
                                  </p:stCondLst>
                                  <p:iterate type="lt">
                                    <p:tmPct val="3000"/>
                                  </p:iterate>
                                  <p:childTnLst>
                                    <p:set>
                                      <p:cBhvr>
                                        <p:cTn id="32" dur="1" fill="hold">
                                          <p:stCondLst>
                                            <p:cond delay="0"/>
                                          </p:stCondLst>
                                        </p:cTn>
                                        <p:tgtEl>
                                          <p:spTgt spid="176138"/>
                                        </p:tgtEl>
                                        <p:attrNameLst>
                                          <p:attrName>style.visibility</p:attrName>
                                        </p:attrNameLst>
                                      </p:cBhvr>
                                      <p:to>
                                        <p:strVal val="visible"/>
                                      </p:to>
                                    </p:set>
                                    <p:animEffect transition="in" filter="barn(outVertical)">
                                      <p:cBhvr>
                                        <p:cTn id="33" dur="1000"/>
                                        <p:tgtEl>
                                          <p:spTgt spid="17613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7" presetClass="entr" presetSubtype="2" fill="hold" nodeType="clickEffect">
                                  <p:stCondLst>
                                    <p:cond delay="0"/>
                                  </p:stCondLst>
                                  <p:childTnLst>
                                    <p:set>
                                      <p:cBhvr>
                                        <p:cTn id="37" dur="1" fill="hold">
                                          <p:stCondLst>
                                            <p:cond delay="0"/>
                                          </p:stCondLst>
                                        </p:cTn>
                                        <p:tgtEl>
                                          <p:spTgt spid="176140"/>
                                        </p:tgtEl>
                                        <p:attrNameLst>
                                          <p:attrName>style.visibility</p:attrName>
                                        </p:attrNameLst>
                                      </p:cBhvr>
                                      <p:to>
                                        <p:strVal val="visible"/>
                                      </p:to>
                                    </p:set>
                                    <p:anim calcmode="lin" valueType="num">
                                      <p:cBhvr>
                                        <p:cTn id="38" dur="1000" fill="hold"/>
                                        <p:tgtEl>
                                          <p:spTgt spid="176140"/>
                                        </p:tgtEl>
                                        <p:attrNameLst>
                                          <p:attrName>ppt_x</p:attrName>
                                        </p:attrNameLst>
                                      </p:cBhvr>
                                      <p:tavLst>
                                        <p:tav tm="0">
                                          <p:val>
                                            <p:strVal val="#ppt_x+#ppt_w/2"/>
                                          </p:val>
                                        </p:tav>
                                        <p:tav tm="100000">
                                          <p:val>
                                            <p:strVal val="#ppt_x"/>
                                          </p:val>
                                        </p:tav>
                                      </p:tavLst>
                                    </p:anim>
                                    <p:anim calcmode="lin" valueType="num">
                                      <p:cBhvr>
                                        <p:cTn id="39" dur="1000" fill="hold"/>
                                        <p:tgtEl>
                                          <p:spTgt spid="176140"/>
                                        </p:tgtEl>
                                        <p:attrNameLst>
                                          <p:attrName>ppt_y</p:attrName>
                                        </p:attrNameLst>
                                      </p:cBhvr>
                                      <p:tavLst>
                                        <p:tav tm="0">
                                          <p:val>
                                            <p:strVal val="#ppt_y"/>
                                          </p:val>
                                        </p:tav>
                                        <p:tav tm="100000">
                                          <p:val>
                                            <p:strVal val="#ppt_y"/>
                                          </p:val>
                                        </p:tav>
                                      </p:tavLst>
                                    </p:anim>
                                    <p:anim calcmode="lin" valueType="num">
                                      <p:cBhvr>
                                        <p:cTn id="40" dur="1000" fill="hold"/>
                                        <p:tgtEl>
                                          <p:spTgt spid="176140"/>
                                        </p:tgtEl>
                                        <p:attrNameLst>
                                          <p:attrName>ppt_w</p:attrName>
                                        </p:attrNameLst>
                                      </p:cBhvr>
                                      <p:tavLst>
                                        <p:tav tm="0">
                                          <p:val>
                                            <p:fltVal val="0"/>
                                          </p:val>
                                        </p:tav>
                                        <p:tav tm="100000">
                                          <p:val>
                                            <p:strVal val="#ppt_w"/>
                                          </p:val>
                                        </p:tav>
                                      </p:tavLst>
                                    </p:anim>
                                    <p:anim calcmode="lin" valueType="num">
                                      <p:cBhvr>
                                        <p:cTn id="41" dur="1000" fill="hold"/>
                                        <p:tgtEl>
                                          <p:spTgt spid="176140"/>
                                        </p:tgtEl>
                                        <p:attrNameLst>
                                          <p:attrName>ppt_h</p:attrName>
                                        </p:attrNameLst>
                                      </p:cBhvr>
                                      <p:tavLst>
                                        <p:tav tm="0">
                                          <p:val>
                                            <p:strVal val="#ppt_h"/>
                                          </p:val>
                                        </p:tav>
                                        <p:tav tm="100000">
                                          <p:val>
                                            <p:strVal val="#ppt_h"/>
                                          </p:val>
                                        </p:tav>
                                      </p:tavLst>
                                    </p:anim>
                                  </p:childTnLst>
                                </p:cTn>
                              </p:par>
                              <p:par>
                                <p:cTn id="42" presetID="12" presetClass="entr" presetSubtype="8" fill="hold" nodeType="withEffect">
                                  <p:stCondLst>
                                    <p:cond delay="0"/>
                                  </p:stCondLst>
                                  <p:iterate type="lt">
                                    <p:tmPct val="3000"/>
                                  </p:iterate>
                                  <p:childTnLst>
                                    <p:set>
                                      <p:cBhvr>
                                        <p:cTn id="43" dur="1" fill="hold">
                                          <p:stCondLst>
                                            <p:cond delay="0"/>
                                          </p:stCondLst>
                                        </p:cTn>
                                        <p:tgtEl>
                                          <p:spTgt spid="176139"/>
                                        </p:tgtEl>
                                        <p:attrNameLst>
                                          <p:attrName>style.visibility</p:attrName>
                                        </p:attrNameLst>
                                      </p:cBhvr>
                                      <p:to>
                                        <p:strVal val="visible"/>
                                      </p:to>
                                    </p:set>
                                    <p:animEffect transition="in" filter="slide(fromLeft)">
                                      <p:cBhvr>
                                        <p:cTn id="44" dur="1000"/>
                                        <p:tgtEl>
                                          <p:spTgt spid="17613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0" presetClass="entr" presetSubtype="0" fill="hold" nodeType="clickEffect">
                                  <p:stCondLst>
                                    <p:cond delay="0"/>
                                  </p:stCondLst>
                                  <p:childTnLst>
                                    <p:set>
                                      <p:cBhvr>
                                        <p:cTn id="48" dur="1" fill="hold">
                                          <p:stCondLst>
                                            <p:cond delay="0"/>
                                          </p:stCondLst>
                                        </p:cTn>
                                        <p:tgtEl>
                                          <p:spTgt spid="176130">
                                            <p:bg/>
                                          </p:spTgt>
                                        </p:tgtEl>
                                        <p:attrNameLst>
                                          <p:attrName>style.visibility</p:attrName>
                                        </p:attrNameLst>
                                      </p:cBhvr>
                                      <p:to>
                                        <p:strVal val="visible"/>
                                      </p:to>
                                    </p:set>
                                    <p:animEffect transition="in" filter="wedge">
                                      <p:cBhvr>
                                        <p:cTn id="49" dur="1000"/>
                                        <p:tgtEl>
                                          <p:spTgt spid="176130">
                                            <p:bg/>
                                          </p:spTgt>
                                        </p:tgtEl>
                                      </p:cBhvr>
                                    </p:animEffect>
                                  </p:childTnLst>
                                </p:cTn>
                              </p:par>
                              <p:par>
                                <p:cTn id="50" presetID="20" presetClass="entr" presetSubtype="0" fill="hold" nodeType="withEffect">
                                  <p:stCondLst>
                                    <p:cond delay="0"/>
                                  </p:stCondLst>
                                  <p:childTnLst>
                                    <p:set>
                                      <p:cBhvr>
                                        <p:cTn id="51" dur="1" fill="hold">
                                          <p:stCondLst>
                                            <p:cond delay="0"/>
                                          </p:stCondLst>
                                        </p:cTn>
                                        <p:tgtEl>
                                          <p:spTgt spid="176130">
                                            <p:txEl>
                                              <p:pRg st="0" end="0"/>
                                            </p:txEl>
                                          </p:spTgt>
                                        </p:tgtEl>
                                        <p:attrNameLst>
                                          <p:attrName>style.visibility</p:attrName>
                                        </p:attrNameLst>
                                      </p:cBhvr>
                                      <p:to>
                                        <p:strVal val="visible"/>
                                      </p:to>
                                    </p:set>
                                    <p:animEffect transition="in" filter="wedge">
                                      <p:cBhvr>
                                        <p:cTn id="52" dur="1000"/>
                                        <p:tgtEl>
                                          <p:spTgt spid="176130">
                                            <p:txEl>
                                              <p:pRg st="0" end="0"/>
                                            </p:txEl>
                                          </p:spTgt>
                                        </p:tgtEl>
                                      </p:cBhvr>
                                    </p:animEffect>
                                  </p:childTnLst>
                                </p:cTn>
                              </p:par>
                              <p:par>
                                <p:cTn id="53" presetID="20" presetClass="entr" presetSubtype="0" fill="hold" nodeType="withEffect">
                                  <p:stCondLst>
                                    <p:cond delay="0"/>
                                  </p:stCondLst>
                                  <p:childTnLst>
                                    <p:set>
                                      <p:cBhvr>
                                        <p:cTn id="54" dur="1" fill="hold">
                                          <p:stCondLst>
                                            <p:cond delay="0"/>
                                          </p:stCondLst>
                                        </p:cTn>
                                        <p:tgtEl>
                                          <p:spTgt spid="176130">
                                            <p:txEl>
                                              <p:pRg st="1" end="1"/>
                                            </p:txEl>
                                          </p:spTgt>
                                        </p:tgtEl>
                                        <p:attrNameLst>
                                          <p:attrName>style.visibility</p:attrName>
                                        </p:attrNameLst>
                                      </p:cBhvr>
                                      <p:to>
                                        <p:strVal val="visible"/>
                                      </p:to>
                                    </p:set>
                                    <p:animEffect transition="in" filter="wedge">
                                      <p:cBhvr>
                                        <p:cTn id="55" dur="1000"/>
                                        <p:tgtEl>
                                          <p:spTgt spid="176130">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8" presetClass="entr" presetSubtype="32" fill="hold" nodeType="clickEffect">
                                  <p:stCondLst>
                                    <p:cond delay="0"/>
                                  </p:stCondLst>
                                  <p:childTnLst>
                                    <p:set>
                                      <p:cBhvr>
                                        <p:cTn id="59" dur="1" fill="hold">
                                          <p:stCondLst>
                                            <p:cond delay="0"/>
                                          </p:stCondLst>
                                        </p:cTn>
                                        <p:tgtEl>
                                          <p:spTgt spid="176134"/>
                                        </p:tgtEl>
                                        <p:attrNameLst>
                                          <p:attrName>style.visibility</p:attrName>
                                        </p:attrNameLst>
                                      </p:cBhvr>
                                      <p:to>
                                        <p:strVal val="visible"/>
                                      </p:to>
                                    </p:set>
                                    <p:animEffect transition="in" filter="diamond(out)">
                                      <p:cBhvr>
                                        <p:cTn id="60" dur="1000"/>
                                        <p:tgtEl>
                                          <p:spTgt spid="17613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nodeType="clickEffect">
                                  <p:stCondLst>
                                    <p:cond delay="0"/>
                                  </p:stCondLst>
                                  <p:childTnLst>
                                    <p:set>
                                      <p:cBhvr>
                                        <p:cTn id="64" dur="1" fill="hold">
                                          <p:stCondLst>
                                            <p:cond delay="0"/>
                                          </p:stCondLst>
                                        </p:cTn>
                                        <p:tgtEl>
                                          <p:spTgt spid="176133"/>
                                        </p:tgtEl>
                                        <p:attrNameLst>
                                          <p:attrName>style.visibility</p:attrName>
                                        </p:attrNameLst>
                                      </p:cBhvr>
                                      <p:to>
                                        <p:strVal val="visible"/>
                                      </p:to>
                                    </p:set>
                                    <p:animEffect transition="in" filter="blinds(horizontal)">
                                      <p:cBhvr>
                                        <p:cTn id="65" dur="1000"/>
                                        <p:tgtEl>
                                          <p:spTgt spid="176133"/>
                                        </p:tgtEl>
                                      </p:cBhvr>
                                    </p:animEffect>
                                  </p:childTnLst>
                                </p:cTn>
                              </p:par>
                              <p:par>
                                <p:cTn id="66" presetID="16" presetClass="entr" presetSubtype="21" fill="hold" nodeType="withEffect">
                                  <p:stCondLst>
                                    <p:cond delay="0"/>
                                  </p:stCondLst>
                                  <p:iterate type="wd">
                                    <p:tmPct val="1000"/>
                                  </p:iterate>
                                  <p:childTnLst>
                                    <p:set>
                                      <p:cBhvr>
                                        <p:cTn id="67" dur="1" fill="hold">
                                          <p:stCondLst>
                                            <p:cond delay="0"/>
                                          </p:stCondLst>
                                        </p:cTn>
                                        <p:tgtEl>
                                          <p:spTgt spid="176141"/>
                                        </p:tgtEl>
                                        <p:attrNameLst>
                                          <p:attrName>style.visibility</p:attrName>
                                        </p:attrNameLst>
                                      </p:cBhvr>
                                      <p:to>
                                        <p:strVal val="visible"/>
                                      </p:to>
                                    </p:set>
                                    <p:animEffect transition="in" filter="barn(inVertical)">
                                      <p:cBhvr>
                                        <p:cTn id="68" dur="1000"/>
                                        <p:tgtEl>
                                          <p:spTgt spid="176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build="allAtOnce" animBg="1"/>
      <p:bldP spid="176131" grpId="0"/>
      <p:bldP spid="176133" grpId="0" animBg="1"/>
      <p:bldP spid="176134" grpId="0" animBg="1"/>
      <p:bldP spid="176135" grpId="0"/>
      <p:bldP spid="176136" grpId="0"/>
      <p:bldP spid="176138" grpId="0"/>
      <p:bldP spid="176139" grpId="0"/>
      <p:bldP spid="176141" grpId="0"/>
      <p:bldP spid="176141"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7154" name="Rectangle 2">
            <a:extLst>
              <a:ext uri="{FF2B5EF4-FFF2-40B4-BE49-F238E27FC236}">
                <a16:creationId xmlns:a16="http://schemas.microsoft.com/office/drawing/2014/main" id="{A69F6FF9-4F71-B771-F2BA-6931BEA6B3A4}"/>
              </a:ext>
            </a:extLst>
          </p:cNvPr>
          <p:cNvSpPr>
            <a:spLocks noChangeArrowheads="1"/>
          </p:cNvSpPr>
          <p:nvPr/>
        </p:nvSpPr>
        <p:spPr bwMode="auto">
          <a:xfrm>
            <a:off x="5029200" y="0"/>
            <a:ext cx="7162800" cy="76944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200" b="1" dirty="0">
                <a:latin typeface="Tahoma" panose="020B0604030504040204" pitchFamily="34" charset="0"/>
                <a:ea typeface="Tahoma" panose="020B0604030504040204" pitchFamily="34" charset="0"/>
                <a:cs typeface="Tahoma" panose="020B0604030504040204" pitchFamily="34" charset="0"/>
              </a:rPr>
              <a:t>Tiempo de paz entre enemigos mortales …</a:t>
            </a:r>
          </a:p>
          <a:p>
            <a:r>
              <a:rPr lang="es-ES" altLang="en-US" sz="2200" b="1" dirty="0">
                <a:latin typeface="Tahoma" panose="020B0604030504040204" pitchFamily="34" charset="0"/>
                <a:ea typeface="Tahoma" panose="020B0604030504040204" pitchFamily="34" charset="0"/>
                <a:cs typeface="Tahoma" panose="020B0604030504040204" pitchFamily="34" charset="0"/>
              </a:rPr>
              <a:t>Tiempo de conocimiento mundial del Señor</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77155" name="Rectangle 3">
            <a:extLst>
              <a:ext uri="{FF2B5EF4-FFF2-40B4-BE49-F238E27FC236}">
                <a16:creationId xmlns:a16="http://schemas.microsoft.com/office/drawing/2014/main" id="{50088984-CBF5-177C-40B6-C249E1556833}"/>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Isa 11:10-12 -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Asimismo acontecerá en aquel tiempo, que Jehová alzará otra vez su mano para recobrar el remanente de su pueblo que aún quede en Asiria, Egipto,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p>
        </p:txBody>
      </p:sp>
      <p:sp>
        <p:nvSpPr>
          <p:cNvPr id="177156" name="Rectangle 4">
            <a:extLst>
              <a:ext uri="{FF2B5EF4-FFF2-40B4-BE49-F238E27FC236}">
                <a16:creationId xmlns:a16="http://schemas.microsoft.com/office/drawing/2014/main" id="{C46FB510-F42C-804C-D6FB-7267C6EF837F}"/>
              </a:ext>
            </a:extLst>
          </p:cNvPr>
          <p:cNvSpPr>
            <a:spLocks noChangeArrowheads="1"/>
          </p:cNvSpPr>
          <p:nvPr/>
        </p:nvSpPr>
        <p:spPr bwMode="auto">
          <a:xfrm>
            <a:off x="5029200" y="1378227"/>
            <a:ext cx="71628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Esto será realizado cuando la Raíz, la Rama, de Isaí este de pie para reunir todas las naciones en Él — a Su reposo.</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77157" name="Rectangle 5">
            <a:extLst>
              <a:ext uri="{FF2B5EF4-FFF2-40B4-BE49-F238E27FC236}">
                <a16:creationId xmlns:a16="http://schemas.microsoft.com/office/drawing/2014/main" id="{65129883-900F-D0DA-6D37-D8556CE06B1D}"/>
              </a:ext>
            </a:extLst>
          </p:cNvPr>
          <p:cNvSpPr>
            <a:spLocks noChangeArrowheads="1"/>
          </p:cNvSpPr>
          <p:nvPr/>
        </p:nvSpPr>
        <p:spPr bwMode="auto">
          <a:xfrm>
            <a:off x="5105400" y="5801589"/>
            <a:ext cx="7086600" cy="76944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v. 10 apunta a la realización de esto en los días de Jesús, como es visto en Rom.15:8-12.</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77158" name="Rectangle 6">
            <a:extLst>
              <a:ext uri="{FF2B5EF4-FFF2-40B4-BE49-F238E27FC236}">
                <a16:creationId xmlns:a16="http://schemas.microsoft.com/office/drawing/2014/main" id="{73AB895A-30D2-17FC-60CE-A781FEEFDB65}"/>
              </a:ext>
            </a:extLst>
          </p:cNvPr>
          <p:cNvSpPr>
            <a:spLocks noChangeArrowheads="1"/>
          </p:cNvSpPr>
          <p:nvPr/>
        </p:nvSpPr>
        <p:spPr bwMode="auto">
          <a:xfrm>
            <a:off x="5029200" y="2635936"/>
            <a:ext cx="7162800" cy="1685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En otras palabras, esto pasó cuando Jesús proclamó Su evangelio del perdón, salvación a todo el mundo, llamando a hombres de todas las naciones a Su reino de reposo y paz espiritual</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77159" name="Rectangle 7">
            <a:extLst>
              <a:ext uri="{FF2B5EF4-FFF2-40B4-BE49-F238E27FC236}">
                <a16:creationId xmlns:a16="http://schemas.microsoft.com/office/drawing/2014/main" id="{7FECFE68-014B-247A-1E73-7BCA7CEB89E5}"/>
              </a:ext>
            </a:extLst>
          </p:cNvPr>
          <p:cNvSpPr>
            <a:spLocks noChangeArrowheads="1"/>
          </p:cNvSpPr>
          <p:nvPr/>
        </p:nvSpPr>
        <p:spPr bwMode="auto">
          <a:xfrm>
            <a:off x="5029200" y="4495800"/>
            <a:ext cx="71628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En Jesús, la naturaleza bestial del hombre es hecha sujeta al Espíritu de Dios: esto describe el efecto de Jesús sobre los pecadores.</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iterate type="wd">
                                    <p:tmPct val="1000"/>
                                  </p:iterate>
                                  <p:childTnLst>
                                    <p:set>
                                      <p:cBhvr>
                                        <p:cTn id="6" dur="1" fill="hold">
                                          <p:stCondLst>
                                            <p:cond delay="0"/>
                                          </p:stCondLst>
                                        </p:cTn>
                                        <p:tgtEl>
                                          <p:spTgt spid="177155"/>
                                        </p:tgtEl>
                                        <p:attrNameLst>
                                          <p:attrName>style.visibility</p:attrName>
                                        </p:attrNameLst>
                                      </p:cBhvr>
                                      <p:to>
                                        <p:strVal val="visible"/>
                                      </p:to>
                                    </p:set>
                                    <p:anim calcmode="lin" valueType="num">
                                      <p:cBhvr additive="base">
                                        <p:cTn id="7" dur="1000" fill="hold"/>
                                        <p:tgtEl>
                                          <p:spTgt spid="177155"/>
                                        </p:tgtEl>
                                        <p:attrNameLst>
                                          <p:attrName>ppt_x</p:attrName>
                                        </p:attrNameLst>
                                      </p:cBhvr>
                                      <p:tavLst>
                                        <p:tav tm="0">
                                          <p:val>
                                            <p:strVal val="0-#ppt_w/2"/>
                                          </p:val>
                                        </p:tav>
                                        <p:tav tm="100000">
                                          <p:val>
                                            <p:strVal val="#ppt_x"/>
                                          </p:val>
                                        </p:tav>
                                      </p:tavLst>
                                    </p:anim>
                                    <p:anim calcmode="lin" valueType="num">
                                      <p:cBhvr additive="base">
                                        <p:cTn id="8" dur="1000" fill="hold"/>
                                        <p:tgtEl>
                                          <p:spTgt spid="17715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177154">
                                            <p:bg/>
                                          </p:spTgt>
                                        </p:tgtEl>
                                        <p:attrNameLst>
                                          <p:attrName>style.visibility</p:attrName>
                                        </p:attrNameLst>
                                      </p:cBhvr>
                                      <p:to>
                                        <p:strVal val="visible"/>
                                      </p:to>
                                    </p:set>
                                    <p:animEffect transition="in" filter="blinds(horizontal)">
                                      <p:cBhvr>
                                        <p:cTn id="13" dur="1000"/>
                                        <p:tgtEl>
                                          <p:spTgt spid="177154">
                                            <p:bg/>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77154">
                                            <p:txEl>
                                              <p:pRg st="0" end="0"/>
                                            </p:txEl>
                                          </p:spTgt>
                                        </p:tgtEl>
                                        <p:attrNameLst>
                                          <p:attrName>style.visibility</p:attrName>
                                        </p:attrNameLst>
                                      </p:cBhvr>
                                      <p:to>
                                        <p:strVal val="visible"/>
                                      </p:to>
                                    </p:set>
                                    <p:animEffect transition="in" filter="blinds(horizontal)">
                                      <p:cBhvr>
                                        <p:cTn id="16" dur="1000"/>
                                        <p:tgtEl>
                                          <p:spTgt spid="177154">
                                            <p:txEl>
                                              <p:pRg st="0" end="0"/>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177154">
                                            <p:txEl>
                                              <p:pRg st="1" end="1"/>
                                            </p:txEl>
                                          </p:spTgt>
                                        </p:tgtEl>
                                        <p:attrNameLst>
                                          <p:attrName>style.visibility</p:attrName>
                                        </p:attrNameLst>
                                      </p:cBhvr>
                                      <p:to>
                                        <p:strVal val="visible"/>
                                      </p:to>
                                    </p:set>
                                    <p:animEffect transition="in" filter="blinds(horizontal)">
                                      <p:cBhvr>
                                        <p:cTn id="19" dur="1000"/>
                                        <p:tgtEl>
                                          <p:spTgt spid="177154">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32" fill="hold" nodeType="clickEffect">
                                  <p:stCondLst>
                                    <p:cond delay="0"/>
                                  </p:stCondLst>
                                  <p:iterate type="wd">
                                    <p:tmPct val="1000"/>
                                  </p:iterate>
                                  <p:childTnLst>
                                    <p:set>
                                      <p:cBhvr>
                                        <p:cTn id="23" dur="1" fill="hold">
                                          <p:stCondLst>
                                            <p:cond delay="0"/>
                                          </p:stCondLst>
                                        </p:cTn>
                                        <p:tgtEl>
                                          <p:spTgt spid="177156"/>
                                        </p:tgtEl>
                                        <p:attrNameLst>
                                          <p:attrName>style.visibility</p:attrName>
                                        </p:attrNameLst>
                                      </p:cBhvr>
                                      <p:to>
                                        <p:strVal val="visible"/>
                                      </p:to>
                                    </p:set>
                                    <p:animEffect transition="in" filter="diamond(out)">
                                      <p:cBhvr>
                                        <p:cTn id="24" dur="1000"/>
                                        <p:tgtEl>
                                          <p:spTgt spid="17715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32" fill="hold" nodeType="clickEffect">
                                  <p:stCondLst>
                                    <p:cond delay="0"/>
                                  </p:stCondLst>
                                  <p:iterate type="wd">
                                    <p:tmPct val="1000"/>
                                  </p:iterate>
                                  <p:childTnLst>
                                    <p:set>
                                      <p:cBhvr>
                                        <p:cTn id="28" dur="1" fill="hold">
                                          <p:stCondLst>
                                            <p:cond delay="0"/>
                                          </p:stCondLst>
                                        </p:cTn>
                                        <p:tgtEl>
                                          <p:spTgt spid="177158"/>
                                        </p:tgtEl>
                                        <p:attrNameLst>
                                          <p:attrName>style.visibility</p:attrName>
                                        </p:attrNameLst>
                                      </p:cBhvr>
                                      <p:to>
                                        <p:strVal val="visible"/>
                                      </p:to>
                                    </p:set>
                                    <p:animEffect transition="in" filter="diamond(out)">
                                      <p:cBhvr>
                                        <p:cTn id="29" dur="1000"/>
                                        <p:tgtEl>
                                          <p:spTgt spid="17715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32" fill="hold" nodeType="clickEffect">
                                  <p:stCondLst>
                                    <p:cond delay="0"/>
                                  </p:stCondLst>
                                  <p:iterate type="wd">
                                    <p:tmPct val="1000"/>
                                  </p:iterate>
                                  <p:childTnLst>
                                    <p:set>
                                      <p:cBhvr>
                                        <p:cTn id="33" dur="1" fill="hold">
                                          <p:stCondLst>
                                            <p:cond delay="0"/>
                                          </p:stCondLst>
                                        </p:cTn>
                                        <p:tgtEl>
                                          <p:spTgt spid="177159"/>
                                        </p:tgtEl>
                                        <p:attrNameLst>
                                          <p:attrName>style.visibility</p:attrName>
                                        </p:attrNameLst>
                                      </p:cBhvr>
                                      <p:to>
                                        <p:strVal val="visible"/>
                                      </p:to>
                                    </p:set>
                                    <p:animEffect transition="in" filter="diamond(out)">
                                      <p:cBhvr>
                                        <p:cTn id="34" dur="1000"/>
                                        <p:tgtEl>
                                          <p:spTgt spid="17715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nodeType="clickEffect">
                                  <p:stCondLst>
                                    <p:cond delay="0"/>
                                  </p:stCondLst>
                                  <p:childTnLst>
                                    <p:set>
                                      <p:cBhvr>
                                        <p:cTn id="38" dur="1" fill="hold">
                                          <p:stCondLst>
                                            <p:cond delay="0"/>
                                          </p:stCondLst>
                                        </p:cTn>
                                        <p:tgtEl>
                                          <p:spTgt spid="177157"/>
                                        </p:tgtEl>
                                        <p:attrNameLst>
                                          <p:attrName>style.visibility</p:attrName>
                                        </p:attrNameLst>
                                      </p:cBhvr>
                                      <p:to>
                                        <p:strVal val="visible"/>
                                      </p:to>
                                    </p:set>
                                    <p:animEffect transition="in" filter="dissolve">
                                      <p:cBhvr>
                                        <p:cTn id="39" dur="1000"/>
                                        <p:tgtEl>
                                          <p:spTgt spid="177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build="allAtOnce" animBg="1"/>
      <p:bldP spid="177155" grpId="0"/>
      <p:bldP spid="177156" grpId="0"/>
      <p:bldP spid="177157" grpId="0" animBg="1"/>
      <p:bldP spid="177158" grpId="0"/>
      <p:bldP spid="17715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8180" name="Rectangle 4">
            <a:extLst>
              <a:ext uri="{FF2B5EF4-FFF2-40B4-BE49-F238E27FC236}">
                <a16:creationId xmlns:a16="http://schemas.microsoft.com/office/drawing/2014/main" id="{F0FF1144-C538-0BB4-6183-38D8BB7E1899}"/>
              </a:ext>
            </a:extLst>
          </p:cNvPr>
          <p:cNvSpPr>
            <a:spLocks noChangeArrowheads="1"/>
          </p:cNvSpPr>
          <p:nvPr/>
        </p:nvSpPr>
        <p:spPr bwMode="auto">
          <a:xfrm>
            <a:off x="5352288" y="771197"/>
            <a:ext cx="6858000" cy="4401205"/>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b="1" dirty="0">
                <a:solidFill>
                  <a:srgbClr val="800000"/>
                </a:solidFill>
                <a:latin typeface="Tahoma" panose="020B0604030504040204" pitchFamily="34" charset="0"/>
                <a:ea typeface="Tahoma" panose="020B0604030504040204" pitchFamily="34" charset="0"/>
                <a:cs typeface="Tahoma" panose="020B0604030504040204" pitchFamily="34" charset="0"/>
              </a:rPr>
              <a:t>Rom 15:8-13 -</a:t>
            </a:r>
            <a:r>
              <a:rPr lang="en-US" altLang="en-US" sz="2000" b="1" dirty="0">
                <a:latin typeface="Tahoma" panose="020B0604030504040204" pitchFamily="34" charset="0"/>
                <a:ea typeface="Tahoma" panose="020B0604030504040204" pitchFamily="34" charset="0"/>
                <a:cs typeface="Tahoma" panose="020B0604030504040204" pitchFamily="34" charset="0"/>
              </a:rPr>
              <a:t> </a:t>
            </a:r>
            <a:r>
              <a:rPr lang="es-ES" altLang="en-US" sz="2000" b="1" dirty="0">
                <a:latin typeface="Tahoma" panose="020B0604030504040204" pitchFamily="34" charset="0"/>
                <a:ea typeface="Tahoma" panose="020B0604030504040204" pitchFamily="34" charset="0"/>
                <a:cs typeface="Tahoma" panose="020B0604030504040204" pitchFamily="34" charset="0"/>
              </a:rPr>
              <a:t>Pues os digo, que Cristo Jesús vino a ser siervo de la circuncisión para mostrar la verdad de Dios, para confirmar las promesas hechas a los padres, y para que los gentiles glorifiquen a Dios por su misericordia, </a:t>
            </a:r>
            <a:r>
              <a:rPr lang="es-ES" altLang="en-US" sz="2000" b="1" dirty="0">
                <a:solidFill>
                  <a:srgbClr val="800000"/>
                </a:solidFill>
                <a:latin typeface="Tahoma" panose="020B0604030504040204" pitchFamily="34" charset="0"/>
                <a:ea typeface="Tahoma" panose="020B0604030504040204" pitchFamily="34" charset="0"/>
                <a:cs typeface="Tahoma" panose="020B0604030504040204" pitchFamily="34" charset="0"/>
              </a:rPr>
              <a:t>como está escrito</a:t>
            </a:r>
            <a:r>
              <a:rPr lang="es-ES" altLang="en-US" sz="2000" b="1" dirty="0">
                <a:latin typeface="Tahoma" panose="020B0604030504040204" pitchFamily="34" charset="0"/>
                <a:ea typeface="Tahoma" panose="020B0604030504040204" pitchFamily="34" charset="0"/>
                <a:cs typeface="Tahoma" panose="020B0604030504040204" pitchFamily="34" charset="0"/>
              </a:rPr>
              <a:t>:  Por tanto, yo te confesaré entre los gentiles, y cantaré a tu nombre.  </a:t>
            </a:r>
            <a:r>
              <a:rPr lang="es-ES" altLang="en-US" sz="2000" b="1" dirty="0">
                <a:solidFill>
                  <a:srgbClr val="800000"/>
                </a:solidFill>
                <a:latin typeface="Tahoma" panose="020B0604030504040204" pitchFamily="34" charset="0"/>
                <a:ea typeface="Tahoma" panose="020B0604030504040204" pitchFamily="34" charset="0"/>
                <a:cs typeface="Tahoma" panose="020B0604030504040204" pitchFamily="34" charset="0"/>
              </a:rPr>
              <a:t>Y otra vez dice:</a:t>
            </a:r>
            <a:r>
              <a:rPr lang="es-ES" altLang="en-US" sz="2000" b="1" dirty="0">
                <a:latin typeface="Tahoma" panose="020B0604030504040204" pitchFamily="34" charset="0"/>
                <a:ea typeface="Tahoma" panose="020B0604030504040204" pitchFamily="34" charset="0"/>
                <a:cs typeface="Tahoma" panose="020B0604030504040204" pitchFamily="34" charset="0"/>
              </a:rPr>
              <a:t>  Alegraos, gentiles, con su pueblo.  </a:t>
            </a:r>
            <a:r>
              <a:rPr lang="es-ES" altLang="en-US" sz="2000" b="1" dirty="0">
                <a:solidFill>
                  <a:srgbClr val="800000"/>
                </a:solidFill>
                <a:latin typeface="Tahoma" panose="020B0604030504040204" pitchFamily="34" charset="0"/>
                <a:ea typeface="Tahoma" panose="020B0604030504040204" pitchFamily="34" charset="0"/>
                <a:cs typeface="Tahoma" panose="020B0604030504040204" pitchFamily="34" charset="0"/>
              </a:rPr>
              <a:t>Y otra vez</a:t>
            </a:r>
            <a:r>
              <a:rPr lang="es-ES" altLang="en-US" sz="2000" b="1" dirty="0">
                <a:latin typeface="Tahoma" panose="020B0604030504040204" pitchFamily="34" charset="0"/>
                <a:ea typeface="Tahoma" panose="020B0604030504040204" pitchFamily="34" charset="0"/>
                <a:cs typeface="Tahoma" panose="020B0604030504040204" pitchFamily="34" charset="0"/>
              </a:rPr>
              <a:t>:  Alabad al Señor todos los gentiles, y magnificadle todos los pueblos.  </a:t>
            </a:r>
            <a:r>
              <a:rPr lang="es-ES" altLang="en-US" sz="2000" b="1" dirty="0">
                <a:solidFill>
                  <a:srgbClr val="800000"/>
                </a:solidFill>
                <a:latin typeface="Tahoma" panose="020B0604030504040204" pitchFamily="34" charset="0"/>
                <a:ea typeface="Tahoma" panose="020B0604030504040204" pitchFamily="34" charset="0"/>
                <a:cs typeface="Tahoma" panose="020B0604030504040204" pitchFamily="34" charset="0"/>
              </a:rPr>
              <a:t>Y otra vez dice</a:t>
            </a:r>
            <a:r>
              <a:rPr lang="es-ES" altLang="en-US" sz="2000" b="1" dirty="0">
                <a:latin typeface="Tahoma" panose="020B0604030504040204" pitchFamily="34" charset="0"/>
                <a:ea typeface="Tahoma" panose="020B0604030504040204" pitchFamily="34" charset="0"/>
                <a:cs typeface="Tahoma" panose="020B0604030504040204" pitchFamily="34" charset="0"/>
              </a:rPr>
              <a:t> Isaías:  Estará la raíz de Isaí, y el que se levantará a regir los gentiles; los gentiles esperarán en él.  Y el Dios de esperanza os llene de todo gozo y paz en el creer, para que abundéis en esperanza por el poder del Espíritu Santo.</a:t>
            </a:r>
          </a:p>
        </p:txBody>
      </p:sp>
      <p:sp>
        <p:nvSpPr>
          <p:cNvPr id="178184" name="Rectangle 8">
            <a:extLst>
              <a:ext uri="{FF2B5EF4-FFF2-40B4-BE49-F238E27FC236}">
                <a16:creationId xmlns:a16="http://schemas.microsoft.com/office/drawing/2014/main" id="{7D5197F4-19F9-9304-2019-1096B984EB01}"/>
              </a:ext>
            </a:extLst>
          </p:cNvPr>
          <p:cNvSpPr>
            <a:spLocks noChangeArrowheads="1"/>
          </p:cNvSpPr>
          <p:nvPr/>
        </p:nvSpPr>
        <p:spPr bwMode="auto">
          <a:xfrm>
            <a:off x="5352288" y="5265738"/>
            <a:ext cx="6858000" cy="14773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90000"/>
              </a:lnSpc>
            </a:pPr>
            <a:r>
              <a:rPr lang="es-ES" altLang="en-US" sz="2000" b="1" dirty="0">
                <a:latin typeface="Tahoma" panose="020B0604030504040204" pitchFamily="34" charset="0"/>
                <a:ea typeface="Tahoma" panose="020B0604030504040204" pitchFamily="34" charset="0"/>
                <a:cs typeface="Tahoma" panose="020B0604030504040204" pitchFamily="34" charset="0"/>
              </a:rPr>
              <a:t>v. 10 habla de la entrada de los gentiles con Israel </a:t>
            </a:r>
          </a:p>
          <a:p>
            <a:pPr>
              <a:lnSpc>
                <a:spcPct val="90000"/>
              </a:lnSpc>
            </a:pPr>
            <a:r>
              <a:rPr lang="es-ES" altLang="en-US" sz="2000" b="1" dirty="0">
                <a:latin typeface="Tahoma" panose="020B0604030504040204" pitchFamily="34" charset="0"/>
                <a:ea typeface="Tahoma" panose="020B0604030504040204" pitchFamily="34" charset="0"/>
                <a:cs typeface="Tahoma" panose="020B0604030504040204" pitchFamily="34" charset="0"/>
              </a:rPr>
              <a:t>en coexistencia pacífica como 1 cuerpo, no más </a:t>
            </a:r>
          </a:p>
          <a:p>
            <a:pPr>
              <a:lnSpc>
                <a:spcPct val="90000"/>
              </a:lnSpc>
            </a:pPr>
            <a:r>
              <a:rPr lang="es-ES" altLang="en-US" sz="2000" b="1" dirty="0">
                <a:latin typeface="Tahoma" panose="020B0604030504040204" pitchFamily="34" charset="0"/>
                <a:ea typeface="Tahoma" panose="020B0604030504040204" pitchFamily="34" charset="0"/>
                <a:cs typeface="Tahoma" panose="020B0604030504040204" pitchFamily="34" charset="0"/>
              </a:rPr>
              <a:t>guerra ni separación. “En aquel día” es el día de la </a:t>
            </a:r>
          </a:p>
          <a:p>
            <a:pPr>
              <a:lnSpc>
                <a:spcPct val="90000"/>
              </a:lnSpc>
            </a:pPr>
            <a:r>
              <a:rPr lang="es-ES" altLang="en-US" sz="2000" b="1" dirty="0">
                <a:latin typeface="Tahoma" panose="020B0604030504040204" pitchFamily="34" charset="0"/>
                <a:ea typeface="Tahoma" panose="020B0604030504040204" pitchFamily="34" charset="0"/>
                <a:cs typeface="Tahoma" panose="020B0604030504040204" pitchFamily="34" charset="0"/>
              </a:rPr>
              <a:t>predicación de Pablo acerca del reino de Jesús </a:t>
            </a:r>
          </a:p>
          <a:p>
            <a:pPr>
              <a:lnSpc>
                <a:spcPct val="90000"/>
              </a:lnSpc>
            </a:pPr>
            <a:r>
              <a:rPr lang="es-ES" altLang="en-US" sz="2000" b="1" dirty="0">
                <a:latin typeface="Tahoma" panose="020B0604030504040204" pitchFamily="34" charset="0"/>
                <a:ea typeface="Tahoma" panose="020B0604030504040204" pitchFamily="34" charset="0"/>
                <a:cs typeface="Tahoma" panose="020B0604030504040204" pitchFamily="34" charset="0"/>
              </a:rPr>
              <a:t>sobre el trono de David</a:t>
            </a:r>
            <a:r>
              <a:rPr lang="en-US" altLang="en-US" sz="2000" b="1" dirty="0">
                <a:latin typeface="Tahoma" panose="020B0604030504040204" pitchFamily="34" charset="0"/>
                <a:ea typeface="Tahoma" panose="020B0604030504040204" pitchFamily="34" charset="0"/>
                <a:cs typeface="Tahoma" panose="020B0604030504040204" pitchFamily="34" charset="0"/>
              </a:rPr>
              <a:t>.</a:t>
            </a:r>
          </a:p>
        </p:txBody>
      </p:sp>
      <p:sp>
        <p:nvSpPr>
          <p:cNvPr id="4" name="Rectangle 2">
            <a:extLst>
              <a:ext uri="{FF2B5EF4-FFF2-40B4-BE49-F238E27FC236}">
                <a16:creationId xmlns:a16="http://schemas.microsoft.com/office/drawing/2014/main" id="{8A153DD1-CCEB-2C00-2F6A-BADDE7187AA5}"/>
              </a:ext>
            </a:extLst>
          </p:cNvPr>
          <p:cNvSpPr>
            <a:spLocks noChangeArrowheads="1"/>
          </p:cNvSpPr>
          <p:nvPr/>
        </p:nvSpPr>
        <p:spPr bwMode="auto">
          <a:xfrm>
            <a:off x="5334000" y="0"/>
            <a:ext cx="6858000" cy="76944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200" b="1" dirty="0">
                <a:latin typeface="Tahoma" panose="020B0604030504040204" pitchFamily="34" charset="0"/>
                <a:ea typeface="Tahoma" panose="020B0604030504040204" pitchFamily="34" charset="0"/>
                <a:cs typeface="Tahoma" panose="020B0604030504040204" pitchFamily="34" charset="0"/>
              </a:rPr>
              <a:t>Tiempo de paz entre enemigos mortales …</a:t>
            </a:r>
          </a:p>
          <a:p>
            <a:r>
              <a:rPr lang="es-ES" altLang="en-US" sz="2200" b="1" dirty="0">
                <a:latin typeface="Tahoma" panose="020B0604030504040204" pitchFamily="34" charset="0"/>
                <a:ea typeface="Tahoma" panose="020B0604030504040204" pitchFamily="34" charset="0"/>
                <a:cs typeface="Tahoma" panose="020B0604030504040204" pitchFamily="34" charset="0"/>
              </a:rPr>
              <a:t>Tiempo de conocimiento mundial del Señor</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3">
            <a:extLst>
              <a:ext uri="{FF2B5EF4-FFF2-40B4-BE49-F238E27FC236}">
                <a16:creationId xmlns:a16="http://schemas.microsoft.com/office/drawing/2014/main" id="{1E95AA04-0DFC-3A99-940D-A1904F8472F4}"/>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Isa 11:10-12 -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Asimismo acontecerá en aquel tiempo, que Jehová alzará otra vez su mano para recobrar el remanente de su pueblo que aún quede en Asiria, Egipto,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p>
        </p:txBody>
      </p:sp>
      <p:sp>
        <p:nvSpPr>
          <p:cNvPr id="178186" name="AutoShape 10">
            <a:extLst>
              <a:ext uri="{FF2B5EF4-FFF2-40B4-BE49-F238E27FC236}">
                <a16:creationId xmlns:a16="http://schemas.microsoft.com/office/drawing/2014/main" id="{B49E5448-2223-5D4E-0DCA-F247806FB2B0}"/>
              </a:ext>
            </a:extLst>
          </p:cNvPr>
          <p:cNvSpPr>
            <a:spLocks noChangeArrowheads="1"/>
          </p:cNvSpPr>
          <p:nvPr/>
        </p:nvSpPr>
        <p:spPr bwMode="auto">
          <a:xfrm>
            <a:off x="3200400" y="1919496"/>
            <a:ext cx="2286000" cy="457200"/>
          </a:xfrm>
          <a:prstGeom prst="rightArrowCallout">
            <a:avLst>
              <a:gd name="adj1" fmla="val 25000"/>
              <a:gd name="adj2" fmla="val 25000"/>
              <a:gd name="adj3" fmla="val 72222"/>
              <a:gd name="adj4" fmla="val 66667"/>
            </a:avLst>
          </a:prstGeom>
          <a:solidFill>
            <a:srgbClr val="800000"/>
          </a:solidFill>
          <a:ln w="9525">
            <a:solidFill>
              <a:schemeClr val="tx1"/>
            </a:solidFill>
            <a:miter lim="800000"/>
            <a:headEnd/>
            <a:tailEnd/>
          </a:ln>
          <a:effectLst>
            <a:outerShdw dist="35921" dir="2700000" algn="ctr" rotWithShape="0">
              <a:srgbClr val="FFFF00"/>
            </a:outerShdw>
          </a:effectLst>
        </p:spPr>
        <p:txBody>
          <a:bodyPr wrap="none" anchor="ctr"/>
          <a:lstStyle/>
          <a:p>
            <a:pPr algn="ctr"/>
            <a:r>
              <a:rPr lang="en-US" altLang="en-US" sz="2000" b="1">
                <a:solidFill>
                  <a:srgbClr val="FFFF00"/>
                </a:solidFill>
                <a:latin typeface="Tahoma" panose="020B0604030504040204" pitchFamily="34" charset="0"/>
                <a:ea typeface="Tahoma" panose="020B0604030504040204" pitchFamily="34" charset="0"/>
                <a:cs typeface="Tahoma" panose="020B0604030504040204" pitchFamily="34" charset="0"/>
              </a:rPr>
              <a:t>Sal 18:49</a:t>
            </a:r>
          </a:p>
        </p:txBody>
      </p:sp>
      <p:sp>
        <p:nvSpPr>
          <p:cNvPr id="178187" name="AutoShape 11">
            <a:extLst>
              <a:ext uri="{FF2B5EF4-FFF2-40B4-BE49-F238E27FC236}">
                <a16:creationId xmlns:a16="http://schemas.microsoft.com/office/drawing/2014/main" id="{1ACC6FD9-33F5-CEE8-FB3A-A031B6909896}"/>
              </a:ext>
            </a:extLst>
          </p:cNvPr>
          <p:cNvSpPr>
            <a:spLocks noChangeArrowheads="1"/>
          </p:cNvSpPr>
          <p:nvPr/>
        </p:nvSpPr>
        <p:spPr bwMode="auto">
          <a:xfrm>
            <a:off x="3200400" y="2521848"/>
            <a:ext cx="2286000" cy="457200"/>
          </a:xfrm>
          <a:prstGeom prst="rightArrowCallout">
            <a:avLst>
              <a:gd name="adj1" fmla="val 25000"/>
              <a:gd name="adj2" fmla="val 25000"/>
              <a:gd name="adj3" fmla="val 72222"/>
              <a:gd name="adj4" fmla="val 66667"/>
            </a:avLst>
          </a:prstGeom>
          <a:solidFill>
            <a:srgbClr val="800000"/>
          </a:solidFill>
          <a:ln w="9525">
            <a:solidFill>
              <a:schemeClr val="tx1"/>
            </a:solidFill>
            <a:miter lim="800000"/>
            <a:headEnd/>
            <a:tailEnd/>
          </a:ln>
          <a:effectLst>
            <a:outerShdw dist="35921" dir="2700000" algn="ctr" rotWithShape="0">
              <a:srgbClr val="FFFF00"/>
            </a:outerShdw>
          </a:effectLst>
        </p:spPr>
        <p:txBody>
          <a:bodyPr wrap="none" anchor="ctr"/>
          <a:lstStyle/>
          <a:p>
            <a:r>
              <a:rPr lang="en-US" altLang="en-US" sz="2000" b="1">
                <a:solidFill>
                  <a:srgbClr val="FFFF00"/>
                </a:solidFill>
                <a:latin typeface="Tahoma" panose="020B0604030504040204" pitchFamily="34" charset="0"/>
                <a:ea typeface="Tahoma" panose="020B0604030504040204" pitchFamily="34" charset="0"/>
                <a:cs typeface="Tahoma" panose="020B0604030504040204" pitchFamily="34" charset="0"/>
              </a:rPr>
              <a:t>Deut 32:43</a:t>
            </a:r>
          </a:p>
        </p:txBody>
      </p:sp>
      <p:sp>
        <p:nvSpPr>
          <p:cNvPr id="178188" name="AutoShape 12">
            <a:extLst>
              <a:ext uri="{FF2B5EF4-FFF2-40B4-BE49-F238E27FC236}">
                <a16:creationId xmlns:a16="http://schemas.microsoft.com/office/drawing/2014/main" id="{7F15ADD9-B801-BFB0-DFEC-408AD5BB3448}"/>
              </a:ext>
            </a:extLst>
          </p:cNvPr>
          <p:cNvSpPr>
            <a:spLocks noChangeArrowheads="1"/>
          </p:cNvSpPr>
          <p:nvPr/>
        </p:nvSpPr>
        <p:spPr bwMode="auto">
          <a:xfrm>
            <a:off x="3200400" y="3048000"/>
            <a:ext cx="2285999" cy="381000"/>
          </a:xfrm>
          <a:prstGeom prst="rightArrowCallout">
            <a:avLst>
              <a:gd name="adj1" fmla="val 25000"/>
              <a:gd name="adj2" fmla="val 25000"/>
              <a:gd name="adj3" fmla="val 82917"/>
              <a:gd name="adj4" fmla="val 66667"/>
            </a:avLst>
          </a:prstGeom>
          <a:solidFill>
            <a:srgbClr val="800000"/>
          </a:solidFill>
          <a:ln w="9525">
            <a:solidFill>
              <a:schemeClr val="tx1"/>
            </a:solidFill>
            <a:miter lim="800000"/>
            <a:headEnd/>
            <a:tailEnd/>
          </a:ln>
          <a:effectLst>
            <a:outerShdw dist="35921" dir="2700000" algn="ctr" rotWithShape="0">
              <a:srgbClr val="FFFF00"/>
            </a:outerShdw>
          </a:effectLst>
        </p:spPr>
        <p:txBody>
          <a:bodyPr wrap="none" anchor="ctr"/>
          <a:lstStyle/>
          <a:p>
            <a:pPr algn="ctr"/>
            <a:r>
              <a:rPr lang="en-US" altLang="en-US" sz="2000" b="1">
                <a:solidFill>
                  <a:srgbClr val="FFFF00"/>
                </a:solidFill>
                <a:latin typeface="Tahoma" panose="020B0604030504040204" pitchFamily="34" charset="0"/>
                <a:ea typeface="Tahoma" panose="020B0604030504040204" pitchFamily="34" charset="0"/>
                <a:cs typeface="Tahoma" panose="020B0604030504040204" pitchFamily="34" charset="0"/>
              </a:rPr>
              <a:t>Sal 117:1</a:t>
            </a:r>
          </a:p>
        </p:txBody>
      </p:sp>
      <p:sp>
        <p:nvSpPr>
          <p:cNvPr id="178189" name="AutoShape 13">
            <a:extLst>
              <a:ext uri="{FF2B5EF4-FFF2-40B4-BE49-F238E27FC236}">
                <a16:creationId xmlns:a16="http://schemas.microsoft.com/office/drawing/2014/main" id="{A8DD8BE5-2D14-B29F-30DD-351BCED5AC8C}"/>
              </a:ext>
            </a:extLst>
          </p:cNvPr>
          <p:cNvSpPr>
            <a:spLocks noChangeArrowheads="1"/>
          </p:cNvSpPr>
          <p:nvPr/>
        </p:nvSpPr>
        <p:spPr bwMode="auto">
          <a:xfrm>
            <a:off x="3249855" y="3497952"/>
            <a:ext cx="2187087" cy="457200"/>
          </a:xfrm>
          <a:prstGeom prst="rightArrowCallout">
            <a:avLst>
              <a:gd name="adj1" fmla="val 25000"/>
              <a:gd name="adj2" fmla="val 25000"/>
              <a:gd name="adj3" fmla="val 69097"/>
              <a:gd name="adj4" fmla="val 66667"/>
            </a:avLst>
          </a:prstGeom>
          <a:solidFill>
            <a:srgbClr val="800000"/>
          </a:solidFill>
          <a:ln w="9525">
            <a:solidFill>
              <a:schemeClr val="tx1"/>
            </a:solidFill>
            <a:miter lim="800000"/>
            <a:headEnd/>
            <a:tailEnd/>
          </a:ln>
          <a:effectLst>
            <a:outerShdw dist="35921" dir="2700000" algn="ctr" rotWithShape="0">
              <a:srgbClr val="FFFF00"/>
            </a:outerShdw>
          </a:effectLst>
        </p:spPr>
        <p:txBody>
          <a:bodyPr wrap="none" anchor="ctr"/>
          <a:lstStyle/>
          <a:p>
            <a:pPr algn="ctr"/>
            <a:r>
              <a:rPr lang="en-US" altLang="en-US" sz="2000" b="1">
                <a:solidFill>
                  <a:srgbClr val="FFFF00"/>
                </a:solidFill>
                <a:latin typeface="Tahoma" panose="020B0604030504040204" pitchFamily="34" charset="0"/>
                <a:ea typeface="Tahoma" panose="020B0604030504040204" pitchFamily="34" charset="0"/>
                <a:cs typeface="Tahoma" panose="020B0604030504040204" pitchFamily="34" charset="0"/>
              </a:rPr>
              <a:t>Isa 11:10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78180"/>
                                        </p:tgtEl>
                                        <p:attrNameLst>
                                          <p:attrName>style.visibility</p:attrName>
                                        </p:attrNameLst>
                                      </p:cBhvr>
                                      <p:to>
                                        <p:strVal val="visible"/>
                                      </p:to>
                                    </p:set>
                                    <p:animEffect transition="in" filter="box(out)">
                                      <p:cBhvr>
                                        <p:cTn id="7" dur="1000"/>
                                        <p:tgtEl>
                                          <p:spTgt spid="1781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178186"/>
                                        </p:tgtEl>
                                        <p:attrNameLst>
                                          <p:attrName>style.visibility</p:attrName>
                                        </p:attrNameLst>
                                      </p:cBhvr>
                                      <p:to>
                                        <p:strVal val="visible"/>
                                      </p:to>
                                    </p:set>
                                    <p:animEffect transition="in" filter="slide(fromLeft)">
                                      <p:cBhvr>
                                        <p:cTn id="12" dur="1000"/>
                                        <p:tgtEl>
                                          <p:spTgt spid="1781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childTnLst>
                                    <p:set>
                                      <p:cBhvr>
                                        <p:cTn id="16" dur="1" fill="hold">
                                          <p:stCondLst>
                                            <p:cond delay="0"/>
                                          </p:stCondLst>
                                        </p:cTn>
                                        <p:tgtEl>
                                          <p:spTgt spid="178187"/>
                                        </p:tgtEl>
                                        <p:attrNameLst>
                                          <p:attrName>style.visibility</p:attrName>
                                        </p:attrNameLst>
                                      </p:cBhvr>
                                      <p:to>
                                        <p:strVal val="visible"/>
                                      </p:to>
                                    </p:set>
                                    <p:animEffect transition="in" filter="slide(fromLeft)">
                                      <p:cBhvr>
                                        <p:cTn id="17" dur="1000"/>
                                        <p:tgtEl>
                                          <p:spTgt spid="1781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8" fill="hold" nodeType="clickEffect">
                                  <p:stCondLst>
                                    <p:cond delay="0"/>
                                  </p:stCondLst>
                                  <p:childTnLst>
                                    <p:set>
                                      <p:cBhvr>
                                        <p:cTn id="21" dur="1" fill="hold">
                                          <p:stCondLst>
                                            <p:cond delay="0"/>
                                          </p:stCondLst>
                                        </p:cTn>
                                        <p:tgtEl>
                                          <p:spTgt spid="178188"/>
                                        </p:tgtEl>
                                        <p:attrNameLst>
                                          <p:attrName>style.visibility</p:attrName>
                                        </p:attrNameLst>
                                      </p:cBhvr>
                                      <p:to>
                                        <p:strVal val="visible"/>
                                      </p:to>
                                    </p:set>
                                    <p:animEffect transition="in" filter="slide(fromLeft)">
                                      <p:cBhvr>
                                        <p:cTn id="22" dur="1000"/>
                                        <p:tgtEl>
                                          <p:spTgt spid="1781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nodeType="clickEffect">
                                  <p:stCondLst>
                                    <p:cond delay="0"/>
                                  </p:stCondLst>
                                  <p:childTnLst>
                                    <p:set>
                                      <p:cBhvr>
                                        <p:cTn id="26" dur="1" fill="hold">
                                          <p:stCondLst>
                                            <p:cond delay="0"/>
                                          </p:stCondLst>
                                        </p:cTn>
                                        <p:tgtEl>
                                          <p:spTgt spid="178189"/>
                                        </p:tgtEl>
                                        <p:attrNameLst>
                                          <p:attrName>style.visibility</p:attrName>
                                        </p:attrNameLst>
                                      </p:cBhvr>
                                      <p:to>
                                        <p:strVal val="visible"/>
                                      </p:to>
                                    </p:set>
                                    <p:animEffect transition="in" filter="slide(fromLeft)">
                                      <p:cBhvr>
                                        <p:cTn id="27" dur="1000"/>
                                        <p:tgtEl>
                                          <p:spTgt spid="1781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32" fill="hold" nodeType="clickEffect">
                                  <p:stCondLst>
                                    <p:cond delay="0"/>
                                  </p:stCondLst>
                                  <p:childTnLst>
                                    <p:set>
                                      <p:cBhvr>
                                        <p:cTn id="31" dur="1" fill="hold">
                                          <p:stCondLst>
                                            <p:cond delay="0"/>
                                          </p:stCondLst>
                                        </p:cTn>
                                        <p:tgtEl>
                                          <p:spTgt spid="178184"/>
                                        </p:tgtEl>
                                        <p:attrNameLst>
                                          <p:attrName>style.visibility</p:attrName>
                                        </p:attrNameLst>
                                      </p:cBhvr>
                                      <p:to>
                                        <p:strVal val="visible"/>
                                      </p:to>
                                    </p:set>
                                    <p:animEffect transition="in" filter="diamond(out)">
                                      <p:cBhvr>
                                        <p:cTn id="32" dur="1000"/>
                                        <p:tgtEl>
                                          <p:spTgt spid="178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0" grpId="0" animBg="1"/>
      <p:bldP spid="178184" grpId="0" animBg="1"/>
      <p:bldP spid="4" grpId="0" build="allAtOnce" animBg="1"/>
      <p:bldP spid="5" grpId="0"/>
      <p:bldP spid="178186" grpId="0" animBg="1"/>
      <p:bldP spid="178187" grpId="0" animBg="1"/>
      <p:bldP spid="178188" grpId="0" animBg="1"/>
      <p:bldP spid="17818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DDE64F6B-14D8-F2F2-C588-B02B4A8DF340}"/>
              </a:ext>
            </a:extLst>
          </p:cNvPr>
          <p:cNvSpPr>
            <a:spLocks noChangeArrowheads="1"/>
          </p:cNvSpPr>
          <p:nvPr/>
        </p:nvSpPr>
        <p:spPr bwMode="auto">
          <a:xfrm>
            <a:off x="5257800" y="0"/>
            <a:ext cx="7010400" cy="762000"/>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s-ES" altLang="en-US" sz="2200" b="1" dirty="0">
                <a:latin typeface="Tahoma" panose="020B0604030504040204" pitchFamily="34" charset="0"/>
                <a:ea typeface="Tahoma" panose="020B0604030504040204" pitchFamily="34" charset="0"/>
                <a:cs typeface="Tahoma" panose="020B0604030504040204" pitchFamily="34" charset="0"/>
              </a:rPr>
              <a:t>Tiempo de paz entre enemigos mortales …</a:t>
            </a:r>
          </a:p>
          <a:p>
            <a:r>
              <a:rPr lang="es-ES" altLang="en-US" sz="2200" b="1" dirty="0">
                <a:latin typeface="Tahoma" panose="020B0604030504040204" pitchFamily="34" charset="0"/>
                <a:ea typeface="Tahoma" panose="020B0604030504040204" pitchFamily="34" charset="0"/>
                <a:cs typeface="Tahoma" panose="020B0604030504040204" pitchFamily="34" charset="0"/>
              </a:rPr>
              <a:t>Tiempo de conocimiento mundial del Señor</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79203" name="Rectangle 3">
            <a:extLst>
              <a:ext uri="{FF2B5EF4-FFF2-40B4-BE49-F238E27FC236}">
                <a16:creationId xmlns:a16="http://schemas.microsoft.com/office/drawing/2014/main" id="{C1317E4D-EC74-0AC7-0936-4C50B9E45F01}"/>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11:10-12 -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Asimismo acontecerá en aquel tiempo, que Jehová alzará otra vez su mano para recobrar el remanente de su pueblo que aún quede en Asiria, Egipto,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79205" name="Rectangle 5">
            <a:extLst>
              <a:ext uri="{FF2B5EF4-FFF2-40B4-BE49-F238E27FC236}">
                <a16:creationId xmlns:a16="http://schemas.microsoft.com/office/drawing/2014/main" id="{F3CD19F3-57BE-BBD3-7E45-7B0BEAA5F4E2}"/>
              </a:ext>
            </a:extLst>
          </p:cNvPr>
          <p:cNvSpPr>
            <a:spLocks noChangeArrowheads="1"/>
          </p:cNvSpPr>
          <p:nvPr/>
        </p:nvSpPr>
        <p:spPr bwMode="auto">
          <a:xfrm>
            <a:off x="5279136" y="830336"/>
            <a:ext cx="7010400" cy="13111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El espíritu del judío y gentil fueron unidos en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Cristo: reconciliados con Dios y el uno con el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otro por el Espíritu Santo, por el cual todos los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hombres pueden ser nacidos de nuevo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79210" name="Rectangle 10">
            <a:extLst>
              <a:ext uri="{FF2B5EF4-FFF2-40B4-BE49-F238E27FC236}">
                <a16:creationId xmlns:a16="http://schemas.microsoft.com/office/drawing/2014/main" id="{54578D16-636A-2136-0275-BD94272BFDAD}"/>
              </a:ext>
            </a:extLst>
          </p:cNvPr>
          <p:cNvSpPr>
            <a:spLocks noChangeArrowheads="1"/>
          </p:cNvSpPr>
          <p:nvPr/>
        </p:nvSpPr>
        <p:spPr bwMode="auto">
          <a:xfrm>
            <a:off x="4800600" y="2209800"/>
            <a:ext cx="7391400" cy="465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Rom 5:10 -</a:t>
            </a:r>
            <a:r>
              <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Porque si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siendo enemigos, fuimos reconciliados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con Dios por la muerte de su Hijo, mucho más, estando reconciliados, seremos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salvos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por su vida.</a:t>
            </a:r>
            <a:endPar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1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2 Cor 5:18-19 -</a:t>
            </a:r>
            <a:r>
              <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Y todo esto proviene de Dios, quien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nos reconcilió consigo mismo por Cristo</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y nos dio el ministerio de la reconciliación; que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Dios estaba en Cristo reconciliando consigo al mundo</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no tomándoles en cuenta a los hombres sus pecados, y nos encargó a nosotros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la palabra de la reconciliación</a:t>
            </a:r>
            <a:endPar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1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Col 1:22 -</a:t>
            </a:r>
            <a:r>
              <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ahora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os ha reconciliado en su cuerpo de carne, por medio de la muerte</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para presentaros santos y sin mancha e irreprensibles delante de él;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79203"/>
                                        </p:tgtEl>
                                        <p:attrNameLst>
                                          <p:attrName>style.visibility</p:attrName>
                                        </p:attrNameLst>
                                      </p:cBhvr>
                                      <p:to>
                                        <p:strVal val="visible"/>
                                      </p:to>
                                    </p:set>
                                    <p:animEffect transition="in" filter="checkerboard(across)">
                                      <p:cBhvr>
                                        <p:cTn id="7" dur="1000"/>
                                        <p:tgtEl>
                                          <p:spTgt spid="1792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179205">
                                            <p:bg/>
                                          </p:spTgt>
                                        </p:tgtEl>
                                        <p:attrNameLst>
                                          <p:attrName>style.visibility</p:attrName>
                                        </p:attrNameLst>
                                      </p:cBhvr>
                                      <p:to>
                                        <p:strVal val="visible"/>
                                      </p:to>
                                    </p:set>
                                    <p:animEffect transition="in" filter="wedge">
                                      <p:cBhvr>
                                        <p:cTn id="12" dur="1000"/>
                                        <p:tgtEl>
                                          <p:spTgt spid="179205">
                                            <p:bg/>
                                          </p:spTgt>
                                        </p:tgtEl>
                                      </p:cBhvr>
                                    </p:animEffect>
                                  </p:childTnLst>
                                </p:cTn>
                              </p:par>
                              <p:par>
                                <p:cTn id="13" presetID="20" presetClass="entr" presetSubtype="0" fill="hold" nodeType="withEffect">
                                  <p:stCondLst>
                                    <p:cond delay="0"/>
                                  </p:stCondLst>
                                  <p:childTnLst>
                                    <p:set>
                                      <p:cBhvr>
                                        <p:cTn id="14" dur="1" fill="hold">
                                          <p:stCondLst>
                                            <p:cond delay="0"/>
                                          </p:stCondLst>
                                        </p:cTn>
                                        <p:tgtEl>
                                          <p:spTgt spid="179205">
                                            <p:txEl>
                                              <p:pRg st="0" end="0"/>
                                            </p:txEl>
                                          </p:spTgt>
                                        </p:tgtEl>
                                        <p:attrNameLst>
                                          <p:attrName>style.visibility</p:attrName>
                                        </p:attrNameLst>
                                      </p:cBhvr>
                                      <p:to>
                                        <p:strVal val="visible"/>
                                      </p:to>
                                    </p:set>
                                    <p:animEffect transition="in" filter="wedge">
                                      <p:cBhvr>
                                        <p:cTn id="15" dur="1000"/>
                                        <p:tgtEl>
                                          <p:spTgt spid="179205">
                                            <p:txEl>
                                              <p:pRg st="0" end="0"/>
                                            </p:txEl>
                                          </p:spTgt>
                                        </p:tgtEl>
                                      </p:cBhvr>
                                    </p:animEffect>
                                  </p:childTnLst>
                                </p:cTn>
                              </p:par>
                              <p:par>
                                <p:cTn id="16" presetID="20" presetClass="entr" presetSubtype="0" fill="hold" nodeType="withEffect">
                                  <p:stCondLst>
                                    <p:cond delay="0"/>
                                  </p:stCondLst>
                                  <p:childTnLst>
                                    <p:set>
                                      <p:cBhvr>
                                        <p:cTn id="17" dur="1" fill="hold">
                                          <p:stCondLst>
                                            <p:cond delay="0"/>
                                          </p:stCondLst>
                                        </p:cTn>
                                        <p:tgtEl>
                                          <p:spTgt spid="179205">
                                            <p:txEl>
                                              <p:pRg st="1" end="1"/>
                                            </p:txEl>
                                          </p:spTgt>
                                        </p:tgtEl>
                                        <p:attrNameLst>
                                          <p:attrName>style.visibility</p:attrName>
                                        </p:attrNameLst>
                                      </p:cBhvr>
                                      <p:to>
                                        <p:strVal val="visible"/>
                                      </p:to>
                                    </p:set>
                                    <p:animEffect transition="in" filter="wedge">
                                      <p:cBhvr>
                                        <p:cTn id="18" dur="1000"/>
                                        <p:tgtEl>
                                          <p:spTgt spid="179205">
                                            <p:txEl>
                                              <p:pRg st="1" end="1"/>
                                            </p:txEl>
                                          </p:spTgt>
                                        </p:tgtEl>
                                      </p:cBhvr>
                                    </p:animEffect>
                                  </p:childTnLst>
                                </p:cTn>
                              </p:par>
                              <p:par>
                                <p:cTn id="19" presetID="20" presetClass="entr" presetSubtype="0" fill="hold" nodeType="withEffect">
                                  <p:stCondLst>
                                    <p:cond delay="0"/>
                                  </p:stCondLst>
                                  <p:childTnLst>
                                    <p:set>
                                      <p:cBhvr>
                                        <p:cTn id="20" dur="1" fill="hold">
                                          <p:stCondLst>
                                            <p:cond delay="0"/>
                                          </p:stCondLst>
                                        </p:cTn>
                                        <p:tgtEl>
                                          <p:spTgt spid="179205">
                                            <p:txEl>
                                              <p:pRg st="2" end="2"/>
                                            </p:txEl>
                                          </p:spTgt>
                                        </p:tgtEl>
                                        <p:attrNameLst>
                                          <p:attrName>style.visibility</p:attrName>
                                        </p:attrNameLst>
                                      </p:cBhvr>
                                      <p:to>
                                        <p:strVal val="visible"/>
                                      </p:to>
                                    </p:set>
                                    <p:animEffect transition="in" filter="wedge">
                                      <p:cBhvr>
                                        <p:cTn id="21" dur="1000"/>
                                        <p:tgtEl>
                                          <p:spTgt spid="179205">
                                            <p:txEl>
                                              <p:pRg st="2" end="2"/>
                                            </p:txEl>
                                          </p:spTgt>
                                        </p:tgtEl>
                                      </p:cBhvr>
                                    </p:animEffect>
                                  </p:childTnLst>
                                </p:cTn>
                              </p:par>
                              <p:par>
                                <p:cTn id="22" presetID="20" presetClass="entr" presetSubtype="0" fill="hold" nodeType="withEffect">
                                  <p:stCondLst>
                                    <p:cond delay="0"/>
                                  </p:stCondLst>
                                  <p:childTnLst>
                                    <p:set>
                                      <p:cBhvr>
                                        <p:cTn id="23" dur="1" fill="hold">
                                          <p:stCondLst>
                                            <p:cond delay="0"/>
                                          </p:stCondLst>
                                        </p:cTn>
                                        <p:tgtEl>
                                          <p:spTgt spid="179205">
                                            <p:txEl>
                                              <p:pRg st="3" end="3"/>
                                            </p:txEl>
                                          </p:spTgt>
                                        </p:tgtEl>
                                        <p:attrNameLst>
                                          <p:attrName>style.visibility</p:attrName>
                                        </p:attrNameLst>
                                      </p:cBhvr>
                                      <p:to>
                                        <p:strVal val="visible"/>
                                      </p:to>
                                    </p:set>
                                    <p:animEffect transition="in" filter="wedge">
                                      <p:cBhvr>
                                        <p:cTn id="24" dur="1000"/>
                                        <p:tgtEl>
                                          <p:spTgt spid="179205">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iterate type="wd">
                                    <p:tmPct val="1000"/>
                                  </p:iterate>
                                  <p:childTnLst>
                                    <p:set>
                                      <p:cBhvr>
                                        <p:cTn id="28" dur="1" fill="hold">
                                          <p:stCondLst>
                                            <p:cond delay="0"/>
                                          </p:stCondLst>
                                        </p:cTn>
                                        <p:tgtEl>
                                          <p:spTgt spid="179210">
                                            <p:txEl>
                                              <p:pRg st="0" end="0"/>
                                            </p:txEl>
                                          </p:spTgt>
                                        </p:tgtEl>
                                        <p:attrNameLst>
                                          <p:attrName>style.visibility</p:attrName>
                                        </p:attrNameLst>
                                      </p:cBhvr>
                                      <p:to>
                                        <p:strVal val="visible"/>
                                      </p:to>
                                    </p:set>
                                    <p:animEffect transition="in" filter="slide(fromBottom)">
                                      <p:cBhvr>
                                        <p:cTn id="29" dur="1000"/>
                                        <p:tgtEl>
                                          <p:spTgt spid="179210">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nodeType="clickEffect">
                                  <p:stCondLst>
                                    <p:cond delay="0"/>
                                  </p:stCondLst>
                                  <p:iterate type="wd">
                                    <p:tmPct val="1000"/>
                                  </p:iterate>
                                  <p:childTnLst>
                                    <p:set>
                                      <p:cBhvr>
                                        <p:cTn id="33" dur="1" fill="hold">
                                          <p:stCondLst>
                                            <p:cond delay="0"/>
                                          </p:stCondLst>
                                        </p:cTn>
                                        <p:tgtEl>
                                          <p:spTgt spid="179210">
                                            <p:txEl>
                                              <p:pRg st="2" end="2"/>
                                            </p:txEl>
                                          </p:spTgt>
                                        </p:tgtEl>
                                        <p:attrNameLst>
                                          <p:attrName>style.visibility</p:attrName>
                                        </p:attrNameLst>
                                      </p:cBhvr>
                                      <p:to>
                                        <p:strVal val="visible"/>
                                      </p:to>
                                    </p:set>
                                    <p:animEffect transition="in" filter="slide(fromTop)">
                                      <p:cBhvr>
                                        <p:cTn id="34" dur="1000"/>
                                        <p:tgtEl>
                                          <p:spTgt spid="179210">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2" fill="hold" nodeType="clickEffect">
                                  <p:stCondLst>
                                    <p:cond delay="0"/>
                                  </p:stCondLst>
                                  <p:iterate type="wd">
                                    <p:tmPct val="1000"/>
                                  </p:iterate>
                                  <p:childTnLst>
                                    <p:set>
                                      <p:cBhvr>
                                        <p:cTn id="38" dur="1" fill="hold">
                                          <p:stCondLst>
                                            <p:cond delay="0"/>
                                          </p:stCondLst>
                                        </p:cTn>
                                        <p:tgtEl>
                                          <p:spTgt spid="179210">
                                            <p:txEl>
                                              <p:pRg st="4" end="4"/>
                                            </p:txEl>
                                          </p:spTgt>
                                        </p:tgtEl>
                                        <p:attrNameLst>
                                          <p:attrName>style.visibility</p:attrName>
                                        </p:attrNameLst>
                                      </p:cBhvr>
                                      <p:to>
                                        <p:strVal val="visible"/>
                                      </p:to>
                                    </p:set>
                                    <p:animEffect transition="in" filter="slide(fromRight)">
                                      <p:cBhvr>
                                        <p:cTn id="39" dur="1000"/>
                                        <p:tgtEl>
                                          <p:spTgt spid="1792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p:bldP spid="179205"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0229" name="Rectangle 5">
            <a:extLst>
              <a:ext uri="{FF2B5EF4-FFF2-40B4-BE49-F238E27FC236}">
                <a16:creationId xmlns:a16="http://schemas.microsoft.com/office/drawing/2014/main" id="{144AA311-93B5-F0F3-D2DD-18B4B187E745}"/>
              </a:ext>
            </a:extLst>
          </p:cNvPr>
          <p:cNvSpPr>
            <a:spLocks noChangeArrowheads="1"/>
          </p:cNvSpPr>
          <p:nvPr/>
        </p:nvSpPr>
        <p:spPr bwMode="auto">
          <a:xfrm>
            <a:off x="4724400" y="1371601"/>
            <a:ext cx="74676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Ef 2:13-20 -</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ahora en Cristo Jesús, vosotros que en otro tiempo estabais lejos, habéis sido hechos cercanos por la sangre de Cristo.  Porque él es nuestra paz, que de ambos pueblos hizo uno, derribando la pared intermedia de separación, aboliendo en su carne las enemistades, la ley de los mandamientos expresados en ordenanzas, para crear en sí mismo de los dos un solo y nuevo hombre, haciendo la paz, y mediante la cruz reconciliar con Dios a ambos en un solo cuerpo, matando en ella las enemistades.  Y vino y anunció las buenas nuevas de paz a vosotros que estabais lejos, y a los que estaban cerca;  porque por medio de él los unos y los otros tenemos entrada por un mismo Espíritu al Padre.  Así que ya no sois extranjeros ni advenedizos, sino conciudadanos de los santos, y miembros de la familia de Dios, edificados sobre el fundamento de los apóstoles y profetas, siendo la principal piedra del ángulo Jesucristo mismo</a:t>
            </a:r>
          </a:p>
        </p:txBody>
      </p:sp>
      <p:sp>
        <p:nvSpPr>
          <p:cNvPr id="180230" name="Rectangle 6">
            <a:extLst>
              <a:ext uri="{FF2B5EF4-FFF2-40B4-BE49-F238E27FC236}">
                <a16:creationId xmlns:a16="http://schemas.microsoft.com/office/drawing/2014/main" id="{B259EAE1-6F51-8D1D-3A50-790D4ECB8B55}"/>
              </a:ext>
            </a:extLst>
          </p:cNvPr>
          <p:cNvSpPr>
            <a:spLocks noChangeArrowheads="1"/>
          </p:cNvSpPr>
          <p:nvPr/>
        </p:nvSpPr>
        <p:spPr bwMode="auto">
          <a:xfrm>
            <a:off x="4876800" y="1"/>
            <a:ext cx="7315200" cy="13111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El espíritu del judío y gentil fueron unidos en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Cristo: reconciliados con Dios y el uno con el otro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por el </a:t>
            </a:r>
            <a:r>
              <a:rPr lang="es-ES" altLang="en-US" sz="2200" b="1" dirty="0" err="1">
                <a:latin typeface="Tahoma" panose="020B0604030504040204" pitchFamily="34" charset="0"/>
                <a:ea typeface="Tahoma" panose="020B0604030504040204" pitchFamily="34" charset="0"/>
                <a:cs typeface="Tahoma" panose="020B0604030504040204" pitchFamily="34" charset="0"/>
              </a:rPr>
              <a:t>El</a:t>
            </a:r>
            <a:r>
              <a:rPr lang="es-ES" altLang="en-US" sz="2200" b="1" dirty="0">
                <a:latin typeface="Tahoma" panose="020B0604030504040204" pitchFamily="34" charset="0"/>
                <a:ea typeface="Tahoma" panose="020B0604030504040204" pitchFamily="34" charset="0"/>
                <a:cs typeface="Tahoma" panose="020B0604030504040204" pitchFamily="34" charset="0"/>
              </a:rPr>
              <a:t> Espíritu Santo, por el cual todos los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hombres pueden ser nacidos de nuevo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80231" name="Rectangle 7">
            <a:extLst>
              <a:ext uri="{FF2B5EF4-FFF2-40B4-BE49-F238E27FC236}">
                <a16:creationId xmlns:a16="http://schemas.microsoft.com/office/drawing/2014/main" id="{F0D69982-A250-7554-DF59-2582990A7DB2}"/>
              </a:ext>
            </a:extLst>
          </p:cNvPr>
          <p:cNvSpPr>
            <a:spLocks noChangeArrowheads="1"/>
          </p:cNvSpPr>
          <p:nvPr/>
        </p:nvSpPr>
        <p:spPr bwMode="auto">
          <a:xfrm>
            <a:off x="4724400" y="1371601"/>
            <a:ext cx="74676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Ef 2:13-20 -</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ahora en Cristo Jesús, vosotros que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en otro tiempo estabais lejos, habéis sido hechos cercanos por la sangre de Cristo</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Porque él es nuestra paz, que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de ambos pueblos hizo uno, derribando la pared intermedia de separación</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aboliendo en su carne las enemistades, la ley de los mandamientos expresados en ordenanzas, para crear en sí mismo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de los dos un solo y nuevo hombre, haciendo la paz</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y mediante la cruz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reconciliar con Dios a ambos en un solo cuerpo</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matando en ella las enemistades.  Y vino y anunció las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buenas nuevas de paz a vosotros que estabais lejos, y a los que estaban cerca</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porque por medio de él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los unos y los otros tenemos entrada</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por un mismo Espíritu al Padre.  Así que ya no sois extranjeros ni advenedizos, sino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conciudadanos</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de los santos, y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miembros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de la familia de Dios, </a:t>
            </a:r>
            <a:r>
              <a:rPr lang="es-ES" altLang="en-US" sz="2000" b="1" dirty="0">
                <a:solidFill>
                  <a:srgbClr val="FFFF00"/>
                </a:solidFill>
                <a:latin typeface="Tahoma" panose="020B0604030504040204" pitchFamily="34" charset="0"/>
                <a:ea typeface="Tahoma" panose="020B0604030504040204" pitchFamily="34" charset="0"/>
                <a:cs typeface="Tahoma" panose="020B0604030504040204" pitchFamily="34" charset="0"/>
              </a:rPr>
              <a:t>edificados </a:t>
            </a:r>
            <a:r>
              <a:rPr lang="es-E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sobre el fundamento de los apóstoles y profetas, siendo la principal piedra del ángulo Jesucristo mismo</a:t>
            </a:r>
          </a:p>
        </p:txBody>
      </p:sp>
      <p:sp>
        <p:nvSpPr>
          <p:cNvPr id="180232" name="Rectangle 8">
            <a:extLst>
              <a:ext uri="{FF2B5EF4-FFF2-40B4-BE49-F238E27FC236}">
                <a16:creationId xmlns:a16="http://schemas.microsoft.com/office/drawing/2014/main" id="{876BAB6C-DCD5-882B-11AF-FC13F8D34BBA}"/>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11:10-12 -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Asimismo acontecerá en aquel tiempo, que Jehová alzará otra vez su mano para recobrar el remanente de su pueblo que aún quede en Asiria, Egipto,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iterate type="wd">
                                    <p:tmPct val="1000"/>
                                  </p:iterate>
                                  <p:childTnLst>
                                    <p:set>
                                      <p:cBhvr>
                                        <p:cTn id="6" dur="1" fill="hold">
                                          <p:stCondLst>
                                            <p:cond delay="0"/>
                                          </p:stCondLst>
                                        </p:cTn>
                                        <p:tgtEl>
                                          <p:spTgt spid="180229"/>
                                        </p:tgtEl>
                                        <p:attrNameLst>
                                          <p:attrName>style.visibility</p:attrName>
                                        </p:attrNameLst>
                                      </p:cBhvr>
                                      <p:to>
                                        <p:strVal val="visible"/>
                                      </p:to>
                                    </p:set>
                                    <p:animEffect transition="in" filter="wheel(8)">
                                      <p:cBhvr>
                                        <p:cTn id="7" dur="1000"/>
                                        <p:tgtEl>
                                          <p:spTgt spid="1802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iterate type="wd">
                                    <p:tmPct val="1000"/>
                                  </p:iterate>
                                  <p:childTnLst>
                                    <p:set>
                                      <p:cBhvr>
                                        <p:cTn id="11" dur="1" fill="hold">
                                          <p:stCondLst>
                                            <p:cond delay="0"/>
                                          </p:stCondLst>
                                        </p:cTn>
                                        <p:tgtEl>
                                          <p:spTgt spid="180231"/>
                                        </p:tgtEl>
                                        <p:attrNameLst>
                                          <p:attrName>style.visibility</p:attrName>
                                        </p:attrNameLst>
                                      </p:cBhvr>
                                      <p:to>
                                        <p:strVal val="visible"/>
                                      </p:to>
                                    </p:set>
                                    <p:animEffect transition="in" filter="barn(outVertical)">
                                      <p:cBhvr>
                                        <p:cTn id="12" dur="500"/>
                                        <p:tgtEl>
                                          <p:spTgt spid="180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9" grpId="0"/>
      <p:bldP spid="18023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1251" name="Rectangle 3">
            <a:extLst>
              <a:ext uri="{FF2B5EF4-FFF2-40B4-BE49-F238E27FC236}">
                <a16:creationId xmlns:a16="http://schemas.microsoft.com/office/drawing/2014/main" id="{561791B3-5026-1FEC-A59B-2CCD777CF05D}"/>
              </a:ext>
            </a:extLst>
          </p:cNvPr>
          <p:cNvSpPr>
            <a:spLocks noChangeArrowheads="1"/>
          </p:cNvSpPr>
          <p:nvPr/>
        </p:nvSpPr>
        <p:spPr bwMode="auto">
          <a:xfrm>
            <a:off x="4953000" y="2590801"/>
            <a:ext cx="7239000"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1:19-20 -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agradó al Padre que en él habitase toda plenitud,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 medio de él reconciliar consigo todas las cosas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así las que están en la tierra como las que están en los cielos, haciendo la paz mediante la sangre de su cruz.</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3:28-29 -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hay judío ni griego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no hay esclavo ni libre; no hay varón ni mujer; porque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todos vosotros sois uno en Cristo Jesús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si vosotros sois de Cristo, ciertamente linaje de Abraham sois, y herederos según la promesa.</a:t>
            </a:r>
          </a:p>
        </p:txBody>
      </p:sp>
      <p:sp>
        <p:nvSpPr>
          <p:cNvPr id="4" name="Rectangle 8">
            <a:extLst>
              <a:ext uri="{FF2B5EF4-FFF2-40B4-BE49-F238E27FC236}">
                <a16:creationId xmlns:a16="http://schemas.microsoft.com/office/drawing/2014/main" id="{BCC4B8EF-CE37-05B6-A130-E5331FA37EC0}"/>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11:10-12 -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Asimismo acontecerá en aquel tiempo, que Jehová alzará otra vez su mano para recobrar el remanente de su pueblo que aún quede en Asiria, Egipto,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6">
            <a:extLst>
              <a:ext uri="{FF2B5EF4-FFF2-40B4-BE49-F238E27FC236}">
                <a16:creationId xmlns:a16="http://schemas.microsoft.com/office/drawing/2014/main" id="{C25DFB10-2A98-E519-6CCB-8A0432DF83FF}"/>
              </a:ext>
            </a:extLst>
          </p:cNvPr>
          <p:cNvSpPr>
            <a:spLocks noChangeArrowheads="1"/>
          </p:cNvSpPr>
          <p:nvPr/>
        </p:nvSpPr>
        <p:spPr bwMode="auto">
          <a:xfrm>
            <a:off x="4876800" y="1"/>
            <a:ext cx="7315200" cy="1311128"/>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El espíritu del judío y gentil fueron unidos en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Cristo: reconciliados con Dios y el uno con el otro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por el </a:t>
            </a:r>
            <a:r>
              <a:rPr lang="es-ES" altLang="en-US" sz="2200" b="1" dirty="0" err="1">
                <a:latin typeface="Tahoma" panose="020B0604030504040204" pitchFamily="34" charset="0"/>
                <a:ea typeface="Tahoma" panose="020B0604030504040204" pitchFamily="34" charset="0"/>
                <a:cs typeface="Tahoma" panose="020B0604030504040204" pitchFamily="34" charset="0"/>
              </a:rPr>
              <a:t>El</a:t>
            </a:r>
            <a:r>
              <a:rPr lang="es-ES" altLang="en-US" sz="2200" b="1" dirty="0">
                <a:latin typeface="Tahoma" panose="020B0604030504040204" pitchFamily="34" charset="0"/>
                <a:ea typeface="Tahoma" panose="020B0604030504040204" pitchFamily="34" charset="0"/>
                <a:cs typeface="Tahoma" panose="020B0604030504040204" pitchFamily="34" charset="0"/>
              </a:rPr>
              <a:t> Espíritu Santo, por el cual todos los </a:t>
            </a:r>
          </a:p>
          <a:p>
            <a:pP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hombres pueden ser nacidos de nuevo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wd">
                                    <p:tmPct val="1000"/>
                                  </p:iterate>
                                  <p:childTnLst>
                                    <p:set>
                                      <p:cBhvr>
                                        <p:cTn id="6" dur="1" fill="hold">
                                          <p:stCondLst>
                                            <p:cond delay="0"/>
                                          </p:stCondLst>
                                        </p:cTn>
                                        <p:tgtEl>
                                          <p:spTgt spid="181251">
                                            <p:txEl>
                                              <p:pRg st="0" end="0"/>
                                            </p:txEl>
                                          </p:spTgt>
                                        </p:tgtEl>
                                        <p:attrNameLst>
                                          <p:attrName>style.visibility</p:attrName>
                                        </p:attrNameLst>
                                      </p:cBhvr>
                                      <p:to>
                                        <p:strVal val="visible"/>
                                      </p:to>
                                    </p:set>
                                    <p:animEffect transition="in" filter="strips(downLeft)">
                                      <p:cBhvr>
                                        <p:cTn id="7" dur="1000"/>
                                        <p:tgtEl>
                                          <p:spTgt spid="181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iterate type="wd">
                                    <p:tmPct val="1000"/>
                                  </p:iterate>
                                  <p:childTnLst>
                                    <p:set>
                                      <p:cBhvr>
                                        <p:cTn id="11" dur="1" fill="hold">
                                          <p:stCondLst>
                                            <p:cond delay="0"/>
                                          </p:stCondLst>
                                        </p:cTn>
                                        <p:tgtEl>
                                          <p:spTgt spid="181251">
                                            <p:txEl>
                                              <p:pRg st="2" end="2"/>
                                            </p:txEl>
                                          </p:spTgt>
                                        </p:tgtEl>
                                        <p:attrNameLst>
                                          <p:attrName>style.visibility</p:attrName>
                                        </p:attrNameLst>
                                      </p:cBhvr>
                                      <p:to>
                                        <p:strVal val="visible"/>
                                      </p:to>
                                    </p:set>
                                    <p:animEffect transition="in" filter="strips(downRight)">
                                      <p:cBhvr>
                                        <p:cTn id="12" dur="1000"/>
                                        <p:tgtEl>
                                          <p:spTgt spid="181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1156806C-EA68-E8B4-8790-CA2F0502C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9331" name="Picture 3">
            <a:extLst>
              <a:ext uri="{FF2B5EF4-FFF2-40B4-BE49-F238E27FC236}">
                <a16:creationId xmlns:a16="http://schemas.microsoft.com/office/drawing/2014/main" id="{A7B14AEF-C62C-81F4-F68F-C24D392F1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9332" name="Oval 4">
            <a:extLst>
              <a:ext uri="{FF2B5EF4-FFF2-40B4-BE49-F238E27FC236}">
                <a16:creationId xmlns:a16="http://schemas.microsoft.com/office/drawing/2014/main" id="{4E132C9D-2EC8-1A7F-7B28-AEE848159FD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a:extLst>
              <a:ext uri="{FF2B5EF4-FFF2-40B4-BE49-F238E27FC236}">
                <a16:creationId xmlns:a16="http://schemas.microsoft.com/office/drawing/2014/main" id="{FF470FA0-DA59-4BCD-9A21-E00A5A6F2FFF}"/>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4" name="Line 6">
            <a:extLst>
              <a:ext uri="{FF2B5EF4-FFF2-40B4-BE49-F238E27FC236}">
                <a16:creationId xmlns:a16="http://schemas.microsoft.com/office/drawing/2014/main" id="{C7B458CF-354B-69D8-3BFC-71C971608602}"/>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5" name="Line 7">
            <a:extLst>
              <a:ext uri="{FF2B5EF4-FFF2-40B4-BE49-F238E27FC236}">
                <a16:creationId xmlns:a16="http://schemas.microsoft.com/office/drawing/2014/main" id="{DB7EDCED-0FA7-58B9-D090-553D6C68DED7}"/>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6" name="Line 8">
            <a:extLst>
              <a:ext uri="{FF2B5EF4-FFF2-40B4-BE49-F238E27FC236}">
                <a16:creationId xmlns:a16="http://schemas.microsoft.com/office/drawing/2014/main" id="{C13F0B87-01FC-5FF1-A7B9-E53A530734F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7" name="Line 9">
            <a:extLst>
              <a:ext uri="{FF2B5EF4-FFF2-40B4-BE49-F238E27FC236}">
                <a16:creationId xmlns:a16="http://schemas.microsoft.com/office/drawing/2014/main" id="{E2FBBE3B-C728-A8DF-9E5D-1F815FF7CE3B}"/>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8" name="Line 10">
            <a:extLst>
              <a:ext uri="{FF2B5EF4-FFF2-40B4-BE49-F238E27FC236}">
                <a16:creationId xmlns:a16="http://schemas.microsoft.com/office/drawing/2014/main" id="{3C6FEABF-E37E-B0B2-B06E-D805D0BE3917}"/>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9" name="Line 11">
            <a:extLst>
              <a:ext uri="{FF2B5EF4-FFF2-40B4-BE49-F238E27FC236}">
                <a16:creationId xmlns:a16="http://schemas.microsoft.com/office/drawing/2014/main" id="{B5EA6EC5-3212-DF9A-2445-140A142E5E9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0" name="Line 12">
            <a:extLst>
              <a:ext uri="{FF2B5EF4-FFF2-40B4-BE49-F238E27FC236}">
                <a16:creationId xmlns:a16="http://schemas.microsoft.com/office/drawing/2014/main" id="{0A28FF90-C691-ECBA-765B-226C7BC09090}"/>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1" name="Line 13">
            <a:extLst>
              <a:ext uri="{FF2B5EF4-FFF2-40B4-BE49-F238E27FC236}">
                <a16:creationId xmlns:a16="http://schemas.microsoft.com/office/drawing/2014/main" id="{7E3790A3-5957-0E7B-B13F-4839B57ED9C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2" name="Line 14">
            <a:extLst>
              <a:ext uri="{FF2B5EF4-FFF2-40B4-BE49-F238E27FC236}">
                <a16:creationId xmlns:a16="http://schemas.microsoft.com/office/drawing/2014/main" id="{4E1591E3-5F37-F838-A1C1-04DEAE244D9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3" name="Line 15">
            <a:extLst>
              <a:ext uri="{FF2B5EF4-FFF2-40B4-BE49-F238E27FC236}">
                <a16:creationId xmlns:a16="http://schemas.microsoft.com/office/drawing/2014/main" id="{58F667E1-A2CF-37E6-AFA9-888191ED4E07}"/>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9344" name="Picture 16">
            <a:extLst>
              <a:ext uri="{FF2B5EF4-FFF2-40B4-BE49-F238E27FC236}">
                <a16:creationId xmlns:a16="http://schemas.microsoft.com/office/drawing/2014/main" id="{916E81A0-4319-6C75-0437-95BA1EEC7E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99345" name="Text Box 17">
            <a:extLst>
              <a:ext uri="{FF2B5EF4-FFF2-40B4-BE49-F238E27FC236}">
                <a16:creationId xmlns:a16="http://schemas.microsoft.com/office/drawing/2014/main" id="{0D5CAFB8-1FEC-5C95-78DC-42825AA4847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dirty="0" err="1">
                <a:solidFill>
                  <a:schemeClr val="bg1"/>
                </a:solidFill>
                <a:latin typeface="Ravie" panose="04040805050809020602" pitchFamily="82" charset="0"/>
              </a:rPr>
              <a:t>Textos</a:t>
            </a:r>
            <a:endParaRPr lang="en-US" altLang="en-US" sz="2800" dirty="0">
              <a:solidFill>
                <a:schemeClr val="bg1"/>
              </a:solidFill>
              <a:latin typeface="Ravie" panose="04040805050809020602" pitchFamily="82" charset="0"/>
            </a:endParaRPr>
          </a:p>
        </p:txBody>
      </p:sp>
      <p:sp>
        <p:nvSpPr>
          <p:cNvPr id="99346" name="Text Box 18">
            <a:extLst>
              <a:ext uri="{FF2B5EF4-FFF2-40B4-BE49-F238E27FC236}">
                <a16:creationId xmlns:a16="http://schemas.microsoft.com/office/drawing/2014/main" id="{25CBDCE4-1375-D644-C165-40BF5E8CCDC3}"/>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dirty="0">
                <a:solidFill>
                  <a:schemeClr val="bg1"/>
                </a:solidFill>
                <a:latin typeface="Ravie" panose="04040805050809020602" pitchFamily="82" charset="0"/>
              </a:rPr>
              <a:t>Claves del</a:t>
            </a:r>
          </a:p>
          <a:p>
            <a:pPr algn="ctr"/>
            <a:r>
              <a:rPr lang="en-US" altLang="en-US" sz="2800" dirty="0" err="1">
                <a:solidFill>
                  <a:schemeClr val="bg1"/>
                </a:solidFill>
                <a:latin typeface="Ravie" panose="04040805050809020602" pitchFamily="82" charset="0"/>
              </a:rPr>
              <a:t>Antiguo</a:t>
            </a:r>
            <a:endParaRPr lang="en-US" altLang="en-US" sz="2800" dirty="0">
              <a:solidFill>
                <a:schemeClr val="bg1"/>
              </a:solidFill>
              <a:latin typeface="Ravie" panose="04040805050809020602" pitchFamily="82" charset="0"/>
            </a:endParaRPr>
          </a:p>
        </p:txBody>
      </p:sp>
      <p:sp>
        <p:nvSpPr>
          <p:cNvPr id="99347" name="Text Box 19">
            <a:extLst>
              <a:ext uri="{FF2B5EF4-FFF2-40B4-BE49-F238E27FC236}">
                <a16:creationId xmlns:a16="http://schemas.microsoft.com/office/drawing/2014/main" id="{E20BBCF6-7F32-FECC-5016-F599264DBFE5}"/>
              </a:ext>
            </a:extLst>
          </p:cNvPr>
          <p:cNvSpPr txBox="1">
            <a:spLocks noChangeArrowheads="1"/>
          </p:cNvSpPr>
          <p:nvPr/>
        </p:nvSpPr>
        <p:spPr bwMode="auto">
          <a:xfrm>
            <a:off x="1752600" y="5410201"/>
            <a:ext cx="3124200" cy="51911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2800" dirty="0" err="1">
                <a:solidFill>
                  <a:schemeClr val="bg1"/>
                </a:solidFill>
                <a:latin typeface="Ravie" panose="04040805050809020602" pitchFamily="82" charset="0"/>
              </a:rPr>
              <a:t>Testamento</a:t>
            </a:r>
            <a:endParaRPr lang="en-US" altLang="en-US" sz="2800" dirty="0">
              <a:solidFill>
                <a:schemeClr val="bg1"/>
              </a:solidFill>
              <a:latin typeface="Ravie" panose="04040805050809020602" pitchFamily="82" charset="0"/>
            </a:endParaRPr>
          </a:p>
        </p:txBody>
      </p:sp>
      <p:sp>
        <p:nvSpPr>
          <p:cNvPr id="99348" name="Text Box 20">
            <a:extLst>
              <a:ext uri="{FF2B5EF4-FFF2-40B4-BE49-F238E27FC236}">
                <a16:creationId xmlns:a16="http://schemas.microsoft.com/office/drawing/2014/main" id="{D7DDD9D8-0115-31C4-3D8E-3C28A63057D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a:solidFill>
                  <a:srgbClr val="FFCC00"/>
                </a:solidFill>
                <a:latin typeface="Ravie" panose="04040805050809020602" pitchFamily="82" charset="0"/>
              </a:rPr>
              <a:t>Que </a:t>
            </a:r>
            <a:r>
              <a:rPr lang="en-US" altLang="en-US" sz="3600" dirty="0" err="1">
                <a:solidFill>
                  <a:srgbClr val="FFCC00"/>
                </a:solidFill>
                <a:latin typeface="Ravie" panose="04040805050809020602" pitchFamily="82" charset="0"/>
              </a:rPr>
              <a:t>Iluminan</a:t>
            </a:r>
            <a:endParaRPr lang="en-US" altLang="en-US" sz="3600" dirty="0">
              <a:solidFill>
                <a:srgbClr val="FFCC00"/>
              </a:solidFill>
              <a:latin typeface="Ravie" panose="04040805050809020602" pitchFamily="82" charset="0"/>
            </a:endParaRPr>
          </a:p>
        </p:txBody>
      </p:sp>
      <p:sp>
        <p:nvSpPr>
          <p:cNvPr id="99349" name="Text Box 21">
            <a:extLst>
              <a:ext uri="{FF2B5EF4-FFF2-40B4-BE49-F238E27FC236}">
                <a16:creationId xmlns:a16="http://schemas.microsoft.com/office/drawing/2014/main" id="{26AEAE8F-1EBE-ECC7-5201-F37B4020981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99350" name="Text Box 22">
            <a:extLst>
              <a:ext uri="{FF2B5EF4-FFF2-40B4-BE49-F238E27FC236}">
                <a16:creationId xmlns:a16="http://schemas.microsoft.com/office/drawing/2014/main" id="{2E192C7F-2C41-EF5D-75AE-7F6D08D2BDFE}"/>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a:solidFill>
                  <a:srgbClr val="993300"/>
                </a:solidFill>
                <a:latin typeface="Ravie" panose="04040805050809020602" pitchFamily="82" charset="0"/>
              </a:rPr>
              <a:t>Nuevo</a:t>
            </a:r>
          </a:p>
        </p:txBody>
      </p:sp>
      <p:sp>
        <p:nvSpPr>
          <p:cNvPr id="99351" name="Text Box 23">
            <a:extLst>
              <a:ext uri="{FF2B5EF4-FFF2-40B4-BE49-F238E27FC236}">
                <a16:creationId xmlns:a16="http://schemas.microsoft.com/office/drawing/2014/main" id="{920D1CF7-1C21-3965-4E2A-288370F9DAD4}"/>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err="1">
                <a:solidFill>
                  <a:srgbClr val="993300"/>
                </a:solidFill>
                <a:latin typeface="Ravie" panose="04040805050809020602" pitchFamily="82" charset="0"/>
              </a:rPr>
              <a:t>Pacto</a:t>
            </a:r>
            <a:endParaRPr lang="en-US" altLang="en-US" sz="4000" dirty="0">
              <a:solidFill>
                <a:srgbClr val="993300"/>
              </a:solidFill>
              <a:latin typeface="Ravie" panose="04040805050809020602" pitchFamily="82" charset="0"/>
            </a:endParaRPr>
          </a:p>
        </p:txBody>
      </p:sp>
      <p:sp>
        <p:nvSpPr>
          <p:cNvPr id="99352" name="Rectangle 24">
            <a:extLst>
              <a:ext uri="{FF2B5EF4-FFF2-40B4-BE49-F238E27FC236}">
                <a16:creationId xmlns:a16="http://schemas.microsoft.com/office/drawing/2014/main" id="{FA9F5E31-70CF-4D0E-5772-5A3A0F607AED}"/>
              </a:ext>
            </a:extLst>
          </p:cNvPr>
          <p:cNvSpPr>
            <a:spLocks noChangeArrowheads="1"/>
          </p:cNvSpPr>
          <p:nvPr/>
        </p:nvSpPr>
        <p:spPr bwMode="auto">
          <a:xfrm rot="21131061">
            <a:off x="45603" y="288845"/>
            <a:ext cx="469339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dándonos a conocer el misterio de su voluntad, según su beneplácito, el cual se había propuesto en sí mismo, de reunir todas las cosas en Cristo</a:t>
            </a:r>
          </a:p>
        </p:txBody>
      </p:sp>
      <p:sp>
        <p:nvSpPr>
          <p:cNvPr id="99353" name="Rectangle 25">
            <a:extLst>
              <a:ext uri="{FF2B5EF4-FFF2-40B4-BE49-F238E27FC236}">
                <a16:creationId xmlns:a16="http://schemas.microsoft.com/office/drawing/2014/main" id="{ABD06FC8-4AC8-9728-9408-DCDB022BE176}"/>
              </a:ext>
            </a:extLst>
          </p:cNvPr>
          <p:cNvSpPr>
            <a:spLocks noChangeArrowheads="1"/>
          </p:cNvSpPr>
          <p:nvPr/>
        </p:nvSpPr>
        <p:spPr bwMode="auto">
          <a:xfrm rot="21127898">
            <a:off x="6241200" y="3996059"/>
            <a:ext cx="57791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 la dispensación del cumplimiento de los tiempos, así las que están en los cielos, como las que están en la tierra. </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Ef 1:9-10</a:t>
            </a:r>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49A7B6B3-B081-1224-1A65-09D62D7A4065}"/>
              </a:ext>
            </a:extLst>
          </p:cNvPr>
          <p:cNvSpPr>
            <a:spLocks noChangeArrowheads="1"/>
          </p:cNvSpPr>
          <p:nvPr/>
        </p:nvSpPr>
        <p:spPr bwMode="auto">
          <a:xfrm>
            <a:off x="0" y="1"/>
            <a:ext cx="4648200" cy="618630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Isa 11:10-12 -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Acontecerá en aquel tiempo que la raíz de Isaí, la cual estará puesta por pendón a los pueblos, será buscada por las gentes; y su habitación será gloriosa.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Asimismo acontecerá en aquel tiempo, que Jehová alzará otra vez su mano para recobrar el remanente de su pueblo que aún quede en Asiria, Egipto,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Patros</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Etiopía,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Elam</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Sinar</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Hamat</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en las costas del mar.  Y levantará pendón a las naciones, y juntará los desterrados de Israel, y reunirá los esparcidos de Judá de los cuatro confines de la tierra.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82278" name="AutoShape 6">
            <a:extLst>
              <a:ext uri="{FF2B5EF4-FFF2-40B4-BE49-F238E27FC236}">
                <a16:creationId xmlns:a16="http://schemas.microsoft.com/office/drawing/2014/main" id="{EE95684A-2EE6-A119-46CC-06E1B4C75DCD}"/>
              </a:ext>
            </a:extLst>
          </p:cNvPr>
          <p:cNvSpPr>
            <a:spLocks noChangeArrowheads="1"/>
          </p:cNvSpPr>
          <p:nvPr/>
        </p:nvSpPr>
        <p:spPr bwMode="auto">
          <a:xfrm>
            <a:off x="0" y="0"/>
            <a:ext cx="4648200" cy="2057400"/>
          </a:xfrm>
          <a:prstGeom prst="roundRect">
            <a:avLst>
              <a:gd name="adj" fmla="val 16667"/>
            </a:avLst>
          </a:prstGeom>
          <a:solidFill>
            <a:srgbClr val="E9EFCD">
              <a:alpha val="70000"/>
            </a:srgbClr>
          </a:solidFill>
          <a:ln>
            <a:noFill/>
          </a:ln>
          <a:effectLst/>
        </p:spPr>
        <p:txBody>
          <a:bodyPr wrap="none" anchor="ctr"/>
          <a:lstStyle/>
          <a:p>
            <a:endParaRPr lang="en-US"/>
          </a:p>
        </p:txBody>
      </p:sp>
      <p:sp>
        <p:nvSpPr>
          <p:cNvPr id="182275" name="Rectangle 3">
            <a:extLst>
              <a:ext uri="{FF2B5EF4-FFF2-40B4-BE49-F238E27FC236}">
                <a16:creationId xmlns:a16="http://schemas.microsoft.com/office/drawing/2014/main" id="{51EE2F6C-C6F9-78C7-A614-0CFBE2269808}"/>
              </a:ext>
            </a:extLst>
          </p:cNvPr>
          <p:cNvSpPr>
            <a:spLocks noChangeArrowheads="1"/>
          </p:cNvSpPr>
          <p:nvPr/>
        </p:nvSpPr>
        <p:spPr bwMode="auto">
          <a:xfrm>
            <a:off x="5602226" y="2042184"/>
            <a:ext cx="262737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día del v. 10</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82276" name="Rectangle 4">
            <a:extLst>
              <a:ext uri="{FF2B5EF4-FFF2-40B4-BE49-F238E27FC236}">
                <a16:creationId xmlns:a16="http://schemas.microsoft.com/office/drawing/2014/main" id="{6D65A39A-6EB8-8796-C3B4-ABE48932EEDF}"/>
              </a:ext>
            </a:extLst>
          </p:cNvPr>
          <p:cNvSpPr>
            <a:spLocks noChangeArrowheads="1"/>
          </p:cNvSpPr>
          <p:nvPr/>
        </p:nvSpPr>
        <p:spPr bwMode="auto">
          <a:xfrm>
            <a:off x="5410200" y="1"/>
            <a:ext cx="6781800" cy="1378839"/>
          </a:xfrm>
          <a:prstGeom prst="rect">
            <a:avLst/>
          </a:prstGeom>
          <a:solidFill>
            <a:srgbClr val="E8EECA"/>
          </a:solidFill>
          <a:ln>
            <a:noFill/>
          </a:ln>
          <a:effec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ctr">
              <a:lnSpc>
                <a:spcPct val="95000"/>
              </a:lnSpc>
            </a:pPr>
            <a:r>
              <a:rPr lang="en-US" altLang="en-US" sz="2200" b="1">
                <a:latin typeface="Tahoma" panose="020B0604030504040204" pitchFamily="34" charset="0"/>
                <a:ea typeface="Tahoma" panose="020B0604030504040204" pitchFamily="34" charset="0"/>
                <a:cs typeface="Tahoma" panose="020B0604030504040204" pitchFamily="34" charset="0"/>
              </a:rPr>
              <a:t>El día de alzar su mano, de levantar pendón a las naciones y de juntar los desterrados de Israel:</a:t>
            </a:r>
          </a:p>
          <a:p>
            <a:pPr algn="ctr">
              <a:lnSpc>
                <a:spcPct val="95000"/>
              </a:lnSpc>
            </a:pPr>
            <a:r>
              <a:rPr lang="en-US" altLang="en-US" sz="2200" b="1">
                <a:solidFill>
                  <a:srgbClr val="800000"/>
                </a:solidFill>
                <a:latin typeface="Tahoma" panose="020B0604030504040204" pitchFamily="34" charset="0"/>
                <a:ea typeface="Tahoma" panose="020B0604030504040204" pitchFamily="34" charset="0"/>
                <a:cs typeface="Tahoma" panose="020B0604030504040204" pitchFamily="34" charset="0"/>
              </a:rPr>
              <a:t>¿Cuándo viene “aquel día”?</a:t>
            </a:r>
          </a:p>
        </p:txBody>
      </p:sp>
      <p:sp>
        <p:nvSpPr>
          <p:cNvPr id="182279" name="Line 7">
            <a:extLst>
              <a:ext uri="{FF2B5EF4-FFF2-40B4-BE49-F238E27FC236}">
                <a16:creationId xmlns:a16="http://schemas.microsoft.com/office/drawing/2014/main" id="{6901C261-CD4A-6D54-F8CF-74F77AD12DDF}"/>
              </a:ext>
            </a:extLst>
          </p:cNvPr>
          <p:cNvSpPr>
            <a:spLocks noChangeShapeType="1"/>
          </p:cNvSpPr>
          <p:nvPr/>
        </p:nvSpPr>
        <p:spPr bwMode="auto">
          <a:xfrm flipH="1" flipV="1">
            <a:off x="4800600" y="1066800"/>
            <a:ext cx="838200" cy="990600"/>
          </a:xfrm>
          <a:prstGeom prst="line">
            <a:avLst/>
          </a:prstGeom>
          <a:noFill/>
          <a:ln w="1524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2280" name="Rectangle 8">
            <a:extLst>
              <a:ext uri="{FF2B5EF4-FFF2-40B4-BE49-F238E27FC236}">
                <a16:creationId xmlns:a16="http://schemas.microsoft.com/office/drawing/2014/main" id="{DBC91764-5665-2D56-82DD-18440E440EEB}"/>
              </a:ext>
            </a:extLst>
          </p:cNvPr>
          <p:cNvSpPr>
            <a:spLocks noChangeArrowheads="1"/>
          </p:cNvSpPr>
          <p:nvPr/>
        </p:nvSpPr>
        <p:spPr bwMode="auto">
          <a:xfrm>
            <a:off x="4953000" y="2892386"/>
            <a:ext cx="7217664" cy="3816429"/>
          </a:xfrm>
          <a:prstGeom prst="rect">
            <a:avLst/>
          </a:prstGeom>
          <a:solidFill>
            <a:srgbClr val="E8EECA"/>
          </a:solidFill>
          <a:ln>
            <a:noFill/>
          </a:ln>
          <a:effec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Esto describe lo que pasaría cuando el hijo de David tomará el trono de David para gobernar a la diestra de Dios, sobre todas las naciones…cuando Él mandara a Sus apóstoles “a todo el mundo” para proclamar Su evangelio de la salvación para todos los hombres, juntando en Jesús a todos los hombres en 1 cuerpo.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200" b="1" dirty="0">
              <a:latin typeface="Tahoma" panose="020B0604030504040204" pitchFamily="34" charset="0"/>
              <a:ea typeface="Tahoma" panose="020B0604030504040204" pitchFamily="34" charset="0"/>
              <a:cs typeface="Tahoma" panose="020B0604030504040204" pitchFamily="34" charset="0"/>
            </a:endParaRP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“Aquel día” ya ha venido, y participamos en “aquel día” como pecadores reconciliados con Dios, bajo el reino de Su Hijo.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82281" name="Rectangle 9">
            <a:extLst>
              <a:ext uri="{FF2B5EF4-FFF2-40B4-BE49-F238E27FC236}">
                <a16:creationId xmlns:a16="http://schemas.microsoft.com/office/drawing/2014/main" id="{559C85AF-FC3B-760E-3BE0-906EA1287AA7}"/>
              </a:ext>
            </a:extLst>
          </p:cNvPr>
          <p:cNvSpPr>
            <a:spLocks noChangeArrowheads="1"/>
          </p:cNvSpPr>
          <p:nvPr/>
        </p:nvSpPr>
        <p:spPr bwMode="auto">
          <a:xfrm>
            <a:off x="4855464" y="5337215"/>
            <a:ext cx="7336536" cy="1371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82276"/>
                                        </p:tgtEl>
                                        <p:attrNameLst>
                                          <p:attrName>style.visibility</p:attrName>
                                        </p:attrNameLst>
                                      </p:cBhvr>
                                      <p:to>
                                        <p:strVal val="visible"/>
                                      </p:to>
                                    </p:set>
                                    <p:animEffect transition="in" filter="box(out)">
                                      <p:cBhvr>
                                        <p:cTn id="7" dur="1000"/>
                                        <p:tgtEl>
                                          <p:spTgt spid="182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nodeType="clickEffect">
                                  <p:stCondLst>
                                    <p:cond delay="0"/>
                                  </p:stCondLst>
                                  <p:childTnLst>
                                    <p:set>
                                      <p:cBhvr>
                                        <p:cTn id="11" dur="1" fill="hold">
                                          <p:stCondLst>
                                            <p:cond delay="0"/>
                                          </p:stCondLst>
                                        </p:cTn>
                                        <p:tgtEl>
                                          <p:spTgt spid="182278"/>
                                        </p:tgtEl>
                                        <p:attrNameLst>
                                          <p:attrName>style.visibility</p:attrName>
                                        </p:attrNameLst>
                                      </p:cBhvr>
                                      <p:to>
                                        <p:strVal val="visible"/>
                                      </p:to>
                                    </p:set>
                                    <p:anim calcmode="lin" valueType="num">
                                      <p:cBhvr>
                                        <p:cTn id="12" dur="1000" fill="hold"/>
                                        <p:tgtEl>
                                          <p:spTgt spid="182278"/>
                                        </p:tgtEl>
                                        <p:attrNameLst>
                                          <p:attrName>ppt_w</p:attrName>
                                        </p:attrNameLst>
                                      </p:cBhvr>
                                      <p:tavLst>
                                        <p:tav tm="0">
                                          <p:val>
                                            <p:strVal val="4/3*#ppt_w"/>
                                          </p:val>
                                        </p:tav>
                                        <p:tav tm="100000">
                                          <p:val>
                                            <p:strVal val="#ppt_w"/>
                                          </p:val>
                                        </p:tav>
                                      </p:tavLst>
                                    </p:anim>
                                    <p:anim calcmode="lin" valueType="num">
                                      <p:cBhvr>
                                        <p:cTn id="13" dur="1000" fill="hold"/>
                                        <p:tgtEl>
                                          <p:spTgt spid="182278"/>
                                        </p:tgtEl>
                                        <p:attrNameLst>
                                          <p:attrName>ppt_h</p:attrName>
                                        </p:attrNameLst>
                                      </p:cBhvr>
                                      <p:tavLst>
                                        <p:tav tm="0">
                                          <p:val>
                                            <p:strVal val="4/3*#ppt_h"/>
                                          </p:val>
                                        </p:tav>
                                        <p:tav tm="100000">
                                          <p:val>
                                            <p:strVal val="#ppt_h"/>
                                          </p:val>
                                        </p:tav>
                                      </p:tavLst>
                                    </p:anim>
                                  </p:childTnLst>
                                </p:cTn>
                              </p:par>
                              <p:par>
                                <p:cTn id="14" presetID="16" presetClass="entr" presetSubtype="42" fill="hold" nodeType="withEffect">
                                  <p:stCondLst>
                                    <p:cond delay="0"/>
                                  </p:stCondLst>
                                  <p:childTnLst>
                                    <p:set>
                                      <p:cBhvr>
                                        <p:cTn id="15" dur="1" fill="hold">
                                          <p:stCondLst>
                                            <p:cond delay="0"/>
                                          </p:stCondLst>
                                        </p:cTn>
                                        <p:tgtEl>
                                          <p:spTgt spid="182279"/>
                                        </p:tgtEl>
                                        <p:attrNameLst>
                                          <p:attrName>style.visibility</p:attrName>
                                        </p:attrNameLst>
                                      </p:cBhvr>
                                      <p:to>
                                        <p:strVal val="visible"/>
                                      </p:to>
                                    </p:set>
                                    <p:animEffect transition="in" filter="barn(outHorizontal)">
                                      <p:cBhvr>
                                        <p:cTn id="16" dur="1000"/>
                                        <p:tgtEl>
                                          <p:spTgt spid="182279"/>
                                        </p:tgtEl>
                                      </p:cBhvr>
                                    </p:animEffect>
                                  </p:childTnLst>
                                </p:cTn>
                              </p:par>
                              <p:par>
                                <p:cTn id="17" presetID="12" presetClass="entr" presetSubtype="8" fill="hold" nodeType="withEffect">
                                  <p:stCondLst>
                                    <p:cond delay="0"/>
                                  </p:stCondLst>
                                  <p:iterate type="lt">
                                    <p:tmPct val="3000"/>
                                  </p:iterate>
                                  <p:childTnLst>
                                    <p:set>
                                      <p:cBhvr>
                                        <p:cTn id="18" dur="1" fill="hold">
                                          <p:stCondLst>
                                            <p:cond delay="0"/>
                                          </p:stCondLst>
                                        </p:cTn>
                                        <p:tgtEl>
                                          <p:spTgt spid="182275"/>
                                        </p:tgtEl>
                                        <p:attrNameLst>
                                          <p:attrName>style.visibility</p:attrName>
                                        </p:attrNameLst>
                                      </p:cBhvr>
                                      <p:to>
                                        <p:strVal val="visible"/>
                                      </p:to>
                                    </p:set>
                                    <p:animEffect transition="in" filter="slide(fromLeft)">
                                      <p:cBhvr>
                                        <p:cTn id="19" dur="1000"/>
                                        <p:tgtEl>
                                          <p:spTgt spid="18227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5" fill="hold" nodeType="clickEffect">
                                  <p:stCondLst>
                                    <p:cond delay="0"/>
                                  </p:stCondLst>
                                  <p:childTnLst>
                                    <p:set>
                                      <p:cBhvr>
                                        <p:cTn id="23" dur="1" fill="hold">
                                          <p:stCondLst>
                                            <p:cond delay="0"/>
                                          </p:stCondLst>
                                        </p:cTn>
                                        <p:tgtEl>
                                          <p:spTgt spid="182280"/>
                                        </p:tgtEl>
                                        <p:attrNameLst>
                                          <p:attrName>style.visibility</p:attrName>
                                        </p:attrNameLst>
                                      </p:cBhvr>
                                      <p:to>
                                        <p:strVal val="visible"/>
                                      </p:to>
                                    </p:set>
                                    <p:animEffect transition="in" filter="blinds(vertical)">
                                      <p:cBhvr>
                                        <p:cTn id="24" dur="1000"/>
                                        <p:tgtEl>
                                          <p:spTgt spid="18228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6" presetClass="exit" presetSubtype="32" fill="hold" nodeType="clickEffect">
                                  <p:stCondLst>
                                    <p:cond delay="0"/>
                                  </p:stCondLst>
                                  <p:childTnLst>
                                    <p:animEffect transition="out" filter="circle(out)">
                                      <p:cBhvr>
                                        <p:cTn id="28" dur="2000"/>
                                        <p:tgtEl>
                                          <p:spTgt spid="182281"/>
                                        </p:tgtEl>
                                      </p:cBhvr>
                                    </p:animEffect>
                                    <p:set>
                                      <p:cBhvr>
                                        <p:cTn id="29" dur="1" fill="hold">
                                          <p:stCondLst>
                                            <p:cond delay="1999"/>
                                          </p:stCondLst>
                                        </p:cTn>
                                        <p:tgtEl>
                                          <p:spTgt spid="1822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p:bldP spid="182276" grpId="0" animBg="1"/>
      <p:bldP spid="18228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4389" name="Text Box 5">
            <a:extLst>
              <a:ext uri="{FF2B5EF4-FFF2-40B4-BE49-F238E27FC236}">
                <a16:creationId xmlns:a16="http://schemas.microsoft.com/office/drawing/2014/main" id="{54A78F97-EA99-8EF2-DA50-05CAA7ECB034}"/>
              </a:ext>
            </a:extLst>
          </p:cNvPr>
          <p:cNvSpPr txBox="1">
            <a:spLocks noChangeArrowheads="1"/>
          </p:cNvSpPr>
          <p:nvPr/>
        </p:nvSpPr>
        <p:spPr bwMode="auto">
          <a:xfrm>
            <a:off x="914400" y="1245052"/>
            <a:ext cx="19812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s-CO" altLang="en-US" sz="2200" b="1" u="sng" dirty="0">
                <a:solidFill>
                  <a:srgbClr val="FFFF00"/>
                </a:solidFill>
                <a:latin typeface="Tahoma" panose="020B0604030504040204" pitchFamily="34" charset="0"/>
                <a:ea typeface="Tahoma" panose="020B0604030504040204" pitchFamily="34" charset="0"/>
                <a:cs typeface="Tahoma" panose="020B0604030504040204" pitchFamily="34" charset="0"/>
              </a:rPr>
              <a:t>Isaías 11</a:t>
            </a:r>
            <a:endParaRPr lang="es-CO" altLang="en-US" sz="2200" b="1" u="sng" dirty="0">
              <a:latin typeface="Tahoma" panose="020B0604030504040204" pitchFamily="34" charset="0"/>
              <a:ea typeface="Tahoma" panose="020B0604030504040204" pitchFamily="34" charset="0"/>
              <a:cs typeface="Tahoma" panose="020B0604030504040204" pitchFamily="34" charset="0"/>
            </a:endParaRPr>
          </a:p>
        </p:txBody>
      </p:sp>
      <p:sp>
        <p:nvSpPr>
          <p:cNvPr id="144390" name="Text Box 6">
            <a:extLst>
              <a:ext uri="{FF2B5EF4-FFF2-40B4-BE49-F238E27FC236}">
                <a16:creationId xmlns:a16="http://schemas.microsoft.com/office/drawing/2014/main" id="{311A5114-9782-5EB9-42F5-D2C8186409EE}"/>
              </a:ext>
            </a:extLst>
          </p:cNvPr>
          <p:cNvSpPr txBox="1">
            <a:spLocks noChangeArrowheads="1"/>
          </p:cNvSpPr>
          <p:nvPr/>
        </p:nvSpPr>
        <p:spPr bwMode="auto">
          <a:xfrm>
            <a:off x="914400" y="1600200"/>
            <a:ext cx="67818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Vástago de Isaí</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Espíritu del Señor sobre El</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...sabiduría y entendimiento</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…consejo y poder</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…conocimiento y temor del Señor</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Juzgará con justicia</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…mansos y pobres</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Herirá, matará</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…la tierra, los malignos</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Paz en el santo monte de Dios</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Tierra llena con el conocimiento del Señor</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pendón de Dios a la vista de todos</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…todas las naciones se reunirán con El</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…los esparcidos llamados de los cuatro </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confines de la tierra</a:t>
            </a:r>
          </a:p>
        </p:txBody>
      </p:sp>
      <p:sp>
        <p:nvSpPr>
          <p:cNvPr id="144394" name="Text Box 10">
            <a:extLst>
              <a:ext uri="{FF2B5EF4-FFF2-40B4-BE49-F238E27FC236}">
                <a16:creationId xmlns:a16="http://schemas.microsoft.com/office/drawing/2014/main" id="{01669C47-B6F0-96F2-E3A9-BAA215967107}"/>
              </a:ext>
            </a:extLst>
          </p:cNvPr>
          <p:cNvSpPr txBox="1">
            <a:spLocks noChangeArrowheads="1"/>
          </p:cNvSpPr>
          <p:nvPr/>
        </p:nvSpPr>
        <p:spPr bwMode="auto">
          <a:xfrm>
            <a:off x="8991600" y="1278255"/>
            <a:ext cx="2667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Mat. 3:16-17</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6:2</a:t>
            </a:r>
          </a:p>
          <a:p>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Lc</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2:40</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5:10-11</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15:8-12</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2 Cor 5:14-19</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Gál 3:28-29</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Ef</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2:13-20</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1:19-22</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2:2-3</a:t>
            </a:r>
          </a:p>
          <a:p>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Heb</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1:8-9</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19:13-16</a:t>
            </a:r>
            <a:endPar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44402" name="AutoShape 18">
            <a:extLst>
              <a:ext uri="{FF2B5EF4-FFF2-40B4-BE49-F238E27FC236}">
                <a16:creationId xmlns:a16="http://schemas.microsoft.com/office/drawing/2014/main" id="{3D1AB832-7ABE-3E44-7355-5DD9924BAD9E}"/>
              </a:ext>
            </a:extLst>
          </p:cNvPr>
          <p:cNvSpPr>
            <a:spLocks/>
          </p:cNvSpPr>
          <p:nvPr/>
        </p:nvSpPr>
        <p:spPr bwMode="auto">
          <a:xfrm>
            <a:off x="8839200" y="1295400"/>
            <a:ext cx="152400" cy="4191000"/>
          </a:xfrm>
          <a:prstGeom prst="leftBracket">
            <a:avLst>
              <a:gd name="adj" fmla="val 202685"/>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dirty="0"/>
          </a:p>
        </p:txBody>
      </p:sp>
      <p:sp>
        <p:nvSpPr>
          <p:cNvPr id="144407" name="Text Box 23">
            <a:extLst>
              <a:ext uri="{FF2B5EF4-FFF2-40B4-BE49-F238E27FC236}">
                <a16:creationId xmlns:a16="http://schemas.microsoft.com/office/drawing/2014/main" id="{7F8B9A85-DB54-32B2-5225-1F295B7B5BDC}"/>
              </a:ext>
            </a:extLst>
          </p:cNvPr>
          <p:cNvSpPr txBox="1">
            <a:spLocks noChangeArrowheads="1"/>
          </p:cNvSpPr>
          <p:nvPr/>
        </p:nvSpPr>
        <p:spPr bwMode="auto">
          <a:xfrm>
            <a:off x="4191000" y="990600"/>
            <a:ext cx="2667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Iluminados por</a:t>
            </a:r>
          </a:p>
        </p:txBody>
      </p:sp>
      <p:sp>
        <p:nvSpPr>
          <p:cNvPr id="144409" name="Text Box 25">
            <a:extLst>
              <a:ext uri="{FF2B5EF4-FFF2-40B4-BE49-F238E27FC236}">
                <a16:creationId xmlns:a16="http://schemas.microsoft.com/office/drawing/2014/main" id="{859F5AED-63BD-8ECA-0745-9506B79D8B0D}"/>
              </a:ext>
            </a:extLst>
          </p:cNvPr>
          <p:cNvSpPr txBox="1">
            <a:spLocks noChangeArrowheads="1"/>
          </p:cNvSpPr>
          <p:nvPr/>
        </p:nvSpPr>
        <p:spPr bwMode="auto">
          <a:xfrm>
            <a:off x="0" y="1"/>
            <a:ext cx="12192000" cy="885825"/>
          </a:xfrm>
          <a:prstGeom prst="rect">
            <a:avLst/>
          </a:prstGeom>
          <a:solidFill>
            <a:srgbClr val="E9EFC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600" b="1" dirty="0">
                <a:latin typeface="Tahoma" panose="020B0604030504040204" pitchFamily="34" charset="0"/>
                <a:ea typeface="Tahoma" panose="020B0604030504040204" pitchFamily="34" charset="0"/>
                <a:cs typeface="Tahoma" panose="020B0604030504040204" pitchFamily="34" charset="0"/>
              </a:rPr>
              <a:t>Jesús:  Vástago de Isaí, Hijo de David, Hijo de Dios</a:t>
            </a:r>
          </a:p>
          <a:p>
            <a:pPr algn="ctr"/>
            <a:r>
              <a:rPr lang="es-CO" altLang="en-US" sz="2600" b="1" dirty="0">
                <a:latin typeface="Tahoma" panose="020B0604030504040204" pitchFamily="34" charset="0"/>
                <a:ea typeface="Tahoma" panose="020B0604030504040204" pitchFamily="34" charset="0"/>
                <a:cs typeface="Tahoma" panose="020B0604030504040204" pitchFamily="34" charset="0"/>
              </a:rPr>
              <a:t>Entronado a la diestra de Dios, Soberano del Universo</a:t>
            </a:r>
          </a:p>
        </p:txBody>
      </p:sp>
      <p:sp>
        <p:nvSpPr>
          <p:cNvPr id="144410" name="Line 26">
            <a:extLst>
              <a:ext uri="{FF2B5EF4-FFF2-40B4-BE49-F238E27FC236}">
                <a16:creationId xmlns:a16="http://schemas.microsoft.com/office/drawing/2014/main" id="{D65B884E-F486-39DA-AA43-48B584C1202F}"/>
              </a:ext>
            </a:extLst>
          </p:cNvPr>
          <p:cNvSpPr>
            <a:spLocks noChangeShapeType="1"/>
          </p:cNvSpPr>
          <p:nvPr/>
        </p:nvSpPr>
        <p:spPr bwMode="auto">
          <a:xfrm flipH="1" flipV="1">
            <a:off x="2362200" y="1452264"/>
            <a:ext cx="6477000" cy="17145"/>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withEffect">
                                  <p:stCondLst>
                                    <p:cond delay="0"/>
                                  </p:stCondLst>
                                  <p:childTnLst>
                                    <p:set>
                                      <p:cBhvr>
                                        <p:cTn id="6" dur="1" fill="hold">
                                          <p:stCondLst>
                                            <p:cond delay="0"/>
                                          </p:stCondLst>
                                        </p:cTn>
                                        <p:tgtEl>
                                          <p:spTgt spid="144409"/>
                                        </p:tgtEl>
                                        <p:attrNameLst>
                                          <p:attrName>style.visibility</p:attrName>
                                        </p:attrNameLst>
                                      </p:cBhvr>
                                      <p:to>
                                        <p:strVal val="visible"/>
                                      </p:to>
                                    </p:set>
                                    <p:animEffect transition="in" filter="strips(upRight)">
                                      <p:cBhvr>
                                        <p:cTn id="7" dur="1000"/>
                                        <p:tgtEl>
                                          <p:spTgt spid="1444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iterate type="wd">
                                    <p:tmPct val="4000"/>
                                  </p:iterate>
                                  <p:childTnLst>
                                    <p:set>
                                      <p:cBhvr>
                                        <p:cTn id="11" dur="1" fill="hold">
                                          <p:stCondLst>
                                            <p:cond delay="0"/>
                                          </p:stCondLst>
                                        </p:cTn>
                                        <p:tgtEl>
                                          <p:spTgt spid="144394"/>
                                        </p:tgtEl>
                                        <p:attrNameLst>
                                          <p:attrName>style.visibility</p:attrName>
                                        </p:attrNameLst>
                                      </p:cBhvr>
                                      <p:to>
                                        <p:strVal val="visible"/>
                                      </p:to>
                                    </p:set>
                                    <p:animEffect transition="in" filter="slide(fromLeft)">
                                      <p:cBhvr>
                                        <p:cTn id="12" dur="1000"/>
                                        <p:tgtEl>
                                          <p:spTgt spid="1443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nodeType="clickEffect">
                                  <p:stCondLst>
                                    <p:cond delay="0"/>
                                  </p:stCondLst>
                                  <p:childTnLst>
                                    <p:set>
                                      <p:cBhvr>
                                        <p:cTn id="16" dur="1" fill="hold">
                                          <p:stCondLst>
                                            <p:cond delay="0"/>
                                          </p:stCondLst>
                                        </p:cTn>
                                        <p:tgtEl>
                                          <p:spTgt spid="144402"/>
                                        </p:tgtEl>
                                        <p:attrNameLst>
                                          <p:attrName>style.visibility</p:attrName>
                                        </p:attrNameLst>
                                      </p:cBhvr>
                                      <p:to>
                                        <p:strVal val="visible"/>
                                      </p:to>
                                    </p:set>
                                    <p:anim calcmode="lin" valueType="num">
                                      <p:cBhvr>
                                        <p:cTn id="17" dur="1000" fill="hold"/>
                                        <p:tgtEl>
                                          <p:spTgt spid="144402"/>
                                        </p:tgtEl>
                                        <p:attrNameLst>
                                          <p:attrName>ppt_x</p:attrName>
                                        </p:attrNameLst>
                                      </p:cBhvr>
                                      <p:tavLst>
                                        <p:tav tm="0">
                                          <p:val>
                                            <p:strVal val="#ppt_x-#ppt_w/2"/>
                                          </p:val>
                                        </p:tav>
                                        <p:tav tm="100000">
                                          <p:val>
                                            <p:strVal val="#ppt_x"/>
                                          </p:val>
                                        </p:tav>
                                      </p:tavLst>
                                    </p:anim>
                                    <p:anim calcmode="lin" valueType="num">
                                      <p:cBhvr>
                                        <p:cTn id="18" dur="1000" fill="hold"/>
                                        <p:tgtEl>
                                          <p:spTgt spid="144402"/>
                                        </p:tgtEl>
                                        <p:attrNameLst>
                                          <p:attrName>ppt_y</p:attrName>
                                        </p:attrNameLst>
                                      </p:cBhvr>
                                      <p:tavLst>
                                        <p:tav tm="0">
                                          <p:val>
                                            <p:strVal val="#ppt_y"/>
                                          </p:val>
                                        </p:tav>
                                        <p:tav tm="100000">
                                          <p:val>
                                            <p:strVal val="#ppt_y"/>
                                          </p:val>
                                        </p:tav>
                                      </p:tavLst>
                                    </p:anim>
                                    <p:anim calcmode="lin" valueType="num">
                                      <p:cBhvr>
                                        <p:cTn id="19" dur="1000" fill="hold"/>
                                        <p:tgtEl>
                                          <p:spTgt spid="144402"/>
                                        </p:tgtEl>
                                        <p:attrNameLst>
                                          <p:attrName>ppt_w</p:attrName>
                                        </p:attrNameLst>
                                      </p:cBhvr>
                                      <p:tavLst>
                                        <p:tav tm="0">
                                          <p:val>
                                            <p:fltVal val="0"/>
                                          </p:val>
                                        </p:tav>
                                        <p:tav tm="100000">
                                          <p:val>
                                            <p:strVal val="#ppt_w"/>
                                          </p:val>
                                        </p:tav>
                                      </p:tavLst>
                                    </p:anim>
                                    <p:anim calcmode="lin" valueType="num">
                                      <p:cBhvr>
                                        <p:cTn id="20" dur="1000" fill="hold"/>
                                        <p:tgtEl>
                                          <p:spTgt spid="144402"/>
                                        </p:tgtEl>
                                        <p:attrNameLst>
                                          <p:attrName>ppt_h</p:attrName>
                                        </p:attrNameLst>
                                      </p:cBhvr>
                                      <p:tavLst>
                                        <p:tav tm="0">
                                          <p:val>
                                            <p:strVal val="#ppt_h"/>
                                          </p:val>
                                        </p:tav>
                                        <p:tav tm="100000">
                                          <p:val>
                                            <p:strVal val="#ppt_h"/>
                                          </p:val>
                                        </p:tav>
                                      </p:tavLst>
                                    </p:anim>
                                  </p:childTnLst>
                                </p:cTn>
                              </p:par>
                              <p:par>
                                <p:cTn id="21" presetID="12" presetClass="entr" presetSubtype="8" fill="hold" nodeType="withEffect">
                                  <p:stCondLst>
                                    <p:cond delay="0"/>
                                  </p:stCondLst>
                                  <p:childTnLst>
                                    <p:set>
                                      <p:cBhvr>
                                        <p:cTn id="22" dur="1" fill="hold">
                                          <p:stCondLst>
                                            <p:cond delay="0"/>
                                          </p:stCondLst>
                                        </p:cTn>
                                        <p:tgtEl>
                                          <p:spTgt spid="144410"/>
                                        </p:tgtEl>
                                        <p:attrNameLst>
                                          <p:attrName>style.visibility</p:attrName>
                                        </p:attrNameLst>
                                      </p:cBhvr>
                                      <p:to>
                                        <p:strVal val="visible"/>
                                      </p:to>
                                    </p:set>
                                    <p:animEffect transition="in" filter="slide(fromLeft)">
                                      <p:cBhvr>
                                        <p:cTn id="23" dur="2000"/>
                                        <p:tgtEl>
                                          <p:spTgt spid="144410"/>
                                        </p:tgtEl>
                                      </p:cBhvr>
                                    </p:animEffect>
                                  </p:childTnLst>
                                </p:cTn>
                              </p:par>
                              <p:par>
                                <p:cTn id="24" presetID="16" presetClass="entr" presetSubtype="37" fill="hold" nodeType="withEffect">
                                  <p:stCondLst>
                                    <p:cond delay="0"/>
                                  </p:stCondLst>
                                  <p:iterate type="lt">
                                    <p:tmPct val="5000"/>
                                  </p:iterate>
                                  <p:childTnLst>
                                    <p:set>
                                      <p:cBhvr>
                                        <p:cTn id="25" dur="1" fill="hold">
                                          <p:stCondLst>
                                            <p:cond delay="0"/>
                                          </p:stCondLst>
                                        </p:cTn>
                                        <p:tgtEl>
                                          <p:spTgt spid="144407"/>
                                        </p:tgtEl>
                                        <p:attrNameLst>
                                          <p:attrName>style.visibility</p:attrName>
                                        </p:attrNameLst>
                                      </p:cBhvr>
                                      <p:to>
                                        <p:strVal val="visible"/>
                                      </p:to>
                                    </p:set>
                                    <p:animEffect transition="in" filter="barn(outVertical)">
                                      <p:cBhvr>
                                        <p:cTn id="26" dur="1000"/>
                                        <p:tgtEl>
                                          <p:spTgt spid="144407"/>
                                        </p:tgtEl>
                                      </p:cBhvr>
                                    </p:animEffect>
                                  </p:childTnLst>
                                </p:cTn>
                              </p:par>
                              <p:par>
                                <p:cTn id="27" presetID="12" presetClass="entr" presetSubtype="8" fill="hold" nodeType="withEffect">
                                  <p:stCondLst>
                                    <p:cond delay="0"/>
                                  </p:stCondLst>
                                  <p:iterate type="lt">
                                    <p:tmPct val="3000"/>
                                  </p:iterate>
                                  <p:childTnLst>
                                    <p:set>
                                      <p:cBhvr>
                                        <p:cTn id="28" dur="1" fill="hold">
                                          <p:stCondLst>
                                            <p:cond delay="0"/>
                                          </p:stCondLst>
                                        </p:cTn>
                                        <p:tgtEl>
                                          <p:spTgt spid="144389"/>
                                        </p:tgtEl>
                                        <p:attrNameLst>
                                          <p:attrName>style.visibility</p:attrName>
                                        </p:attrNameLst>
                                      </p:cBhvr>
                                      <p:to>
                                        <p:strVal val="visible"/>
                                      </p:to>
                                    </p:set>
                                    <p:animEffect transition="in" filter="slide(fromLeft)">
                                      <p:cBhvr>
                                        <p:cTn id="29" dur="1000"/>
                                        <p:tgtEl>
                                          <p:spTgt spid="144389"/>
                                        </p:tgtEl>
                                      </p:cBhvr>
                                    </p:animEffect>
                                  </p:childTnLst>
                                </p:cTn>
                              </p:par>
                            </p:childTnLst>
                          </p:cTn>
                        </p:par>
                        <p:par>
                          <p:cTn id="30" fill="hold" nodeType="afterGroup">
                            <p:stCondLst>
                              <p:cond delay="2000"/>
                            </p:stCondLst>
                            <p:childTnLst>
                              <p:par>
                                <p:cTn id="31" presetID="12" presetClass="entr" presetSubtype="8" fill="hold" nodeType="afterEffect">
                                  <p:stCondLst>
                                    <p:cond delay="0"/>
                                  </p:stCondLst>
                                  <p:iterate type="wd">
                                    <p:tmPct val="2000"/>
                                  </p:iterate>
                                  <p:childTnLst>
                                    <p:set>
                                      <p:cBhvr>
                                        <p:cTn id="32" dur="1" fill="hold">
                                          <p:stCondLst>
                                            <p:cond delay="0"/>
                                          </p:stCondLst>
                                        </p:cTn>
                                        <p:tgtEl>
                                          <p:spTgt spid="144390"/>
                                        </p:tgtEl>
                                        <p:attrNameLst>
                                          <p:attrName>style.visibility</p:attrName>
                                        </p:attrNameLst>
                                      </p:cBhvr>
                                      <p:to>
                                        <p:strVal val="visible"/>
                                      </p:to>
                                    </p:set>
                                    <p:animEffect transition="in" filter="slide(fromLeft)">
                                      <p:cBhvr>
                                        <p:cTn id="33" dur="1000"/>
                                        <p:tgtEl>
                                          <p:spTgt spid="144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9" grpId="0"/>
      <p:bldP spid="144390" grpId="0"/>
      <p:bldP spid="144394" grpId="0"/>
      <p:bldP spid="144407" grpId="0"/>
      <p:bldP spid="14440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57712" name="Picture 16">
            <a:extLst>
              <a:ext uri="{FF2B5EF4-FFF2-40B4-BE49-F238E27FC236}">
                <a16:creationId xmlns:a16="http://schemas.microsoft.com/office/drawing/2014/main" id="{16F13387-ECD5-B515-8F66-94AFAE6DBA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3856" y="2492375"/>
            <a:ext cx="7239000" cy="4365625"/>
          </a:xfrm>
          <a:prstGeom prst="rect">
            <a:avLst/>
          </a:prstGeom>
          <a:noFill/>
          <a:extLst>
            <a:ext uri="{909E8E84-426E-40DD-AFC4-6F175D3DCCD1}">
              <a14:hiddenFill xmlns:a14="http://schemas.microsoft.com/office/drawing/2010/main">
                <a:solidFill>
                  <a:srgbClr val="FFFFFF"/>
                </a:solidFill>
              </a14:hiddenFill>
            </a:ext>
          </a:extLst>
        </p:spPr>
      </p:pic>
      <p:sp>
        <p:nvSpPr>
          <p:cNvPr id="157698" name="Text Box 2">
            <a:extLst>
              <a:ext uri="{FF2B5EF4-FFF2-40B4-BE49-F238E27FC236}">
                <a16:creationId xmlns:a16="http://schemas.microsoft.com/office/drawing/2014/main" id="{29D88930-8499-EAF7-5F58-E13104588529}"/>
              </a:ext>
            </a:extLst>
          </p:cNvPr>
          <p:cNvSpPr txBox="1">
            <a:spLocks noChangeArrowheads="1"/>
          </p:cNvSpPr>
          <p:nvPr/>
        </p:nvSpPr>
        <p:spPr bwMode="auto">
          <a:xfrm>
            <a:off x="9144" y="1"/>
            <a:ext cx="12182856" cy="424732"/>
          </a:xfrm>
          <a:prstGeom prst="rect">
            <a:avLst/>
          </a:prstGeom>
          <a:solidFill>
            <a:srgbClr val="E9EFCD"/>
          </a:solidFill>
          <a:ln>
            <a:noFill/>
          </a:ln>
          <a:effectLst/>
        </p:spPr>
        <p:txBody>
          <a:bodyPr wrap="square">
            <a:spAutoFit/>
          </a:bodyPr>
          <a:lstStyle/>
          <a:p>
            <a:pPr algn="ctr">
              <a:lnSpc>
                <a:spcPct val="90000"/>
              </a:lnSpc>
            </a:pPr>
            <a:r>
              <a:rPr lang="en-US" altLang="en-US" sz="2400" b="1">
                <a:latin typeface="Tahoma" panose="020B0604030504040204" pitchFamily="34" charset="0"/>
                <a:ea typeface="Tahoma" panose="020B0604030504040204" pitchFamily="34" charset="0"/>
                <a:cs typeface="Tahoma" panose="020B0604030504040204" pitchFamily="34" charset="0"/>
              </a:rPr>
              <a:t>Acerca de Jesús, Vástago de Isaí, Hijo de David, el Nuevo Pacto dice:</a:t>
            </a:r>
            <a:endParaRPr lang="en-US" altLang="en-US" sz="2800" b="1">
              <a:latin typeface="Tahoma" panose="020B0604030504040204" pitchFamily="34" charset="0"/>
              <a:ea typeface="Tahoma" panose="020B0604030504040204" pitchFamily="34" charset="0"/>
              <a:cs typeface="Tahoma" panose="020B0604030504040204" pitchFamily="34" charset="0"/>
            </a:endParaRPr>
          </a:p>
        </p:txBody>
      </p:sp>
      <p:sp>
        <p:nvSpPr>
          <p:cNvPr id="157699" name="Text Box 3">
            <a:extLst>
              <a:ext uri="{FF2B5EF4-FFF2-40B4-BE49-F238E27FC236}">
                <a16:creationId xmlns:a16="http://schemas.microsoft.com/office/drawing/2014/main" id="{C71D8C97-838B-91EC-7AA5-7ACDC142E16D}"/>
              </a:ext>
            </a:extLst>
          </p:cNvPr>
          <p:cNvSpPr txBox="1">
            <a:spLocks noChangeArrowheads="1"/>
          </p:cNvSpPr>
          <p:nvPr/>
        </p:nvSpPr>
        <p:spPr bwMode="auto">
          <a:xfrm>
            <a:off x="609600" y="481695"/>
            <a:ext cx="25146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Ef 1:20-22</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02" name="Text Box 6">
            <a:extLst>
              <a:ext uri="{FF2B5EF4-FFF2-40B4-BE49-F238E27FC236}">
                <a16:creationId xmlns:a16="http://schemas.microsoft.com/office/drawing/2014/main" id="{74A4C037-F80E-9BE5-83C7-1CFC37080035}"/>
              </a:ext>
            </a:extLst>
          </p:cNvPr>
          <p:cNvSpPr txBox="1">
            <a:spLocks noChangeArrowheads="1"/>
          </p:cNvSpPr>
          <p:nvPr/>
        </p:nvSpPr>
        <p:spPr bwMode="auto">
          <a:xfrm>
            <a:off x="609600" y="935697"/>
            <a:ext cx="25146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Fil 2:9-11</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04" name="Text Box 8">
            <a:extLst>
              <a:ext uri="{FF2B5EF4-FFF2-40B4-BE49-F238E27FC236}">
                <a16:creationId xmlns:a16="http://schemas.microsoft.com/office/drawing/2014/main" id="{AE1A1D51-720F-B3CE-D477-B988FFA0845A}"/>
              </a:ext>
            </a:extLst>
          </p:cNvPr>
          <p:cNvSpPr txBox="1">
            <a:spLocks noChangeArrowheads="1"/>
          </p:cNvSpPr>
          <p:nvPr/>
        </p:nvSpPr>
        <p:spPr bwMode="auto">
          <a:xfrm>
            <a:off x="585216" y="1336206"/>
            <a:ext cx="25146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Col 1:13-14</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06" name="Text Box 10">
            <a:extLst>
              <a:ext uri="{FF2B5EF4-FFF2-40B4-BE49-F238E27FC236}">
                <a16:creationId xmlns:a16="http://schemas.microsoft.com/office/drawing/2014/main" id="{898C1EAF-F856-2908-0B1B-2C4B1516C48C}"/>
              </a:ext>
            </a:extLst>
          </p:cNvPr>
          <p:cNvSpPr txBox="1">
            <a:spLocks noChangeArrowheads="1"/>
          </p:cNvSpPr>
          <p:nvPr/>
        </p:nvSpPr>
        <p:spPr bwMode="auto">
          <a:xfrm>
            <a:off x="564349" y="1776182"/>
            <a:ext cx="2031023"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1Cor 15:24+</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08" name="Text Box 12">
            <a:extLst>
              <a:ext uri="{FF2B5EF4-FFF2-40B4-BE49-F238E27FC236}">
                <a16:creationId xmlns:a16="http://schemas.microsoft.com/office/drawing/2014/main" id="{E05B7462-C850-A2C3-F24C-0FEB409F0F42}"/>
              </a:ext>
            </a:extLst>
          </p:cNvPr>
          <p:cNvSpPr txBox="1">
            <a:spLocks noChangeArrowheads="1"/>
          </p:cNvSpPr>
          <p:nvPr/>
        </p:nvSpPr>
        <p:spPr bwMode="auto">
          <a:xfrm>
            <a:off x="585216" y="2282703"/>
            <a:ext cx="25146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1 Ped 3:22</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0" name="Text Box 14">
            <a:extLst>
              <a:ext uri="{FF2B5EF4-FFF2-40B4-BE49-F238E27FC236}">
                <a16:creationId xmlns:a16="http://schemas.microsoft.com/office/drawing/2014/main" id="{548C295C-B055-FFBF-A083-0398F1073AFE}"/>
              </a:ext>
            </a:extLst>
          </p:cNvPr>
          <p:cNvSpPr txBox="1">
            <a:spLocks noChangeArrowheads="1"/>
          </p:cNvSpPr>
          <p:nvPr/>
        </p:nvSpPr>
        <p:spPr bwMode="auto">
          <a:xfrm>
            <a:off x="564349" y="2737271"/>
            <a:ext cx="2514600" cy="101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1:5</a:t>
            </a:r>
          </a:p>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19:16</a:t>
            </a:r>
          </a:p>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17:14</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1" name="Text Box 15">
            <a:extLst>
              <a:ext uri="{FF2B5EF4-FFF2-40B4-BE49-F238E27FC236}">
                <a16:creationId xmlns:a16="http://schemas.microsoft.com/office/drawing/2014/main" id="{096A3CA3-3A96-7506-1156-EAC46CA8F870}"/>
              </a:ext>
            </a:extLst>
          </p:cNvPr>
          <p:cNvSpPr txBox="1">
            <a:spLocks noChangeArrowheads="1"/>
          </p:cNvSpPr>
          <p:nvPr/>
        </p:nvSpPr>
        <p:spPr bwMode="auto">
          <a:xfrm>
            <a:off x="2819400" y="2712735"/>
            <a:ext cx="8153400" cy="101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Soberano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reyes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mundo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Rey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reyes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Señor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señores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Señor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señores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Rey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reyes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3" name="Text Box 17">
            <a:extLst>
              <a:ext uri="{FF2B5EF4-FFF2-40B4-BE49-F238E27FC236}">
                <a16:creationId xmlns:a16="http://schemas.microsoft.com/office/drawing/2014/main" id="{E8884CE5-F4A7-FBA4-7B91-F088158CDAE0}"/>
              </a:ext>
            </a:extLst>
          </p:cNvPr>
          <p:cNvSpPr txBox="1">
            <a:spLocks noChangeArrowheads="1"/>
          </p:cNvSpPr>
          <p:nvPr/>
        </p:nvSpPr>
        <p:spPr bwMode="auto">
          <a:xfrm>
            <a:off x="2819400" y="2246970"/>
            <a:ext cx="81534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Angeles,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autoridades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poderes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están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sujetos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 El</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4" name="Text Box 18">
            <a:extLst>
              <a:ext uri="{FF2B5EF4-FFF2-40B4-BE49-F238E27FC236}">
                <a16:creationId xmlns:a16="http://schemas.microsoft.com/office/drawing/2014/main" id="{8439D0FF-7445-5684-26A2-2A03599CF968}"/>
              </a:ext>
            </a:extLst>
          </p:cNvPr>
          <p:cNvSpPr txBox="1">
            <a:spLocks noChangeArrowheads="1"/>
          </p:cNvSpPr>
          <p:nvPr/>
        </p:nvSpPr>
        <p:spPr bwMode="auto">
          <a:xfrm>
            <a:off x="2819400" y="1771950"/>
            <a:ext cx="81534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Reina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sobre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la tierra…</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sujeto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 El</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5" name="Text Box 19">
            <a:extLst>
              <a:ext uri="{FF2B5EF4-FFF2-40B4-BE49-F238E27FC236}">
                <a16:creationId xmlns:a16="http://schemas.microsoft.com/office/drawing/2014/main" id="{F009B0FF-A571-BDEF-3825-424F05B0A887}"/>
              </a:ext>
            </a:extLst>
          </p:cNvPr>
          <p:cNvSpPr txBox="1">
            <a:spLocks noChangeArrowheads="1"/>
          </p:cNvSpPr>
          <p:nvPr/>
        </p:nvSpPr>
        <p:spPr bwMode="auto">
          <a:xfrm>
            <a:off x="2819400" y="1311710"/>
            <a:ext cx="81534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Triunf</a:t>
            </a:r>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ó</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sobre toda potestad y poder</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6" name="Text Box 20">
            <a:extLst>
              <a:ext uri="{FF2B5EF4-FFF2-40B4-BE49-F238E27FC236}">
                <a16:creationId xmlns:a16="http://schemas.microsoft.com/office/drawing/2014/main" id="{5D8C6362-8D4E-41C3-D9BB-C7C72143B312}"/>
              </a:ext>
            </a:extLst>
          </p:cNvPr>
          <p:cNvSpPr txBox="1">
            <a:spLocks noChangeArrowheads="1"/>
          </p:cNvSpPr>
          <p:nvPr/>
        </p:nvSpPr>
        <p:spPr bwMode="auto">
          <a:xfrm>
            <a:off x="2828544" y="501723"/>
            <a:ext cx="8153400" cy="405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tiene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autoridad</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absoluta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está</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sujeto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 El</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7" name="Text Box 21">
            <a:extLst>
              <a:ext uri="{FF2B5EF4-FFF2-40B4-BE49-F238E27FC236}">
                <a16:creationId xmlns:a16="http://schemas.microsoft.com/office/drawing/2014/main" id="{390E46A2-FC01-CC91-B5DE-CA79F88B4AF1}"/>
              </a:ext>
            </a:extLst>
          </p:cNvPr>
          <p:cNvSpPr txBox="1">
            <a:spLocks noChangeArrowheads="1"/>
          </p:cNvSpPr>
          <p:nvPr/>
        </p:nvSpPr>
        <p:spPr bwMode="auto">
          <a:xfrm>
            <a:off x="2828544" y="892944"/>
            <a:ext cx="8915400" cy="39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Exaltado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nombre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sobre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nombre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..se doble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toda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rodilla</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57718" name="AutoShape 22">
            <a:extLst>
              <a:ext uri="{FF2B5EF4-FFF2-40B4-BE49-F238E27FC236}">
                <a16:creationId xmlns:a16="http://schemas.microsoft.com/office/drawing/2014/main" id="{5B51CE44-9426-5AD5-6E06-4027BE970D47}"/>
              </a:ext>
            </a:extLst>
          </p:cNvPr>
          <p:cNvSpPr>
            <a:spLocks noChangeArrowheads="1"/>
          </p:cNvSpPr>
          <p:nvPr/>
        </p:nvSpPr>
        <p:spPr bwMode="auto">
          <a:xfrm>
            <a:off x="9144" y="5068601"/>
            <a:ext cx="5172456" cy="1777095"/>
          </a:xfrm>
          <a:prstGeom prst="roundRect">
            <a:avLst>
              <a:gd name="adj" fmla="val 16667"/>
            </a:avLst>
          </a:prstGeom>
          <a:solidFill>
            <a:srgbClr val="FFFF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Tanto en el N.P. está iluminado</a:t>
            </a: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por textos del A.P. como Isaías</a:t>
            </a: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11, sin que no podríamos</a:t>
            </a: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entender ni explicar muchos de</a:t>
            </a:r>
          </a:p>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los grandes textos </a:t>
            </a:r>
            <a:r>
              <a:rPr lang="es-ES" altLang="en-US" sz="2200" b="1" dirty="0" err="1">
                <a:latin typeface="Tahoma" panose="020B0604030504040204" pitchFamily="34" charset="0"/>
                <a:ea typeface="Tahoma" panose="020B0604030504040204" pitchFamily="34" charset="0"/>
                <a:cs typeface="Tahoma" panose="020B0604030504040204" pitchFamily="34" charset="0"/>
              </a:rPr>
              <a:t>textos</a:t>
            </a:r>
            <a:r>
              <a:rPr lang="es-ES" altLang="en-US" sz="2200" b="1" dirty="0">
                <a:latin typeface="Tahoma" panose="020B0604030504040204" pitchFamily="34" charset="0"/>
                <a:ea typeface="Tahoma" panose="020B0604030504040204" pitchFamily="34" charset="0"/>
                <a:cs typeface="Tahoma" panose="020B0604030504040204" pitchFamily="34" charset="0"/>
              </a:rPr>
              <a:t> del N.P</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57718"/>
                                        </p:tgtEl>
                                        <p:attrNameLst>
                                          <p:attrName>style.visibility</p:attrName>
                                        </p:attrNameLst>
                                      </p:cBhvr>
                                      <p:to>
                                        <p:strVal val="visible"/>
                                      </p:to>
                                    </p:set>
                                    <p:animEffect transition="in" filter="strips(downLeft)">
                                      <p:cBhvr>
                                        <p:cTn id="7" dur="1000"/>
                                        <p:tgtEl>
                                          <p:spTgt spid="157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92514" name="Picture 2">
            <a:extLst>
              <a:ext uri="{FF2B5EF4-FFF2-40B4-BE49-F238E27FC236}">
                <a16:creationId xmlns:a16="http://schemas.microsoft.com/office/drawing/2014/main" id="{93624710-DE29-4360-AB32-E6E4D7E65C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192515" name="Picture 3">
            <a:extLst>
              <a:ext uri="{FF2B5EF4-FFF2-40B4-BE49-F238E27FC236}">
                <a16:creationId xmlns:a16="http://schemas.microsoft.com/office/drawing/2014/main" id="{6F547FB5-5BBC-EA70-83BF-AF82A56C50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5999" y="533401"/>
            <a:ext cx="5792135" cy="3092480"/>
          </a:xfrm>
          <a:prstGeom prst="rect">
            <a:avLst/>
          </a:prstGeom>
          <a:noFill/>
          <a:extLst>
            <a:ext uri="{909E8E84-426E-40DD-AFC4-6F175D3DCCD1}">
              <a14:hiddenFill xmlns:a14="http://schemas.microsoft.com/office/drawing/2010/main">
                <a:solidFill>
                  <a:srgbClr val="FFFFFF"/>
                </a:solidFill>
              </a14:hiddenFill>
            </a:ext>
          </a:extLst>
        </p:spPr>
      </p:pic>
      <p:sp>
        <p:nvSpPr>
          <p:cNvPr id="192516" name="Oval 4">
            <a:extLst>
              <a:ext uri="{FF2B5EF4-FFF2-40B4-BE49-F238E27FC236}">
                <a16:creationId xmlns:a16="http://schemas.microsoft.com/office/drawing/2014/main" id="{3319F488-2321-01EA-DB9A-E1E751A9D708}"/>
              </a:ext>
            </a:extLst>
          </p:cNvPr>
          <p:cNvSpPr>
            <a:spLocks noChangeArrowheads="1"/>
          </p:cNvSpPr>
          <p:nvPr/>
        </p:nvSpPr>
        <p:spPr bwMode="auto">
          <a:xfrm>
            <a:off x="6343669" y="6479"/>
            <a:ext cx="5263006" cy="3886200"/>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17" name="Line 5">
            <a:extLst>
              <a:ext uri="{FF2B5EF4-FFF2-40B4-BE49-F238E27FC236}">
                <a16:creationId xmlns:a16="http://schemas.microsoft.com/office/drawing/2014/main" id="{7B9BE1F1-7E7D-CDB2-6BD5-A73C36250E6E}"/>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8" name="Line 6">
            <a:extLst>
              <a:ext uri="{FF2B5EF4-FFF2-40B4-BE49-F238E27FC236}">
                <a16:creationId xmlns:a16="http://schemas.microsoft.com/office/drawing/2014/main" id="{9645B193-0679-E0B6-BE7E-A4041D158776}"/>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9" name="Line 7">
            <a:extLst>
              <a:ext uri="{FF2B5EF4-FFF2-40B4-BE49-F238E27FC236}">
                <a16:creationId xmlns:a16="http://schemas.microsoft.com/office/drawing/2014/main" id="{423C7BE6-8D28-28E4-B051-648327F05E56}"/>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0" name="Line 8">
            <a:extLst>
              <a:ext uri="{FF2B5EF4-FFF2-40B4-BE49-F238E27FC236}">
                <a16:creationId xmlns:a16="http://schemas.microsoft.com/office/drawing/2014/main" id="{EA0A2271-4F82-A4E6-1D32-8B883D7B18CE}"/>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1" name="Line 9">
            <a:extLst>
              <a:ext uri="{FF2B5EF4-FFF2-40B4-BE49-F238E27FC236}">
                <a16:creationId xmlns:a16="http://schemas.microsoft.com/office/drawing/2014/main" id="{BC3FA8ED-8A5F-6D92-712B-027173D874B3}"/>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2" name="Line 10">
            <a:extLst>
              <a:ext uri="{FF2B5EF4-FFF2-40B4-BE49-F238E27FC236}">
                <a16:creationId xmlns:a16="http://schemas.microsoft.com/office/drawing/2014/main" id="{059124E2-1D84-370D-5F6F-4C2A993BFAF0}"/>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3" name="Line 11">
            <a:extLst>
              <a:ext uri="{FF2B5EF4-FFF2-40B4-BE49-F238E27FC236}">
                <a16:creationId xmlns:a16="http://schemas.microsoft.com/office/drawing/2014/main" id="{0DA3A863-88C5-6B9C-235B-728BBDC73278}"/>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4" name="Line 12">
            <a:extLst>
              <a:ext uri="{FF2B5EF4-FFF2-40B4-BE49-F238E27FC236}">
                <a16:creationId xmlns:a16="http://schemas.microsoft.com/office/drawing/2014/main" id="{ED2110C6-FF0D-4ADD-8730-6286AD25F4B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5" name="Line 13">
            <a:extLst>
              <a:ext uri="{FF2B5EF4-FFF2-40B4-BE49-F238E27FC236}">
                <a16:creationId xmlns:a16="http://schemas.microsoft.com/office/drawing/2014/main" id="{929A894A-F067-8004-084F-AA02E4A45BDC}"/>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6" name="Line 14">
            <a:extLst>
              <a:ext uri="{FF2B5EF4-FFF2-40B4-BE49-F238E27FC236}">
                <a16:creationId xmlns:a16="http://schemas.microsoft.com/office/drawing/2014/main" id="{CE2B0843-8EE5-8847-AB4E-E428E17DBCB5}"/>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7" name="Line 15">
            <a:extLst>
              <a:ext uri="{FF2B5EF4-FFF2-40B4-BE49-F238E27FC236}">
                <a16:creationId xmlns:a16="http://schemas.microsoft.com/office/drawing/2014/main" id="{E7861F20-4CBE-3E02-C881-600FDF933FEF}"/>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92528" name="Picture 16">
            <a:extLst>
              <a:ext uri="{FF2B5EF4-FFF2-40B4-BE49-F238E27FC236}">
                <a16:creationId xmlns:a16="http://schemas.microsoft.com/office/drawing/2014/main" id="{361467AA-1FA4-C645-6B1D-3C8C7B6428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7" y="2895600"/>
            <a:ext cx="5230830" cy="3962400"/>
          </a:xfrm>
          <a:prstGeom prst="rect">
            <a:avLst/>
          </a:prstGeom>
          <a:noFill/>
          <a:extLst>
            <a:ext uri="{909E8E84-426E-40DD-AFC4-6F175D3DCCD1}">
              <a14:hiddenFill xmlns:a14="http://schemas.microsoft.com/office/drawing/2010/main">
                <a:solidFill>
                  <a:srgbClr val="FFFFFF"/>
                </a:solidFill>
              </a14:hiddenFill>
            </a:ext>
          </a:extLst>
        </p:spPr>
      </p:pic>
      <p:sp>
        <p:nvSpPr>
          <p:cNvPr id="192529" name="Text Box 17">
            <a:extLst>
              <a:ext uri="{FF2B5EF4-FFF2-40B4-BE49-F238E27FC236}">
                <a16:creationId xmlns:a16="http://schemas.microsoft.com/office/drawing/2014/main" id="{98555868-1C69-DC5C-AACC-0F27A150BBF1}"/>
              </a:ext>
            </a:extLst>
          </p:cNvPr>
          <p:cNvSpPr txBox="1">
            <a:spLocks noChangeArrowheads="1"/>
          </p:cNvSpPr>
          <p:nvPr/>
        </p:nvSpPr>
        <p:spPr bwMode="auto">
          <a:xfrm>
            <a:off x="1340046" y="4010608"/>
            <a:ext cx="2362200" cy="1920875"/>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6000" dirty="0" err="1">
                <a:solidFill>
                  <a:schemeClr val="bg1"/>
                </a:solidFill>
              </a:rPr>
              <a:t>Isaías</a:t>
            </a:r>
            <a:endParaRPr lang="en-US" altLang="en-US" sz="6000" dirty="0">
              <a:solidFill>
                <a:schemeClr val="bg1"/>
              </a:solidFill>
            </a:endParaRPr>
          </a:p>
          <a:p>
            <a:pPr algn="ctr"/>
            <a:r>
              <a:rPr lang="en-US" altLang="en-US" sz="6000" dirty="0">
                <a:solidFill>
                  <a:schemeClr val="bg1"/>
                </a:solidFill>
              </a:rPr>
              <a:t>11</a:t>
            </a:r>
          </a:p>
        </p:txBody>
      </p:sp>
      <p:sp>
        <p:nvSpPr>
          <p:cNvPr id="192530" name="Text Box 18">
            <a:extLst>
              <a:ext uri="{FF2B5EF4-FFF2-40B4-BE49-F238E27FC236}">
                <a16:creationId xmlns:a16="http://schemas.microsoft.com/office/drawing/2014/main" id="{E21FEADB-BEAD-73E1-93CA-FE4DB4BA84BB}"/>
              </a:ext>
            </a:extLst>
          </p:cNvPr>
          <p:cNvSpPr txBox="1">
            <a:spLocks noChangeArrowheads="1"/>
          </p:cNvSpPr>
          <p:nvPr/>
        </p:nvSpPr>
        <p:spPr bwMode="auto">
          <a:xfrm>
            <a:off x="7288687" y="262385"/>
            <a:ext cx="3836512"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192531" name="Text Box 19">
            <a:extLst>
              <a:ext uri="{FF2B5EF4-FFF2-40B4-BE49-F238E27FC236}">
                <a16:creationId xmlns:a16="http://schemas.microsoft.com/office/drawing/2014/main" id="{D9A75892-D5B0-5061-6E8F-DDC75471E61D}"/>
              </a:ext>
            </a:extLst>
          </p:cNvPr>
          <p:cNvSpPr txBox="1">
            <a:spLocks noChangeArrowheads="1"/>
          </p:cNvSpPr>
          <p:nvPr/>
        </p:nvSpPr>
        <p:spPr bwMode="auto">
          <a:xfrm>
            <a:off x="7162800" y="811660"/>
            <a:ext cx="3733800" cy="2677656"/>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Rom. 15:8-12</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Ef. 2:13-20</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Col. 1:19-22; 2:2-3</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Heb. 1:8-9</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Apoc. 19:13-16</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y </a:t>
            </a:r>
            <a:r>
              <a:rPr lang="en-US" altLang="en-US" sz="2800" b="1" dirty="0" err="1">
                <a:latin typeface="Tahoma" panose="020B0604030504040204" pitchFamily="34" charset="0"/>
                <a:ea typeface="Tahoma" panose="020B0604030504040204" pitchFamily="34" charset="0"/>
                <a:cs typeface="Tahoma" panose="020B0604030504040204" pitchFamily="34" charset="0"/>
              </a:rPr>
              <a:t>muchos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otros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92532" name="Rectangle 20">
            <a:extLst>
              <a:ext uri="{FF2B5EF4-FFF2-40B4-BE49-F238E27FC236}">
                <a16:creationId xmlns:a16="http://schemas.microsoft.com/office/drawing/2014/main" id="{C534D00B-94F9-2F75-B1D6-0504E105A41C}"/>
              </a:ext>
            </a:extLst>
          </p:cNvPr>
          <p:cNvSpPr>
            <a:spLocks noChangeArrowheads="1"/>
          </p:cNvSpPr>
          <p:nvPr/>
        </p:nvSpPr>
        <p:spPr bwMode="auto">
          <a:xfrm rot="21127898">
            <a:off x="6611623" y="4216442"/>
            <a:ext cx="5454410"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2533" name="Rectangle 21">
            <a:extLst>
              <a:ext uri="{FF2B5EF4-FFF2-40B4-BE49-F238E27FC236}">
                <a16:creationId xmlns:a16="http://schemas.microsoft.com/office/drawing/2014/main" id="{48473984-0FCE-E44B-96B3-41CDFAAC7574}"/>
              </a:ext>
            </a:extLst>
          </p:cNvPr>
          <p:cNvSpPr>
            <a:spLocks noChangeArrowheads="1"/>
          </p:cNvSpPr>
          <p:nvPr/>
        </p:nvSpPr>
        <p:spPr bwMode="auto">
          <a:xfrm rot="21131061">
            <a:off x="645039" y="1950556"/>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4808679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9448" name="Rectangle 8">
            <a:extLst>
              <a:ext uri="{FF2B5EF4-FFF2-40B4-BE49-F238E27FC236}">
                <a16:creationId xmlns:a16="http://schemas.microsoft.com/office/drawing/2014/main" id="{8CC09614-6CB0-0CFA-B96A-C6530896E16A}"/>
              </a:ext>
            </a:extLst>
          </p:cNvPr>
          <p:cNvSpPr>
            <a:spLocks noChangeArrowheads="1"/>
          </p:cNvSpPr>
          <p:nvPr/>
        </p:nvSpPr>
        <p:spPr bwMode="auto">
          <a:xfrm>
            <a:off x="76200" y="533400"/>
            <a:ext cx="48768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Rom 15:8-12 -</a:t>
            </a:r>
            <a:r>
              <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Cristo Jesús vino a ser siervo de la circuncisión para mostrar la verdad de Dios, para confirmar las promesas hechas a los padres, y para que los gentiles glorifiquen a Dios por su misericordia, como está escrito: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Estará la raíz de Isaí, y el que se levantará a regir los gentiles; los gentiles esperarán en él.</a:t>
            </a:r>
          </a:p>
        </p:txBody>
      </p:sp>
      <p:sp>
        <p:nvSpPr>
          <p:cNvPr id="189449" name="Rectangle 9">
            <a:extLst>
              <a:ext uri="{FF2B5EF4-FFF2-40B4-BE49-F238E27FC236}">
                <a16:creationId xmlns:a16="http://schemas.microsoft.com/office/drawing/2014/main" id="{4045D207-7340-2E65-9BE5-3337F1030585}"/>
              </a:ext>
            </a:extLst>
          </p:cNvPr>
          <p:cNvSpPr>
            <a:spLocks noChangeArrowheads="1"/>
          </p:cNvSpPr>
          <p:nvPr/>
        </p:nvSpPr>
        <p:spPr bwMode="auto">
          <a:xfrm>
            <a:off x="5257800" y="302359"/>
            <a:ext cx="6934200"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Ef 2:13-20 -</a:t>
            </a:r>
            <a:r>
              <a:rPr lang="en-U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Pero ahora en Cristo Jesús, vosotros que en otro tiempo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estabais lejos, habéis sido hechos cercanos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por la sangre de Cristo.  Porque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él es nuestra paz</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que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de ambos pueblos hizo uno</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derribando la pared intermedia de separación, aboliendo en su carne las enemistades, la ley de los mandamientos expresados en ordenanzas, para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crear en sí mismo de los dos un solo y nuevo hombre, haciendo la paz</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y mediante la cruz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reconciliar con Dios a ambos en un solo cuerpo</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matando en ella las enemistades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Y vino y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anunció las buenas nuevas de paz a vosotros que estabais lejos, y a los que estaban cerca</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porque por medio de él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los unos y los otros tenemos entrada</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por un mismo Espíritu al Padre.  Así que ya no sois extranjeros ni advenedizos, sino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conciudadanos de los santos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100" b="1" dirty="0">
                <a:solidFill>
                  <a:srgbClr val="FFFF00"/>
                </a:solidFill>
                <a:latin typeface="Tahoma" panose="020B0604030504040204" pitchFamily="34" charset="0"/>
                <a:ea typeface="Tahoma" panose="020B0604030504040204" pitchFamily="34" charset="0"/>
                <a:cs typeface="Tahoma" panose="020B0604030504040204" pitchFamily="34" charset="0"/>
              </a:rPr>
              <a:t>miembros de la familia de Dios</a:t>
            </a:r>
            <a:r>
              <a:rPr lang="es-ES" altLang="en-US" sz="2100" b="1" dirty="0">
                <a:solidFill>
                  <a:schemeClr val="bg1"/>
                </a:solidFill>
                <a:latin typeface="Tahoma" panose="020B0604030504040204" pitchFamily="34" charset="0"/>
                <a:ea typeface="Tahoma" panose="020B0604030504040204" pitchFamily="34" charset="0"/>
                <a:cs typeface="Tahoma" panose="020B0604030504040204" pitchFamily="34" charset="0"/>
              </a:rPr>
              <a:t>, edificados sobre el fundamento de los apóstoles y profetas, siendo la principal piedra del ángulo Jesucristo mismo</a:t>
            </a:r>
          </a:p>
        </p:txBody>
      </p:sp>
      <p:sp>
        <p:nvSpPr>
          <p:cNvPr id="189450" name="Text Box 10">
            <a:extLst>
              <a:ext uri="{FF2B5EF4-FFF2-40B4-BE49-F238E27FC236}">
                <a16:creationId xmlns:a16="http://schemas.microsoft.com/office/drawing/2014/main" id="{4D7B2CA1-FB99-464B-5586-89376BD1E472}"/>
              </a:ext>
            </a:extLst>
          </p:cNvPr>
          <p:cNvSpPr txBox="1">
            <a:spLocks noChangeArrowheads="1"/>
          </p:cNvSpPr>
          <p:nvPr/>
        </p:nvSpPr>
        <p:spPr bwMode="auto">
          <a:xfrm>
            <a:off x="533400" y="3962400"/>
            <a:ext cx="4572000" cy="2773131"/>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Sin usar el A.P. ¿cuán fácil es explicar estos 2 textos claves del N.P. a alguien que quiere entenderlos, pero sabe poco o nada sobre el fondo Bíblico que produjo estos 2 textos?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iterate type="wd">
                                    <p:tmPct val="1000"/>
                                  </p:iterate>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1000" fill="hold"/>
                                        <p:tgtEl>
                                          <p:spTgt spid="189448"/>
                                        </p:tgtEl>
                                        <p:attrNameLst>
                                          <p:attrName>ppt_x</p:attrName>
                                        </p:attrNameLst>
                                      </p:cBhvr>
                                      <p:tavLst>
                                        <p:tav tm="0">
                                          <p:val>
                                            <p:strVal val="0-#ppt_w/2"/>
                                          </p:val>
                                        </p:tav>
                                        <p:tav tm="100000">
                                          <p:val>
                                            <p:strVal val="#ppt_x"/>
                                          </p:val>
                                        </p:tav>
                                      </p:tavLst>
                                    </p:anim>
                                    <p:anim calcmode="lin" valueType="num">
                                      <p:cBhvr additive="base">
                                        <p:cTn id="8" dur="1000" fill="hold"/>
                                        <p:tgtEl>
                                          <p:spTgt spid="1894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37" fill="hold" nodeType="clickEffect">
                                  <p:stCondLst>
                                    <p:cond delay="0"/>
                                  </p:stCondLst>
                                  <p:iterate type="wd">
                                    <p:tmPct val="1000"/>
                                  </p:iterate>
                                  <p:childTnLst>
                                    <p:set>
                                      <p:cBhvr>
                                        <p:cTn id="12" dur="1" fill="hold">
                                          <p:stCondLst>
                                            <p:cond delay="0"/>
                                          </p:stCondLst>
                                        </p:cTn>
                                        <p:tgtEl>
                                          <p:spTgt spid="189449"/>
                                        </p:tgtEl>
                                        <p:attrNameLst>
                                          <p:attrName>style.visibility</p:attrName>
                                        </p:attrNameLst>
                                      </p:cBhvr>
                                      <p:to>
                                        <p:strVal val="visible"/>
                                      </p:to>
                                    </p:set>
                                    <p:animEffect transition="in" filter="barn(outVertical)">
                                      <p:cBhvr>
                                        <p:cTn id="13" dur="500"/>
                                        <p:tgtEl>
                                          <p:spTgt spid="18944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3" presetClass="entr" presetSubtype="32" fill="hold" nodeType="clickEffect">
                                  <p:stCondLst>
                                    <p:cond delay="0"/>
                                  </p:stCondLst>
                                  <p:childTnLst>
                                    <p:set>
                                      <p:cBhvr>
                                        <p:cTn id="17" dur="1" fill="hold">
                                          <p:stCondLst>
                                            <p:cond delay="0"/>
                                          </p:stCondLst>
                                        </p:cTn>
                                        <p:tgtEl>
                                          <p:spTgt spid="189450"/>
                                        </p:tgtEl>
                                        <p:attrNameLst>
                                          <p:attrName>style.visibility</p:attrName>
                                        </p:attrNameLst>
                                      </p:cBhvr>
                                      <p:to>
                                        <p:strVal val="visible"/>
                                      </p:to>
                                    </p:set>
                                    <p:animEffect transition="in" filter="plus(out)">
                                      <p:cBhvr>
                                        <p:cTn id="18" dur="1000"/>
                                        <p:tgtEl>
                                          <p:spTgt spid="189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8" grpId="0"/>
      <p:bldP spid="189449" grpId="0"/>
      <p:bldP spid="1894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92514" name="Picture 2">
            <a:extLst>
              <a:ext uri="{FF2B5EF4-FFF2-40B4-BE49-F238E27FC236}">
                <a16:creationId xmlns:a16="http://schemas.microsoft.com/office/drawing/2014/main" id="{93624710-DE29-4360-AB32-E6E4D7E65C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192515" name="Picture 3">
            <a:extLst>
              <a:ext uri="{FF2B5EF4-FFF2-40B4-BE49-F238E27FC236}">
                <a16:creationId xmlns:a16="http://schemas.microsoft.com/office/drawing/2014/main" id="{6F547FB5-5BBC-EA70-83BF-AF82A56C50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5999" y="533401"/>
            <a:ext cx="5792135" cy="3092480"/>
          </a:xfrm>
          <a:prstGeom prst="rect">
            <a:avLst/>
          </a:prstGeom>
          <a:noFill/>
          <a:extLst>
            <a:ext uri="{909E8E84-426E-40DD-AFC4-6F175D3DCCD1}">
              <a14:hiddenFill xmlns:a14="http://schemas.microsoft.com/office/drawing/2010/main">
                <a:solidFill>
                  <a:srgbClr val="FFFFFF"/>
                </a:solidFill>
              </a14:hiddenFill>
            </a:ext>
          </a:extLst>
        </p:spPr>
      </p:pic>
      <p:sp>
        <p:nvSpPr>
          <p:cNvPr id="192516" name="Oval 4">
            <a:extLst>
              <a:ext uri="{FF2B5EF4-FFF2-40B4-BE49-F238E27FC236}">
                <a16:creationId xmlns:a16="http://schemas.microsoft.com/office/drawing/2014/main" id="{3319F488-2321-01EA-DB9A-E1E751A9D708}"/>
              </a:ext>
            </a:extLst>
          </p:cNvPr>
          <p:cNvSpPr>
            <a:spLocks noChangeArrowheads="1"/>
          </p:cNvSpPr>
          <p:nvPr/>
        </p:nvSpPr>
        <p:spPr bwMode="auto">
          <a:xfrm>
            <a:off x="6343669" y="6479"/>
            <a:ext cx="5263006" cy="3886200"/>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2517" name="Line 5">
            <a:extLst>
              <a:ext uri="{FF2B5EF4-FFF2-40B4-BE49-F238E27FC236}">
                <a16:creationId xmlns:a16="http://schemas.microsoft.com/office/drawing/2014/main" id="{7B9BE1F1-7E7D-CDB2-6BD5-A73C36250E6E}"/>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8" name="Line 6">
            <a:extLst>
              <a:ext uri="{FF2B5EF4-FFF2-40B4-BE49-F238E27FC236}">
                <a16:creationId xmlns:a16="http://schemas.microsoft.com/office/drawing/2014/main" id="{9645B193-0679-E0B6-BE7E-A4041D158776}"/>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9" name="Line 7">
            <a:extLst>
              <a:ext uri="{FF2B5EF4-FFF2-40B4-BE49-F238E27FC236}">
                <a16:creationId xmlns:a16="http://schemas.microsoft.com/office/drawing/2014/main" id="{423C7BE6-8D28-28E4-B051-648327F05E56}"/>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0" name="Line 8">
            <a:extLst>
              <a:ext uri="{FF2B5EF4-FFF2-40B4-BE49-F238E27FC236}">
                <a16:creationId xmlns:a16="http://schemas.microsoft.com/office/drawing/2014/main" id="{EA0A2271-4F82-A4E6-1D32-8B883D7B18CE}"/>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1" name="Line 9">
            <a:extLst>
              <a:ext uri="{FF2B5EF4-FFF2-40B4-BE49-F238E27FC236}">
                <a16:creationId xmlns:a16="http://schemas.microsoft.com/office/drawing/2014/main" id="{BC3FA8ED-8A5F-6D92-712B-027173D874B3}"/>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2" name="Line 10">
            <a:extLst>
              <a:ext uri="{FF2B5EF4-FFF2-40B4-BE49-F238E27FC236}">
                <a16:creationId xmlns:a16="http://schemas.microsoft.com/office/drawing/2014/main" id="{059124E2-1D84-370D-5F6F-4C2A993BFAF0}"/>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3" name="Line 11">
            <a:extLst>
              <a:ext uri="{FF2B5EF4-FFF2-40B4-BE49-F238E27FC236}">
                <a16:creationId xmlns:a16="http://schemas.microsoft.com/office/drawing/2014/main" id="{0DA3A863-88C5-6B9C-235B-728BBDC73278}"/>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4" name="Line 12">
            <a:extLst>
              <a:ext uri="{FF2B5EF4-FFF2-40B4-BE49-F238E27FC236}">
                <a16:creationId xmlns:a16="http://schemas.microsoft.com/office/drawing/2014/main" id="{ED2110C6-FF0D-4ADD-8730-6286AD25F4B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5" name="Line 13">
            <a:extLst>
              <a:ext uri="{FF2B5EF4-FFF2-40B4-BE49-F238E27FC236}">
                <a16:creationId xmlns:a16="http://schemas.microsoft.com/office/drawing/2014/main" id="{929A894A-F067-8004-084F-AA02E4A45BDC}"/>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6" name="Line 14">
            <a:extLst>
              <a:ext uri="{FF2B5EF4-FFF2-40B4-BE49-F238E27FC236}">
                <a16:creationId xmlns:a16="http://schemas.microsoft.com/office/drawing/2014/main" id="{CE2B0843-8EE5-8847-AB4E-E428E17DBCB5}"/>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7" name="Line 15">
            <a:extLst>
              <a:ext uri="{FF2B5EF4-FFF2-40B4-BE49-F238E27FC236}">
                <a16:creationId xmlns:a16="http://schemas.microsoft.com/office/drawing/2014/main" id="{E7861F20-4CBE-3E02-C881-600FDF933FEF}"/>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92528" name="Picture 16">
            <a:extLst>
              <a:ext uri="{FF2B5EF4-FFF2-40B4-BE49-F238E27FC236}">
                <a16:creationId xmlns:a16="http://schemas.microsoft.com/office/drawing/2014/main" id="{361467AA-1FA4-C645-6B1D-3C8C7B6428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7" y="2895600"/>
            <a:ext cx="5230830" cy="3962400"/>
          </a:xfrm>
          <a:prstGeom prst="rect">
            <a:avLst/>
          </a:prstGeom>
          <a:noFill/>
          <a:extLst>
            <a:ext uri="{909E8E84-426E-40DD-AFC4-6F175D3DCCD1}">
              <a14:hiddenFill xmlns:a14="http://schemas.microsoft.com/office/drawing/2010/main">
                <a:solidFill>
                  <a:srgbClr val="FFFFFF"/>
                </a:solidFill>
              </a14:hiddenFill>
            </a:ext>
          </a:extLst>
        </p:spPr>
      </p:pic>
      <p:sp>
        <p:nvSpPr>
          <p:cNvPr id="192529" name="Text Box 17">
            <a:extLst>
              <a:ext uri="{FF2B5EF4-FFF2-40B4-BE49-F238E27FC236}">
                <a16:creationId xmlns:a16="http://schemas.microsoft.com/office/drawing/2014/main" id="{98555868-1C69-DC5C-AACC-0F27A150BBF1}"/>
              </a:ext>
            </a:extLst>
          </p:cNvPr>
          <p:cNvSpPr txBox="1">
            <a:spLocks noChangeArrowheads="1"/>
          </p:cNvSpPr>
          <p:nvPr/>
        </p:nvSpPr>
        <p:spPr bwMode="auto">
          <a:xfrm>
            <a:off x="1340046" y="4010608"/>
            <a:ext cx="2362200" cy="1920875"/>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6000" dirty="0" err="1">
                <a:solidFill>
                  <a:schemeClr val="bg1"/>
                </a:solidFill>
              </a:rPr>
              <a:t>Isaías</a:t>
            </a:r>
            <a:endParaRPr lang="en-US" altLang="en-US" sz="6000" dirty="0">
              <a:solidFill>
                <a:schemeClr val="bg1"/>
              </a:solidFill>
            </a:endParaRPr>
          </a:p>
          <a:p>
            <a:pPr algn="ctr"/>
            <a:r>
              <a:rPr lang="en-US" altLang="en-US" sz="6000" dirty="0">
                <a:solidFill>
                  <a:schemeClr val="bg1"/>
                </a:solidFill>
              </a:rPr>
              <a:t>11</a:t>
            </a:r>
          </a:p>
        </p:txBody>
      </p:sp>
      <p:sp>
        <p:nvSpPr>
          <p:cNvPr id="192530" name="Text Box 18">
            <a:extLst>
              <a:ext uri="{FF2B5EF4-FFF2-40B4-BE49-F238E27FC236}">
                <a16:creationId xmlns:a16="http://schemas.microsoft.com/office/drawing/2014/main" id="{E21FEADB-BEAD-73E1-93CA-FE4DB4BA84BB}"/>
              </a:ext>
            </a:extLst>
          </p:cNvPr>
          <p:cNvSpPr txBox="1">
            <a:spLocks noChangeArrowheads="1"/>
          </p:cNvSpPr>
          <p:nvPr/>
        </p:nvSpPr>
        <p:spPr bwMode="auto">
          <a:xfrm>
            <a:off x="7288687" y="262385"/>
            <a:ext cx="3836512"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192531" name="Text Box 19">
            <a:extLst>
              <a:ext uri="{FF2B5EF4-FFF2-40B4-BE49-F238E27FC236}">
                <a16:creationId xmlns:a16="http://schemas.microsoft.com/office/drawing/2014/main" id="{D9A75892-D5B0-5061-6E8F-DDC75471E61D}"/>
              </a:ext>
            </a:extLst>
          </p:cNvPr>
          <p:cNvSpPr txBox="1">
            <a:spLocks noChangeArrowheads="1"/>
          </p:cNvSpPr>
          <p:nvPr/>
        </p:nvSpPr>
        <p:spPr bwMode="auto">
          <a:xfrm>
            <a:off x="7162800" y="811660"/>
            <a:ext cx="3733800" cy="2677656"/>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Rom. 15:8-12</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Ef. 2:13-20</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Col. 1:19-22; 2:2-3</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Heb. 1:8-9</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Apoc. 19:13-16</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y </a:t>
            </a:r>
            <a:r>
              <a:rPr lang="en-US" altLang="en-US" sz="2800" b="1" dirty="0" err="1">
                <a:latin typeface="Tahoma" panose="020B0604030504040204" pitchFamily="34" charset="0"/>
                <a:ea typeface="Tahoma" panose="020B0604030504040204" pitchFamily="34" charset="0"/>
                <a:cs typeface="Tahoma" panose="020B0604030504040204" pitchFamily="34" charset="0"/>
              </a:rPr>
              <a:t>muchos</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otros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92532" name="Rectangle 20">
            <a:extLst>
              <a:ext uri="{FF2B5EF4-FFF2-40B4-BE49-F238E27FC236}">
                <a16:creationId xmlns:a16="http://schemas.microsoft.com/office/drawing/2014/main" id="{C534D00B-94F9-2F75-B1D6-0504E105A41C}"/>
              </a:ext>
            </a:extLst>
          </p:cNvPr>
          <p:cNvSpPr>
            <a:spLocks noChangeArrowheads="1"/>
          </p:cNvSpPr>
          <p:nvPr/>
        </p:nvSpPr>
        <p:spPr bwMode="auto">
          <a:xfrm rot="21127898">
            <a:off x="6611623" y="4216442"/>
            <a:ext cx="5454410"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92533" name="Rectangle 21">
            <a:extLst>
              <a:ext uri="{FF2B5EF4-FFF2-40B4-BE49-F238E27FC236}">
                <a16:creationId xmlns:a16="http://schemas.microsoft.com/office/drawing/2014/main" id="{48473984-0FCE-E44B-96B3-41CDFAAC7574}"/>
              </a:ext>
            </a:extLst>
          </p:cNvPr>
          <p:cNvSpPr>
            <a:spLocks noChangeArrowheads="1"/>
          </p:cNvSpPr>
          <p:nvPr/>
        </p:nvSpPr>
        <p:spPr bwMode="auto">
          <a:xfrm rot="21131061">
            <a:off x="645039" y="1950556"/>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iterate type="lt">
                                    <p:tmPct val="10000"/>
                                  </p:iterate>
                                  <p:childTnLst>
                                    <p:set>
                                      <p:cBhvr>
                                        <p:cTn id="6" dur="1" fill="hold">
                                          <p:stCondLst>
                                            <p:cond delay="0"/>
                                          </p:stCondLst>
                                        </p:cTn>
                                        <p:tgtEl>
                                          <p:spTgt spid="192529">
                                            <p:txEl>
                                              <p:pRg st="0" end="0"/>
                                            </p:txEl>
                                          </p:spTgt>
                                        </p:tgtEl>
                                        <p:attrNameLst>
                                          <p:attrName>style.visibility</p:attrName>
                                        </p:attrNameLst>
                                      </p:cBhvr>
                                      <p:to>
                                        <p:strVal val="visible"/>
                                      </p:to>
                                    </p:set>
                                    <p:animEffect transition="in" filter="barn(outVertical)">
                                      <p:cBhvr>
                                        <p:cTn id="7" dur="1000"/>
                                        <p:tgtEl>
                                          <p:spTgt spid="192529">
                                            <p:txEl>
                                              <p:pRg st="0" end="0"/>
                                            </p:txEl>
                                          </p:spTgt>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192529">
                                            <p:txEl>
                                              <p:pRg st="1" end="1"/>
                                            </p:txEl>
                                          </p:spTgt>
                                        </p:tgtEl>
                                        <p:attrNameLst>
                                          <p:attrName>style.visibility</p:attrName>
                                        </p:attrNameLst>
                                      </p:cBhvr>
                                      <p:to>
                                        <p:strVal val="visible"/>
                                      </p:to>
                                    </p:set>
                                    <p:animEffect transition="in" filter="barn(outVertical)">
                                      <p:cBhvr>
                                        <p:cTn id="10" dur="1000"/>
                                        <p:tgtEl>
                                          <p:spTgt spid="192529">
                                            <p:txEl>
                                              <p:pRg st="1" end="1"/>
                                            </p:txEl>
                                          </p:spTgt>
                                        </p:tgtEl>
                                      </p:cBhvr>
                                    </p:animEffect>
                                  </p:childTnLst>
                                </p:cTn>
                              </p:par>
                            </p:childTnLst>
                          </p:cTn>
                        </p:par>
                        <p:par>
                          <p:cTn id="11" fill="hold" nodeType="afterGroup">
                            <p:stCondLst>
                              <p:cond delay="1500"/>
                            </p:stCondLst>
                            <p:childTnLst>
                              <p:par>
                                <p:cTn id="12" presetID="17" presetClass="entr" presetSubtype="8" fill="hold" nodeType="afterEffect">
                                  <p:stCondLst>
                                    <p:cond delay="0"/>
                                  </p:stCondLst>
                                  <p:childTnLst>
                                    <p:set>
                                      <p:cBhvr>
                                        <p:cTn id="13" dur="1" fill="hold">
                                          <p:stCondLst>
                                            <p:cond delay="0"/>
                                          </p:stCondLst>
                                        </p:cTn>
                                        <p:tgtEl>
                                          <p:spTgt spid="192517"/>
                                        </p:tgtEl>
                                        <p:attrNameLst>
                                          <p:attrName>style.visibility</p:attrName>
                                        </p:attrNameLst>
                                      </p:cBhvr>
                                      <p:to>
                                        <p:strVal val="visible"/>
                                      </p:to>
                                    </p:set>
                                    <p:anim calcmode="lin" valueType="num">
                                      <p:cBhvr>
                                        <p:cTn id="14" dur="2000" fill="hold"/>
                                        <p:tgtEl>
                                          <p:spTgt spid="192517"/>
                                        </p:tgtEl>
                                        <p:attrNameLst>
                                          <p:attrName>ppt_x</p:attrName>
                                        </p:attrNameLst>
                                      </p:cBhvr>
                                      <p:tavLst>
                                        <p:tav tm="0">
                                          <p:val>
                                            <p:strVal val="#ppt_x-#ppt_w/2"/>
                                          </p:val>
                                        </p:tav>
                                        <p:tav tm="100000">
                                          <p:val>
                                            <p:strVal val="#ppt_x"/>
                                          </p:val>
                                        </p:tav>
                                      </p:tavLst>
                                    </p:anim>
                                    <p:anim calcmode="lin" valueType="num">
                                      <p:cBhvr>
                                        <p:cTn id="15" dur="2000" fill="hold"/>
                                        <p:tgtEl>
                                          <p:spTgt spid="192517"/>
                                        </p:tgtEl>
                                        <p:attrNameLst>
                                          <p:attrName>ppt_y</p:attrName>
                                        </p:attrNameLst>
                                      </p:cBhvr>
                                      <p:tavLst>
                                        <p:tav tm="0">
                                          <p:val>
                                            <p:strVal val="#ppt_y"/>
                                          </p:val>
                                        </p:tav>
                                        <p:tav tm="100000">
                                          <p:val>
                                            <p:strVal val="#ppt_y"/>
                                          </p:val>
                                        </p:tav>
                                      </p:tavLst>
                                    </p:anim>
                                    <p:anim calcmode="lin" valueType="num">
                                      <p:cBhvr>
                                        <p:cTn id="16" dur="2000" fill="hold"/>
                                        <p:tgtEl>
                                          <p:spTgt spid="192517"/>
                                        </p:tgtEl>
                                        <p:attrNameLst>
                                          <p:attrName>ppt_w</p:attrName>
                                        </p:attrNameLst>
                                      </p:cBhvr>
                                      <p:tavLst>
                                        <p:tav tm="0">
                                          <p:val>
                                            <p:fltVal val="0"/>
                                          </p:val>
                                        </p:tav>
                                        <p:tav tm="100000">
                                          <p:val>
                                            <p:strVal val="#ppt_w"/>
                                          </p:val>
                                        </p:tav>
                                      </p:tavLst>
                                    </p:anim>
                                    <p:anim calcmode="lin" valueType="num">
                                      <p:cBhvr>
                                        <p:cTn id="17" dur="2000" fill="hold"/>
                                        <p:tgtEl>
                                          <p:spTgt spid="192517"/>
                                        </p:tgtEl>
                                        <p:attrNameLst>
                                          <p:attrName>ppt_h</p:attrName>
                                        </p:attrNameLst>
                                      </p:cBhvr>
                                      <p:tavLst>
                                        <p:tav tm="0">
                                          <p:val>
                                            <p:strVal val="#ppt_h"/>
                                          </p:val>
                                        </p:tav>
                                        <p:tav tm="100000">
                                          <p:val>
                                            <p:strVal val="#ppt_h"/>
                                          </p:val>
                                        </p:tav>
                                      </p:tavLst>
                                    </p:anim>
                                  </p:childTnLst>
                                </p:cTn>
                              </p:par>
                              <p:par>
                                <p:cTn id="18" presetID="17" presetClass="entr" presetSubtype="8" fill="hold" nodeType="withEffect">
                                  <p:stCondLst>
                                    <p:cond delay="0"/>
                                  </p:stCondLst>
                                  <p:childTnLst>
                                    <p:set>
                                      <p:cBhvr>
                                        <p:cTn id="19" dur="1" fill="hold">
                                          <p:stCondLst>
                                            <p:cond delay="0"/>
                                          </p:stCondLst>
                                        </p:cTn>
                                        <p:tgtEl>
                                          <p:spTgt spid="192518"/>
                                        </p:tgtEl>
                                        <p:attrNameLst>
                                          <p:attrName>style.visibility</p:attrName>
                                        </p:attrNameLst>
                                      </p:cBhvr>
                                      <p:to>
                                        <p:strVal val="visible"/>
                                      </p:to>
                                    </p:set>
                                    <p:anim calcmode="lin" valueType="num">
                                      <p:cBhvr>
                                        <p:cTn id="20" dur="2000" fill="hold"/>
                                        <p:tgtEl>
                                          <p:spTgt spid="192518"/>
                                        </p:tgtEl>
                                        <p:attrNameLst>
                                          <p:attrName>ppt_x</p:attrName>
                                        </p:attrNameLst>
                                      </p:cBhvr>
                                      <p:tavLst>
                                        <p:tav tm="0">
                                          <p:val>
                                            <p:strVal val="#ppt_x-#ppt_w/2"/>
                                          </p:val>
                                        </p:tav>
                                        <p:tav tm="100000">
                                          <p:val>
                                            <p:strVal val="#ppt_x"/>
                                          </p:val>
                                        </p:tav>
                                      </p:tavLst>
                                    </p:anim>
                                    <p:anim calcmode="lin" valueType="num">
                                      <p:cBhvr>
                                        <p:cTn id="21" dur="2000" fill="hold"/>
                                        <p:tgtEl>
                                          <p:spTgt spid="192518"/>
                                        </p:tgtEl>
                                        <p:attrNameLst>
                                          <p:attrName>ppt_y</p:attrName>
                                        </p:attrNameLst>
                                      </p:cBhvr>
                                      <p:tavLst>
                                        <p:tav tm="0">
                                          <p:val>
                                            <p:strVal val="#ppt_y"/>
                                          </p:val>
                                        </p:tav>
                                        <p:tav tm="100000">
                                          <p:val>
                                            <p:strVal val="#ppt_y"/>
                                          </p:val>
                                        </p:tav>
                                      </p:tavLst>
                                    </p:anim>
                                    <p:anim calcmode="lin" valueType="num">
                                      <p:cBhvr>
                                        <p:cTn id="22" dur="2000" fill="hold"/>
                                        <p:tgtEl>
                                          <p:spTgt spid="192518"/>
                                        </p:tgtEl>
                                        <p:attrNameLst>
                                          <p:attrName>ppt_w</p:attrName>
                                        </p:attrNameLst>
                                      </p:cBhvr>
                                      <p:tavLst>
                                        <p:tav tm="0">
                                          <p:val>
                                            <p:fltVal val="0"/>
                                          </p:val>
                                        </p:tav>
                                        <p:tav tm="100000">
                                          <p:val>
                                            <p:strVal val="#ppt_w"/>
                                          </p:val>
                                        </p:tav>
                                      </p:tavLst>
                                    </p:anim>
                                    <p:anim calcmode="lin" valueType="num">
                                      <p:cBhvr>
                                        <p:cTn id="23" dur="2000" fill="hold"/>
                                        <p:tgtEl>
                                          <p:spTgt spid="192518"/>
                                        </p:tgtEl>
                                        <p:attrNameLst>
                                          <p:attrName>ppt_h</p:attrName>
                                        </p:attrNameLst>
                                      </p:cBhvr>
                                      <p:tavLst>
                                        <p:tav tm="0">
                                          <p:val>
                                            <p:strVal val="#ppt_h"/>
                                          </p:val>
                                        </p:tav>
                                        <p:tav tm="100000">
                                          <p:val>
                                            <p:strVal val="#ppt_h"/>
                                          </p:val>
                                        </p:tav>
                                      </p:tavLst>
                                    </p:anim>
                                  </p:childTnLst>
                                </p:cTn>
                              </p:par>
                              <p:par>
                                <p:cTn id="24" presetID="17" presetClass="entr" presetSubtype="8" fill="hold" nodeType="withEffect">
                                  <p:stCondLst>
                                    <p:cond delay="0"/>
                                  </p:stCondLst>
                                  <p:childTnLst>
                                    <p:set>
                                      <p:cBhvr>
                                        <p:cTn id="25" dur="1" fill="hold">
                                          <p:stCondLst>
                                            <p:cond delay="0"/>
                                          </p:stCondLst>
                                        </p:cTn>
                                        <p:tgtEl>
                                          <p:spTgt spid="192519"/>
                                        </p:tgtEl>
                                        <p:attrNameLst>
                                          <p:attrName>style.visibility</p:attrName>
                                        </p:attrNameLst>
                                      </p:cBhvr>
                                      <p:to>
                                        <p:strVal val="visible"/>
                                      </p:to>
                                    </p:set>
                                    <p:anim calcmode="lin" valueType="num">
                                      <p:cBhvr>
                                        <p:cTn id="26" dur="2000" fill="hold"/>
                                        <p:tgtEl>
                                          <p:spTgt spid="192519"/>
                                        </p:tgtEl>
                                        <p:attrNameLst>
                                          <p:attrName>ppt_x</p:attrName>
                                        </p:attrNameLst>
                                      </p:cBhvr>
                                      <p:tavLst>
                                        <p:tav tm="0">
                                          <p:val>
                                            <p:strVal val="#ppt_x-#ppt_w/2"/>
                                          </p:val>
                                        </p:tav>
                                        <p:tav tm="100000">
                                          <p:val>
                                            <p:strVal val="#ppt_x"/>
                                          </p:val>
                                        </p:tav>
                                      </p:tavLst>
                                    </p:anim>
                                    <p:anim calcmode="lin" valueType="num">
                                      <p:cBhvr>
                                        <p:cTn id="27" dur="2000" fill="hold"/>
                                        <p:tgtEl>
                                          <p:spTgt spid="192519"/>
                                        </p:tgtEl>
                                        <p:attrNameLst>
                                          <p:attrName>ppt_y</p:attrName>
                                        </p:attrNameLst>
                                      </p:cBhvr>
                                      <p:tavLst>
                                        <p:tav tm="0">
                                          <p:val>
                                            <p:strVal val="#ppt_y"/>
                                          </p:val>
                                        </p:tav>
                                        <p:tav tm="100000">
                                          <p:val>
                                            <p:strVal val="#ppt_y"/>
                                          </p:val>
                                        </p:tav>
                                      </p:tavLst>
                                    </p:anim>
                                    <p:anim calcmode="lin" valueType="num">
                                      <p:cBhvr>
                                        <p:cTn id="28" dur="2000" fill="hold"/>
                                        <p:tgtEl>
                                          <p:spTgt spid="192519"/>
                                        </p:tgtEl>
                                        <p:attrNameLst>
                                          <p:attrName>ppt_w</p:attrName>
                                        </p:attrNameLst>
                                      </p:cBhvr>
                                      <p:tavLst>
                                        <p:tav tm="0">
                                          <p:val>
                                            <p:fltVal val="0"/>
                                          </p:val>
                                        </p:tav>
                                        <p:tav tm="100000">
                                          <p:val>
                                            <p:strVal val="#ppt_w"/>
                                          </p:val>
                                        </p:tav>
                                      </p:tavLst>
                                    </p:anim>
                                    <p:anim calcmode="lin" valueType="num">
                                      <p:cBhvr>
                                        <p:cTn id="29" dur="2000" fill="hold"/>
                                        <p:tgtEl>
                                          <p:spTgt spid="192519"/>
                                        </p:tgtEl>
                                        <p:attrNameLst>
                                          <p:attrName>ppt_h</p:attrName>
                                        </p:attrNameLst>
                                      </p:cBhvr>
                                      <p:tavLst>
                                        <p:tav tm="0">
                                          <p:val>
                                            <p:strVal val="#ppt_h"/>
                                          </p:val>
                                        </p:tav>
                                        <p:tav tm="100000">
                                          <p:val>
                                            <p:strVal val="#ppt_h"/>
                                          </p:val>
                                        </p:tav>
                                      </p:tavLst>
                                    </p:anim>
                                  </p:childTnLst>
                                </p:cTn>
                              </p:par>
                              <p:par>
                                <p:cTn id="30" presetID="17" presetClass="entr" presetSubtype="8" fill="hold" nodeType="withEffect">
                                  <p:stCondLst>
                                    <p:cond delay="0"/>
                                  </p:stCondLst>
                                  <p:childTnLst>
                                    <p:set>
                                      <p:cBhvr>
                                        <p:cTn id="31" dur="1" fill="hold">
                                          <p:stCondLst>
                                            <p:cond delay="0"/>
                                          </p:stCondLst>
                                        </p:cTn>
                                        <p:tgtEl>
                                          <p:spTgt spid="192520"/>
                                        </p:tgtEl>
                                        <p:attrNameLst>
                                          <p:attrName>style.visibility</p:attrName>
                                        </p:attrNameLst>
                                      </p:cBhvr>
                                      <p:to>
                                        <p:strVal val="visible"/>
                                      </p:to>
                                    </p:set>
                                    <p:anim calcmode="lin" valueType="num">
                                      <p:cBhvr>
                                        <p:cTn id="32" dur="2000" fill="hold"/>
                                        <p:tgtEl>
                                          <p:spTgt spid="192520"/>
                                        </p:tgtEl>
                                        <p:attrNameLst>
                                          <p:attrName>ppt_x</p:attrName>
                                        </p:attrNameLst>
                                      </p:cBhvr>
                                      <p:tavLst>
                                        <p:tav tm="0">
                                          <p:val>
                                            <p:strVal val="#ppt_x-#ppt_w/2"/>
                                          </p:val>
                                        </p:tav>
                                        <p:tav tm="100000">
                                          <p:val>
                                            <p:strVal val="#ppt_x"/>
                                          </p:val>
                                        </p:tav>
                                      </p:tavLst>
                                    </p:anim>
                                    <p:anim calcmode="lin" valueType="num">
                                      <p:cBhvr>
                                        <p:cTn id="33" dur="2000" fill="hold"/>
                                        <p:tgtEl>
                                          <p:spTgt spid="192520"/>
                                        </p:tgtEl>
                                        <p:attrNameLst>
                                          <p:attrName>ppt_y</p:attrName>
                                        </p:attrNameLst>
                                      </p:cBhvr>
                                      <p:tavLst>
                                        <p:tav tm="0">
                                          <p:val>
                                            <p:strVal val="#ppt_y"/>
                                          </p:val>
                                        </p:tav>
                                        <p:tav tm="100000">
                                          <p:val>
                                            <p:strVal val="#ppt_y"/>
                                          </p:val>
                                        </p:tav>
                                      </p:tavLst>
                                    </p:anim>
                                    <p:anim calcmode="lin" valueType="num">
                                      <p:cBhvr>
                                        <p:cTn id="34" dur="2000" fill="hold"/>
                                        <p:tgtEl>
                                          <p:spTgt spid="192520"/>
                                        </p:tgtEl>
                                        <p:attrNameLst>
                                          <p:attrName>ppt_w</p:attrName>
                                        </p:attrNameLst>
                                      </p:cBhvr>
                                      <p:tavLst>
                                        <p:tav tm="0">
                                          <p:val>
                                            <p:fltVal val="0"/>
                                          </p:val>
                                        </p:tav>
                                        <p:tav tm="100000">
                                          <p:val>
                                            <p:strVal val="#ppt_w"/>
                                          </p:val>
                                        </p:tav>
                                      </p:tavLst>
                                    </p:anim>
                                    <p:anim calcmode="lin" valueType="num">
                                      <p:cBhvr>
                                        <p:cTn id="35" dur="2000" fill="hold"/>
                                        <p:tgtEl>
                                          <p:spTgt spid="192520"/>
                                        </p:tgtEl>
                                        <p:attrNameLst>
                                          <p:attrName>ppt_h</p:attrName>
                                        </p:attrNameLst>
                                      </p:cBhvr>
                                      <p:tavLst>
                                        <p:tav tm="0">
                                          <p:val>
                                            <p:strVal val="#ppt_h"/>
                                          </p:val>
                                        </p:tav>
                                        <p:tav tm="100000">
                                          <p:val>
                                            <p:strVal val="#ppt_h"/>
                                          </p:val>
                                        </p:tav>
                                      </p:tavLst>
                                    </p:anim>
                                  </p:childTnLst>
                                </p:cTn>
                              </p:par>
                              <p:par>
                                <p:cTn id="36" presetID="17" presetClass="entr" presetSubtype="8" fill="hold" nodeType="withEffect">
                                  <p:stCondLst>
                                    <p:cond delay="0"/>
                                  </p:stCondLst>
                                  <p:childTnLst>
                                    <p:set>
                                      <p:cBhvr>
                                        <p:cTn id="37" dur="1" fill="hold">
                                          <p:stCondLst>
                                            <p:cond delay="0"/>
                                          </p:stCondLst>
                                        </p:cTn>
                                        <p:tgtEl>
                                          <p:spTgt spid="192527"/>
                                        </p:tgtEl>
                                        <p:attrNameLst>
                                          <p:attrName>style.visibility</p:attrName>
                                        </p:attrNameLst>
                                      </p:cBhvr>
                                      <p:to>
                                        <p:strVal val="visible"/>
                                      </p:to>
                                    </p:set>
                                    <p:anim calcmode="lin" valueType="num">
                                      <p:cBhvr>
                                        <p:cTn id="38" dur="2000" fill="hold"/>
                                        <p:tgtEl>
                                          <p:spTgt spid="192527"/>
                                        </p:tgtEl>
                                        <p:attrNameLst>
                                          <p:attrName>ppt_x</p:attrName>
                                        </p:attrNameLst>
                                      </p:cBhvr>
                                      <p:tavLst>
                                        <p:tav tm="0">
                                          <p:val>
                                            <p:strVal val="#ppt_x-#ppt_w/2"/>
                                          </p:val>
                                        </p:tav>
                                        <p:tav tm="100000">
                                          <p:val>
                                            <p:strVal val="#ppt_x"/>
                                          </p:val>
                                        </p:tav>
                                      </p:tavLst>
                                    </p:anim>
                                    <p:anim calcmode="lin" valueType="num">
                                      <p:cBhvr>
                                        <p:cTn id="39" dur="2000" fill="hold"/>
                                        <p:tgtEl>
                                          <p:spTgt spid="192527"/>
                                        </p:tgtEl>
                                        <p:attrNameLst>
                                          <p:attrName>ppt_y</p:attrName>
                                        </p:attrNameLst>
                                      </p:cBhvr>
                                      <p:tavLst>
                                        <p:tav tm="0">
                                          <p:val>
                                            <p:strVal val="#ppt_y"/>
                                          </p:val>
                                        </p:tav>
                                        <p:tav tm="100000">
                                          <p:val>
                                            <p:strVal val="#ppt_y"/>
                                          </p:val>
                                        </p:tav>
                                      </p:tavLst>
                                    </p:anim>
                                    <p:anim calcmode="lin" valueType="num">
                                      <p:cBhvr>
                                        <p:cTn id="40" dur="2000" fill="hold"/>
                                        <p:tgtEl>
                                          <p:spTgt spid="192527"/>
                                        </p:tgtEl>
                                        <p:attrNameLst>
                                          <p:attrName>ppt_w</p:attrName>
                                        </p:attrNameLst>
                                      </p:cBhvr>
                                      <p:tavLst>
                                        <p:tav tm="0">
                                          <p:val>
                                            <p:fltVal val="0"/>
                                          </p:val>
                                        </p:tav>
                                        <p:tav tm="100000">
                                          <p:val>
                                            <p:strVal val="#ppt_w"/>
                                          </p:val>
                                        </p:tav>
                                      </p:tavLst>
                                    </p:anim>
                                    <p:anim calcmode="lin" valueType="num">
                                      <p:cBhvr>
                                        <p:cTn id="41" dur="2000" fill="hold"/>
                                        <p:tgtEl>
                                          <p:spTgt spid="192527"/>
                                        </p:tgtEl>
                                        <p:attrNameLst>
                                          <p:attrName>ppt_h</p:attrName>
                                        </p:attrNameLst>
                                      </p:cBhvr>
                                      <p:tavLst>
                                        <p:tav tm="0">
                                          <p:val>
                                            <p:strVal val="#ppt_h"/>
                                          </p:val>
                                        </p:tav>
                                        <p:tav tm="100000">
                                          <p:val>
                                            <p:strVal val="#ppt_h"/>
                                          </p:val>
                                        </p:tav>
                                      </p:tavLst>
                                    </p:anim>
                                  </p:childTnLst>
                                </p:cTn>
                              </p:par>
                              <p:par>
                                <p:cTn id="42" presetID="17" presetClass="entr" presetSubtype="8" fill="hold" nodeType="withEffect">
                                  <p:stCondLst>
                                    <p:cond delay="0"/>
                                  </p:stCondLst>
                                  <p:childTnLst>
                                    <p:set>
                                      <p:cBhvr>
                                        <p:cTn id="43" dur="1" fill="hold">
                                          <p:stCondLst>
                                            <p:cond delay="0"/>
                                          </p:stCondLst>
                                        </p:cTn>
                                        <p:tgtEl>
                                          <p:spTgt spid="192521"/>
                                        </p:tgtEl>
                                        <p:attrNameLst>
                                          <p:attrName>style.visibility</p:attrName>
                                        </p:attrNameLst>
                                      </p:cBhvr>
                                      <p:to>
                                        <p:strVal val="visible"/>
                                      </p:to>
                                    </p:set>
                                    <p:anim calcmode="lin" valueType="num">
                                      <p:cBhvr>
                                        <p:cTn id="44" dur="2000" fill="hold"/>
                                        <p:tgtEl>
                                          <p:spTgt spid="192521"/>
                                        </p:tgtEl>
                                        <p:attrNameLst>
                                          <p:attrName>ppt_x</p:attrName>
                                        </p:attrNameLst>
                                      </p:cBhvr>
                                      <p:tavLst>
                                        <p:tav tm="0">
                                          <p:val>
                                            <p:strVal val="#ppt_x-#ppt_w/2"/>
                                          </p:val>
                                        </p:tav>
                                        <p:tav tm="100000">
                                          <p:val>
                                            <p:strVal val="#ppt_x"/>
                                          </p:val>
                                        </p:tav>
                                      </p:tavLst>
                                    </p:anim>
                                    <p:anim calcmode="lin" valueType="num">
                                      <p:cBhvr>
                                        <p:cTn id="45" dur="2000" fill="hold"/>
                                        <p:tgtEl>
                                          <p:spTgt spid="192521"/>
                                        </p:tgtEl>
                                        <p:attrNameLst>
                                          <p:attrName>ppt_y</p:attrName>
                                        </p:attrNameLst>
                                      </p:cBhvr>
                                      <p:tavLst>
                                        <p:tav tm="0">
                                          <p:val>
                                            <p:strVal val="#ppt_y"/>
                                          </p:val>
                                        </p:tav>
                                        <p:tav tm="100000">
                                          <p:val>
                                            <p:strVal val="#ppt_y"/>
                                          </p:val>
                                        </p:tav>
                                      </p:tavLst>
                                    </p:anim>
                                    <p:anim calcmode="lin" valueType="num">
                                      <p:cBhvr>
                                        <p:cTn id="46" dur="2000" fill="hold"/>
                                        <p:tgtEl>
                                          <p:spTgt spid="192521"/>
                                        </p:tgtEl>
                                        <p:attrNameLst>
                                          <p:attrName>ppt_w</p:attrName>
                                        </p:attrNameLst>
                                      </p:cBhvr>
                                      <p:tavLst>
                                        <p:tav tm="0">
                                          <p:val>
                                            <p:fltVal val="0"/>
                                          </p:val>
                                        </p:tav>
                                        <p:tav tm="100000">
                                          <p:val>
                                            <p:strVal val="#ppt_w"/>
                                          </p:val>
                                        </p:tav>
                                      </p:tavLst>
                                    </p:anim>
                                    <p:anim calcmode="lin" valueType="num">
                                      <p:cBhvr>
                                        <p:cTn id="47" dur="2000" fill="hold"/>
                                        <p:tgtEl>
                                          <p:spTgt spid="192521"/>
                                        </p:tgtEl>
                                        <p:attrNameLst>
                                          <p:attrName>ppt_h</p:attrName>
                                        </p:attrNameLst>
                                      </p:cBhvr>
                                      <p:tavLst>
                                        <p:tav tm="0">
                                          <p:val>
                                            <p:strVal val="#ppt_h"/>
                                          </p:val>
                                        </p:tav>
                                        <p:tav tm="100000">
                                          <p:val>
                                            <p:strVal val="#ppt_h"/>
                                          </p:val>
                                        </p:tav>
                                      </p:tavLst>
                                    </p:anim>
                                  </p:childTnLst>
                                </p:cTn>
                              </p:par>
                              <p:par>
                                <p:cTn id="48" presetID="17" presetClass="entr" presetSubtype="8" fill="hold" nodeType="withEffect">
                                  <p:stCondLst>
                                    <p:cond delay="0"/>
                                  </p:stCondLst>
                                  <p:childTnLst>
                                    <p:set>
                                      <p:cBhvr>
                                        <p:cTn id="49" dur="1" fill="hold">
                                          <p:stCondLst>
                                            <p:cond delay="0"/>
                                          </p:stCondLst>
                                        </p:cTn>
                                        <p:tgtEl>
                                          <p:spTgt spid="192522"/>
                                        </p:tgtEl>
                                        <p:attrNameLst>
                                          <p:attrName>style.visibility</p:attrName>
                                        </p:attrNameLst>
                                      </p:cBhvr>
                                      <p:to>
                                        <p:strVal val="visible"/>
                                      </p:to>
                                    </p:set>
                                    <p:anim calcmode="lin" valueType="num">
                                      <p:cBhvr>
                                        <p:cTn id="50" dur="2000" fill="hold"/>
                                        <p:tgtEl>
                                          <p:spTgt spid="192522"/>
                                        </p:tgtEl>
                                        <p:attrNameLst>
                                          <p:attrName>ppt_x</p:attrName>
                                        </p:attrNameLst>
                                      </p:cBhvr>
                                      <p:tavLst>
                                        <p:tav tm="0">
                                          <p:val>
                                            <p:strVal val="#ppt_x-#ppt_w/2"/>
                                          </p:val>
                                        </p:tav>
                                        <p:tav tm="100000">
                                          <p:val>
                                            <p:strVal val="#ppt_x"/>
                                          </p:val>
                                        </p:tav>
                                      </p:tavLst>
                                    </p:anim>
                                    <p:anim calcmode="lin" valueType="num">
                                      <p:cBhvr>
                                        <p:cTn id="51" dur="2000" fill="hold"/>
                                        <p:tgtEl>
                                          <p:spTgt spid="192522"/>
                                        </p:tgtEl>
                                        <p:attrNameLst>
                                          <p:attrName>ppt_y</p:attrName>
                                        </p:attrNameLst>
                                      </p:cBhvr>
                                      <p:tavLst>
                                        <p:tav tm="0">
                                          <p:val>
                                            <p:strVal val="#ppt_y"/>
                                          </p:val>
                                        </p:tav>
                                        <p:tav tm="100000">
                                          <p:val>
                                            <p:strVal val="#ppt_y"/>
                                          </p:val>
                                        </p:tav>
                                      </p:tavLst>
                                    </p:anim>
                                    <p:anim calcmode="lin" valueType="num">
                                      <p:cBhvr>
                                        <p:cTn id="52" dur="2000" fill="hold"/>
                                        <p:tgtEl>
                                          <p:spTgt spid="192522"/>
                                        </p:tgtEl>
                                        <p:attrNameLst>
                                          <p:attrName>ppt_w</p:attrName>
                                        </p:attrNameLst>
                                      </p:cBhvr>
                                      <p:tavLst>
                                        <p:tav tm="0">
                                          <p:val>
                                            <p:fltVal val="0"/>
                                          </p:val>
                                        </p:tav>
                                        <p:tav tm="100000">
                                          <p:val>
                                            <p:strVal val="#ppt_w"/>
                                          </p:val>
                                        </p:tav>
                                      </p:tavLst>
                                    </p:anim>
                                    <p:anim calcmode="lin" valueType="num">
                                      <p:cBhvr>
                                        <p:cTn id="53" dur="2000" fill="hold"/>
                                        <p:tgtEl>
                                          <p:spTgt spid="192522"/>
                                        </p:tgtEl>
                                        <p:attrNameLst>
                                          <p:attrName>ppt_h</p:attrName>
                                        </p:attrNameLst>
                                      </p:cBhvr>
                                      <p:tavLst>
                                        <p:tav tm="0">
                                          <p:val>
                                            <p:strVal val="#ppt_h"/>
                                          </p:val>
                                        </p:tav>
                                        <p:tav tm="100000">
                                          <p:val>
                                            <p:strVal val="#ppt_h"/>
                                          </p:val>
                                        </p:tav>
                                      </p:tavLst>
                                    </p:anim>
                                  </p:childTnLst>
                                </p:cTn>
                              </p:par>
                              <p:par>
                                <p:cTn id="54" presetID="17" presetClass="entr" presetSubtype="8" fill="hold" nodeType="withEffect">
                                  <p:stCondLst>
                                    <p:cond delay="0"/>
                                  </p:stCondLst>
                                  <p:childTnLst>
                                    <p:set>
                                      <p:cBhvr>
                                        <p:cTn id="55" dur="1" fill="hold">
                                          <p:stCondLst>
                                            <p:cond delay="0"/>
                                          </p:stCondLst>
                                        </p:cTn>
                                        <p:tgtEl>
                                          <p:spTgt spid="192523"/>
                                        </p:tgtEl>
                                        <p:attrNameLst>
                                          <p:attrName>style.visibility</p:attrName>
                                        </p:attrNameLst>
                                      </p:cBhvr>
                                      <p:to>
                                        <p:strVal val="visible"/>
                                      </p:to>
                                    </p:set>
                                    <p:anim calcmode="lin" valueType="num">
                                      <p:cBhvr>
                                        <p:cTn id="56" dur="2000" fill="hold"/>
                                        <p:tgtEl>
                                          <p:spTgt spid="192523"/>
                                        </p:tgtEl>
                                        <p:attrNameLst>
                                          <p:attrName>ppt_x</p:attrName>
                                        </p:attrNameLst>
                                      </p:cBhvr>
                                      <p:tavLst>
                                        <p:tav tm="0">
                                          <p:val>
                                            <p:strVal val="#ppt_x-#ppt_w/2"/>
                                          </p:val>
                                        </p:tav>
                                        <p:tav tm="100000">
                                          <p:val>
                                            <p:strVal val="#ppt_x"/>
                                          </p:val>
                                        </p:tav>
                                      </p:tavLst>
                                    </p:anim>
                                    <p:anim calcmode="lin" valueType="num">
                                      <p:cBhvr>
                                        <p:cTn id="57" dur="2000" fill="hold"/>
                                        <p:tgtEl>
                                          <p:spTgt spid="192523"/>
                                        </p:tgtEl>
                                        <p:attrNameLst>
                                          <p:attrName>ppt_y</p:attrName>
                                        </p:attrNameLst>
                                      </p:cBhvr>
                                      <p:tavLst>
                                        <p:tav tm="0">
                                          <p:val>
                                            <p:strVal val="#ppt_y"/>
                                          </p:val>
                                        </p:tav>
                                        <p:tav tm="100000">
                                          <p:val>
                                            <p:strVal val="#ppt_y"/>
                                          </p:val>
                                        </p:tav>
                                      </p:tavLst>
                                    </p:anim>
                                    <p:anim calcmode="lin" valueType="num">
                                      <p:cBhvr>
                                        <p:cTn id="58" dur="2000" fill="hold"/>
                                        <p:tgtEl>
                                          <p:spTgt spid="192523"/>
                                        </p:tgtEl>
                                        <p:attrNameLst>
                                          <p:attrName>ppt_w</p:attrName>
                                        </p:attrNameLst>
                                      </p:cBhvr>
                                      <p:tavLst>
                                        <p:tav tm="0">
                                          <p:val>
                                            <p:fltVal val="0"/>
                                          </p:val>
                                        </p:tav>
                                        <p:tav tm="100000">
                                          <p:val>
                                            <p:strVal val="#ppt_w"/>
                                          </p:val>
                                        </p:tav>
                                      </p:tavLst>
                                    </p:anim>
                                    <p:anim calcmode="lin" valueType="num">
                                      <p:cBhvr>
                                        <p:cTn id="59" dur="2000" fill="hold"/>
                                        <p:tgtEl>
                                          <p:spTgt spid="192523"/>
                                        </p:tgtEl>
                                        <p:attrNameLst>
                                          <p:attrName>ppt_h</p:attrName>
                                        </p:attrNameLst>
                                      </p:cBhvr>
                                      <p:tavLst>
                                        <p:tav tm="0">
                                          <p:val>
                                            <p:strVal val="#ppt_h"/>
                                          </p:val>
                                        </p:tav>
                                        <p:tav tm="100000">
                                          <p:val>
                                            <p:strVal val="#ppt_h"/>
                                          </p:val>
                                        </p:tav>
                                      </p:tavLst>
                                    </p:anim>
                                  </p:childTnLst>
                                </p:cTn>
                              </p:par>
                              <p:par>
                                <p:cTn id="60" presetID="17" presetClass="entr" presetSubtype="8" fill="hold" nodeType="withEffect">
                                  <p:stCondLst>
                                    <p:cond delay="0"/>
                                  </p:stCondLst>
                                  <p:childTnLst>
                                    <p:set>
                                      <p:cBhvr>
                                        <p:cTn id="61" dur="1" fill="hold">
                                          <p:stCondLst>
                                            <p:cond delay="0"/>
                                          </p:stCondLst>
                                        </p:cTn>
                                        <p:tgtEl>
                                          <p:spTgt spid="192524"/>
                                        </p:tgtEl>
                                        <p:attrNameLst>
                                          <p:attrName>style.visibility</p:attrName>
                                        </p:attrNameLst>
                                      </p:cBhvr>
                                      <p:to>
                                        <p:strVal val="visible"/>
                                      </p:to>
                                    </p:set>
                                    <p:anim calcmode="lin" valueType="num">
                                      <p:cBhvr>
                                        <p:cTn id="62" dur="2000" fill="hold"/>
                                        <p:tgtEl>
                                          <p:spTgt spid="192524"/>
                                        </p:tgtEl>
                                        <p:attrNameLst>
                                          <p:attrName>ppt_x</p:attrName>
                                        </p:attrNameLst>
                                      </p:cBhvr>
                                      <p:tavLst>
                                        <p:tav tm="0">
                                          <p:val>
                                            <p:strVal val="#ppt_x-#ppt_w/2"/>
                                          </p:val>
                                        </p:tav>
                                        <p:tav tm="100000">
                                          <p:val>
                                            <p:strVal val="#ppt_x"/>
                                          </p:val>
                                        </p:tav>
                                      </p:tavLst>
                                    </p:anim>
                                    <p:anim calcmode="lin" valueType="num">
                                      <p:cBhvr>
                                        <p:cTn id="63" dur="2000" fill="hold"/>
                                        <p:tgtEl>
                                          <p:spTgt spid="192524"/>
                                        </p:tgtEl>
                                        <p:attrNameLst>
                                          <p:attrName>ppt_y</p:attrName>
                                        </p:attrNameLst>
                                      </p:cBhvr>
                                      <p:tavLst>
                                        <p:tav tm="0">
                                          <p:val>
                                            <p:strVal val="#ppt_y"/>
                                          </p:val>
                                        </p:tav>
                                        <p:tav tm="100000">
                                          <p:val>
                                            <p:strVal val="#ppt_y"/>
                                          </p:val>
                                        </p:tav>
                                      </p:tavLst>
                                    </p:anim>
                                    <p:anim calcmode="lin" valueType="num">
                                      <p:cBhvr>
                                        <p:cTn id="64" dur="2000" fill="hold"/>
                                        <p:tgtEl>
                                          <p:spTgt spid="192524"/>
                                        </p:tgtEl>
                                        <p:attrNameLst>
                                          <p:attrName>ppt_w</p:attrName>
                                        </p:attrNameLst>
                                      </p:cBhvr>
                                      <p:tavLst>
                                        <p:tav tm="0">
                                          <p:val>
                                            <p:fltVal val="0"/>
                                          </p:val>
                                        </p:tav>
                                        <p:tav tm="100000">
                                          <p:val>
                                            <p:strVal val="#ppt_w"/>
                                          </p:val>
                                        </p:tav>
                                      </p:tavLst>
                                    </p:anim>
                                    <p:anim calcmode="lin" valueType="num">
                                      <p:cBhvr>
                                        <p:cTn id="65" dur="2000" fill="hold"/>
                                        <p:tgtEl>
                                          <p:spTgt spid="192524"/>
                                        </p:tgtEl>
                                        <p:attrNameLst>
                                          <p:attrName>ppt_h</p:attrName>
                                        </p:attrNameLst>
                                      </p:cBhvr>
                                      <p:tavLst>
                                        <p:tav tm="0">
                                          <p:val>
                                            <p:strVal val="#ppt_h"/>
                                          </p:val>
                                        </p:tav>
                                        <p:tav tm="100000">
                                          <p:val>
                                            <p:strVal val="#ppt_h"/>
                                          </p:val>
                                        </p:tav>
                                      </p:tavLst>
                                    </p:anim>
                                  </p:childTnLst>
                                </p:cTn>
                              </p:par>
                              <p:par>
                                <p:cTn id="66" presetID="17" presetClass="entr" presetSubtype="8" fill="hold" nodeType="withEffect">
                                  <p:stCondLst>
                                    <p:cond delay="0"/>
                                  </p:stCondLst>
                                  <p:childTnLst>
                                    <p:set>
                                      <p:cBhvr>
                                        <p:cTn id="67" dur="1" fill="hold">
                                          <p:stCondLst>
                                            <p:cond delay="0"/>
                                          </p:stCondLst>
                                        </p:cTn>
                                        <p:tgtEl>
                                          <p:spTgt spid="192525"/>
                                        </p:tgtEl>
                                        <p:attrNameLst>
                                          <p:attrName>style.visibility</p:attrName>
                                        </p:attrNameLst>
                                      </p:cBhvr>
                                      <p:to>
                                        <p:strVal val="visible"/>
                                      </p:to>
                                    </p:set>
                                    <p:anim calcmode="lin" valueType="num">
                                      <p:cBhvr>
                                        <p:cTn id="68" dur="2000" fill="hold"/>
                                        <p:tgtEl>
                                          <p:spTgt spid="192525"/>
                                        </p:tgtEl>
                                        <p:attrNameLst>
                                          <p:attrName>ppt_x</p:attrName>
                                        </p:attrNameLst>
                                      </p:cBhvr>
                                      <p:tavLst>
                                        <p:tav tm="0">
                                          <p:val>
                                            <p:strVal val="#ppt_x-#ppt_w/2"/>
                                          </p:val>
                                        </p:tav>
                                        <p:tav tm="100000">
                                          <p:val>
                                            <p:strVal val="#ppt_x"/>
                                          </p:val>
                                        </p:tav>
                                      </p:tavLst>
                                    </p:anim>
                                    <p:anim calcmode="lin" valueType="num">
                                      <p:cBhvr>
                                        <p:cTn id="69" dur="2000" fill="hold"/>
                                        <p:tgtEl>
                                          <p:spTgt spid="192525"/>
                                        </p:tgtEl>
                                        <p:attrNameLst>
                                          <p:attrName>ppt_y</p:attrName>
                                        </p:attrNameLst>
                                      </p:cBhvr>
                                      <p:tavLst>
                                        <p:tav tm="0">
                                          <p:val>
                                            <p:strVal val="#ppt_y"/>
                                          </p:val>
                                        </p:tav>
                                        <p:tav tm="100000">
                                          <p:val>
                                            <p:strVal val="#ppt_y"/>
                                          </p:val>
                                        </p:tav>
                                      </p:tavLst>
                                    </p:anim>
                                    <p:anim calcmode="lin" valueType="num">
                                      <p:cBhvr>
                                        <p:cTn id="70" dur="2000" fill="hold"/>
                                        <p:tgtEl>
                                          <p:spTgt spid="192525"/>
                                        </p:tgtEl>
                                        <p:attrNameLst>
                                          <p:attrName>ppt_w</p:attrName>
                                        </p:attrNameLst>
                                      </p:cBhvr>
                                      <p:tavLst>
                                        <p:tav tm="0">
                                          <p:val>
                                            <p:fltVal val="0"/>
                                          </p:val>
                                        </p:tav>
                                        <p:tav tm="100000">
                                          <p:val>
                                            <p:strVal val="#ppt_w"/>
                                          </p:val>
                                        </p:tav>
                                      </p:tavLst>
                                    </p:anim>
                                    <p:anim calcmode="lin" valueType="num">
                                      <p:cBhvr>
                                        <p:cTn id="71" dur="2000" fill="hold"/>
                                        <p:tgtEl>
                                          <p:spTgt spid="192525"/>
                                        </p:tgtEl>
                                        <p:attrNameLst>
                                          <p:attrName>ppt_h</p:attrName>
                                        </p:attrNameLst>
                                      </p:cBhvr>
                                      <p:tavLst>
                                        <p:tav tm="0">
                                          <p:val>
                                            <p:strVal val="#ppt_h"/>
                                          </p:val>
                                        </p:tav>
                                        <p:tav tm="100000">
                                          <p:val>
                                            <p:strVal val="#ppt_h"/>
                                          </p:val>
                                        </p:tav>
                                      </p:tavLst>
                                    </p:anim>
                                  </p:childTnLst>
                                </p:cTn>
                              </p:par>
                              <p:par>
                                <p:cTn id="72" presetID="17" presetClass="entr" presetSubtype="8" fill="hold" nodeType="withEffect">
                                  <p:stCondLst>
                                    <p:cond delay="0"/>
                                  </p:stCondLst>
                                  <p:childTnLst>
                                    <p:set>
                                      <p:cBhvr>
                                        <p:cTn id="73" dur="1" fill="hold">
                                          <p:stCondLst>
                                            <p:cond delay="0"/>
                                          </p:stCondLst>
                                        </p:cTn>
                                        <p:tgtEl>
                                          <p:spTgt spid="192526"/>
                                        </p:tgtEl>
                                        <p:attrNameLst>
                                          <p:attrName>style.visibility</p:attrName>
                                        </p:attrNameLst>
                                      </p:cBhvr>
                                      <p:to>
                                        <p:strVal val="visible"/>
                                      </p:to>
                                    </p:set>
                                    <p:anim calcmode="lin" valueType="num">
                                      <p:cBhvr>
                                        <p:cTn id="74" dur="2000" fill="hold"/>
                                        <p:tgtEl>
                                          <p:spTgt spid="192526"/>
                                        </p:tgtEl>
                                        <p:attrNameLst>
                                          <p:attrName>ppt_x</p:attrName>
                                        </p:attrNameLst>
                                      </p:cBhvr>
                                      <p:tavLst>
                                        <p:tav tm="0">
                                          <p:val>
                                            <p:strVal val="#ppt_x-#ppt_w/2"/>
                                          </p:val>
                                        </p:tav>
                                        <p:tav tm="100000">
                                          <p:val>
                                            <p:strVal val="#ppt_x"/>
                                          </p:val>
                                        </p:tav>
                                      </p:tavLst>
                                    </p:anim>
                                    <p:anim calcmode="lin" valueType="num">
                                      <p:cBhvr>
                                        <p:cTn id="75" dur="2000" fill="hold"/>
                                        <p:tgtEl>
                                          <p:spTgt spid="192526"/>
                                        </p:tgtEl>
                                        <p:attrNameLst>
                                          <p:attrName>ppt_y</p:attrName>
                                        </p:attrNameLst>
                                      </p:cBhvr>
                                      <p:tavLst>
                                        <p:tav tm="0">
                                          <p:val>
                                            <p:strVal val="#ppt_y"/>
                                          </p:val>
                                        </p:tav>
                                        <p:tav tm="100000">
                                          <p:val>
                                            <p:strVal val="#ppt_y"/>
                                          </p:val>
                                        </p:tav>
                                      </p:tavLst>
                                    </p:anim>
                                    <p:anim calcmode="lin" valueType="num">
                                      <p:cBhvr>
                                        <p:cTn id="76" dur="2000" fill="hold"/>
                                        <p:tgtEl>
                                          <p:spTgt spid="192526"/>
                                        </p:tgtEl>
                                        <p:attrNameLst>
                                          <p:attrName>ppt_w</p:attrName>
                                        </p:attrNameLst>
                                      </p:cBhvr>
                                      <p:tavLst>
                                        <p:tav tm="0">
                                          <p:val>
                                            <p:fltVal val="0"/>
                                          </p:val>
                                        </p:tav>
                                        <p:tav tm="100000">
                                          <p:val>
                                            <p:strVal val="#ppt_w"/>
                                          </p:val>
                                        </p:tav>
                                      </p:tavLst>
                                    </p:anim>
                                    <p:anim calcmode="lin" valueType="num">
                                      <p:cBhvr>
                                        <p:cTn id="77" dur="2000" fill="hold"/>
                                        <p:tgtEl>
                                          <p:spTgt spid="192526"/>
                                        </p:tgtEl>
                                        <p:attrNameLst>
                                          <p:attrName>ppt_h</p:attrName>
                                        </p:attrNameLst>
                                      </p:cBhvr>
                                      <p:tavLst>
                                        <p:tav tm="0">
                                          <p:val>
                                            <p:strVal val="#ppt_h"/>
                                          </p:val>
                                        </p:tav>
                                        <p:tav tm="100000">
                                          <p:val>
                                            <p:strVal val="#ppt_h"/>
                                          </p:val>
                                        </p:tav>
                                      </p:tavLst>
                                    </p:anim>
                                  </p:childTnLst>
                                </p:cTn>
                              </p:par>
                            </p:childTnLst>
                          </p:cTn>
                        </p:par>
                        <p:par>
                          <p:cTn id="78" fill="hold" nodeType="afterGroup">
                            <p:stCondLst>
                              <p:cond delay="3500"/>
                            </p:stCondLst>
                            <p:childTnLst>
                              <p:par>
                                <p:cTn id="79" presetID="35" presetClass="emph" presetSubtype="0" repeatCount="indefinite" fill="hold" nodeType="afterEffect">
                                  <p:stCondLst>
                                    <p:cond delay="0"/>
                                  </p:stCondLst>
                                  <p:childTnLst>
                                    <p:anim calcmode="discrete" valueType="str">
                                      <p:cBhvr>
                                        <p:cTn id="80" dur="1000" fill="hold"/>
                                        <p:tgtEl>
                                          <p:spTgt spid="192517"/>
                                        </p:tgtEl>
                                        <p:attrNameLst>
                                          <p:attrName>style.visibility</p:attrName>
                                        </p:attrNameLst>
                                      </p:cBhvr>
                                      <p:tavLst>
                                        <p:tav tm="0">
                                          <p:val>
                                            <p:strVal val="hidden"/>
                                          </p:val>
                                        </p:tav>
                                        <p:tav tm="50000">
                                          <p:val>
                                            <p:strVal val="visible"/>
                                          </p:val>
                                        </p:tav>
                                      </p:tavLst>
                                    </p:anim>
                                  </p:childTnLst>
                                </p:cTn>
                              </p:par>
                              <p:par>
                                <p:cTn id="81" presetID="35" presetClass="emph" presetSubtype="0" repeatCount="indefinite" fill="hold" nodeType="withEffect">
                                  <p:stCondLst>
                                    <p:cond delay="0"/>
                                  </p:stCondLst>
                                  <p:childTnLst>
                                    <p:anim calcmode="discrete" valueType="str">
                                      <p:cBhvr>
                                        <p:cTn id="82" dur="1000" fill="hold"/>
                                        <p:tgtEl>
                                          <p:spTgt spid="192518"/>
                                        </p:tgtEl>
                                        <p:attrNameLst>
                                          <p:attrName>style.visibility</p:attrName>
                                        </p:attrNameLst>
                                      </p:cBhvr>
                                      <p:tavLst>
                                        <p:tav tm="0">
                                          <p:val>
                                            <p:strVal val="hidden"/>
                                          </p:val>
                                        </p:tav>
                                        <p:tav tm="50000">
                                          <p:val>
                                            <p:strVal val="visible"/>
                                          </p:val>
                                        </p:tav>
                                      </p:tavLst>
                                    </p:anim>
                                  </p:childTnLst>
                                </p:cTn>
                              </p:par>
                              <p:par>
                                <p:cTn id="83" presetID="35" presetClass="emph" presetSubtype="0" repeatCount="indefinite" fill="hold" nodeType="withEffect">
                                  <p:stCondLst>
                                    <p:cond delay="0"/>
                                  </p:stCondLst>
                                  <p:childTnLst>
                                    <p:anim calcmode="discrete" valueType="str">
                                      <p:cBhvr>
                                        <p:cTn id="84" dur="1000" fill="hold"/>
                                        <p:tgtEl>
                                          <p:spTgt spid="192519"/>
                                        </p:tgtEl>
                                        <p:attrNameLst>
                                          <p:attrName>style.visibility</p:attrName>
                                        </p:attrNameLst>
                                      </p:cBhvr>
                                      <p:tavLst>
                                        <p:tav tm="0">
                                          <p:val>
                                            <p:strVal val="hidden"/>
                                          </p:val>
                                        </p:tav>
                                        <p:tav tm="50000">
                                          <p:val>
                                            <p:strVal val="visible"/>
                                          </p:val>
                                        </p:tav>
                                      </p:tavLst>
                                    </p:anim>
                                  </p:childTnLst>
                                </p:cTn>
                              </p:par>
                              <p:par>
                                <p:cTn id="85" presetID="35" presetClass="emph" presetSubtype="0" repeatCount="indefinite" fill="hold" nodeType="withEffect">
                                  <p:stCondLst>
                                    <p:cond delay="0"/>
                                  </p:stCondLst>
                                  <p:childTnLst>
                                    <p:anim calcmode="discrete" valueType="str">
                                      <p:cBhvr>
                                        <p:cTn id="86" dur="1000" fill="hold"/>
                                        <p:tgtEl>
                                          <p:spTgt spid="192520"/>
                                        </p:tgtEl>
                                        <p:attrNameLst>
                                          <p:attrName>style.visibility</p:attrName>
                                        </p:attrNameLst>
                                      </p:cBhvr>
                                      <p:tavLst>
                                        <p:tav tm="0">
                                          <p:val>
                                            <p:strVal val="hidden"/>
                                          </p:val>
                                        </p:tav>
                                        <p:tav tm="50000">
                                          <p:val>
                                            <p:strVal val="visible"/>
                                          </p:val>
                                        </p:tav>
                                      </p:tavLst>
                                    </p:anim>
                                  </p:childTnLst>
                                </p:cTn>
                              </p:par>
                              <p:par>
                                <p:cTn id="87" presetID="35" presetClass="emph" presetSubtype="0" repeatCount="indefinite" fill="hold" nodeType="withEffect">
                                  <p:stCondLst>
                                    <p:cond delay="0"/>
                                  </p:stCondLst>
                                  <p:childTnLst>
                                    <p:anim calcmode="discrete" valueType="str">
                                      <p:cBhvr>
                                        <p:cTn id="88" dur="1000" fill="hold"/>
                                        <p:tgtEl>
                                          <p:spTgt spid="192527"/>
                                        </p:tgtEl>
                                        <p:attrNameLst>
                                          <p:attrName>style.visibility</p:attrName>
                                        </p:attrNameLst>
                                      </p:cBhvr>
                                      <p:tavLst>
                                        <p:tav tm="0">
                                          <p:val>
                                            <p:strVal val="hidden"/>
                                          </p:val>
                                        </p:tav>
                                        <p:tav tm="50000">
                                          <p:val>
                                            <p:strVal val="visible"/>
                                          </p:val>
                                        </p:tav>
                                      </p:tavLst>
                                    </p:anim>
                                  </p:childTnLst>
                                </p:cTn>
                              </p:par>
                              <p:par>
                                <p:cTn id="89" presetID="35" presetClass="emph" presetSubtype="0" repeatCount="indefinite" fill="hold" nodeType="withEffect">
                                  <p:stCondLst>
                                    <p:cond delay="0"/>
                                  </p:stCondLst>
                                  <p:childTnLst>
                                    <p:anim calcmode="discrete" valueType="str">
                                      <p:cBhvr>
                                        <p:cTn id="90" dur="1000" fill="hold"/>
                                        <p:tgtEl>
                                          <p:spTgt spid="192521"/>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nodeType="withEffect">
                                  <p:stCondLst>
                                    <p:cond delay="0"/>
                                  </p:stCondLst>
                                  <p:childTnLst>
                                    <p:anim calcmode="discrete" valueType="str">
                                      <p:cBhvr>
                                        <p:cTn id="92" dur="1000" fill="hold"/>
                                        <p:tgtEl>
                                          <p:spTgt spid="192522"/>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nodeType="withEffect">
                                  <p:stCondLst>
                                    <p:cond delay="0"/>
                                  </p:stCondLst>
                                  <p:childTnLst>
                                    <p:anim calcmode="discrete" valueType="str">
                                      <p:cBhvr>
                                        <p:cTn id="94" dur="1000" fill="hold"/>
                                        <p:tgtEl>
                                          <p:spTgt spid="192523"/>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nodeType="withEffect">
                                  <p:stCondLst>
                                    <p:cond delay="0"/>
                                  </p:stCondLst>
                                  <p:childTnLst>
                                    <p:anim calcmode="discrete" valueType="str">
                                      <p:cBhvr>
                                        <p:cTn id="96" dur="1000" fill="hold"/>
                                        <p:tgtEl>
                                          <p:spTgt spid="192524"/>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nodeType="withEffect">
                                  <p:stCondLst>
                                    <p:cond delay="0"/>
                                  </p:stCondLst>
                                  <p:childTnLst>
                                    <p:anim calcmode="discrete" valueType="str">
                                      <p:cBhvr>
                                        <p:cTn id="98" dur="1000" fill="hold"/>
                                        <p:tgtEl>
                                          <p:spTgt spid="192525"/>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nodeType="withEffect">
                                  <p:stCondLst>
                                    <p:cond delay="0"/>
                                  </p:stCondLst>
                                  <p:childTnLst>
                                    <p:anim calcmode="discrete" valueType="str">
                                      <p:cBhvr>
                                        <p:cTn id="100" dur="1000" fill="hold"/>
                                        <p:tgtEl>
                                          <p:spTgt spid="192526"/>
                                        </p:tgtEl>
                                        <p:attrNameLst>
                                          <p:attrName>style.visibility</p:attrName>
                                        </p:attrNameLst>
                                      </p:cBhvr>
                                      <p:tavLst>
                                        <p:tav tm="0">
                                          <p:val>
                                            <p:strVal val="hidden"/>
                                          </p:val>
                                        </p:tav>
                                        <p:tav tm="50000">
                                          <p:val>
                                            <p:strVal val="visible"/>
                                          </p:val>
                                        </p:tav>
                                      </p:tavLst>
                                    </p:anim>
                                  </p:childTnLst>
                                </p:cTn>
                              </p:par>
                              <p:par>
                                <p:cTn id="101" presetID="1" presetClass="entr" presetSubtype="0" fill="hold" nodeType="withEffect">
                                  <p:stCondLst>
                                    <p:cond delay="0"/>
                                  </p:stCondLst>
                                  <p:childTnLst>
                                    <p:set>
                                      <p:cBhvr>
                                        <p:cTn id="102" dur="1" fill="hold">
                                          <p:stCondLst>
                                            <p:cond delay="0"/>
                                          </p:stCondLst>
                                        </p:cTn>
                                        <p:tgtEl>
                                          <p:spTgt spid="192516"/>
                                        </p:tgtEl>
                                        <p:attrNameLst>
                                          <p:attrName>style.visibility</p:attrName>
                                        </p:attrNameLst>
                                      </p:cBhvr>
                                      <p:to>
                                        <p:strVal val="visible"/>
                                      </p:to>
                                    </p:set>
                                  </p:childTnLst>
                                </p:cTn>
                              </p:par>
                              <p:par>
                                <p:cTn id="103" presetID="35" presetClass="emph" presetSubtype="0" repeatCount="indefinite" fill="hold" nodeType="withEffect">
                                  <p:stCondLst>
                                    <p:cond delay="0"/>
                                  </p:stCondLst>
                                  <p:childTnLst>
                                    <p:anim calcmode="discrete" valueType="str">
                                      <p:cBhvr>
                                        <p:cTn id="104" dur="1000" fill="hold"/>
                                        <p:tgtEl>
                                          <p:spTgt spid="192516"/>
                                        </p:tgtEl>
                                        <p:attrNameLst>
                                          <p:attrName>style.visibility</p:attrName>
                                        </p:attrNameLst>
                                      </p:cBhvr>
                                      <p:tavLst>
                                        <p:tav tm="0">
                                          <p:val>
                                            <p:strVal val="hidden"/>
                                          </p:val>
                                        </p:tav>
                                        <p:tav tm="50000">
                                          <p:val>
                                            <p:strVal val="visible"/>
                                          </p:val>
                                        </p:tav>
                                      </p:tavLst>
                                    </p:anim>
                                  </p:childTnLst>
                                </p:cTn>
                              </p:par>
                            </p:childTnLst>
                          </p:cTn>
                        </p:par>
                        <p:par>
                          <p:cTn id="105" fill="hold" nodeType="afterGroup">
                            <p:stCondLst>
                              <p:cond delay="4500"/>
                            </p:stCondLst>
                            <p:childTnLst>
                              <p:par>
                                <p:cTn id="106" presetID="9" presetClass="entr" presetSubtype="0" fill="hold" nodeType="afterEffect">
                                  <p:stCondLst>
                                    <p:cond delay="0"/>
                                  </p:stCondLst>
                                  <p:childTnLst>
                                    <p:set>
                                      <p:cBhvr>
                                        <p:cTn id="107" dur="1" fill="hold">
                                          <p:stCondLst>
                                            <p:cond delay="0"/>
                                          </p:stCondLst>
                                        </p:cTn>
                                        <p:tgtEl>
                                          <p:spTgt spid="192531"/>
                                        </p:tgtEl>
                                        <p:attrNameLst>
                                          <p:attrName>style.visibility</p:attrName>
                                        </p:attrNameLst>
                                      </p:cBhvr>
                                      <p:to>
                                        <p:strVal val="visible"/>
                                      </p:to>
                                    </p:set>
                                    <p:animEffect transition="in" filter="dissolve">
                                      <p:cBhvr>
                                        <p:cTn id="108" dur="1000"/>
                                        <p:tgtEl>
                                          <p:spTgt spid="19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3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61A302F1-B703-E3C9-57E8-CACAFE835CA5}"/>
              </a:ext>
            </a:extLst>
          </p:cNvPr>
          <p:cNvSpPr>
            <a:spLocks noChangeArrowheads="1"/>
          </p:cNvSpPr>
          <p:nvPr/>
        </p:nvSpPr>
        <p:spPr bwMode="auto">
          <a:xfrm>
            <a:off x="3110" y="990600"/>
            <a:ext cx="4267200" cy="51706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Isa 11:1-3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Saldrá una vara del tronco de Isaí, y un vástago retoñará de sus raíces.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reposará sobre él el Espíritu de Jehová; espíritu de sabiduría y de inteligencia, espíritu de consejo y de poder, espíritu de conocimiento y de temor de Jehová. Y le hará entender diligente en el temor de Jehová. No juzgará según la vista de sus ojos, ni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 lo que oigan sus oídos;</a:t>
            </a:r>
          </a:p>
        </p:txBody>
      </p:sp>
      <p:sp>
        <p:nvSpPr>
          <p:cNvPr id="131087" name="Rectangle 15">
            <a:extLst>
              <a:ext uri="{FF2B5EF4-FFF2-40B4-BE49-F238E27FC236}">
                <a16:creationId xmlns:a16="http://schemas.microsoft.com/office/drawing/2014/main" id="{6B488FE6-A898-4BC2-07C7-0842E7423CED}"/>
              </a:ext>
            </a:extLst>
          </p:cNvPr>
          <p:cNvSpPr>
            <a:spLocks noChangeArrowheads="1"/>
          </p:cNvSpPr>
          <p:nvPr/>
        </p:nvSpPr>
        <p:spPr bwMode="auto">
          <a:xfrm>
            <a:off x="4419600" y="1"/>
            <a:ext cx="7772400" cy="6846490"/>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1:31-33 -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concebirás en tu vientre, y darás a luz un hijo, y llamarás su nombre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Jesus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Este será grande, y será llamado Hijo del Altísimo; y el Señor Dios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 dará el trono de David su padre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reinará sobre la casa de Jacob para siempre, y su reino no tendrá fin.</a:t>
            </a:r>
          </a:p>
          <a:p>
            <a:pPr>
              <a:lnSpc>
                <a:spcPct val="95000"/>
              </a:lnSpc>
            </a:pP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1:1-4 -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Pablo, siervo de Jesucristo, llamado a ser apóstol, apartado para el evangelio de Dios, que él había prometido antes por sus profetas en las santas Escrituras, acerca de su Hijo, nuestro Señor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Jesucristo, que era del linaje de David según la carne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fue declarado Hijo de Dios con poder, según el Espíritu de santidad, por la resurrección de entre los muertos,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13:22-23 -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Quitado éste, les levantó por rey a David,… diciendo: He hallado 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David hijo de Isaí</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varón conforme a mi corazón, quien hará todo lo que yo quiero.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 la descendencia de éste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conforme a la promesa,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Dios levantó a Jesús por Salvador a Israel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iterate type="wd">
                                    <p:tmPct val="1000"/>
                                  </p:iterate>
                                  <p:childTnLst>
                                    <p:set>
                                      <p:cBhvr>
                                        <p:cTn id="6" dur="1" fill="hold">
                                          <p:stCondLst>
                                            <p:cond delay="0"/>
                                          </p:stCondLst>
                                        </p:cTn>
                                        <p:tgtEl>
                                          <p:spTgt spid="131074"/>
                                        </p:tgtEl>
                                        <p:attrNameLst>
                                          <p:attrName>style.visibility</p:attrName>
                                        </p:attrNameLst>
                                      </p:cBhvr>
                                      <p:to>
                                        <p:strVal val="visible"/>
                                      </p:to>
                                    </p:set>
                                    <p:anim calcmode="lin" valueType="num">
                                      <p:cBhvr additive="base">
                                        <p:cTn id="7" dur="1000" fill="hold"/>
                                        <p:tgtEl>
                                          <p:spTgt spid="131074"/>
                                        </p:tgtEl>
                                        <p:attrNameLst>
                                          <p:attrName>ppt_x</p:attrName>
                                        </p:attrNameLst>
                                      </p:cBhvr>
                                      <p:tavLst>
                                        <p:tav tm="0">
                                          <p:val>
                                            <p:strVal val="#ppt_x"/>
                                          </p:val>
                                        </p:tav>
                                        <p:tav tm="100000">
                                          <p:val>
                                            <p:strVal val="#ppt_x"/>
                                          </p:val>
                                        </p:tav>
                                      </p:tavLst>
                                    </p:anim>
                                    <p:anim calcmode="lin" valueType="num">
                                      <p:cBhvr additive="base">
                                        <p:cTn id="8" dur="1000" fill="hold"/>
                                        <p:tgtEl>
                                          <p:spTgt spid="1310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ntr" presetSubtype="0" fill="hold" nodeType="clickEffect">
                                  <p:stCondLst>
                                    <p:cond delay="0"/>
                                  </p:stCondLst>
                                  <p:iterate type="wd">
                                    <p:tmPct val="1000"/>
                                  </p:iterate>
                                  <p:childTnLst>
                                    <p:set>
                                      <p:cBhvr>
                                        <p:cTn id="12" dur="1" fill="hold">
                                          <p:stCondLst>
                                            <p:cond delay="0"/>
                                          </p:stCondLst>
                                        </p:cTn>
                                        <p:tgtEl>
                                          <p:spTgt spid="131087">
                                            <p:txEl>
                                              <p:pRg st="0" end="0"/>
                                            </p:txEl>
                                          </p:spTgt>
                                        </p:tgtEl>
                                        <p:attrNameLst>
                                          <p:attrName>style.visibility</p:attrName>
                                        </p:attrNameLst>
                                      </p:cBhvr>
                                      <p:to>
                                        <p:strVal val="visible"/>
                                      </p:to>
                                    </p:set>
                                    <p:animEffect transition="in" filter="wedge">
                                      <p:cBhvr>
                                        <p:cTn id="13" dur="1000"/>
                                        <p:tgtEl>
                                          <p:spTgt spid="131087">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nodeType="clickEffect">
                                  <p:stCondLst>
                                    <p:cond delay="0"/>
                                  </p:stCondLst>
                                  <p:iterate type="wd">
                                    <p:tmPct val="1000"/>
                                  </p:iterate>
                                  <p:childTnLst>
                                    <p:set>
                                      <p:cBhvr>
                                        <p:cTn id="17" dur="1" fill="hold">
                                          <p:stCondLst>
                                            <p:cond delay="0"/>
                                          </p:stCondLst>
                                        </p:cTn>
                                        <p:tgtEl>
                                          <p:spTgt spid="131087">
                                            <p:txEl>
                                              <p:pRg st="2" end="2"/>
                                            </p:txEl>
                                          </p:spTgt>
                                        </p:tgtEl>
                                        <p:attrNameLst>
                                          <p:attrName>style.visibility</p:attrName>
                                        </p:attrNameLst>
                                      </p:cBhvr>
                                      <p:to>
                                        <p:strVal val="visible"/>
                                      </p:to>
                                    </p:set>
                                    <p:animEffect transition="in" filter="wedge">
                                      <p:cBhvr>
                                        <p:cTn id="18" dur="1000"/>
                                        <p:tgtEl>
                                          <p:spTgt spid="131087">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0" presetClass="entr" presetSubtype="0" fill="hold" nodeType="clickEffect">
                                  <p:stCondLst>
                                    <p:cond delay="0"/>
                                  </p:stCondLst>
                                  <p:iterate type="wd">
                                    <p:tmPct val="1000"/>
                                  </p:iterate>
                                  <p:childTnLst>
                                    <p:set>
                                      <p:cBhvr>
                                        <p:cTn id="22" dur="1" fill="hold">
                                          <p:stCondLst>
                                            <p:cond delay="0"/>
                                          </p:stCondLst>
                                        </p:cTn>
                                        <p:tgtEl>
                                          <p:spTgt spid="131087">
                                            <p:txEl>
                                              <p:pRg st="4" end="4"/>
                                            </p:txEl>
                                          </p:spTgt>
                                        </p:tgtEl>
                                        <p:attrNameLst>
                                          <p:attrName>style.visibility</p:attrName>
                                        </p:attrNameLst>
                                      </p:cBhvr>
                                      <p:to>
                                        <p:strVal val="visible"/>
                                      </p:to>
                                    </p:set>
                                    <p:animEffect transition="in" filter="wedge">
                                      <p:cBhvr>
                                        <p:cTn id="23" dur="1000"/>
                                        <p:tgtEl>
                                          <p:spTgt spid="1310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87" grpId="0" uiExpan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8963" name="Rectangle 3">
            <a:extLst>
              <a:ext uri="{FF2B5EF4-FFF2-40B4-BE49-F238E27FC236}">
                <a16:creationId xmlns:a16="http://schemas.microsoft.com/office/drawing/2014/main" id="{A0950CFF-841C-15FE-90C5-D0D8BBAB8CDD}"/>
              </a:ext>
            </a:extLst>
          </p:cNvPr>
          <p:cNvSpPr>
            <a:spLocks noChangeArrowheads="1"/>
          </p:cNvSpPr>
          <p:nvPr/>
        </p:nvSpPr>
        <p:spPr bwMode="auto">
          <a:xfrm>
            <a:off x="4498910" y="1182231"/>
            <a:ext cx="7693090" cy="4493538"/>
          </a:xfrm>
          <a:prstGeom prst="rect">
            <a:avLst/>
          </a:prstGeom>
          <a:noFill/>
          <a:ln>
            <a:noFill/>
          </a:ln>
          <a:effectLst/>
          <a:extLst>
            <a:ext uri="{909E8E84-426E-40DD-AFC4-6F175D3DCCD1}">
              <a14:hiddenFill xmlns:a14="http://schemas.microsoft.com/office/drawing/2010/main">
                <a:solidFill>
                  <a:srgbClr val="D2DD9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3:7 -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Escribe al ángel de la iglesia en Filadelfia: Esto dice el Santo, el Verdadero, el que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tiene la llave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p>
          <a:p>
            <a:endPar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5:5 -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uno de los ancianos me dijo: No llores. He aquí que el León de la tribu de Judá, la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raíz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ha vencido para abrir el libro y desatar sus siete sellos.</a:t>
            </a:r>
          </a:p>
          <a:p>
            <a:endPar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22:16 -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Yo Jesús he enviado mi ángel para daros testimonio de estas cosas en las iglesias. Yo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soy la raíz y el linaje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la estrella resplandeciente de la mañana.</a:t>
            </a:r>
          </a:p>
        </p:txBody>
      </p:sp>
      <p:sp>
        <p:nvSpPr>
          <p:cNvPr id="4" name="Rectangle 2">
            <a:extLst>
              <a:ext uri="{FF2B5EF4-FFF2-40B4-BE49-F238E27FC236}">
                <a16:creationId xmlns:a16="http://schemas.microsoft.com/office/drawing/2014/main" id="{D8C00A1E-7443-F4D3-5559-420082037AC6}"/>
              </a:ext>
            </a:extLst>
          </p:cNvPr>
          <p:cNvSpPr>
            <a:spLocks noChangeArrowheads="1"/>
          </p:cNvSpPr>
          <p:nvPr/>
        </p:nvSpPr>
        <p:spPr bwMode="auto">
          <a:xfrm>
            <a:off x="3110" y="990600"/>
            <a:ext cx="4267200" cy="51706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Isa 11:1-3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Saldrá una vara del tronco de Isaí, y un vástago retoñará de sus raíces.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reposará sobre él el Espíritu de Jehová; espíritu de sabiduría y de inteligencia, espíritu de consejo y de poder, espíritu de conocimiento y de temor de Jehová. Y le hará entender diligente en el temor de Jehová. No juzgará según la vista de sus ojos, ni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sentenciará</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 lo que oigan sus oídos;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iterate type="wd">
                                    <p:tmPct val="1000"/>
                                  </p:iterate>
                                  <p:childTnLst>
                                    <p:set>
                                      <p:cBhvr>
                                        <p:cTn id="6" dur="1" fill="hold">
                                          <p:stCondLst>
                                            <p:cond delay="0"/>
                                          </p:stCondLst>
                                        </p:cTn>
                                        <p:tgtEl>
                                          <p:spTgt spid="168963">
                                            <p:txEl>
                                              <p:pRg st="0" end="0"/>
                                            </p:txEl>
                                          </p:spTgt>
                                        </p:tgtEl>
                                        <p:attrNameLst>
                                          <p:attrName>style.visibility</p:attrName>
                                        </p:attrNameLst>
                                      </p:cBhvr>
                                      <p:to>
                                        <p:strVal val="visible"/>
                                      </p:to>
                                    </p:set>
                                    <p:animEffect transition="in" filter="diamond(out)">
                                      <p:cBhvr>
                                        <p:cTn id="7" dur="1000"/>
                                        <p:tgtEl>
                                          <p:spTgt spid="1689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iterate type="wd">
                                    <p:tmPct val="1000"/>
                                  </p:iterate>
                                  <p:childTnLst>
                                    <p:set>
                                      <p:cBhvr>
                                        <p:cTn id="11" dur="1" fill="hold">
                                          <p:stCondLst>
                                            <p:cond delay="0"/>
                                          </p:stCondLst>
                                        </p:cTn>
                                        <p:tgtEl>
                                          <p:spTgt spid="168963">
                                            <p:txEl>
                                              <p:pRg st="2" end="2"/>
                                            </p:txEl>
                                          </p:spTgt>
                                        </p:tgtEl>
                                        <p:attrNameLst>
                                          <p:attrName>style.visibility</p:attrName>
                                        </p:attrNameLst>
                                      </p:cBhvr>
                                      <p:to>
                                        <p:strVal val="visible"/>
                                      </p:to>
                                    </p:set>
                                    <p:animEffect transition="in" filter="diamond(out)">
                                      <p:cBhvr>
                                        <p:cTn id="12" dur="1000"/>
                                        <p:tgtEl>
                                          <p:spTgt spid="1689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iterate type="wd">
                                    <p:tmPct val="1000"/>
                                  </p:iterate>
                                  <p:childTnLst>
                                    <p:set>
                                      <p:cBhvr>
                                        <p:cTn id="16" dur="1" fill="hold">
                                          <p:stCondLst>
                                            <p:cond delay="0"/>
                                          </p:stCondLst>
                                        </p:cTn>
                                        <p:tgtEl>
                                          <p:spTgt spid="168963">
                                            <p:txEl>
                                              <p:pRg st="4" end="4"/>
                                            </p:txEl>
                                          </p:spTgt>
                                        </p:tgtEl>
                                        <p:attrNameLst>
                                          <p:attrName>style.visibility</p:attrName>
                                        </p:attrNameLst>
                                      </p:cBhvr>
                                      <p:to>
                                        <p:strVal val="visible"/>
                                      </p:to>
                                    </p:set>
                                    <p:animEffect transition="in" filter="diamond(out)">
                                      <p:cBhvr>
                                        <p:cTn id="17" dur="1000"/>
                                        <p:tgtEl>
                                          <p:spTgt spid="168963">
                                            <p:txEl>
                                              <p:pRg st="4" end="4"/>
                                            </p:txEl>
                                          </p:spTgt>
                                        </p:tgtEl>
                                      </p:cBhvr>
                                    </p:animEffect>
                                  </p:childTnLst>
                                </p:cTn>
                              </p:par>
                              <p:par>
                                <p:cTn id="18" presetID="2" presetClass="entr" presetSubtype="1" fill="hold" nodeType="withEffect">
                                  <p:stCondLst>
                                    <p:cond delay="0"/>
                                  </p:stCondLst>
                                  <p:iterate type="wd">
                                    <p:tmPct val="1000"/>
                                  </p:iterate>
                                  <p:childTnLst>
                                    <p:set>
                                      <p:cBhvr>
                                        <p:cTn id="19" dur="1" fill="hold">
                                          <p:stCondLst>
                                            <p:cond delay="0"/>
                                          </p:stCondLst>
                                        </p:cTn>
                                        <p:tgtEl>
                                          <p:spTgt spid="4"/>
                                        </p:tgtEl>
                                        <p:attrNameLst>
                                          <p:attrName>style.visibility</p:attrName>
                                        </p:attrNameLst>
                                      </p:cBhvr>
                                      <p:to>
                                        <p:strVal val="visible"/>
                                      </p:to>
                                    </p:set>
                                    <p:anim calcmode="lin" valueType="num">
                                      <p:cBhvr additive="base">
                                        <p:cTn id="20" dur="1000" fill="hold"/>
                                        <p:tgtEl>
                                          <p:spTgt spid="4"/>
                                        </p:tgtEl>
                                        <p:attrNameLst>
                                          <p:attrName>ppt_x</p:attrName>
                                        </p:attrNameLst>
                                      </p:cBhvr>
                                      <p:tavLst>
                                        <p:tav tm="0">
                                          <p:val>
                                            <p:strVal val="#ppt_x"/>
                                          </p:val>
                                        </p:tav>
                                        <p:tav tm="100000">
                                          <p:val>
                                            <p:strVal val="#ppt_x"/>
                                          </p:val>
                                        </p:tav>
                                      </p:tavLst>
                                    </p:anim>
                                    <p:anim calcmode="lin" valueType="num">
                                      <p:cBhvr additive="base">
                                        <p:cTn id="21"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uiExpand="1" build="allAtOnce"/>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9986" name="Rectangle 2">
            <a:extLst>
              <a:ext uri="{FF2B5EF4-FFF2-40B4-BE49-F238E27FC236}">
                <a16:creationId xmlns:a16="http://schemas.microsoft.com/office/drawing/2014/main" id="{F114B352-0505-91AF-DF2A-183B9F43CA04}"/>
              </a:ext>
            </a:extLst>
          </p:cNvPr>
          <p:cNvSpPr>
            <a:spLocks noChangeArrowheads="1"/>
          </p:cNvSpPr>
          <p:nvPr/>
        </p:nvSpPr>
        <p:spPr bwMode="auto">
          <a:xfrm>
            <a:off x="0" y="197346"/>
            <a:ext cx="12192000" cy="620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Mt 9:27 -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Pasando Jesús de allí, le siguieron dos ciegos, dando voces y diciendo: ¡Ten misericordia de nosotros,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Hijo de David</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p>
          <a:p>
            <a:pPr algn="ctr"/>
            <a:endParaRPr lang="es-E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Mt 12:22-23 -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Entonces fue traído a él un endemoniado, ciego y mudo; y le sanó, de tal manera que el ciego y mudo veía y hablaba.  Y toda la gente estaba atónita, y decía: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¿Será éste aquel Hijo de David?</a:t>
            </a:r>
          </a:p>
          <a:p>
            <a:pPr algn="ctr"/>
            <a:endParaRPr lang="es-ES" alt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Mc 11:8-10 -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También muchos tendían sus mantos por el camino, y otros cortaban ramas de los árboles, y las tendían por el camino. Y los que iban delante y los que venían detrás daban voces, diciendo: ¡Hosanna!  ¡Bendito el que viene en el nombre del Señor!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¡Bendito el reino de nuestro padre David que viene!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¡Hosanna en las alturas! </a:t>
            </a:r>
          </a:p>
          <a:p>
            <a:pPr algn="ctr"/>
            <a:endParaRPr lang="es-E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Mc 12:35-37 -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Enseñando Jesús en el templo, decía: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¿Cómo dicen los escribas que el Cristo es hijo de David?</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Porque el mismo David dijo por el Espíritu Santo:  Dijo el Señor a mi Señor:  Siéntate a mi diestra, hasta que ponga tus enemigos por estrado de tus pies.  David mismo le llama Señor; ¿cómo, pues, es su hijo?  Y gran multitud del pueblo le oía de buena gana.</a:t>
            </a:r>
          </a:p>
        </p:txBody>
      </p:sp>
      <p:sp>
        <p:nvSpPr>
          <p:cNvPr id="169987" name="Text Box 3">
            <a:extLst>
              <a:ext uri="{FF2B5EF4-FFF2-40B4-BE49-F238E27FC236}">
                <a16:creationId xmlns:a16="http://schemas.microsoft.com/office/drawing/2014/main" id="{5AA1F762-E632-0E47-76C6-C38A0F991D7E}"/>
              </a:ext>
            </a:extLst>
          </p:cNvPr>
          <p:cNvSpPr txBox="1">
            <a:spLocks noChangeArrowheads="1"/>
          </p:cNvSpPr>
          <p:nvPr/>
        </p:nvSpPr>
        <p:spPr bwMode="auto">
          <a:xfrm>
            <a:off x="0" y="6396335"/>
            <a:ext cx="12192000" cy="461665"/>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Jesús es el “vástago,” la “vara,” de Isaí:  el hijo de David.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1000"/>
                                  </p:iterate>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slide(fromLeft)">
                                      <p:cBhvr>
                                        <p:cTn id="7" dur="1000"/>
                                        <p:tgtEl>
                                          <p:spTgt spid="169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iterate type="wd">
                                    <p:tmPct val="1000"/>
                                  </p:iterate>
                                  <p:childTnLst>
                                    <p:set>
                                      <p:cBhvr>
                                        <p:cTn id="11" dur="1" fill="hold">
                                          <p:stCondLst>
                                            <p:cond delay="0"/>
                                          </p:stCondLst>
                                        </p:cTn>
                                        <p:tgtEl>
                                          <p:spTgt spid="169986">
                                            <p:txEl>
                                              <p:pRg st="2" end="2"/>
                                            </p:txEl>
                                          </p:spTgt>
                                        </p:tgtEl>
                                        <p:attrNameLst>
                                          <p:attrName>style.visibility</p:attrName>
                                        </p:attrNameLst>
                                      </p:cBhvr>
                                      <p:to>
                                        <p:strVal val="visible"/>
                                      </p:to>
                                    </p:set>
                                    <p:animEffect transition="in" filter="slide(fromTop)">
                                      <p:cBhvr>
                                        <p:cTn id="12" dur="1000"/>
                                        <p:tgtEl>
                                          <p:spTgt spid="16998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32" fill="hold" nodeType="clickEffect">
                                  <p:stCondLst>
                                    <p:cond delay="0"/>
                                  </p:stCondLst>
                                  <p:iterate type="wd">
                                    <p:tmPct val="1000"/>
                                  </p:iterate>
                                  <p:childTnLst>
                                    <p:set>
                                      <p:cBhvr>
                                        <p:cTn id="16" dur="1" fill="hold">
                                          <p:stCondLst>
                                            <p:cond delay="0"/>
                                          </p:stCondLst>
                                        </p:cTn>
                                        <p:tgtEl>
                                          <p:spTgt spid="169986">
                                            <p:txEl>
                                              <p:pRg st="4" end="4"/>
                                            </p:txEl>
                                          </p:spTgt>
                                        </p:tgtEl>
                                        <p:attrNameLst>
                                          <p:attrName>style.visibility</p:attrName>
                                        </p:attrNameLst>
                                      </p:cBhvr>
                                      <p:to>
                                        <p:strVal val="visible"/>
                                      </p:to>
                                    </p:set>
                                    <p:animEffect transition="in" filter="plus(out)">
                                      <p:cBhvr>
                                        <p:cTn id="17" dur="1000"/>
                                        <p:tgtEl>
                                          <p:spTgt spid="16998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32" fill="hold" nodeType="clickEffect">
                                  <p:stCondLst>
                                    <p:cond delay="0"/>
                                  </p:stCondLst>
                                  <p:iterate type="wd">
                                    <p:tmPct val="1000"/>
                                  </p:iterate>
                                  <p:childTnLst>
                                    <p:set>
                                      <p:cBhvr>
                                        <p:cTn id="21" dur="1" fill="hold">
                                          <p:stCondLst>
                                            <p:cond delay="0"/>
                                          </p:stCondLst>
                                        </p:cTn>
                                        <p:tgtEl>
                                          <p:spTgt spid="169986">
                                            <p:txEl>
                                              <p:pRg st="6" end="6"/>
                                            </p:txEl>
                                          </p:spTgt>
                                        </p:tgtEl>
                                        <p:attrNameLst>
                                          <p:attrName>style.visibility</p:attrName>
                                        </p:attrNameLst>
                                      </p:cBhvr>
                                      <p:to>
                                        <p:strVal val="visible"/>
                                      </p:to>
                                    </p:set>
                                    <p:animEffect transition="in" filter="plus(out)">
                                      <p:cBhvr>
                                        <p:cTn id="22" dur="1000"/>
                                        <p:tgtEl>
                                          <p:spTgt spid="169986">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9987"/>
                                        </p:tgtEl>
                                        <p:attrNameLst>
                                          <p:attrName>style.visibility</p:attrName>
                                        </p:attrNameLst>
                                      </p:cBhvr>
                                      <p:to>
                                        <p:strVal val="visible"/>
                                      </p:to>
                                    </p:set>
                                    <p:animEffect transition="in" filter="wipe(up)">
                                      <p:cBhvr>
                                        <p:cTn id="27" dur="1000"/>
                                        <p:tgtEl>
                                          <p:spTgt spid="169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428DF4E4-6167-AC81-AD5A-285F804BE6D6}"/>
              </a:ext>
            </a:extLst>
          </p:cNvPr>
          <p:cNvSpPr>
            <a:spLocks noChangeArrowheads="1"/>
          </p:cNvSpPr>
          <p:nvPr/>
        </p:nvSpPr>
        <p:spPr bwMode="auto">
          <a:xfrm>
            <a:off x="0" y="1066800"/>
            <a:ext cx="121920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Lc 1:67-77 -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Zacarías su padre fue lleno del Espíritu Santo, y profetizó, diciendo: Bendito el Señor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Dios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de Israel, que ha visitado y redimido a su pueblo,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nos levantó un poderoso Salvador</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en la casa de David su siervo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como habló por boca de sus santos profetas que fueron desde el principio;… Y tú, niño, profeta del Altísimo serás llamado; porque irás delante de la presencia del Señor, para preparar sus caminos;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para dar conocimiento de salvación a su pueblo, para perdón de sus pecados</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Lc 2:10-11 -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Pero el ángel les dijo:  No temáis; porque he aquí os doy nuevas de gran gozo, que será para todo el pueblo:  que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os ha nacido hoy,</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en la ciudad de David, un Salvador, que es Cristo el Señor.</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Jn 7:42-43 -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 dice la Escritura que del linaje de David, y de la aldea de Belén, de donde era David, ha de venir el Cristo?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Hubo entonces disensión entre la gente a causa de él.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iterate type="wd">
                                    <p:tmPct val="2000"/>
                                  </p:iterate>
                                  <p:childTnLst>
                                    <p:set>
                                      <p:cBhvr>
                                        <p:cTn id="6" dur="1" fill="hold">
                                          <p:stCondLst>
                                            <p:cond delay="0"/>
                                          </p:stCondLst>
                                        </p:cTn>
                                        <p:tgtEl>
                                          <p:spTgt spid="171010">
                                            <p:txEl>
                                              <p:pRg st="0" end="0"/>
                                            </p:txEl>
                                          </p:spTgt>
                                        </p:tgtEl>
                                        <p:attrNameLst>
                                          <p:attrName>style.visibility</p:attrName>
                                        </p:attrNameLst>
                                      </p:cBhvr>
                                      <p:to>
                                        <p:strVal val="visible"/>
                                      </p:to>
                                    </p:set>
                                    <p:animEffect transition="in" filter="diamond(out)">
                                      <p:cBhvr>
                                        <p:cTn id="7" dur="1000"/>
                                        <p:tgtEl>
                                          <p:spTgt spid="1710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iterate type="wd">
                                    <p:tmPct val="1000"/>
                                  </p:iterate>
                                  <p:childTnLst>
                                    <p:set>
                                      <p:cBhvr>
                                        <p:cTn id="11" dur="1" fill="hold">
                                          <p:stCondLst>
                                            <p:cond delay="0"/>
                                          </p:stCondLst>
                                        </p:cTn>
                                        <p:tgtEl>
                                          <p:spTgt spid="171010">
                                            <p:txEl>
                                              <p:pRg st="2" end="2"/>
                                            </p:txEl>
                                          </p:spTgt>
                                        </p:tgtEl>
                                        <p:attrNameLst>
                                          <p:attrName>style.visibility</p:attrName>
                                        </p:attrNameLst>
                                      </p:cBhvr>
                                      <p:to>
                                        <p:strVal val="visible"/>
                                      </p:to>
                                    </p:set>
                                    <p:animEffect transition="in" filter="diamond(out)">
                                      <p:cBhvr>
                                        <p:cTn id="12" dur="1000"/>
                                        <p:tgtEl>
                                          <p:spTgt spid="17101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iterate type="wd">
                                    <p:tmPct val="1000"/>
                                  </p:iterate>
                                  <p:childTnLst>
                                    <p:set>
                                      <p:cBhvr>
                                        <p:cTn id="16" dur="1" fill="hold">
                                          <p:stCondLst>
                                            <p:cond delay="0"/>
                                          </p:stCondLst>
                                        </p:cTn>
                                        <p:tgtEl>
                                          <p:spTgt spid="171010">
                                            <p:txEl>
                                              <p:pRg st="4" end="4"/>
                                            </p:txEl>
                                          </p:spTgt>
                                        </p:tgtEl>
                                        <p:attrNameLst>
                                          <p:attrName>style.visibility</p:attrName>
                                        </p:attrNameLst>
                                      </p:cBhvr>
                                      <p:to>
                                        <p:strVal val="visible"/>
                                      </p:to>
                                    </p:set>
                                    <p:animEffect transition="in" filter="diamond(out)">
                                      <p:cBhvr>
                                        <p:cTn id="17" dur="1000"/>
                                        <p:tgtEl>
                                          <p:spTgt spid="1710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D684CA62-2C1A-8C3A-EB07-5F8515389504}"/>
              </a:ext>
            </a:extLst>
          </p:cNvPr>
          <p:cNvSpPr>
            <a:spLocks noChangeArrowheads="1"/>
          </p:cNvSpPr>
          <p:nvPr/>
        </p:nvSpPr>
        <p:spPr bwMode="auto">
          <a:xfrm>
            <a:off x="0" y="228600"/>
            <a:ext cx="12192000" cy="587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13:34-38 -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 en cuanto a que le levantó de los muertos para nunca más volver a corrupción, lo dijo así: Os daré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las misericordias fieles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 eso dice también en otro salmo:  No permitirás que tu Santo vea corrupción.  Porque a la verdad David, habiendo servido a su propia generación según la voluntad de Dios, durmió, y fue reunido con sus padres, y vio corrupción.  Mas aquel a quien Dios levantó, no vio corrupción. Sabed, pues, esto, varones hermanos: que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 medio de él se os anuncia perdón de pecados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1:1-4 -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Pablo, siervo de Jesucristo, llamado a ser apóstol, apartado para el evangelio de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Dios, que él había prometido antes por sus profetas en las santas Escrituras, acerca de su Hijo, nuestro Señor Jesucristo, que era del linaje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según la carne, que fue declarado Hijo de Dios con poder, según el Espíritu de santidad, por la resurrección de entre los muertos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2 Tim 2:8 -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Acuérdate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Jesucristo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linaje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David</a:t>
            </a:r>
          </a:p>
          <a:p>
            <a:pPr algn="ctr">
              <a:lnSpc>
                <a:spcPct val="95000"/>
              </a:lnSpc>
            </a:pPr>
            <a:endParaRPr lang="en-U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3:7 -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Escribe al ángel de la iglesia en Filadelfia: Esto dice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Santo, el Verdadero, el que tiene la llave de David</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72035" name="Text Box 3">
            <a:extLst>
              <a:ext uri="{FF2B5EF4-FFF2-40B4-BE49-F238E27FC236}">
                <a16:creationId xmlns:a16="http://schemas.microsoft.com/office/drawing/2014/main" id="{7F838B18-FE08-3462-3E88-9DEA9C0F6EFC}"/>
              </a:ext>
            </a:extLst>
          </p:cNvPr>
          <p:cNvSpPr txBox="1">
            <a:spLocks noChangeArrowheads="1"/>
          </p:cNvSpPr>
          <p:nvPr/>
        </p:nvSpPr>
        <p:spPr bwMode="auto">
          <a:xfrm>
            <a:off x="0" y="6133902"/>
            <a:ext cx="12192000" cy="720197"/>
          </a:xfrm>
          <a:prstGeom prst="rect">
            <a:avLst/>
          </a:prstGeom>
          <a:solidFill>
            <a:srgbClr val="FFFF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Jesús es el “v</a:t>
            </a:r>
            <a:r>
              <a:rPr lang="es-CO" altLang="en-US" sz="2400" b="1" dirty="0" err="1">
                <a:latin typeface="Tahoma" panose="020B0604030504040204" pitchFamily="34" charset="0"/>
                <a:ea typeface="Tahoma" panose="020B0604030504040204" pitchFamily="34" charset="0"/>
                <a:cs typeface="Tahoma" panose="020B0604030504040204" pitchFamily="34" charset="0"/>
              </a:rPr>
              <a:t>ástago</a:t>
            </a:r>
            <a:r>
              <a:rPr lang="es-ES" altLang="en-US" sz="2400" b="1" dirty="0">
                <a:latin typeface="Tahoma" panose="020B0604030504040204" pitchFamily="34" charset="0"/>
                <a:ea typeface="Tahoma" panose="020B0604030504040204" pitchFamily="34" charset="0"/>
                <a:cs typeface="Tahoma" panose="020B0604030504040204" pitchFamily="34" charset="0"/>
              </a:rPr>
              <a:t>" que se convirtió en </a:t>
            </a: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s-ES" altLang="en-US" sz="2400" b="1" dirty="0">
                <a:latin typeface="Tahoma" panose="020B0604030504040204" pitchFamily="34" charset="0"/>
                <a:ea typeface="Tahoma" panose="020B0604030504040204" pitchFamily="34" charset="0"/>
                <a:cs typeface="Tahoma" panose="020B0604030504040204" pitchFamily="34" charset="0"/>
              </a:rPr>
              <a:t>vara" del tronco de Isaí;</a:t>
            </a:r>
          </a:p>
          <a:p>
            <a:pPr algn="ctr">
              <a:lnSpc>
                <a:spcPct val="8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El es el hijo de David.</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wd">
                                    <p:tmPct val="3000"/>
                                  </p:iterate>
                                  <p:childTnLst>
                                    <p:set>
                                      <p:cBhvr>
                                        <p:cTn id="6" dur="1" fill="hold">
                                          <p:stCondLst>
                                            <p:cond delay="0"/>
                                          </p:stCondLst>
                                        </p:cTn>
                                        <p:tgtEl>
                                          <p:spTgt spid="172034">
                                            <p:txEl>
                                              <p:pRg st="0" end="0"/>
                                            </p:txEl>
                                          </p:spTgt>
                                        </p:tgtEl>
                                        <p:attrNameLst>
                                          <p:attrName>style.visibility</p:attrName>
                                        </p:attrNameLst>
                                      </p:cBhvr>
                                      <p:to>
                                        <p:strVal val="visible"/>
                                      </p:to>
                                    </p:set>
                                    <p:animEffect transition="in" filter="strips(downLeft)">
                                      <p:cBhvr>
                                        <p:cTn id="7" dur="500"/>
                                        <p:tgtEl>
                                          <p:spTgt spid="1720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iterate type="wd">
                                    <p:tmPct val="1000"/>
                                  </p:iterate>
                                  <p:childTnLst>
                                    <p:set>
                                      <p:cBhvr>
                                        <p:cTn id="11" dur="1" fill="hold">
                                          <p:stCondLst>
                                            <p:cond delay="0"/>
                                          </p:stCondLst>
                                        </p:cTn>
                                        <p:tgtEl>
                                          <p:spTgt spid="172034">
                                            <p:txEl>
                                              <p:pRg st="2" end="2"/>
                                            </p:txEl>
                                          </p:spTgt>
                                        </p:tgtEl>
                                        <p:attrNameLst>
                                          <p:attrName>style.visibility</p:attrName>
                                        </p:attrNameLst>
                                      </p:cBhvr>
                                      <p:to>
                                        <p:strVal val="visible"/>
                                      </p:to>
                                    </p:set>
                                    <p:animEffect transition="in" filter="strips(downRight)">
                                      <p:cBhvr>
                                        <p:cTn id="12" dur="1000"/>
                                        <p:tgtEl>
                                          <p:spTgt spid="17203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iterate type="wd">
                                    <p:tmPct val="1000"/>
                                  </p:iterate>
                                  <p:childTnLst>
                                    <p:set>
                                      <p:cBhvr>
                                        <p:cTn id="16" dur="1" fill="hold">
                                          <p:stCondLst>
                                            <p:cond delay="0"/>
                                          </p:stCondLst>
                                        </p:cTn>
                                        <p:tgtEl>
                                          <p:spTgt spid="172034">
                                            <p:txEl>
                                              <p:pRg st="4" end="4"/>
                                            </p:txEl>
                                          </p:spTgt>
                                        </p:tgtEl>
                                        <p:attrNameLst>
                                          <p:attrName>style.visibility</p:attrName>
                                        </p:attrNameLst>
                                      </p:cBhvr>
                                      <p:to>
                                        <p:strVal val="visible"/>
                                      </p:to>
                                    </p:set>
                                    <p:animEffect transition="in" filter="strips(downLeft)">
                                      <p:cBhvr>
                                        <p:cTn id="17" dur="1000"/>
                                        <p:tgtEl>
                                          <p:spTgt spid="17203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iterate type="wd">
                                    <p:tmPct val="1000"/>
                                  </p:iterate>
                                  <p:childTnLst>
                                    <p:set>
                                      <p:cBhvr>
                                        <p:cTn id="21" dur="1" fill="hold">
                                          <p:stCondLst>
                                            <p:cond delay="0"/>
                                          </p:stCondLst>
                                        </p:cTn>
                                        <p:tgtEl>
                                          <p:spTgt spid="172034">
                                            <p:txEl>
                                              <p:pRg st="6" end="6"/>
                                            </p:txEl>
                                          </p:spTgt>
                                        </p:tgtEl>
                                        <p:attrNameLst>
                                          <p:attrName>style.visibility</p:attrName>
                                        </p:attrNameLst>
                                      </p:cBhvr>
                                      <p:to>
                                        <p:strVal val="visible"/>
                                      </p:to>
                                    </p:set>
                                    <p:animEffect transition="in" filter="strips(downRight)">
                                      <p:cBhvr>
                                        <p:cTn id="22" dur="1000"/>
                                        <p:tgtEl>
                                          <p:spTgt spid="172034">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272" fill="hold" nodeType="clickEffect">
                                  <p:stCondLst>
                                    <p:cond delay="0"/>
                                  </p:stCondLst>
                                  <p:childTnLst>
                                    <p:set>
                                      <p:cBhvr>
                                        <p:cTn id="26" dur="1" fill="hold">
                                          <p:stCondLst>
                                            <p:cond delay="0"/>
                                          </p:stCondLst>
                                        </p:cTn>
                                        <p:tgtEl>
                                          <p:spTgt spid="172035"/>
                                        </p:tgtEl>
                                        <p:attrNameLst>
                                          <p:attrName>style.visibility</p:attrName>
                                        </p:attrNameLst>
                                      </p:cBhvr>
                                      <p:to>
                                        <p:strVal val="visible"/>
                                      </p:to>
                                    </p:set>
                                    <p:anim calcmode="lin" valueType="num">
                                      <p:cBhvr>
                                        <p:cTn id="27" dur="1000" fill="hold"/>
                                        <p:tgtEl>
                                          <p:spTgt spid="172035"/>
                                        </p:tgtEl>
                                        <p:attrNameLst>
                                          <p:attrName>ppt_w</p:attrName>
                                        </p:attrNameLst>
                                      </p:cBhvr>
                                      <p:tavLst>
                                        <p:tav tm="0">
                                          <p:val>
                                            <p:strVal val="2/3*#ppt_w"/>
                                          </p:val>
                                        </p:tav>
                                        <p:tav tm="100000">
                                          <p:val>
                                            <p:strVal val="#ppt_w"/>
                                          </p:val>
                                        </p:tav>
                                      </p:tavLst>
                                    </p:anim>
                                    <p:anim calcmode="lin" valueType="num">
                                      <p:cBhvr>
                                        <p:cTn id="28" dur="1000" fill="hold"/>
                                        <p:tgtEl>
                                          <p:spTgt spid="172035"/>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4809</TotalTime>
  <Words>5055</Words>
  <Application>Microsoft Office PowerPoint</Application>
  <PresentationFormat>Panorámica</PresentationFormat>
  <Paragraphs>233</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Calibri</vt:lpstr>
      <vt:lpstr>Calibri Light</vt:lpstr>
      <vt:lpstr>Ravie</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Carlos Julio Ramirez</cp:lastModifiedBy>
  <cp:revision>670</cp:revision>
  <dcterms:created xsi:type="dcterms:W3CDTF">2009-04-27T17:14:05Z</dcterms:created>
  <dcterms:modified xsi:type="dcterms:W3CDTF">2023-10-19T20:22:44Z</dcterms:modified>
</cp:coreProperties>
</file>