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334" r:id="rId3"/>
    <p:sldId id="391" r:id="rId4"/>
    <p:sldId id="386" r:id="rId5"/>
    <p:sldId id="357" r:id="rId6"/>
    <p:sldId id="392" r:id="rId7"/>
    <p:sldId id="390" r:id="rId8"/>
    <p:sldId id="380" r:id="rId9"/>
    <p:sldId id="364" r:id="rId10"/>
    <p:sldId id="365" r:id="rId11"/>
    <p:sldId id="393" r:id="rId12"/>
    <p:sldId id="363" r:id="rId13"/>
    <p:sldId id="382" r:id="rId14"/>
    <p:sldId id="383" r:id="rId15"/>
    <p:sldId id="384" r:id="rId16"/>
    <p:sldId id="367" r:id="rId17"/>
    <p:sldId id="373" r:id="rId18"/>
    <p:sldId id="371" r:id="rId19"/>
    <p:sldId id="374" r:id="rId20"/>
    <p:sldId id="375" r:id="rId21"/>
    <p:sldId id="376" r:id="rId22"/>
    <p:sldId id="377" r:id="rId23"/>
    <p:sldId id="394" r:id="rId24"/>
    <p:sldId id="35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DD"/>
    <a:srgbClr val="CC3300"/>
    <a:srgbClr val="800000"/>
    <a:srgbClr val="CCECFF"/>
    <a:srgbClr val="FFFF00"/>
    <a:srgbClr val="DDDDDD"/>
    <a:srgbClr val="99FF66"/>
    <a:srgbClr val="E0DFD2"/>
    <a:srgbClr val="EBE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9810" autoAdjust="0"/>
  </p:normalViewPr>
  <p:slideViewPr>
    <p:cSldViewPr>
      <p:cViewPr varScale="1">
        <p:scale>
          <a:sx n="69" d="100"/>
          <a:sy n="69" d="100"/>
        </p:scale>
        <p:origin x="87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093E-88A7-4427-A92C-FE4EC42CE219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34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CA54-AF30-4DDB-ACBC-E07A511A6F16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9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6E0E4-465B-43B4-A82D-8297E8E2581F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47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92CC-68A6-400B-9C1C-A84AA47BE8E5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19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C137-FC02-4C5E-AA15-26A68330F58F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52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C5195-7BBE-41F6-A417-0C2BEF0C0222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47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DF61C-EC87-446E-8C86-96E148DA49BF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16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7F5A-EAC8-4B4D-BB15-AB54B5507CF5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796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722D-E59D-4648-A2F4-CBE18F9560C2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41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1326-0A23-45D8-ACA9-E2A4E9290E28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53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9622-053A-4ABD-A01B-AC6B44451EA9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37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7C957-4998-4FA1-87BD-AB1B349E17B2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5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9" name="Text Box 5">
            <a:extLst>
              <a:ext uri="{FF2B5EF4-FFF2-40B4-BE49-F238E27FC236}">
                <a16:creationId xmlns:a16="http://schemas.microsoft.com/office/drawing/2014/main" id="{E0146564-4514-2735-9D08-E64983F5A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57" y="1914967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 2</a:t>
            </a:r>
            <a:endParaRPr lang="en-US" altLang="en-US" sz="22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4390" name="Text Box 6">
            <a:extLst>
              <a:ext uri="{FF2B5EF4-FFF2-40B4-BE49-F238E27FC236}">
                <a16:creationId xmlns:a16="http://schemas.microsoft.com/office/drawing/2014/main" id="{77209245-020B-C91C-B073-62CEAC21A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56" y="2219768"/>
            <a:ext cx="3657601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Ungido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…Rey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endParaRPr lang="en-US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Poseerá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naciones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quebrantarás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vara</a:t>
            </a:r>
            <a:endParaRPr lang="en-US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desmenuzarás</a:t>
            </a:r>
            <a:endParaRPr lang="en-US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4394" name="Text Box 10">
            <a:extLst>
              <a:ext uri="{FF2B5EF4-FFF2-40B4-BE49-F238E27FC236}">
                <a16:creationId xmlns:a16="http://schemas.microsoft.com/office/drawing/2014/main" id="{2CC9A772-6668-FBAE-80F0-0250330B6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5427" y="1842546"/>
            <a:ext cx="3200495" cy="10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2:36</a:t>
            </a:r>
          </a:p>
          <a:p>
            <a:pPr>
              <a:lnSpc>
                <a:spcPct val="95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4:23-28</a:t>
            </a:r>
          </a:p>
          <a:p>
            <a:pPr>
              <a:lnSpc>
                <a:spcPct val="95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13:32-33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4402" name="AutoShape 18">
            <a:extLst>
              <a:ext uri="{FF2B5EF4-FFF2-40B4-BE49-F238E27FC236}">
                <a16:creationId xmlns:a16="http://schemas.microsoft.com/office/drawing/2014/main" id="{3813E330-3FA7-C38C-7469-E6AFFB882C24}"/>
              </a:ext>
            </a:extLst>
          </p:cNvPr>
          <p:cNvSpPr>
            <a:spLocks/>
          </p:cNvSpPr>
          <p:nvPr/>
        </p:nvSpPr>
        <p:spPr bwMode="auto">
          <a:xfrm>
            <a:off x="7775564" y="1956097"/>
            <a:ext cx="269864" cy="2278571"/>
          </a:xfrm>
          <a:prstGeom prst="leftBracket">
            <a:avLst>
              <a:gd name="adj" fmla="val 121611"/>
            </a:avLst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6" name="Text Box 22">
            <a:extLst>
              <a:ext uri="{FF2B5EF4-FFF2-40B4-BE49-F238E27FC236}">
                <a16:creationId xmlns:a16="http://schemas.microsoft.com/office/drawing/2014/main" id="{AC32D2C4-4C48-D4E4-35CE-929E85F27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5427" y="2812720"/>
            <a:ext cx="4023479" cy="153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28:18; 1 Cor. 15:25-28 </a:t>
            </a:r>
          </a:p>
          <a:p>
            <a:pPr>
              <a:lnSpc>
                <a:spcPct val="8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Ef. 1:21; Col. 2:20</a:t>
            </a:r>
          </a:p>
          <a:p>
            <a:pPr>
              <a:lnSpc>
                <a:spcPct val="8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Fil. 2:9-11; 1 Tim. 6:15</a:t>
            </a:r>
          </a:p>
          <a:p>
            <a:pPr>
              <a:lnSpc>
                <a:spcPct val="8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Heb. 1:3; 1 Ped. 3:22</a:t>
            </a:r>
          </a:p>
          <a:p>
            <a:pPr>
              <a:lnSpc>
                <a:spcPct val="85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1:5; 17:14; 19:16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FA0E1FB5-76C9-EBCD-8839-F540C464F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9571"/>
            <a:ext cx="2438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u="sng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 7:11-13</a:t>
            </a:r>
            <a:endParaRPr lang="en-US" altLang="en-US" sz="2200" b="1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FA232E13-2A70-B893-FE11-230BFFD80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44258"/>
            <a:ext cx="327660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David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reinará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siempre</a:t>
            </a:r>
            <a:endParaRPr lang="en-US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D314B638-1808-4CD6-C886-875D1A0BB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584" y="693392"/>
            <a:ext cx="4126523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1:30-33;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2:29-33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1:5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AutoShape 25">
            <a:extLst>
              <a:ext uri="{FF2B5EF4-FFF2-40B4-BE49-F238E27FC236}">
                <a16:creationId xmlns:a16="http://schemas.microsoft.com/office/drawing/2014/main" id="{C7092613-B1AA-D68C-F7B4-5F5B8FAED818}"/>
              </a:ext>
            </a:extLst>
          </p:cNvPr>
          <p:cNvSpPr>
            <a:spLocks/>
          </p:cNvSpPr>
          <p:nvPr/>
        </p:nvSpPr>
        <p:spPr bwMode="auto">
          <a:xfrm>
            <a:off x="7942384" y="705603"/>
            <a:ext cx="152400" cy="762000"/>
          </a:xfrm>
          <a:prstGeom prst="leftBracket">
            <a:avLst>
              <a:gd name="adj" fmla="val 36852"/>
            </a:avLst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6">
            <a:extLst>
              <a:ext uri="{FF2B5EF4-FFF2-40B4-BE49-F238E27FC236}">
                <a16:creationId xmlns:a16="http://schemas.microsoft.com/office/drawing/2014/main" id="{BAE34CA4-B7A5-E468-8745-9014269FFB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816352"/>
            <a:ext cx="5427784" cy="2184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72CACE8E-981E-9871-5599-8634A592B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92567"/>
            <a:ext cx="27197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Iluminados</a:t>
            </a: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endParaRPr lang="en-US" altLang="en-US" sz="24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 Box 28">
            <a:extLst>
              <a:ext uri="{FF2B5EF4-FFF2-40B4-BE49-F238E27FC236}">
                <a16:creationId xmlns:a16="http://schemas.microsoft.com/office/drawing/2014/main" id="{EA7D8AD5-EF8E-E268-5FB5-E1C057F5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hijo de Abraham, hijo de David, Hijo de Dios – Soberano del Universo</a:t>
            </a:r>
          </a:p>
        </p:txBody>
      </p:sp>
      <p:sp>
        <p:nvSpPr>
          <p:cNvPr id="11" name="Line 26">
            <a:extLst>
              <a:ext uri="{FF2B5EF4-FFF2-40B4-BE49-F238E27FC236}">
                <a16:creationId xmlns:a16="http://schemas.microsoft.com/office/drawing/2014/main" id="{1D425EAF-2544-1F16-69A9-57E026A7D3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2098750"/>
            <a:ext cx="6265984" cy="21834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27">
            <a:extLst>
              <a:ext uri="{FF2B5EF4-FFF2-40B4-BE49-F238E27FC236}">
                <a16:creationId xmlns:a16="http://schemas.microsoft.com/office/drawing/2014/main" id="{C7094D3B-430A-ECFE-417C-AACDF335B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74965"/>
            <a:ext cx="27197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Iluminados</a:t>
            </a: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endParaRPr lang="en-US" altLang="en-US" sz="24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44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444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1444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000"/>
                                        <p:tgtEl>
                                          <p:spTgt spid="1444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1444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10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10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9" grpId="0"/>
      <p:bldP spid="144390" grpId="0"/>
      <p:bldP spid="144394" grpId="0"/>
      <p:bldP spid="4" grpId="0"/>
      <p:bldP spid="5" grpId="0"/>
      <p:bldP spid="6" grpId="0"/>
      <p:bldP spid="9" grpId="0"/>
      <p:bldP spid="10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9" name="Text Box 5">
            <a:extLst>
              <a:ext uri="{FF2B5EF4-FFF2-40B4-BE49-F238E27FC236}">
                <a16:creationId xmlns:a16="http://schemas.microsoft.com/office/drawing/2014/main" id="{E0146564-4514-2735-9D08-E64983F5A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57" y="1914967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 2</a:t>
            </a:r>
            <a:endParaRPr lang="es-CO" altLang="en-US" sz="22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4390" name="Text Box 6">
            <a:extLst>
              <a:ext uri="{FF2B5EF4-FFF2-40B4-BE49-F238E27FC236}">
                <a16:creationId xmlns:a16="http://schemas.microsoft.com/office/drawing/2014/main" id="{77209245-020B-C91C-B073-62CEAC21A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56" y="2219768"/>
            <a:ext cx="3657601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Ungido…Rey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Hijo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Poseerá las naciones: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...quebrantarás con vara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...los desmenuzarás</a:t>
            </a:r>
          </a:p>
        </p:txBody>
      </p:sp>
      <p:sp>
        <p:nvSpPr>
          <p:cNvPr id="144394" name="Text Box 10">
            <a:extLst>
              <a:ext uri="{FF2B5EF4-FFF2-40B4-BE49-F238E27FC236}">
                <a16:creationId xmlns:a16="http://schemas.microsoft.com/office/drawing/2014/main" id="{2CC9A772-6668-FBAE-80F0-0250330B6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5427" y="1842546"/>
            <a:ext cx="3200495" cy="10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 2:36</a:t>
            </a:r>
          </a:p>
          <a:p>
            <a:pPr>
              <a:lnSpc>
                <a:spcPct val="95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 4:23-28</a:t>
            </a:r>
          </a:p>
          <a:p>
            <a:pPr>
              <a:lnSpc>
                <a:spcPct val="95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 13:32-33</a:t>
            </a:r>
            <a:endParaRPr lang="es-CO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4402" name="AutoShape 18">
            <a:extLst>
              <a:ext uri="{FF2B5EF4-FFF2-40B4-BE49-F238E27FC236}">
                <a16:creationId xmlns:a16="http://schemas.microsoft.com/office/drawing/2014/main" id="{3813E330-3FA7-C38C-7469-E6AFFB882C24}"/>
              </a:ext>
            </a:extLst>
          </p:cNvPr>
          <p:cNvSpPr>
            <a:spLocks/>
          </p:cNvSpPr>
          <p:nvPr/>
        </p:nvSpPr>
        <p:spPr bwMode="auto">
          <a:xfrm>
            <a:off x="7775564" y="1956097"/>
            <a:ext cx="269864" cy="2278571"/>
          </a:xfrm>
          <a:prstGeom prst="leftBracket">
            <a:avLst>
              <a:gd name="adj" fmla="val 121611"/>
            </a:avLst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 dirty="0"/>
          </a:p>
        </p:txBody>
      </p:sp>
      <p:sp>
        <p:nvSpPr>
          <p:cNvPr id="144406" name="Text Box 22">
            <a:extLst>
              <a:ext uri="{FF2B5EF4-FFF2-40B4-BE49-F238E27FC236}">
                <a16:creationId xmlns:a16="http://schemas.microsoft.com/office/drawing/2014/main" id="{AC32D2C4-4C48-D4E4-35CE-929E85F27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5427" y="2812720"/>
            <a:ext cx="4023479" cy="153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28:18; 1 Cor. 15:25-28 </a:t>
            </a:r>
          </a:p>
          <a:p>
            <a:pPr>
              <a:lnSpc>
                <a:spcPct val="85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Ef. 1:21; Col. 2:20</a:t>
            </a:r>
          </a:p>
          <a:p>
            <a:pPr>
              <a:lnSpc>
                <a:spcPct val="85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Fil. 2:9-11; 1 Tim. 6:15</a:t>
            </a:r>
          </a:p>
          <a:p>
            <a:pPr>
              <a:lnSpc>
                <a:spcPct val="85000"/>
              </a:lnSpc>
            </a:pPr>
            <a:r>
              <a:rPr lang="es-CO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</a:t>
            </a: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1:3; 1 </a:t>
            </a:r>
            <a:r>
              <a:rPr lang="es-CO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</a:t>
            </a: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3:22</a:t>
            </a:r>
          </a:p>
          <a:p>
            <a:pPr>
              <a:lnSpc>
                <a:spcPct val="85000"/>
              </a:lnSpc>
            </a:pPr>
            <a:r>
              <a:rPr lang="es-CO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</a:t>
            </a: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1:5; 17:14; 19:16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FA0E1FB5-76C9-EBCD-8839-F540C464F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9571"/>
            <a:ext cx="2438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 7:11-13</a:t>
            </a:r>
            <a:endParaRPr lang="es-CO" altLang="en-US" sz="22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FA232E13-2A70-B893-FE11-230BFFD80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44258"/>
            <a:ext cx="327660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 de </a:t>
            </a:r>
            <a:r>
              <a:rPr lang="es-CO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</a:t>
            </a:r>
            <a:endParaRPr lang="es-CO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reinará para siempre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D314B638-1808-4CD6-C886-875D1A0BB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584" y="693392"/>
            <a:ext cx="4126523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</a:t>
            </a: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1:30-33; Hech 2:29-33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</a:t>
            </a: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1:5</a:t>
            </a:r>
            <a:endParaRPr lang="es-CO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AutoShape 25">
            <a:extLst>
              <a:ext uri="{FF2B5EF4-FFF2-40B4-BE49-F238E27FC236}">
                <a16:creationId xmlns:a16="http://schemas.microsoft.com/office/drawing/2014/main" id="{C7092613-B1AA-D68C-F7B4-5F5B8FAED818}"/>
              </a:ext>
            </a:extLst>
          </p:cNvPr>
          <p:cNvSpPr>
            <a:spLocks/>
          </p:cNvSpPr>
          <p:nvPr/>
        </p:nvSpPr>
        <p:spPr bwMode="auto">
          <a:xfrm>
            <a:off x="7942384" y="705603"/>
            <a:ext cx="152400" cy="762000"/>
          </a:xfrm>
          <a:prstGeom prst="leftBracket">
            <a:avLst>
              <a:gd name="adj" fmla="val 36852"/>
            </a:avLst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 dirty="0"/>
          </a:p>
        </p:txBody>
      </p:sp>
      <p:sp>
        <p:nvSpPr>
          <p:cNvPr id="8" name="Line 26">
            <a:extLst>
              <a:ext uri="{FF2B5EF4-FFF2-40B4-BE49-F238E27FC236}">
                <a16:creationId xmlns:a16="http://schemas.microsoft.com/office/drawing/2014/main" id="{BAE34CA4-B7A5-E468-8745-9014269FFB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816352"/>
            <a:ext cx="5427784" cy="2184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dirty="0"/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72CACE8E-981E-9871-5599-8634A592B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92567"/>
            <a:ext cx="27197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Iluminados por</a:t>
            </a:r>
          </a:p>
        </p:txBody>
      </p:sp>
      <p:sp>
        <p:nvSpPr>
          <p:cNvPr id="10" name="Text Box 28">
            <a:extLst>
              <a:ext uri="{FF2B5EF4-FFF2-40B4-BE49-F238E27FC236}">
                <a16:creationId xmlns:a16="http://schemas.microsoft.com/office/drawing/2014/main" id="{EA7D8AD5-EF8E-E268-5FB5-E1C057F5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hijo de Abraham, hijo de David, Hijo de Dios – Soberano del Universo</a:t>
            </a:r>
          </a:p>
        </p:txBody>
      </p:sp>
      <p:sp>
        <p:nvSpPr>
          <p:cNvPr id="11" name="Line 26">
            <a:extLst>
              <a:ext uri="{FF2B5EF4-FFF2-40B4-BE49-F238E27FC236}">
                <a16:creationId xmlns:a16="http://schemas.microsoft.com/office/drawing/2014/main" id="{1D425EAF-2544-1F16-69A9-57E026A7D3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2098750"/>
            <a:ext cx="6265984" cy="21834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dirty="0"/>
          </a:p>
        </p:txBody>
      </p:sp>
      <p:sp>
        <p:nvSpPr>
          <p:cNvPr id="12" name="Text Box 27">
            <a:extLst>
              <a:ext uri="{FF2B5EF4-FFF2-40B4-BE49-F238E27FC236}">
                <a16:creationId xmlns:a16="http://schemas.microsoft.com/office/drawing/2014/main" id="{C7094D3B-430A-ECFE-417C-AACDF335B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74965"/>
            <a:ext cx="27197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Iluminados por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978603F1-E08E-B451-626C-9DED72B62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601" y="4383236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 110</a:t>
            </a:r>
            <a:endParaRPr lang="es-CO" altLang="en-US" sz="22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EA10A842-C3D0-9DE0-AF78-59FBF30C9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601" y="4734338"/>
            <a:ext cx="4038600" cy="1920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Señor de David reinará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…Sus enemigos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…Su gente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Sacerdote y Rey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a los reyes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Juzgará entre las naciones</a:t>
            </a:r>
          </a:p>
        </p:txBody>
      </p:sp>
      <p:sp>
        <p:nvSpPr>
          <p:cNvPr id="13" name="Text Box 18">
            <a:extLst>
              <a:ext uri="{FF2B5EF4-FFF2-40B4-BE49-F238E27FC236}">
                <a16:creationId xmlns:a16="http://schemas.microsoft.com/office/drawing/2014/main" id="{35EAF960-7CAF-AA69-C976-D07FEF37C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5099" y="4350004"/>
            <a:ext cx="4177053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22:44..Jesús dice que                       el pasaje es Mesiánico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 2:33-36: el principio del reinado de Jesús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</a:t>
            </a: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7:1-2,14-17; 8:1; 2:28  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…ambos Sacerdote y Rey</a:t>
            </a:r>
          </a:p>
          <a:p>
            <a:pPr>
              <a:lnSpc>
                <a:spcPct val="90000"/>
              </a:lnSpc>
            </a:pPr>
            <a:r>
              <a:rPr lang="es-CO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</a:t>
            </a: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1:30-33; Hech 13:21-23</a:t>
            </a:r>
          </a:p>
          <a:p>
            <a:pPr algn="ctr">
              <a:lnSpc>
                <a:spcPct val="90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1:3</a:t>
            </a:r>
          </a:p>
        </p:txBody>
      </p:sp>
      <p:sp>
        <p:nvSpPr>
          <p:cNvPr id="14" name="AutoShape 19">
            <a:extLst>
              <a:ext uri="{FF2B5EF4-FFF2-40B4-BE49-F238E27FC236}">
                <a16:creationId xmlns:a16="http://schemas.microsoft.com/office/drawing/2014/main" id="{72491234-7EFE-D178-C485-3EDEE762EC17}"/>
              </a:ext>
            </a:extLst>
          </p:cNvPr>
          <p:cNvSpPr>
            <a:spLocks/>
          </p:cNvSpPr>
          <p:nvPr/>
        </p:nvSpPr>
        <p:spPr bwMode="auto">
          <a:xfrm>
            <a:off x="7775564" y="4445477"/>
            <a:ext cx="243020" cy="2286000"/>
          </a:xfrm>
          <a:prstGeom prst="leftBracket">
            <a:avLst>
              <a:gd name="adj" fmla="val 110556"/>
            </a:avLst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 dirty="0"/>
          </a:p>
        </p:txBody>
      </p:sp>
      <p:sp>
        <p:nvSpPr>
          <p:cNvPr id="15" name="Line 20">
            <a:extLst>
              <a:ext uri="{FF2B5EF4-FFF2-40B4-BE49-F238E27FC236}">
                <a16:creationId xmlns:a16="http://schemas.microsoft.com/office/drawing/2014/main" id="{87DF83F0-7CDF-8345-A971-4DD1AEA873C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4614069"/>
            <a:ext cx="5870564" cy="43656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 dirty="0"/>
          </a:p>
        </p:txBody>
      </p:sp>
      <p:sp>
        <p:nvSpPr>
          <p:cNvPr id="16" name="Text Box 21">
            <a:extLst>
              <a:ext uri="{FF2B5EF4-FFF2-40B4-BE49-F238E27FC236}">
                <a16:creationId xmlns:a16="http://schemas.microsoft.com/office/drawing/2014/main" id="{F42EAAFB-C36F-3A01-5CD2-678F30668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152404"/>
            <a:ext cx="266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Iluminados por</a:t>
            </a:r>
          </a:p>
        </p:txBody>
      </p:sp>
    </p:spTree>
    <p:extLst>
      <p:ext uri="{BB962C8B-B14F-4D97-AF65-F5344CB8AC3E}">
        <p14:creationId xmlns:p14="http://schemas.microsoft.com/office/powerpoint/2010/main" val="385967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7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9" grpId="0"/>
      <p:bldP spid="144390" grpId="0"/>
      <p:bldP spid="144394" grpId="0"/>
      <p:bldP spid="4" grpId="0"/>
      <p:bldP spid="5" grpId="0"/>
      <p:bldP spid="6" grpId="0"/>
      <p:bldP spid="9" grpId="0"/>
      <p:bldP spid="10" grpId="0" animBg="1"/>
      <p:bldP spid="12" grpId="0"/>
      <p:bldP spid="2" grpId="0"/>
      <p:bldP spid="3" grpId="0"/>
      <p:bldP spid="13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6" name="Rectangle 10">
            <a:extLst>
              <a:ext uri="{FF2B5EF4-FFF2-40B4-BE49-F238E27FC236}">
                <a16:creationId xmlns:a16="http://schemas.microsoft.com/office/drawing/2014/main" id="{59A8B0C5-DD58-6191-4E4F-F8657FAC8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" y="11510"/>
            <a:ext cx="5410200" cy="68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110:1-7 - 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dijo a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Señor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Siéntate a mi diestra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hasta que ponga a tus enemigos por estrado de tus pies. Jehová enviará desde Sion la vara de tu poder;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domina en medio de tus enemigos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Tu pueblo se te ofrecerá voluntariamente en el día de tu poder, en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hermosura de la santidad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Desde el seno de la aurora tienes tú el rocío de tu juventud.  Juró Jehová, y no se arrepentirá: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 eres sacerdote para siempre según el orden de Melquisedec.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El Señor está a tu diestra;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a los reyes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el día de su ira.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Juzgará entre las naciones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las llenará de cadáveres;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las cabezas en muchas tierras.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Del arroyo beberá en el camino, por lo cual levantará la cabeza.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9F38DA-5843-3041-951B-3F8FA9FF4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4312" y="390316"/>
            <a:ext cx="6635496" cy="2800767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22:41-46 -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les preguntó, diciendo: ¿Qué pensáis del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Cristo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 ¿De quién es hijo? Le dijeron: De David.  El les dijo:  ¿Pues cómo David en el Espíritu le llama Señor, diciendo: 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 el Señor a mi Señor:  Siéntate a mi derecha, hasta que ponga a tus enemigos por estrado de tus pies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  Pues si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le llama Señor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¿cómo es su hijo?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06CB8C-800D-1F48-18F1-61C4D4427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8008" y="3316561"/>
            <a:ext cx="6781800" cy="3477875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200" b="1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2:33-36 -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exaltado por la diestra de Dios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habiendo recibido del Padre la promesa del Espíritu Santo, ha derramado esto que vosotros veis y oís.  Porque David no subió a los cielos; pero él mismo dice: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 el Señor a mi Señor:  Siéntate a mi diestra, hasta que ponga a tus enemigos por estrado de tus pies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Sepa, pues, ciertísimamente toda la casa de Israel, que a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 Jesús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quien vosotros crucificasteis, Dios le ha hecho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 y Cristo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0451C5E-9AC7-67E7-6B4B-FDD7632B3E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609600"/>
            <a:ext cx="6324600" cy="1266281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6343B216-3738-D9B7-BFE7-F72E934645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1722023"/>
            <a:ext cx="6272784" cy="516397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89F5AFFA-1424-B5D6-4B0B-7E8FE28FE8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65604" y="1875881"/>
            <a:ext cx="6635496" cy="3274794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4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6" grpId="0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8" name="Rectangle 8">
            <a:extLst>
              <a:ext uri="{FF2B5EF4-FFF2-40B4-BE49-F238E27FC236}">
                <a16:creationId xmlns:a16="http://schemas.microsoft.com/office/drawing/2014/main" id="{3D55038D-EFA2-DD78-AA4F-3FEC09EA5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"/>
            <a:ext cx="6172200" cy="6524863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7:1-3, 14-17 -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este Melquisedec, rey de Salem, sacerdote del Dios Altísimo, que salió a recibir a Abraham que volvía de la derrota de los reyes, y le bendijo, a quien asimismo dio Abraham los diezmos de todo; cuyo nombre significa primeramente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 de justicia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también Rey de Salem, esto es,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 de paz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;…Porque manifiesto es que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 Señor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vino de la tribu de Judá, de la cual nada habló Moisés tocante al sacerdocio. Y esto es aun más manifiesto,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a semejanza de Melquisedec se levanta un sacerdote distinto</a:t>
            </a:r>
            <a:r>
              <a:rPr lang="es-E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no constituido conforme a la ley del mandamiento acerca de la descendencia, sino según el poder de una vida indestructible. Pues </a:t>
            </a:r>
            <a:r>
              <a:rPr lang="es-ES" altLang="en-US" sz="22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da testimonio de él:  Tú eres sacerdote para siempre, según el orden de Melquisedec.</a:t>
            </a:r>
          </a:p>
        </p:txBody>
      </p:sp>
      <p:sp>
        <p:nvSpPr>
          <p:cNvPr id="163846" name="Line 6">
            <a:extLst>
              <a:ext uri="{FF2B5EF4-FFF2-40B4-BE49-F238E27FC236}">
                <a16:creationId xmlns:a16="http://schemas.microsoft.com/office/drawing/2014/main" id="{81610261-A319-AA04-2E4D-6773ADAAEF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191000"/>
            <a:ext cx="6400800" cy="933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49" name="Line 9">
            <a:extLst>
              <a:ext uri="{FF2B5EF4-FFF2-40B4-BE49-F238E27FC236}">
                <a16:creationId xmlns:a16="http://schemas.microsoft.com/office/drawing/2014/main" id="{9509A078-85D2-6D91-E87E-8B2110E62A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4478700"/>
            <a:ext cx="4238244" cy="933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50" name="Line 10">
            <a:extLst>
              <a:ext uri="{FF2B5EF4-FFF2-40B4-BE49-F238E27FC236}">
                <a16:creationId xmlns:a16="http://schemas.microsoft.com/office/drawing/2014/main" id="{B5C1AB1B-C55F-AED4-F42B-83A2CDFB92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57400" y="4495800"/>
            <a:ext cx="6096000" cy="175717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47E79F67-D99D-818B-945C-32C7D3BF1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" y="11510"/>
            <a:ext cx="5410200" cy="68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110:1-7 - 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dijo a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Señor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Siéntate a mi diestra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hasta que ponga a tus enemigos por estrado de tus pies. Jehová enviará desde Sion la vara de tu poder;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domina en medio de tus enemigos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Tu pueblo se te ofrecerá voluntariamente en el día de tu poder, en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hermosura de la santidad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Desde el seno de la aurora tienes tú el rocío de tu juventud.  Juró Jehová, y no se arrepentirá: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 eres sacerdote para siempre según el orden de Melquisedec.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El Señor está a tu diestra;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a los reyes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el día de su ira.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Juzgará entre las naciones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las llenará de cadáveres;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las cabezas en muchas tierras.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Del arroyo beberá en el camino, por lo cual levantará la cabeza.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16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500"/>
                                        <p:tgtEl>
                                          <p:spTgt spid="16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1500"/>
                                        <p:tgtEl>
                                          <p:spTgt spid="16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1500"/>
                                        <p:tgtEl>
                                          <p:spTgt spid="16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8" grpId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72" name="Rectangle 8">
            <a:extLst>
              <a:ext uri="{FF2B5EF4-FFF2-40B4-BE49-F238E27FC236}">
                <a16:creationId xmlns:a16="http://schemas.microsoft.com/office/drawing/2014/main" id="{2CCF09A6-E852-FEF0-263B-7FB1E1F2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092012"/>
            <a:ext cx="5943600" cy="1938992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8:1 -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punto principal de lo que venimos diciendo es que tenemos tal sumo sacerdote, el cual se sentó a la diestra del trono de la Majestad en los cielos,</a:t>
            </a:r>
          </a:p>
        </p:txBody>
      </p:sp>
      <p:sp>
        <p:nvSpPr>
          <p:cNvPr id="164868" name="Line 4">
            <a:extLst>
              <a:ext uri="{FF2B5EF4-FFF2-40B4-BE49-F238E27FC236}">
                <a16:creationId xmlns:a16="http://schemas.microsoft.com/office/drawing/2014/main" id="{07315971-069A-9F2A-55C5-FBAFA7B17B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0" y="2514600"/>
            <a:ext cx="5486400" cy="2438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9" name="Line 5">
            <a:extLst>
              <a:ext uri="{FF2B5EF4-FFF2-40B4-BE49-F238E27FC236}">
                <a16:creationId xmlns:a16="http://schemas.microsoft.com/office/drawing/2014/main" id="{B8AAB885-138E-34D6-C356-A04517E5EF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667000"/>
            <a:ext cx="5410200" cy="1981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3" name="Rectangle 9">
            <a:extLst>
              <a:ext uri="{FF2B5EF4-FFF2-40B4-BE49-F238E27FC236}">
                <a16:creationId xmlns:a16="http://schemas.microsoft.com/office/drawing/2014/main" id="{51E76E5E-EF64-8E3E-F80E-50CDA93F6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962400"/>
            <a:ext cx="5943600" cy="1938992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12:28 -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recibiendo nosotros un reino inconmovible, tengamos gratitud, y mediante ella sirvamos a Dios agradándole con temor y reverencia;</a:t>
            </a:r>
          </a:p>
        </p:txBody>
      </p:sp>
      <p:sp>
        <p:nvSpPr>
          <p:cNvPr id="164870" name="Line 6">
            <a:extLst>
              <a:ext uri="{FF2B5EF4-FFF2-40B4-BE49-F238E27FC236}">
                <a16:creationId xmlns:a16="http://schemas.microsoft.com/office/drawing/2014/main" id="{2C6DDD70-79B7-ECF9-2C83-9574CEA1EB5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57400" y="685800"/>
            <a:ext cx="4715258" cy="38100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1" name="Line 7">
            <a:extLst>
              <a:ext uri="{FF2B5EF4-FFF2-40B4-BE49-F238E27FC236}">
                <a16:creationId xmlns:a16="http://schemas.microsoft.com/office/drawing/2014/main" id="{F0BD88BA-2A3B-AB2F-EBA1-F7F0413E26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495800"/>
            <a:ext cx="2200658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0B6CB2D-E8E2-D7DA-8289-2F7DA6625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" y="11510"/>
            <a:ext cx="5410200" cy="68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110:1-7 - 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dijo a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Señor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Siéntate a mi diestra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hasta que ponga a tus enemigos por estrado de tus pies. Jehová enviará desde Sion la vara de tu poder;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domina en medio de tus enemigos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Tu pueblo se te ofrecerá voluntariamente en el día de tu poder, en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hermosura de la santidad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Desde el seno de la aurora tienes tú el rocío de tu juventud.  Juró Jehová, y no se arrepentirá: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 eres sacerdote para siempre según el orden de Melquisedec.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El Señor está a tu diestra;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a los reyes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el día de su ira.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Juzgará entre las naciones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las llenará de cadáveres;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las cabezas en muchas tierras.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Del arroyo beberá en el camino, por lo cual levantará la cabeza.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20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20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0" dur="10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20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2000"/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2" grpId="0" animBg="1"/>
      <p:bldP spid="164873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7" name="Rectangle 9">
            <a:extLst>
              <a:ext uri="{FF2B5EF4-FFF2-40B4-BE49-F238E27FC236}">
                <a16:creationId xmlns:a16="http://schemas.microsoft.com/office/drawing/2014/main" id="{404390A8-5296-1FB2-8B1A-4A168CAE0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7510" y="165080"/>
            <a:ext cx="6714490" cy="3416320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1:30-33 -</a:t>
            </a: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le dijo: María, no temas, porque has hallado gracia delante de Dios.  Y ahora, concebirás en tu vientre, y darás a luz un hijo, y llamarás su nombre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JESÚS.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Este será grande, y será llamado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 del Altísimo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el Señor Dios le dará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trono de David su padre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reinará 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 la casa de Jacob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siempre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 reino no tendrá fin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65898" name="Rectangle 10">
            <a:extLst>
              <a:ext uri="{FF2B5EF4-FFF2-40B4-BE49-F238E27FC236}">
                <a16:creationId xmlns:a16="http://schemas.microsoft.com/office/drawing/2014/main" id="{4FED426D-7EBD-EBE1-751A-082ED0D13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5574" y="3734306"/>
            <a:ext cx="6714490" cy="3046988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13:22-23 -</a:t>
            </a: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Quitado éste, les levantó por rey a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de quien dio también testimonio diciendo: He hallado a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 de Isaí, varón conforme a mi corazón, quien hará todo lo que yo quiero. 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la descendencia de éste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conforme a la promesa, </a:t>
            </a:r>
            <a:r>
              <a:rPr lang="es-ES" altLang="en-US" sz="24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levantó a Jesús por Salvador a Israel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65892" name="Line 4">
            <a:extLst>
              <a:ext uri="{FF2B5EF4-FFF2-40B4-BE49-F238E27FC236}">
                <a16:creationId xmlns:a16="http://schemas.microsoft.com/office/drawing/2014/main" id="{66263C42-6F07-845D-9051-CE9AEA96416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609600"/>
            <a:ext cx="5410200" cy="19050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3" name="Line 5">
            <a:extLst>
              <a:ext uri="{FF2B5EF4-FFF2-40B4-BE49-F238E27FC236}">
                <a16:creationId xmlns:a16="http://schemas.microsoft.com/office/drawing/2014/main" id="{886DAF9C-34D6-7469-721B-8DA055E802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1981200"/>
            <a:ext cx="4648200" cy="533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5" name="Line 7">
            <a:extLst>
              <a:ext uri="{FF2B5EF4-FFF2-40B4-BE49-F238E27FC236}">
                <a16:creationId xmlns:a16="http://schemas.microsoft.com/office/drawing/2014/main" id="{46651D97-A020-1C99-1A5C-F21A25F693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1600200"/>
            <a:ext cx="41910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6" name="Line 8">
            <a:extLst>
              <a:ext uri="{FF2B5EF4-FFF2-40B4-BE49-F238E27FC236}">
                <a16:creationId xmlns:a16="http://schemas.microsoft.com/office/drawing/2014/main" id="{368E4972-2F64-79C7-5F28-39D0E28B80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4419600"/>
            <a:ext cx="4343400" cy="1600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7A5DDF1-2F30-914E-EC83-60B8AB07D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" y="11510"/>
            <a:ext cx="5410200" cy="68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110:1-7 - 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dijo a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Señor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Siéntate a mi diestra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hasta que ponga a tus enemigos por estrado de tus pies. Jehová enviará desde Sion la vara de tu poder;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domina en medio de tus enemigos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Tu pueblo se te ofrecerá voluntariamente en el día de tu poder, en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hermosura de la santidad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Desde el seno de la aurora tienes tú el rocío de tu juventud.  Juró Jehová, y no se arrepentirá: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 eres sacerdote para siempre según el orden de Melquisedec.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El Señor está a tu diestra;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a los reyes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el día de su ira. 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Juzgará entre las naciones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las llenará de cadáveres; </a:t>
            </a:r>
            <a:r>
              <a:rPr lang="es-E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las cabezas en muchas tierras.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Del arroyo beberá en el camino, por lo cual levantará la cabeza.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6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20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2000"/>
                                        <p:tgtEl>
                                          <p:spTgt spid="16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2000"/>
                                        <p:tgtEl>
                                          <p:spTgt spid="16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1000"/>
                                        <p:tgtEl>
                                          <p:spTgt spid="16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2000"/>
                                        <p:tgtEl>
                                          <p:spTgt spid="16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7" grpId="0" animBg="1"/>
      <p:bldP spid="165898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74" name="AutoShape 18">
            <a:extLst>
              <a:ext uri="{FF2B5EF4-FFF2-40B4-BE49-F238E27FC236}">
                <a16:creationId xmlns:a16="http://schemas.microsoft.com/office/drawing/2014/main" id="{F2790DC7-0414-DDB2-FDC9-3E7012C2E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7669" y="564552"/>
            <a:ext cx="4477956" cy="5876580"/>
          </a:xfrm>
          <a:prstGeom prst="roundRect">
            <a:avLst>
              <a:gd name="adj" fmla="val 16667"/>
            </a:avLst>
          </a:prstGeom>
          <a:solidFill>
            <a:srgbClr val="CCECFF">
              <a:alpha val="48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F1328474-0886-E15D-E8F7-5D2F94433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914400"/>
            <a:ext cx="457200" cy="19812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59" name="Text Box 3">
            <a:extLst>
              <a:ext uri="{FF2B5EF4-FFF2-40B4-BE49-F238E27FC236}">
                <a16:creationId xmlns:a16="http://schemas.microsoft.com/office/drawing/2014/main" id="{5C5F19B4-D7A9-D831-119D-3C02B49AA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80131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 potestad me es dada en el cielo y en la tierra.  -  </a:t>
            </a:r>
            <a:r>
              <a:rPr lang="en-US" altLang="en-US" sz="28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28:18</a:t>
            </a:r>
          </a:p>
        </p:txBody>
      </p:sp>
      <p:sp>
        <p:nvSpPr>
          <p:cNvPr id="147460" name="Text Box 4">
            <a:extLst>
              <a:ext uri="{FF2B5EF4-FFF2-40B4-BE49-F238E27FC236}">
                <a16:creationId xmlns:a16="http://schemas.microsoft.com/office/drawing/2014/main" id="{9451BAA7-AE04-14C9-7F0F-4E5A5B643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31" y="609599"/>
            <a:ext cx="2606842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 7:11-13</a:t>
            </a:r>
            <a:endParaRPr lang="en-US" altLang="en-US" sz="22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461" name="Text Box 5">
            <a:extLst>
              <a:ext uri="{FF2B5EF4-FFF2-40B4-BE49-F238E27FC236}">
                <a16:creationId xmlns:a16="http://schemas.microsoft.com/office/drawing/2014/main" id="{1FF3B406-296B-A2CD-1F28-346BBCEC7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62" y="914399"/>
            <a:ext cx="3509211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 de David</a:t>
            </a:r>
          </a:p>
          <a:p>
            <a:pPr>
              <a:lnSpc>
                <a:spcPct val="90000"/>
              </a:lnSpc>
            </a:pPr>
            <a:r>
              <a:rPr lang="en-US" altLang="en-US" sz="2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Reinará para siempre</a:t>
            </a:r>
          </a:p>
        </p:txBody>
      </p:sp>
      <p:sp>
        <p:nvSpPr>
          <p:cNvPr id="147462" name="Text Box 6">
            <a:extLst>
              <a:ext uri="{FF2B5EF4-FFF2-40B4-BE49-F238E27FC236}">
                <a16:creationId xmlns:a16="http://schemas.microsoft.com/office/drawing/2014/main" id="{1DA5D78C-DAD3-CB8A-70BB-282512C67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915" y="1801044"/>
            <a:ext cx="2606842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 2</a:t>
            </a:r>
            <a:endParaRPr lang="en-US" altLang="en-US" sz="22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463" name="Text Box 7">
            <a:extLst>
              <a:ext uri="{FF2B5EF4-FFF2-40B4-BE49-F238E27FC236}">
                <a16:creationId xmlns:a16="http://schemas.microsoft.com/office/drawing/2014/main" id="{6F0331D9-3514-AE4D-9C63-2BA3C5236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67" y="2163947"/>
            <a:ext cx="3810000" cy="171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Ungido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…Rey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endParaRPr lang="en-US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Poseerá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naciones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quebrantarás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vara</a:t>
            </a:r>
            <a:endParaRPr lang="en-US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desmenuzarás</a:t>
            </a:r>
            <a:endParaRPr lang="en-US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464" name="Text Box 8">
            <a:extLst>
              <a:ext uri="{FF2B5EF4-FFF2-40B4-BE49-F238E27FC236}">
                <a16:creationId xmlns:a16="http://schemas.microsoft.com/office/drawing/2014/main" id="{5824419B-857C-EA94-7918-BDD3C3C83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8037" y="655765"/>
            <a:ext cx="388620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1:30-33;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2:29-33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1:5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465" name="Text Box 9">
            <a:extLst>
              <a:ext uri="{FF2B5EF4-FFF2-40B4-BE49-F238E27FC236}">
                <a16:creationId xmlns:a16="http://schemas.microsoft.com/office/drawing/2014/main" id="{1A3CDF0D-B2A2-4F5A-4BCC-442C1310C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0069" y="1745755"/>
            <a:ext cx="3333750" cy="10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2:36</a:t>
            </a:r>
          </a:p>
          <a:p>
            <a:pPr>
              <a:lnSpc>
                <a:spcPct val="95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4:23-28</a:t>
            </a:r>
          </a:p>
          <a:p>
            <a:pPr>
              <a:lnSpc>
                <a:spcPct val="95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13:32-33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7466" name="Picture 10">
            <a:extLst>
              <a:ext uri="{FF2B5EF4-FFF2-40B4-BE49-F238E27FC236}">
                <a16:creationId xmlns:a16="http://schemas.microsoft.com/office/drawing/2014/main" id="{63585981-EE04-6664-387F-8396B187F69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42" y="2667000"/>
            <a:ext cx="4105258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467" name="Rectangle 11">
            <a:extLst>
              <a:ext uri="{FF2B5EF4-FFF2-40B4-BE49-F238E27FC236}">
                <a16:creationId xmlns:a16="http://schemas.microsoft.com/office/drawing/2014/main" id="{9A210C6C-36E4-07BD-92F1-E63DB99F351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812632" y="478632"/>
            <a:ext cx="414337" cy="1676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6633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68" name="Text Box 12">
            <a:extLst>
              <a:ext uri="{FF2B5EF4-FFF2-40B4-BE49-F238E27FC236}">
                <a16:creationId xmlns:a16="http://schemas.microsoft.com/office/drawing/2014/main" id="{A9CA34B4-B782-BC2B-C311-F792336A4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31" y="4343399"/>
            <a:ext cx="2606842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u="sng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 110</a:t>
            </a:r>
            <a:endParaRPr lang="en-US" altLang="en-US" sz="2200" b="1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469" name="Text Box 13">
            <a:extLst>
              <a:ext uri="{FF2B5EF4-FFF2-40B4-BE49-F238E27FC236}">
                <a16:creationId xmlns:a16="http://schemas.microsoft.com/office/drawing/2014/main" id="{983B1879-29CD-C6B8-F765-F67ECB470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20" y="4648200"/>
            <a:ext cx="4211053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Señor de David reinará</a:t>
            </a:r>
          </a:p>
          <a:p>
            <a:r>
              <a:rPr lang="en-US" altLang="en-US" sz="2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…Sus enemigos</a:t>
            </a:r>
          </a:p>
          <a:p>
            <a:r>
              <a:rPr lang="en-US" altLang="en-US" sz="2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…Su gente</a:t>
            </a:r>
          </a:p>
          <a:p>
            <a:r>
              <a:rPr lang="en-US" altLang="en-US" sz="2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Sacerdote y Rey</a:t>
            </a:r>
          </a:p>
          <a:p>
            <a:r>
              <a:rPr lang="en-US" altLang="en-US" sz="2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Quebrantará a los reyes</a:t>
            </a:r>
          </a:p>
          <a:p>
            <a:r>
              <a:rPr lang="en-US" altLang="en-US" sz="2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Juzgará entre las naciones</a:t>
            </a:r>
          </a:p>
        </p:txBody>
      </p:sp>
      <p:sp>
        <p:nvSpPr>
          <p:cNvPr id="147470" name="Text Box 14">
            <a:extLst>
              <a:ext uri="{FF2B5EF4-FFF2-40B4-BE49-F238E27FC236}">
                <a16:creationId xmlns:a16="http://schemas.microsoft.com/office/drawing/2014/main" id="{5F343A58-55ED-A075-5EA4-129E7419D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1" y="4413254"/>
            <a:ext cx="41910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22:41-46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2:33-36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7:1-2,14-17; 8:1; 12:28 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1:30-33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13:21-23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471" name="Text Box 15">
            <a:extLst>
              <a:ext uri="{FF2B5EF4-FFF2-40B4-BE49-F238E27FC236}">
                <a16:creationId xmlns:a16="http://schemas.microsoft.com/office/drawing/2014/main" id="{36EB2678-6930-71C2-DABF-FC4A8E8EF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195" y="2297114"/>
            <a:ext cx="2272005" cy="1631216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gobierna el mundo como</a:t>
            </a:r>
          </a:p>
          <a:p>
            <a:pPr algn="ctr"/>
            <a:r>
              <a:rPr lang="es-E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 de reyes y</a:t>
            </a:r>
          </a:p>
          <a:p>
            <a:pPr algn="ctr"/>
            <a:r>
              <a:rPr lang="es-E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 de señores</a:t>
            </a:r>
            <a:endParaRPr lang="en-US" alt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472" name="Text Box 16">
            <a:extLst>
              <a:ext uri="{FF2B5EF4-FFF2-40B4-BE49-F238E27FC236}">
                <a16:creationId xmlns:a16="http://schemas.microsoft.com/office/drawing/2014/main" id="{CF3CC948-DA2C-3634-ED43-F74E02695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7021" y="2813533"/>
            <a:ext cx="4191000" cy="153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28:18; 1 Cor. 15:25-28 </a:t>
            </a:r>
          </a:p>
          <a:p>
            <a:pPr>
              <a:lnSpc>
                <a:spcPct val="8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Ef. 1:21; Col. 2:20</a:t>
            </a:r>
          </a:p>
          <a:p>
            <a:pPr>
              <a:lnSpc>
                <a:spcPct val="8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Fil. 2:9-11; 1 Tim. 6:15</a:t>
            </a:r>
          </a:p>
          <a:p>
            <a:pPr>
              <a:lnSpc>
                <a:spcPct val="8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Heb. 1:3; 1 Ped. 3:22</a:t>
            </a:r>
          </a:p>
          <a:p>
            <a:pPr>
              <a:lnSpc>
                <a:spcPct val="85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Apoc. 1:5; 17:14; 19:16</a:t>
            </a:r>
          </a:p>
        </p:txBody>
      </p:sp>
      <p:sp>
        <p:nvSpPr>
          <p:cNvPr id="147475" name="AutoShape 19">
            <a:extLst>
              <a:ext uri="{FF2B5EF4-FFF2-40B4-BE49-F238E27FC236}">
                <a16:creationId xmlns:a16="http://schemas.microsoft.com/office/drawing/2014/main" id="{54655164-F216-64E3-FC1C-4B0CD4417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936" y="524220"/>
            <a:ext cx="5510303" cy="609600"/>
          </a:xfrm>
          <a:prstGeom prst="rightArrow">
            <a:avLst>
              <a:gd name="adj1" fmla="val 50000"/>
              <a:gd name="adj2" fmla="val 159375"/>
            </a:avLst>
          </a:prstGeom>
          <a:solidFill>
            <a:schemeClr val="accent4">
              <a:lumMod val="60000"/>
              <a:lumOff val="40000"/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76" name="AutoShape 20">
            <a:extLst>
              <a:ext uri="{FF2B5EF4-FFF2-40B4-BE49-F238E27FC236}">
                <a16:creationId xmlns:a16="http://schemas.microsoft.com/office/drawing/2014/main" id="{3B6CF9DC-2125-C964-28D9-4A4118E9C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1672" y="4262340"/>
            <a:ext cx="5887454" cy="609600"/>
          </a:xfrm>
          <a:prstGeom prst="rightArrow">
            <a:avLst>
              <a:gd name="adj1" fmla="val 50000"/>
              <a:gd name="adj2" fmla="val 193750"/>
            </a:avLst>
          </a:prstGeom>
          <a:solidFill>
            <a:schemeClr val="accent4">
              <a:lumMod val="60000"/>
              <a:lumOff val="40000"/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77" name="AutoShape 21">
            <a:extLst>
              <a:ext uri="{FF2B5EF4-FFF2-40B4-BE49-F238E27FC236}">
                <a16:creationId xmlns:a16="http://schemas.microsoft.com/office/drawing/2014/main" id="{E8846CA7-C6BA-BC27-E4D3-44CE3C9FF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701" y="1694760"/>
            <a:ext cx="6314292" cy="609600"/>
          </a:xfrm>
          <a:prstGeom prst="rightArrow">
            <a:avLst>
              <a:gd name="adj1" fmla="val 50000"/>
              <a:gd name="adj2" fmla="val 187500"/>
            </a:avLst>
          </a:prstGeom>
          <a:solidFill>
            <a:schemeClr val="accent4">
              <a:lumMod val="60000"/>
              <a:lumOff val="40000"/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10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1000"/>
                                        <p:tgtEl>
                                          <p:spTgt spid="14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10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10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1000"/>
                                        <p:tgtEl>
                                          <p:spTgt spid="147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1000"/>
                                        <p:tgtEl>
                                          <p:spTgt spid="147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1000"/>
                                        <p:tgtEl>
                                          <p:spTgt spid="147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1000"/>
                                        <p:tgtEl>
                                          <p:spTgt spid="1474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1000"/>
                                        <p:tgtEl>
                                          <p:spTgt spid="1474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1000"/>
                                        <p:tgtEl>
                                          <p:spTgt spid="14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20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5" dur="2000"/>
                                        <p:tgtEl>
                                          <p:spTgt spid="14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8" dur="2000"/>
                                        <p:tgtEl>
                                          <p:spTgt spid="14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1" dur="2000"/>
                                        <p:tgtEl>
                                          <p:spTgt spid="14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1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1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14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animBg="1"/>
      <p:bldP spid="147460" grpId="0"/>
      <p:bldP spid="147461" grpId="0"/>
      <p:bldP spid="147462" grpId="0"/>
      <p:bldP spid="147463" grpId="0"/>
      <p:bldP spid="147464" grpId="0"/>
      <p:bldP spid="147465" grpId="0"/>
      <p:bldP spid="147468" grpId="0"/>
      <p:bldP spid="147469" grpId="0"/>
      <p:bldP spid="147470" grpId="0"/>
      <p:bldP spid="1474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>
            <a:extLst>
              <a:ext uri="{FF2B5EF4-FFF2-40B4-BE49-F238E27FC236}">
                <a16:creationId xmlns:a16="http://schemas.microsoft.com/office/drawing/2014/main" id="{B7699273-27C0-9885-07DC-EEA67FAC5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480131"/>
          </a:xfrm>
          <a:prstGeom prst="rect">
            <a:avLst/>
          </a:prstGeom>
          <a:solidFill>
            <a:srgbClr val="FFF7DD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Acerca de Jesús, el Nuevo Pacto dice:</a:t>
            </a:r>
          </a:p>
        </p:txBody>
      </p:sp>
      <p:sp>
        <p:nvSpPr>
          <p:cNvPr id="153603" name="Text Box 3">
            <a:extLst>
              <a:ext uri="{FF2B5EF4-FFF2-40B4-BE49-F238E27FC236}">
                <a16:creationId xmlns:a16="http://schemas.microsoft.com/office/drawing/2014/main" id="{AC57BF3C-0B11-95F1-280D-BEFA1C232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17526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1:20-22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604" name="Text Box 4">
            <a:extLst>
              <a:ext uri="{FF2B5EF4-FFF2-40B4-BE49-F238E27FC236}">
                <a16:creationId xmlns:a16="http://schemas.microsoft.com/office/drawing/2014/main" id="{49DA1BBB-510A-631D-18A2-3A0F8C19E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457200"/>
            <a:ext cx="8153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605" name="Rectangle 5">
            <a:extLst>
              <a:ext uri="{FF2B5EF4-FFF2-40B4-BE49-F238E27FC236}">
                <a16:creationId xmlns:a16="http://schemas.microsoft.com/office/drawing/2014/main" id="{209D0EC8-3337-0D37-5A74-D36C28014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113"/>
            <a:ext cx="12192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2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resucitándole de los muertos y sentándole a su diestra en los lugares celestiales, sobre todo principado y autoridad y poder y señorío, y sobre todo nombre que se nombra, no sólo en este siglo, sino también en el venidero; y sometió todas las cosas bajo sus pies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03" grpId="0"/>
      <p:bldP spid="153604" grpId="0"/>
      <p:bldP spid="15360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1" name="Rectangle 9">
            <a:extLst>
              <a:ext uri="{FF2B5EF4-FFF2-40B4-BE49-F238E27FC236}">
                <a16:creationId xmlns:a16="http://schemas.microsoft.com/office/drawing/2014/main" id="{1B037696-0228-CC8B-83D1-200BFDCEA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12192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2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también le exaltó hasta lo sumo, y le dio un nombre que es sobre todo nombre, para que en el nombre de Jesús se doble toda rodilla de los que están en los cielos, y en la tierra, y debajo de la tierra; y toda lengua confiese que Jesucristo es el Señor, para gloria de Dios Padre.</a:t>
            </a:r>
          </a:p>
        </p:txBody>
      </p:sp>
      <p:sp>
        <p:nvSpPr>
          <p:cNvPr id="151562" name="Text Box 10">
            <a:extLst>
              <a:ext uri="{FF2B5EF4-FFF2-40B4-BE49-F238E27FC236}">
                <a16:creationId xmlns:a16="http://schemas.microsoft.com/office/drawing/2014/main" id="{BD7DF1F2-0890-6EDE-CEF8-73C45AA23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592" y="941847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 2:9-11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1563" name="Text Box 11">
            <a:extLst>
              <a:ext uri="{FF2B5EF4-FFF2-40B4-BE49-F238E27FC236}">
                <a16:creationId xmlns:a16="http://schemas.microsoft.com/office/drawing/2014/main" id="{E176C729-EE86-00CE-7077-BA9151F38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920108"/>
            <a:ext cx="8839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Exaltado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…doble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rodilla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F7F531A-1DCE-CF13-CE02-F06565764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480131"/>
          </a:xfrm>
          <a:prstGeom prst="rect">
            <a:avLst/>
          </a:prstGeom>
          <a:solidFill>
            <a:srgbClr val="FFF7DD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Acerca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Jesús,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Nuevo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Pacto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dice: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CC8A499A-6920-76F1-51A4-4E8FB9268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17526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1:20-22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265423F3-CAAB-DD44-E7DA-6722FE6AF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457200"/>
            <a:ext cx="8153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4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1" grpId="0"/>
      <p:bldP spid="151562" grpId="0"/>
      <p:bldP spid="151563" grpId="0"/>
      <p:bldP spid="4" grpId="0" animBg="1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9" name="Rectangle 5">
            <a:extLst>
              <a:ext uri="{FF2B5EF4-FFF2-40B4-BE49-F238E27FC236}">
                <a16:creationId xmlns:a16="http://schemas.microsoft.com/office/drawing/2014/main" id="{2EC270B2-DB77-8B37-B879-3FCEC1CF5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" y="1991594"/>
            <a:ext cx="1217980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2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él, perdonándoos todos los pecados, anulando el acta de los decretos que había contra nosotros, que nos era contraria, quitándola de en medio y clavándola en la cruz, y despojando a los principados y a las potestades, los exhibió públicamente, triunfando sobre ellos en la cruz. </a:t>
            </a:r>
          </a:p>
        </p:txBody>
      </p:sp>
      <p:sp>
        <p:nvSpPr>
          <p:cNvPr id="154632" name="Text Box 8">
            <a:extLst>
              <a:ext uri="{FF2B5EF4-FFF2-40B4-BE49-F238E27FC236}">
                <a16:creationId xmlns:a16="http://schemas.microsoft.com/office/drawing/2014/main" id="{AA8DB833-5D98-6FEB-DDF9-3EF6A9D3C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32" y="1426754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 2:14-15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4633" name="Text Box 9">
            <a:extLst>
              <a:ext uri="{FF2B5EF4-FFF2-40B4-BE49-F238E27FC236}">
                <a16:creationId xmlns:a16="http://schemas.microsoft.com/office/drawing/2014/main" id="{D681FEC6-8631-EBF1-22BB-2892F43EE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428849"/>
            <a:ext cx="7315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triunfó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principados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potestades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DE476D7D-2766-F928-A2DE-8CCE2BB51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592" y="941847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 2:9-11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9D603C59-6D5F-E86B-F02B-032AD8BCB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920108"/>
            <a:ext cx="8839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Exaltado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…doble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rodilla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8BBC0530-3287-BDB2-70F8-29F0126FC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480131"/>
          </a:xfrm>
          <a:prstGeom prst="rect">
            <a:avLst/>
          </a:prstGeom>
          <a:solidFill>
            <a:srgbClr val="FFF7DD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Acerca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Jesús,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Nuevo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Pacto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dice: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2355A2B-482D-DF2B-C623-B87D225A0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17526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1:20-22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4669C75C-9D0F-B39A-A3CA-7446AD8A0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457200"/>
            <a:ext cx="8153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7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9" grpId="0"/>
      <p:bldP spid="154632" grpId="0"/>
      <p:bldP spid="154633" grpId="0"/>
      <p:bldP spid="4" grpId="0"/>
      <p:bldP spid="5" grpId="0"/>
      <p:bldP spid="6" grpId="0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>
            <a:extLst>
              <a:ext uri="{FF2B5EF4-FFF2-40B4-BE49-F238E27FC236}">
                <a16:creationId xmlns:a16="http://schemas.microsoft.com/office/drawing/2014/main" id="{1156806C-EA68-E8B4-8790-CA2F0502C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6578">
            <a:off x="3962401" y="533400"/>
            <a:ext cx="2843213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331" name="Picture 3">
            <a:extLst>
              <a:ext uri="{FF2B5EF4-FFF2-40B4-BE49-F238E27FC236}">
                <a16:creationId xmlns:a16="http://schemas.microsoft.com/office/drawing/2014/main" id="{A7B14AEF-C62C-81F4-F68F-C24D392F1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16667" r="6250" b="8333"/>
          <a:stretch>
            <a:fillRect/>
          </a:stretch>
        </p:blipFill>
        <p:spPr bwMode="auto">
          <a:xfrm>
            <a:off x="6096000" y="533401"/>
            <a:ext cx="4038600" cy="28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2" name="Oval 4">
            <a:extLst>
              <a:ext uri="{FF2B5EF4-FFF2-40B4-BE49-F238E27FC236}">
                <a16:creationId xmlns:a16="http://schemas.microsoft.com/office/drawing/2014/main" id="{4E132C9D-2EC8-1A7F-7B28-AEE848159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52400"/>
            <a:ext cx="5029200" cy="3886200"/>
          </a:xfrm>
          <a:prstGeom prst="ellipse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alpha val="48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Line 5">
            <a:extLst>
              <a:ext uri="{FF2B5EF4-FFF2-40B4-BE49-F238E27FC236}">
                <a16:creationId xmlns:a16="http://schemas.microsoft.com/office/drawing/2014/main" id="{FF470FA0-DA59-4BCD-9A21-E00A5A6F2F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914400"/>
            <a:ext cx="3505200" cy="2514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4" name="Line 6">
            <a:extLst>
              <a:ext uri="{FF2B5EF4-FFF2-40B4-BE49-F238E27FC236}">
                <a16:creationId xmlns:a16="http://schemas.microsoft.com/office/drawing/2014/main" id="{C7B458CF-354B-69D8-3BFC-71C9716086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828800"/>
            <a:ext cx="2895600" cy="1828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5" name="Line 7">
            <a:extLst>
              <a:ext uri="{FF2B5EF4-FFF2-40B4-BE49-F238E27FC236}">
                <a16:creationId xmlns:a16="http://schemas.microsoft.com/office/drawing/2014/main" id="{DB7EDCED-0FA7-58B9-D090-553D6C68DE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438400"/>
            <a:ext cx="27432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6" name="Line 8">
            <a:extLst>
              <a:ext uri="{FF2B5EF4-FFF2-40B4-BE49-F238E27FC236}">
                <a16:creationId xmlns:a16="http://schemas.microsoft.com/office/drawing/2014/main" id="{C13F0B87-01FC-5FF1-A7B9-E53A530734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743200"/>
            <a:ext cx="8382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7" name="Line 9">
            <a:extLst>
              <a:ext uri="{FF2B5EF4-FFF2-40B4-BE49-F238E27FC236}">
                <a16:creationId xmlns:a16="http://schemas.microsoft.com/office/drawing/2014/main" id="{E2FBBE3B-C728-A8DF-9E5D-1F815FF7CE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10668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8" name="Line 10">
            <a:extLst>
              <a:ext uri="{FF2B5EF4-FFF2-40B4-BE49-F238E27FC236}">
                <a16:creationId xmlns:a16="http://schemas.microsoft.com/office/drawing/2014/main" id="{3C6FEABF-E37E-B0B2-B06E-D805D0BE39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657600"/>
            <a:ext cx="167640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9" name="Line 11">
            <a:extLst>
              <a:ext uri="{FF2B5EF4-FFF2-40B4-BE49-F238E27FC236}">
                <a16:creationId xmlns:a16="http://schemas.microsoft.com/office/drawing/2014/main" id="{B5EA6EC5-3212-DF9A-2445-140A142E5E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86200"/>
            <a:ext cx="220980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0" name="Line 12">
            <a:extLst>
              <a:ext uri="{FF2B5EF4-FFF2-40B4-BE49-F238E27FC236}">
                <a16:creationId xmlns:a16="http://schemas.microsoft.com/office/drawing/2014/main" id="{0A28FF90-C691-ECBA-765B-226C7BC090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962400"/>
            <a:ext cx="26670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1" name="Line 13">
            <a:extLst>
              <a:ext uri="{FF2B5EF4-FFF2-40B4-BE49-F238E27FC236}">
                <a16:creationId xmlns:a16="http://schemas.microsoft.com/office/drawing/2014/main" id="{7E3790A3-5957-0E7B-B13F-4839B57ED9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327660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2" name="Line 14">
            <a:extLst>
              <a:ext uri="{FF2B5EF4-FFF2-40B4-BE49-F238E27FC236}">
                <a16:creationId xmlns:a16="http://schemas.microsoft.com/office/drawing/2014/main" id="{4E1591E3-5F37-F838-A1C1-04DEAE244D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581400"/>
            <a:ext cx="4724400" cy="2667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3" name="Line 15">
            <a:extLst>
              <a:ext uri="{FF2B5EF4-FFF2-40B4-BE49-F238E27FC236}">
                <a16:creationId xmlns:a16="http://schemas.microsoft.com/office/drawing/2014/main" id="{58F667E1-A2CF-37E6-AFA9-888191ED4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048000"/>
            <a:ext cx="9906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9344" name="Picture 16">
            <a:extLst>
              <a:ext uri="{FF2B5EF4-FFF2-40B4-BE49-F238E27FC236}">
                <a16:creationId xmlns:a16="http://schemas.microsoft.com/office/drawing/2014/main" id="{916E81A0-4319-6C75-0437-95BA1EEC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895600"/>
            <a:ext cx="3711575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45" name="Text Box 17">
            <a:extLst>
              <a:ext uri="{FF2B5EF4-FFF2-40B4-BE49-F238E27FC236}">
                <a16:creationId xmlns:a16="http://schemas.microsoft.com/office/drawing/2014/main" id="{0D5CAFB8-1FEC-5C95-78DC-42825AA48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3983038"/>
            <a:ext cx="1839913" cy="519112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 err="1">
                <a:solidFill>
                  <a:schemeClr val="bg1"/>
                </a:solidFill>
                <a:latin typeface="Ravie" panose="04040805050809020602" pitchFamily="82" charset="0"/>
              </a:rPr>
              <a:t>Textos</a:t>
            </a:r>
            <a:endParaRPr lang="en-US" altLang="en-US" sz="2800" dirty="0">
              <a:solidFill>
                <a:schemeClr val="bg1"/>
              </a:solidFill>
              <a:latin typeface="Ravie" panose="04040805050809020602" pitchFamily="82" charset="0"/>
            </a:endParaRPr>
          </a:p>
        </p:txBody>
      </p:sp>
      <p:sp>
        <p:nvSpPr>
          <p:cNvPr id="99346" name="Text Box 18">
            <a:extLst>
              <a:ext uri="{FF2B5EF4-FFF2-40B4-BE49-F238E27FC236}">
                <a16:creationId xmlns:a16="http://schemas.microsoft.com/office/drawing/2014/main" id="{25CBDCE4-1375-D644-C165-40BF5E8CC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19600"/>
            <a:ext cx="4038600" cy="9461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dirty="0">
                <a:solidFill>
                  <a:schemeClr val="bg1"/>
                </a:solidFill>
                <a:latin typeface="Ravie" panose="04040805050809020602" pitchFamily="82" charset="0"/>
              </a:rPr>
              <a:t>Claves del</a:t>
            </a:r>
          </a:p>
          <a:p>
            <a:pPr algn="ctr"/>
            <a:r>
              <a:rPr lang="en-US" altLang="en-US" sz="2800" dirty="0" err="1">
                <a:solidFill>
                  <a:schemeClr val="bg1"/>
                </a:solidFill>
                <a:latin typeface="Ravie" panose="04040805050809020602" pitchFamily="82" charset="0"/>
              </a:rPr>
              <a:t>Antiguo</a:t>
            </a:r>
            <a:endParaRPr lang="en-US" altLang="en-US" sz="2800" dirty="0">
              <a:solidFill>
                <a:schemeClr val="bg1"/>
              </a:solidFill>
              <a:latin typeface="Ravie" panose="04040805050809020602" pitchFamily="82" charset="0"/>
            </a:endParaRPr>
          </a:p>
        </p:txBody>
      </p:sp>
      <p:sp>
        <p:nvSpPr>
          <p:cNvPr id="99347" name="Text Box 19">
            <a:extLst>
              <a:ext uri="{FF2B5EF4-FFF2-40B4-BE49-F238E27FC236}">
                <a16:creationId xmlns:a16="http://schemas.microsoft.com/office/drawing/2014/main" id="{E20BBCF6-7F32-FECC-5016-F599264D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410201"/>
            <a:ext cx="3124200" cy="5191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dirty="0" err="1">
                <a:solidFill>
                  <a:schemeClr val="bg1"/>
                </a:solidFill>
                <a:latin typeface="Ravie" panose="04040805050809020602" pitchFamily="82" charset="0"/>
              </a:rPr>
              <a:t>Testamento</a:t>
            </a:r>
            <a:endParaRPr lang="en-US" altLang="en-US" sz="2800" dirty="0">
              <a:solidFill>
                <a:schemeClr val="bg1"/>
              </a:solidFill>
              <a:latin typeface="Ravie" panose="04040805050809020602" pitchFamily="82" charset="0"/>
            </a:endParaRPr>
          </a:p>
        </p:txBody>
      </p:sp>
      <p:sp>
        <p:nvSpPr>
          <p:cNvPr id="99348" name="Text Box 20">
            <a:extLst>
              <a:ext uri="{FF2B5EF4-FFF2-40B4-BE49-F238E27FC236}">
                <a16:creationId xmlns:a16="http://schemas.microsoft.com/office/drawing/2014/main" id="{D7DDD9D8-0115-31C4-3D8E-3C28A6305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0"/>
            <a:ext cx="4724400" cy="6413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 dirty="0">
                <a:solidFill>
                  <a:srgbClr val="FFCC00"/>
                </a:solidFill>
                <a:latin typeface="Ravie" panose="04040805050809020602" pitchFamily="82" charset="0"/>
              </a:rPr>
              <a:t>Que </a:t>
            </a:r>
            <a:r>
              <a:rPr lang="en-US" altLang="en-US" sz="3600" dirty="0" err="1">
                <a:solidFill>
                  <a:srgbClr val="FFCC00"/>
                </a:solidFill>
                <a:latin typeface="Ravie" panose="04040805050809020602" pitchFamily="82" charset="0"/>
              </a:rPr>
              <a:t>Iluminan</a:t>
            </a:r>
            <a:endParaRPr lang="en-US" altLang="en-US" sz="3600" dirty="0">
              <a:solidFill>
                <a:srgbClr val="FFCC00"/>
              </a:solidFill>
              <a:latin typeface="Ravie" panose="04040805050809020602" pitchFamily="82" charset="0"/>
            </a:endParaRPr>
          </a:p>
        </p:txBody>
      </p:sp>
      <p:sp>
        <p:nvSpPr>
          <p:cNvPr id="99349" name="Text Box 21">
            <a:extLst>
              <a:ext uri="{FF2B5EF4-FFF2-40B4-BE49-F238E27FC236}">
                <a16:creationId xmlns:a16="http://schemas.microsoft.com/office/drawing/2014/main" id="{26AEAE8F-1EBE-ECC7-5201-F37B40209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762001"/>
            <a:ext cx="4724400" cy="7016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FFCC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rgbClr val="993300"/>
                </a:solidFill>
                <a:latin typeface="Ravie" panose="04040805050809020602" pitchFamily="82" charset="0"/>
              </a:rPr>
              <a:t>el</a:t>
            </a:r>
          </a:p>
        </p:txBody>
      </p:sp>
      <p:sp>
        <p:nvSpPr>
          <p:cNvPr id="99350" name="Text Box 22">
            <a:extLst>
              <a:ext uri="{FF2B5EF4-FFF2-40B4-BE49-F238E27FC236}">
                <a16:creationId xmlns:a16="http://schemas.microsoft.com/office/drawing/2014/main" id="{2E192C7F-2C41-EF5D-75AE-7F6D08D2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524001"/>
            <a:ext cx="4724400" cy="7016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FFCC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000" dirty="0">
                <a:solidFill>
                  <a:srgbClr val="993300"/>
                </a:solidFill>
                <a:latin typeface="Ravie" panose="04040805050809020602" pitchFamily="82" charset="0"/>
              </a:rPr>
              <a:t>Nuevo</a:t>
            </a:r>
          </a:p>
        </p:txBody>
      </p:sp>
      <p:sp>
        <p:nvSpPr>
          <p:cNvPr id="99351" name="Text Box 23">
            <a:extLst>
              <a:ext uri="{FF2B5EF4-FFF2-40B4-BE49-F238E27FC236}">
                <a16:creationId xmlns:a16="http://schemas.microsoft.com/office/drawing/2014/main" id="{920D1CF7-1C21-3965-4E2A-288370F9D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286001"/>
            <a:ext cx="4724400" cy="7016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FFCC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000" dirty="0" err="1">
                <a:solidFill>
                  <a:srgbClr val="993300"/>
                </a:solidFill>
                <a:latin typeface="Ravie" panose="04040805050809020602" pitchFamily="82" charset="0"/>
              </a:rPr>
              <a:t>Pacto</a:t>
            </a:r>
            <a:endParaRPr lang="en-US" altLang="en-US" sz="4000" dirty="0">
              <a:solidFill>
                <a:srgbClr val="993300"/>
              </a:solidFill>
              <a:latin typeface="Ravie" panose="04040805050809020602" pitchFamily="82" charset="0"/>
            </a:endParaRPr>
          </a:p>
        </p:txBody>
      </p:sp>
      <p:sp>
        <p:nvSpPr>
          <p:cNvPr id="99352" name="Rectangle 24">
            <a:extLst>
              <a:ext uri="{FF2B5EF4-FFF2-40B4-BE49-F238E27FC236}">
                <a16:creationId xmlns:a16="http://schemas.microsoft.com/office/drawing/2014/main" id="{FA9F5E31-70CF-4D0E-5772-5A3A0F607AED}"/>
              </a:ext>
            </a:extLst>
          </p:cNvPr>
          <p:cNvSpPr>
            <a:spLocks noChangeArrowheads="1"/>
          </p:cNvSpPr>
          <p:nvPr/>
        </p:nvSpPr>
        <p:spPr bwMode="auto">
          <a:xfrm rot="21131061">
            <a:off x="45603" y="288845"/>
            <a:ext cx="469339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dándonos a conocer el misterio de su voluntad, según su beneplácito, el cual se había propuesto en sí mismo, de reunir todas las cosas en Cristo</a:t>
            </a:r>
          </a:p>
        </p:txBody>
      </p:sp>
      <p:sp>
        <p:nvSpPr>
          <p:cNvPr id="99353" name="Rectangle 25">
            <a:extLst>
              <a:ext uri="{FF2B5EF4-FFF2-40B4-BE49-F238E27FC236}">
                <a16:creationId xmlns:a16="http://schemas.microsoft.com/office/drawing/2014/main" id="{ABD06FC8-4AC8-9728-9408-DCDB022BE176}"/>
              </a:ext>
            </a:extLst>
          </p:cNvPr>
          <p:cNvSpPr>
            <a:spLocks noChangeArrowheads="1"/>
          </p:cNvSpPr>
          <p:nvPr/>
        </p:nvSpPr>
        <p:spPr bwMode="auto">
          <a:xfrm rot="21127898">
            <a:off x="6241200" y="3996059"/>
            <a:ext cx="57791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la dispensación del cumplimiento de los tiempos, así las que están en los cielos, como las que están en la tierra. 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1:9-10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8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9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9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28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28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28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9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9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28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9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9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28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28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99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99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99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99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10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7" dur="1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9" dur="10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10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3" dur="10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5" dur="1000" fill="hold"/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9" dur="10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1" dur="10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5" grpId="0"/>
      <p:bldP spid="99345" grpId="1"/>
      <p:bldP spid="99346" grpId="0"/>
      <p:bldP spid="99346" grpId="1"/>
      <p:bldP spid="99347" grpId="0"/>
      <p:bldP spid="99347" grpId="1"/>
      <p:bldP spid="99348" grpId="0"/>
      <p:bldP spid="99348" grpId="1"/>
      <p:bldP spid="99349" grpId="0"/>
      <p:bldP spid="99349" grpId="1"/>
      <p:bldP spid="99350" grpId="0"/>
      <p:bldP spid="99350" grpId="1"/>
      <p:bldP spid="99351" grpId="0"/>
      <p:bldP spid="99351" grpId="1"/>
      <p:bldP spid="99352" grpId="0"/>
      <p:bldP spid="99353" grpId="0"/>
      <p:bldP spid="9935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3" name="Rectangle 5">
            <a:extLst>
              <a:ext uri="{FF2B5EF4-FFF2-40B4-BE49-F238E27FC236}">
                <a16:creationId xmlns:a16="http://schemas.microsoft.com/office/drawing/2014/main" id="{1B3E3444-A75B-2AB8-8C38-AF41806CC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192" y="2468448"/>
            <a:ext cx="121920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2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Luego el fin, cuando entregue el reino al Dios y Padre, cuando haya suprimido todo dominio, toda autoridad y potencia.  Porque preciso es que él reine hasta que haya puesto a todos sus enemigos debajo de sus pies. Y el postrer enemigo que será destruido es la muerte.  Porque todas las cosas las sujetó debajo de sus pies. Y cuando dice que todas las cosas han sido sujetadas a él, claramente se exceptúa aquel que sujetó a él todas las cosas.  Pero luego que todas las cosas le estén sujetas, entonces también el Hijo mismo se sujetará al que le sujetó a él todas las cosas, para que Dios sea todo en todos.</a:t>
            </a:r>
          </a:p>
        </p:txBody>
      </p:sp>
      <p:sp>
        <p:nvSpPr>
          <p:cNvPr id="155658" name="Text Box 10">
            <a:extLst>
              <a:ext uri="{FF2B5EF4-FFF2-40B4-BE49-F238E27FC236}">
                <a16:creationId xmlns:a16="http://schemas.microsoft.com/office/drawing/2014/main" id="{AFC5DD12-FBA8-BAFB-FF80-906A22BBC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62465"/>
            <a:ext cx="2438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1Cor 15:24-28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5659" name="Text Box 11">
            <a:extLst>
              <a:ext uri="{FF2B5EF4-FFF2-40B4-BE49-F238E27FC236}">
                <a16:creationId xmlns:a16="http://schemas.microsoft.com/office/drawing/2014/main" id="{639AFBCF-5104-C04D-7FDB-EE6F2DBD0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84004"/>
            <a:ext cx="93726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mundo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están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sujetas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3FDF8859-22AD-0E48-FB1D-5615D88B7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32" y="1426754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 2:14-15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F21D9197-1454-2001-A4BE-8DCD208C9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428849"/>
            <a:ext cx="7315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triunfó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principados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potestades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FBDF9BDD-34DE-F881-A827-8EEDB243E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592" y="941847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 2:9-11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DEEC437D-CA05-8AD1-DA50-328BF9E6F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920108"/>
            <a:ext cx="8839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Exaltado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…doble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rodilla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43CCACC5-0824-683D-5BBA-0BBC92609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480131"/>
          </a:xfrm>
          <a:prstGeom prst="rect">
            <a:avLst/>
          </a:prstGeom>
          <a:solidFill>
            <a:srgbClr val="FFF7DD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Acerca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Jesús,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Nuevo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Pacto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dice: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ED4A17F1-0E22-A178-D88E-D0DDF992D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17526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1:20-22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6FC0E479-E5CE-7632-F5BB-2FFC762F6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457200"/>
            <a:ext cx="8153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33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3" grpId="0"/>
      <p:bldP spid="155658" grpId="0"/>
      <p:bldP spid="155659" grpId="0"/>
      <p:bldP spid="4" grpId="0"/>
      <p:bldP spid="5" grpId="0"/>
      <p:bldP spid="6" grpId="0"/>
      <p:bldP spid="7" grpId="0"/>
      <p:bldP spid="8" grpId="0" animBg="1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7" name="Rectangle 5">
            <a:extLst>
              <a:ext uri="{FF2B5EF4-FFF2-40B4-BE49-F238E27FC236}">
                <a16:creationId xmlns:a16="http://schemas.microsoft.com/office/drawing/2014/main" id="{6E7B7734-7913-F2D2-2F7E-BA6B3CBF0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084" y="3309371"/>
            <a:ext cx="976731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2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bautismo…nos salva…por la resurrección de Jesucristo, quien habiendo subido al cielo está a la diestra de Dios; y a él están sujetos ángeles, autoridades y potestades.</a:t>
            </a:r>
          </a:p>
        </p:txBody>
      </p:sp>
      <p:sp>
        <p:nvSpPr>
          <p:cNvPr id="156684" name="Text Box 12">
            <a:extLst>
              <a:ext uri="{FF2B5EF4-FFF2-40B4-BE49-F238E27FC236}">
                <a16:creationId xmlns:a16="http://schemas.microsoft.com/office/drawing/2014/main" id="{45000B6D-D376-EE8E-127B-74FFF5558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66837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Ped 3:22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6685" name="Text Box 13">
            <a:extLst>
              <a:ext uri="{FF2B5EF4-FFF2-40B4-BE49-F238E27FC236}">
                <a16:creationId xmlns:a16="http://schemas.microsoft.com/office/drawing/2014/main" id="{E8FB0AC2-6C30-D9C3-DA8A-E0CC76ADE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90469"/>
            <a:ext cx="7315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Angeles,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autoridades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potetades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están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DB2D72C7-BA9C-84DC-EE46-11088644E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59659"/>
            <a:ext cx="2438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1Cor 15:24-28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7DF5C853-B043-FCF9-1B14-9B03D301D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881198"/>
            <a:ext cx="960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mundo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están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sujetas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8E2DB5F2-1180-FB8B-A66E-DC2E27F99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32" y="1426754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 2:14-15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ACC4D5E2-359B-EF27-35CB-790100F3C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428849"/>
            <a:ext cx="7315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triunfó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principados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potestades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16B39FBC-4C30-910B-A3EF-CEEA4737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592" y="941847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 2:9-11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A1A49E5D-B614-40B5-CDBD-A8C5F9BE9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920108"/>
            <a:ext cx="8839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Exaltado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…doble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rodilla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637C8CAE-2A8E-59CE-0F4B-46DE8A6EC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480131"/>
          </a:xfrm>
          <a:prstGeom prst="rect">
            <a:avLst/>
          </a:prstGeom>
          <a:solidFill>
            <a:srgbClr val="FFF7DD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Acerca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Jesús,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Nuevo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Pacto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dice: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95B9A2A8-E388-DF07-729E-C93E690CF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17526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1:20-22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14211013-8EA0-1B52-B1A1-4DFBED08A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457200"/>
            <a:ext cx="8153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1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5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/>
      <p:bldP spid="156684" grpId="0"/>
      <p:bldP spid="156685" grpId="0"/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712" name="Picture 16">
            <a:extLst>
              <a:ext uri="{FF2B5EF4-FFF2-40B4-BE49-F238E27FC236}">
                <a16:creationId xmlns:a16="http://schemas.microsoft.com/office/drawing/2014/main" id="{AD719B81-A67A-77C6-BEA3-BFA23D63D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428050"/>
            <a:ext cx="7315200" cy="441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701" name="Rectangle 5">
            <a:extLst>
              <a:ext uri="{FF2B5EF4-FFF2-40B4-BE49-F238E27FC236}">
                <a16:creationId xmlns:a16="http://schemas.microsoft.com/office/drawing/2014/main" id="{E4F15AED-41E8-D1FF-B138-120017DB2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592" y="3753416"/>
            <a:ext cx="7836408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1:5 -</a:t>
            </a:r>
            <a:r>
              <a:rPr lang="en-US" alt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Jesucristo el testigo fiel, el primogénito de los muertos, y el soberano de los reyes de la tierra.</a:t>
            </a:r>
            <a:endParaRPr lang="en-US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19:16 -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en su vestidura y en su muslo tiene escrito este nombre:  REY de reyes y Se</a:t>
            </a:r>
            <a:r>
              <a:rPr lang="es-CO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ñor de señores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17:14 - </a:t>
            </a:r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Cordero los vencerá, porque </a:t>
            </a:r>
          </a:p>
          <a:p>
            <a:r>
              <a:rPr lang="es-E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es Señor de señores y Rey de reyes</a:t>
            </a:r>
          </a:p>
        </p:txBody>
      </p:sp>
      <p:sp>
        <p:nvSpPr>
          <p:cNvPr id="157710" name="Text Box 14">
            <a:extLst>
              <a:ext uri="{FF2B5EF4-FFF2-40B4-BE49-F238E27FC236}">
                <a16:creationId xmlns:a16="http://schemas.microsoft.com/office/drawing/2014/main" id="{FC0BB0F8-41F4-1053-7D00-99F8DDB18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592" y="2674015"/>
            <a:ext cx="1981200" cy="100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1:5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19:16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17:14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7711" name="Text Box 15">
            <a:extLst>
              <a:ext uri="{FF2B5EF4-FFF2-40B4-BE49-F238E27FC236}">
                <a16:creationId xmlns:a16="http://schemas.microsoft.com/office/drawing/2014/main" id="{02F8EE52-0729-7D43-EB28-30F601CC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192" y="2674015"/>
            <a:ext cx="7010400" cy="100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Soberano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reyes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tierra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 de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reyes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señores</a:t>
            </a:r>
            <a:endParaRPr lang="en-US" altLang="en-US" sz="2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señores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Rey de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reyes</a:t>
            </a:r>
            <a:endParaRPr lang="en-US" altLang="en-US" sz="2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B78330C1-C4CB-EFD9-FB6C-5E43D66EB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66837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Ped 3:22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88597857-403F-265B-1C0C-E2BA7DBC9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90469"/>
            <a:ext cx="7315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Angeles,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autoridades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potetades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están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A3DEBDF7-5DE4-A8C3-CA8A-902E66E93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59659"/>
            <a:ext cx="2438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1Cor 15:24-28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296EAFF3-97B2-5D76-5BA0-369B7AA88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881198"/>
            <a:ext cx="95250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mundo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están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sujetas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A26AB313-6E4B-891C-6ECC-5106F2197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32" y="1426754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 2:14-15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4A6892B5-786E-25AB-E506-170929FD7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428849"/>
            <a:ext cx="7315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triunfó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principados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potestades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BD42C4EF-25FA-71E8-732E-C38385DDB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592" y="941847"/>
            <a:ext cx="1981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 2:9-11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B306C0BD-BE6C-01C9-3D58-D7965B8D5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920108"/>
            <a:ext cx="88392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Exaltado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…doble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rodilla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F760C902-0B1F-0B08-8AE7-043ED26F6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480131"/>
          </a:xfrm>
          <a:prstGeom prst="rect">
            <a:avLst/>
          </a:prstGeom>
          <a:solidFill>
            <a:srgbClr val="FFF7DD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Acerca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Jesús,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Nuevo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Pacto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dice:</a:t>
            </a: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827486C4-CB68-27E5-6CAA-09345EE86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17526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1:20-22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C85F9814-7D14-B579-6577-38229BA19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" y="457200"/>
            <a:ext cx="8153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absoluta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sujeto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7718" name="AutoShape 22">
            <a:extLst>
              <a:ext uri="{FF2B5EF4-FFF2-40B4-BE49-F238E27FC236}">
                <a16:creationId xmlns:a16="http://schemas.microsoft.com/office/drawing/2014/main" id="{3DCC44F9-C39A-BC8D-4F96-AC150D970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86400"/>
            <a:ext cx="8915400" cy="1321738"/>
          </a:xfrm>
          <a:prstGeom prst="roundRect">
            <a:avLst>
              <a:gd name="adj" fmla="val 16667"/>
            </a:avLst>
          </a:prstGeom>
          <a:solidFill>
            <a:srgbClr val="E0DFD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Tanto en el N.P. es iluminado por textos del A.P.,</a:t>
            </a:r>
          </a:p>
          <a:p>
            <a:pPr algn="ctr"/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Salmo 2 y Salmo 110, sin los cuales no podríamos</a:t>
            </a:r>
          </a:p>
          <a:p>
            <a:pPr algn="ctr"/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entender ni explicar muchos de los textos claves del N.P.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5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48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5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0" dur="10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15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1" grpId="0"/>
      <p:bldP spid="157701" grpId="1"/>
      <p:bldP spid="157710" grpId="0"/>
      <p:bldP spid="157711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577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6" name="Picture 2">
            <a:extLst>
              <a:ext uri="{FF2B5EF4-FFF2-40B4-BE49-F238E27FC236}">
                <a16:creationId xmlns:a16="http://schemas.microsoft.com/office/drawing/2014/main" id="{0CF24C51-2651-128C-5C02-AF2994611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6578">
            <a:off x="3962401" y="533400"/>
            <a:ext cx="2843213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987" name="Picture 3">
            <a:extLst>
              <a:ext uri="{FF2B5EF4-FFF2-40B4-BE49-F238E27FC236}">
                <a16:creationId xmlns:a16="http://schemas.microsoft.com/office/drawing/2014/main" id="{6CF51C44-C469-DF08-7C69-601CE06EF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16667" r="6250" b="8333"/>
          <a:stretch>
            <a:fillRect/>
          </a:stretch>
        </p:blipFill>
        <p:spPr bwMode="auto">
          <a:xfrm>
            <a:off x="6151888" y="826780"/>
            <a:ext cx="5938853" cy="28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988" name="Oval 4">
            <a:extLst>
              <a:ext uri="{FF2B5EF4-FFF2-40B4-BE49-F238E27FC236}">
                <a16:creationId xmlns:a16="http://schemas.microsoft.com/office/drawing/2014/main" id="{BA992B92-C9E7-F5EC-8FD9-9F1568C89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6557" y="176261"/>
            <a:ext cx="6149514" cy="3886200"/>
          </a:xfrm>
          <a:prstGeom prst="ellipse">
            <a:avLst/>
          </a:prstGeom>
          <a:solidFill>
            <a:schemeClr val="bg1">
              <a:alpha val="48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989" name="Line 5">
            <a:extLst>
              <a:ext uri="{FF2B5EF4-FFF2-40B4-BE49-F238E27FC236}">
                <a16:creationId xmlns:a16="http://schemas.microsoft.com/office/drawing/2014/main" id="{EA41EDE0-C3F6-8DF6-4600-7D79865697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914400"/>
            <a:ext cx="3505200" cy="2514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0" name="Line 6">
            <a:extLst>
              <a:ext uri="{FF2B5EF4-FFF2-40B4-BE49-F238E27FC236}">
                <a16:creationId xmlns:a16="http://schemas.microsoft.com/office/drawing/2014/main" id="{67002640-7842-F923-6031-0616B8E3D7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828800"/>
            <a:ext cx="2895600" cy="1828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1" name="Line 7">
            <a:extLst>
              <a:ext uri="{FF2B5EF4-FFF2-40B4-BE49-F238E27FC236}">
                <a16:creationId xmlns:a16="http://schemas.microsoft.com/office/drawing/2014/main" id="{913DCA27-957B-B492-62B7-1269524B1B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438400"/>
            <a:ext cx="27432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2" name="Line 8">
            <a:extLst>
              <a:ext uri="{FF2B5EF4-FFF2-40B4-BE49-F238E27FC236}">
                <a16:creationId xmlns:a16="http://schemas.microsoft.com/office/drawing/2014/main" id="{85EB9E05-49E8-EAE6-4B32-D8E08B9D5A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743200"/>
            <a:ext cx="8382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3" name="Line 9">
            <a:extLst>
              <a:ext uri="{FF2B5EF4-FFF2-40B4-BE49-F238E27FC236}">
                <a16:creationId xmlns:a16="http://schemas.microsoft.com/office/drawing/2014/main" id="{04FF8FAC-E320-2C0D-922D-0F2E9DC100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10668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4" name="Line 10">
            <a:extLst>
              <a:ext uri="{FF2B5EF4-FFF2-40B4-BE49-F238E27FC236}">
                <a16:creationId xmlns:a16="http://schemas.microsoft.com/office/drawing/2014/main" id="{9CF18515-2ACE-1EFB-8082-07EE12DA1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657600"/>
            <a:ext cx="167640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5" name="Line 11">
            <a:extLst>
              <a:ext uri="{FF2B5EF4-FFF2-40B4-BE49-F238E27FC236}">
                <a16:creationId xmlns:a16="http://schemas.microsoft.com/office/drawing/2014/main" id="{5872DE33-46B5-0A91-2F7A-EC6629FC5D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86200"/>
            <a:ext cx="220980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6" name="Line 12">
            <a:extLst>
              <a:ext uri="{FF2B5EF4-FFF2-40B4-BE49-F238E27FC236}">
                <a16:creationId xmlns:a16="http://schemas.microsoft.com/office/drawing/2014/main" id="{B9E0252C-2898-1943-6DD2-7C3D4B032F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962400"/>
            <a:ext cx="26670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7" name="Line 13">
            <a:extLst>
              <a:ext uri="{FF2B5EF4-FFF2-40B4-BE49-F238E27FC236}">
                <a16:creationId xmlns:a16="http://schemas.microsoft.com/office/drawing/2014/main" id="{1C71892C-2EBE-F1BC-4F90-7BCBA37CBF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327660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8" name="Line 14">
            <a:extLst>
              <a:ext uri="{FF2B5EF4-FFF2-40B4-BE49-F238E27FC236}">
                <a16:creationId xmlns:a16="http://schemas.microsoft.com/office/drawing/2014/main" id="{39325826-1CCB-BFCB-2F18-CB9C225B64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581400"/>
            <a:ext cx="4724400" cy="2667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9" name="Line 15">
            <a:extLst>
              <a:ext uri="{FF2B5EF4-FFF2-40B4-BE49-F238E27FC236}">
                <a16:creationId xmlns:a16="http://schemas.microsoft.com/office/drawing/2014/main" id="{02E9E762-75D9-22F9-9A00-A6EF9902E6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048000"/>
            <a:ext cx="9906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0000" name="Picture 16">
            <a:extLst>
              <a:ext uri="{FF2B5EF4-FFF2-40B4-BE49-F238E27FC236}">
                <a16:creationId xmlns:a16="http://schemas.microsoft.com/office/drawing/2014/main" id="{FA9838E1-DBE7-B524-4D18-10A501805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47" y="2895600"/>
            <a:ext cx="507843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001" name="Text Box 17">
            <a:extLst>
              <a:ext uri="{FF2B5EF4-FFF2-40B4-BE49-F238E27FC236}">
                <a16:creationId xmlns:a16="http://schemas.microsoft.com/office/drawing/2014/main" id="{2B35A8CE-639F-9E09-7281-4C36B3F43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7" y="4222207"/>
            <a:ext cx="3581400" cy="14465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400" dirty="0">
                <a:solidFill>
                  <a:schemeClr val="bg1"/>
                </a:solidFill>
              </a:rPr>
              <a:t>Salmo 2</a:t>
            </a:r>
          </a:p>
          <a:p>
            <a:pPr algn="ctr"/>
            <a:r>
              <a:rPr lang="en-US" altLang="en-US" sz="4400" dirty="0">
                <a:solidFill>
                  <a:schemeClr val="bg1"/>
                </a:solidFill>
              </a:rPr>
              <a:t>Salmo 110</a:t>
            </a:r>
          </a:p>
        </p:txBody>
      </p:sp>
      <p:sp>
        <p:nvSpPr>
          <p:cNvPr id="170002" name="Text Box 18">
            <a:extLst>
              <a:ext uri="{FF2B5EF4-FFF2-40B4-BE49-F238E27FC236}">
                <a16:creationId xmlns:a16="http://schemas.microsoft.com/office/drawing/2014/main" id="{8463B78D-4A09-DBFD-823D-9A6D83B9C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3039" y="391805"/>
            <a:ext cx="4724400" cy="6413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 dirty="0" err="1">
                <a:solidFill>
                  <a:srgbClr val="FFCC00"/>
                </a:solidFill>
                <a:latin typeface="Ravie" panose="04040805050809020602" pitchFamily="82" charset="0"/>
              </a:rPr>
              <a:t>Iluminando</a:t>
            </a:r>
            <a:endParaRPr lang="en-US" altLang="en-US" sz="3600" dirty="0">
              <a:solidFill>
                <a:srgbClr val="FFCC00"/>
              </a:solidFill>
              <a:latin typeface="Ravie" panose="04040805050809020602" pitchFamily="82" charset="0"/>
            </a:endParaRPr>
          </a:p>
        </p:txBody>
      </p:sp>
      <p:sp>
        <p:nvSpPr>
          <p:cNvPr id="170003" name="Text Box 19">
            <a:extLst>
              <a:ext uri="{FF2B5EF4-FFF2-40B4-BE49-F238E27FC236}">
                <a16:creationId xmlns:a16="http://schemas.microsoft.com/office/drawing/2014/main" id="{82A9F888-0F4E-9107-790B-831D039BC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489" y="1054796"/>
            <a:ext cx="4827501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1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2:36; 4:23-28; 13:32-33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28:18; 1 Cor. 15:25-28 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Ef. 1:21; Col. 2:20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Fil. 2:9-11; 1 Tim. 6:15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Heb. 1:3; 1 Ped. 3:22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Apoc. 1:5; 17:14; 19:16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</a:t>
            </a:r>
            <a:r>
              <a:rPr lang="en-US" altLang="en-US" sz="21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</a:t>
            </a:r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1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endParaRPr lang="en-US" altLang="en-US" sz="2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0004" name="Rectangle 20">
            <a:extLst>
              <a:ext uri="{FF2B5EF4-FFF2-40B4-BE49-F238E27FC236}">
                <a16:creationId xmlns:a16="http://schemas.microsoft.com/office/drawing/2014/main" id="{8395B7AC-E192-BFC4-CA98-2AA904C85C60}"/>
              </a:ext>
            </a:extLst>
          </p:cNvPr>
          <p:cNvSpPr>
            <a:spLocks noChangeArrowheads="1"/>
          </p:cNvSpPr>
          <p:nvPr/>
        </p:nvSpPr>
        <p:spPr bwMode="auto">
          <a:xfrm rot="21127898">
            <a:off x="6730685" y="4574853"/>
            <a:ext cx="5295474" cy="2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Tales textos son puntos de referencia para mostrarnos ambos el alcance del A.T. y el diseño de Dios, desde el principio, para traer la salvación a través de Jesús.</a:t>
            </a:r>
            <a:endParaRPr lang="en-US" altLang="en-US" sz="3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0005" name="Rectangle 21">
            <a:extLst>
              <a:ext uri="{FF2B5EF4-FFF2-40B4-BE49-F238E27FC236}">
                <a16:creationId xmlns:a16="http://schemas.microsoft.com/office/drawing/2014/main" id="{656F4494-144E-7665-87B2-D07B5ED6EC64}"/>
              </a:ext>
            </a:extLst>
          </p:cNvPr>
          <p:cNvSpPr>
            <a:spLocks noChangeArrowheads="1"/>
          </p:cNvSpPr>
          <p:nvPr/>
        </p:nvSpPr>
        <p:spPr bwMode="auto">
          <a:xfrm rot="21131061">
            <a:off x="-71588" y="1814022"/>
            <a:ext cx="3908866" cy="149579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PLAN:</a:t>
            </a:r>
          </a:p>
          <a:p>
            <a:pPr algn="ctr">
              <a:lnSpc>
                <a:spcPct val="95000"/>
              </a:lnSpc>
            </a:pPr>
            <a:r>
              <a:rPr lang="en-US" altLang="en-US" sz="3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estudiar</a:t>
            </a:r>
            <a:r>
              <a:rPr lang="en-US" alt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textos</a:t>
            </a:r>
            <a:endParaRPr lang="en-US" altLang="en-US" sz="3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altLang="en-US" sz="3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4732614"/>
      </p:ext>
    </p:extLst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>
            <a:extLst>
              <a:ext uri="{FF2B5EF4-FFF2-40B4-BE49-F238E27FC236}">
                <a16:creationId xmlns:a16="http://schemas.microsoft.com/office/drawing/2014/main" id="{6262BF54-7FF8-86A3-8C1C-F67057334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1"/>
            <a:ext cx="1752600" cy="679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MUJER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</a:t>
            </a: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3:15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2E6431D5-14C1-7F9B-3148-7E1B06089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1"/>
            <a:ext cx="1828800" cy="92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400" b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ABRAHAM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12:1-3; 22:18</a:t>
            </a:r>
          </a:p>
        </p:txBody>
      </p:sp>
      <p:sp>
        <p:nvSpPr>
          <p:cNvPr id="101380" name="Text Box 4">
            <a:extLst>
              <a:ext uri="{FF2B5EF4-FFF2-40B4-BE49-F238E27FC236}">
                <a16:creationId xmlns:a16="http://schemas.microsoft.com/office/drawing/2014/main" id="{86700247-045A-FDE8-D502-EC4BB78EE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1"/>
            <a:ext cx="1524000" cy="679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400" b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ISAAC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26:4</a:t>
            </a:r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F30BF58C-B5F0-0309-0DAB-0FD7CE390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1"/>
            <a:ext cx="1524000" cy="679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400" b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28:12-14</a:t>
            </a:r>
          </a:p>
        </p:txBody>
      </p:sp>
      <p:sp>
        <p:nvSpPr>
          <p:cNvPr id="101382" name="Text Box 6">
            <a:extLst>
              <a:ext uri="{FF2B5EF4-FFF2-40B4-BE49-F238E27FC236}">
                <a16:creationId xmlns:a16="http://schemas.microsoft.com/office/drawing/2014/main" id="{81C26E7F-E85C-2D73-124C-CE7AB91A6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67201"/>
            <a:ext cx="1524000" cy="679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JUDA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49:9-10</a:t>
            </a:r>
          </a:p>
        </p:txBody>
      </p:sp>
      <p:sp>
        <p:nvSpPr>
          <p:cNvPr id="101383" name="Text Box 7">
            <a:extLst>
              <a:ext uri="{FF2B5EF4-FFF2-40B4-BE49-F238E27FC236}">
                <a16:creationId xmlns:a16="http://schemas.microsoft.com/office/drawing/2014/main" id="{C332031D-B1C0-4A32-25D1-6AF8DD8B2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81601"/>
            <a:ext cx="2057400" cy="66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2Sam.7:12-17</a:t>
            </a:r>
          </a:p>
        </p:txBody>
      </p:sp>
      <p:sp>
        <p:nvSpPr>
          <p:cNvPr id="101385" name="Text Box 9">
            <a:extLst>
              <a:ext uri="{FF2B5EF4-FFF2-40B4-BE49-F238E27FC236}">
                <a16:creationId xmlns:a16="http://schemas.microsoft.com/office/drawing/2014/main" id="{1C7DAD7D-426B-ACD9-7B66-BF7EACD87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799" y="2895600"/>
            <a:ext cx="2120805" cy="161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JESUS</a:t>
            </a:r>
          </a:p>
          <a:p>
            <a:pPr algn="ctr">
              <a:lnSpc>
                <a:spcPct val="95000"/>
              </a:lnSpc>
            </a:pPr>
            <a:r>
              <a:rPr lang="en-US" altLang="en-US" sz="2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4:1-4</a:t>
            </a:r>
          </a:p>
          <a:p>
            <a:pPr algn="ctr">
              <a:lnSpc>
                <a:spcPct val="9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Heb. 2:14-15</a:t>
            </a:r>
          </a:p>
          <a:p>
            <a:pPr algn="ctr">
              <a:lnSpc>
                <a:spcPct val="9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2Tim. 1:10</a:t>
            </a:r>
          </a:p>
          <a:p>
            <a:pPr algn="ctr">
              <a:lnSpc>
                <a:spcPct val="9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1Cor.15:54-57</a:t>
            </a:r>
          </a:p>
        </p:txBody>
      </p:sp>
      <p:sp>
        <p:nvSpPr>
          <p:cNvPr id="101386" name="Line 10">
            <a:extLst>
              <a:ext uri="{FF2B5EF4-FFF2-40B4-BE49-F238E27FC236}">
                <a16:creationId xmlns:a16="http://schemas.microsoft.com/office/drawing/2014/main" id="{E6485097-2EA7-DA78-6D4F-312041795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57200"/>
            <a:ext cx="6629400" cy="2438400"/>
          </a:xfrm>
          <a:prstGeom prst="line">
            <a:avLst/>
          </a:prstGeom>
          <a:noFill/>
          <a:ln w="76200">
            <a:solidFill>
              <a:srgbClr val="CDD98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7" name="Line 11">
            <a:extLst>
              <a:ext uri="{FF2B5EF4-FFF2-40B4-BE49-F238E27FC236}">
                <a16:creationId xmlns:a16="http://schemas.microsoft.com/office/drawing/2014/main" id="{A1850858-13B5-579E-DE4F-F9E6E9FB9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447800"/>
            <a:ext cx="5867400" cy="1676400"/>
          </a:xfrm>
          <a:prstGeom prst="line">
            <a:avLst/>
          </a:prstGeom>
          <a:noFill/>
          <a:ln w="76200">
            <a:solidFill>
              <a:srgbClr val="CDD98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8" name="Line 12">
            <a:extLst>
              <a:ext uri="{FF2B5EF4-FFF2-40B4-BE49-F238E27FC236}">
                <a16:creationId xmlns:a16="http://schemas.microsoft.com/office/drawing/2014/main" id="{772B3F85-D10E-E162-7331-45F142680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438400"/>
            <a:ext cx="6096000" cy="1066800"/>
          </a:xfrm>
          <a:prstGeom prst="line">
            <a:avLst/>
          </a:prstGeom>
          <a:noFill/>
          <a:ln w="76200">
            <a:solidFill>
              <a:srgbClr val="CDD98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9" name="Line 13">
            <a:extLst>
              <a:ext uri="{FF2B5EF4-FFF2-40B4-BE49-F238E27FC236}">
                <a16:creationId xmlns:a16="http://schemas.microsoft.com/office/drawing/2014/main" id="{08D9D9A5-394F-E356-D5AD-1C1FFD7EA3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429000"/>
            <a:ext cx="6019800" cy="381000"/>
          </a:xfrm>
          <a:prstGeom prst="line">
            <a:avLst/>
          </a:prstGeom>
          <a:noFill/>
          <a:ln w="76200">
            <a:solidFill>
              <a:srgbClr val="CDD98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90" name="Line 14">
            <a:extLst>
              <a:ext uri="{FF2B5EF4-FFF2-40B4-BE49-F238E27FC236}">
                <a16:creationId xmlns:a16="http://schemas.microsoft.com/office/drawing/2014/main" id="{4148BB6B-DE69-9198-3236-FB509D60A1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4191000"/>
            <a:ext cx="5943600" cy="228600"/>
          </a:xfrm>
          <a:prstGeom prst="line">
            <a:avLst/>
          </a:prstGeom>
          <a:noFill/>
          <a:ln w="76200">
            <a:solidFill>
              <a:srgbClr val="CDD98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93" name="Text Box 17">
            <a:extLst>
              <a:ext uri="{FF2B5EF4-FFF2-40B4-BE49-F238E27FC236}">
                <a16:creationId xmlns:a16="http://schemas.microsoft.com/office/drawing/2014/main" id="{06E595FB-C879-F2F3-285C-686312747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700" y="1018844"/>
            <a:ext cx="1752599" cy="61555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4:4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Rom. 16:20</a:t>
            </a:r>
          </a:p>
        </p:txBody>
      </p:sp>
      <p:sp>
        <p:nvSpPr>
          <p:cNvPr id="101394" name="Text Box 18">
            <a:extLst>
              <a:ext uri="{FF2B5EF4-FFF2-40B4-BE49-F238E27FC236}">
                <a16:creationId xmlns:a16="http://schemas.microsoft.com/office/drawing/2014/main" id="{5970A556-74D5-E0EE-5BAF-DB98A5D52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199" y="1752601"/>
            <a:ext cx="2057399" cy="61555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3:25-26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en-US" sz="2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3:15ff</a:t>
            </a:r>
          </a:p>
        </p:txBody>
      </p:sp>
      <p:sp>
        <p:nvSpPr>
          <p:cNvPr id="101395" name="Text Box 19">
            <a:extLst>
              <a:ext uri="{FF2B5EF4-FFF2-40B4-BE49-F238E27FC236}">
                <a16:creationId xmlns:a16="http://schemas.microsoft.com/office/drawing/2014/main" id="{8D01F3FE-EF56-4850-C689-116BC6BDE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805" y="2592422"/>
            <a:ext cx="1574895" cy="61555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1:1-2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Rom. 9:7</a:t>
            </a:r>
          </a:p>
        </p:txBody>
      </p:sp>
      <p:sp>
        <p:nvSpPr>
          <p:cNvPr id="101396" name="Text Box 20">
            <a:extLst>
              <a:ext uri="{FF2B5EF4-FFF2-40B4-BE49-F238E27FC236}">
                <a16:creationId xmlns:a16="http://schemas.microsoft.com/office/drawing/2014/main" id="{38E5A7FA-38EA-8DD7-F6C1-EA0ADF407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799" y="3429001"/>
            <a:ext cx="1389613" cy="35394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1:1-2</a:t>
            </a:r>
          </a:p>
        </p:txBody>
      </p:sp>
      <p:sp>
        <p:nvSpPr>
          <p:cNvPr id="101397" name="Text Box 21">
            <a:extLst>
              <a:ext uri="{FF2B5EF4-FFF2-40B4-BE49-F238E27FC236}">
                <a16:creationId xmlns:a16="http://schemas.microsoft.com/office/drawing/2014/main" id="{3EBC2794-B6B0-AEC6-E4FF-66938D408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007117"/>
            <a:ext cx="2514600" cy="61555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Hb.7:11-17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Lc.3:33;  </a:t>
            </a:r>
            <a:r>
              <a:rPr lang="en-US" altLang="en-US" sz="2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</a:t>
            </a: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5:5 </a:t>
            </a:r>
          </a:p>
        </p:txBody>
      </p:sp>
      <p:sp>
        <p:nvSpPr>
          <p:cNvPr id="101402" name="AutoShape 26">
            <a:extLst>
              <a:ext uri="{FF2B5EF4-FFF2-40B4-BE49-F238E27FC236}">
                <a16:creationId xmlns:a16="http://schemas.microsoft.com/office/drawing/2014/main" id="{9B54A758-FCE4-7F30-4086-E1A78747B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3" y="561976"/>
            <a:ext cx="4572000" cy="1143000"/>
          </a:xfrm>
          <a:prstGeom prst="roundRect">
            <a:avLst>
              <a:gd name="adj" fmla="val 16667"/>
            </a:avLst>
          </a:prstGeom>
          <a:solidFill>
            <a:srgbClr val="DEDEA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RASTREANDO la</a:t>
            </a:r>
          </a:p>
          <a:p>
            <a:pPr algn="ctr"/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 'DE LA SEMILLA'</a:t>
            </a:r>
          </a:p>
          <a:p>
            <a:pPr algn="ctr">
              <a:lnSpc>
                <a:spcPct val="85000"/>
              </a:lnSpc>
            </a:pP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desde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Eva a Jesús -</a:t>
            </a:r>
          </a:p>
        </p:txBody>
      </p:sp>
      <p:sp>
        <p:nvSpPr>
          <p:cNvPr id="2" name="Line 20">
            <a:extLst>
              <a:ext uri="{FF2B5EF4-FFF2-40B4-BE49-F238E27FC236}">
                <a16:creationId xmlns:a16="http://schemas.microsoft.com/office/drawing/2014/main" id="{5EE9A51B-56A4-B83A-739D-6237B2C914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799" y="4544945"/>
            <a:ext cx="6019800" cy="792424"/>
          </a:xfrm>
          <a:prstGeom prst="line">
            <a:avLst/>
          </a:prstGeom>
          <a:noFill/>
          <a:ln w="76200">
            <a:solidFill>
              <a:srgbClr val="CDD98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 Box 21">
            <a:extLst>
              <a:ext uri="{FF2B5EF4-FFF2-40B4-BE49-F238E27FC236}">
                <a16:creationId xmlns:a16="http://schemas.microsoft.com/office/drawing/2014/main" id="{53EAF61F-5FDC-772F-2B0E-465EACD55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198" y="4746221"/>
            <a:ext cx="2819400" cy="61555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Lc.1:31ff; </a:t>
            </a:r>
            <a:r>
              <a:rPr lang="en-US" altLang="en-US" sz="2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2:30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Apoc.5:5; 22:16</a:t>
            </a:r>
          </a:p>
        </p:txBody>
      </p:sp>
      <p:sp>
        <p:nvSpPr>
          <p:cNvPr id="6" name="Text Box 24">
            <a:extLst>
              <a:ext uri="{FF2B5EF4-FFF2-40B4-BE49-F238E27FC236}">
                <a16:creationId xmlns:a16="http://schemas.microsoft.com/office/drawing/2014/main" id="{56FB1563-2F57-0DFE-05AF-C7D2AF920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75" y="5987095"/>
            <a:ext cx="3843530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GOD</a:t>
            </a:r>
          </a:p>
          <a:p>
            <a:pPr algn="ctr">
              <a:lnSpc>
                <a:spcPct val="85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Sal.2:6f; Isa.7:14; 9:6f</a:t>
            </a:r>
          </a:p>
        </p:txBody>
      </p:sp>
      <p:sp>
        <p:nvSpPr>
          <p:cNvPr id="7" name="Line 25">
            <a:extLst>
              <a:ext uri="{FF2B5EF4-FFF2-40B4-BE49-F238E27FC236}">
                <a16:creationId xmlns:a16="http://schemas.microsoft.com/office/drawing/2014/main" id="{9F111F2A-F4C5-728D-91BF-1B95742ACB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590960"/>
            <a:ext cx="7315200" cy="1565690"/>
          </a:xfrm>
          <a:prstGeom prst="line">
            <a:avLst/>
          </a:prstGeom>
          <a:noFill/>
          <a:ln w="76200">
            <a:solidFill>
              <a:srgbClr val="CDD98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26">
            <a:extLst>
              <a:ext uri="{FF2B5EF4-FFF2-40B4-BE49-F238E27FC236}">
                <a16:creationId xmlns:a16="http://schemas.microsoft.com/office/drawing/2014/main" id="{C6B128F8-2D4C-EC06-A824-C0E9A1C63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460920"/>
            <a:ext cx="3416254" cy="61555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Lc.1:31ff; </a:t>
            </a:r>
            <a:r>
              <a:rPr lang="en-US" altLang="en-US" sz="2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13:32-33</a:t>
            </a:r>
          </a:p>
          <a:p>
            <a:pPr algn="ctr">
              <a:lnSpc>
                <a:spcPct val="85000"/>
              </a:lnSpc>
            </a:pPr>
            <a:r>
              <a:rPr lang="en-US" alt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Heb.1:5; Rom.1:1-4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96160716-4C37-AA80-12C3-03578D2B4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053" y="5515538"/>
            <a:ext cx="7821168" cy="56323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1:18-23; Lc.1:31ff; Hech. 2:36; 4:24-26; 13:32-33; Gal.4:4-6</a:t>
            </a:r>
          </a:p>
          <a:p>
            <a:pPr>
              <a:lnSpc>
                <a:spcPct val="85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Ef. 1:20-23; Fil. 2:9; Rom.1:1-4; Heb. 1:5; Apoc.. 17:14; 16:19</a:t>
            </a:r>
          </a:p>
        </p:txBody>
      </p:sp>
    </p:spTree>
    <p:extLst>
      <p:ext uri="{BB962C8B-B14F-4D97-AF65-F5344CB8AC3E}">
        <p14:creationId xmlns:p14="http://schemas.microsoft.com/office/powerpoint/2010/main" val="397095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6" name="Picture 2">
            <a:extLst>
              <a:ext uri="{FF2B5EF4-FFF2-40B4-BE49-F238E27FC236}">
                <a16:creationId xmlns:a16="http://schemas.microsoft.com/office/drawing/2014/main" id="{0CF24C51-2651-128C-5C02-AF2994611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6578">
            <a:off x="3962401" y="533400"/>
            <a:ext cx="2843213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987" name="Picture 3">
            <a:extLst>
              <a:ext uri="{FF2B5EF4-FFF2-40B4-BE49-F238E27FC236}">
                <a16:creationId xmlns:a16="http://schemas.microsoft.com/office/drawing/2014/main" id="{6CF51C44-C469-DF08-7C69-601CE06EF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16667" r="6250" b="8333"/>
          <a:stretch>
            <a:fillRect/>
          </a:stretch>
        </p:blipFill>
        <p:spPr bwMode="auto">
          <a:xfrm>
            <a:off x="6151888" y="826780"/>
            <a:ext cx="5938853" cy="28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988" name="Oval 4">
            <a:extLst>
              <a:ext uri="{FF2B5EF4-FFF2-40B4-BE49-F238E27FC236}">
                <a16:creationId xmlns:a16="http://schemas.microsoft.com/office/drawing/2014/main" id="{BA992B92-C9E7-F5EC-8FD9-9F1568C89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6557" y="176261"/>
            <a:ext cx="6149514" cy="3886200"/>
          </a:xfrm>
          <a:prstGeom prst="ellipse">
            <a:avLst/>
          </a:prstGeom>
          <a:solidFill>
            <a:schemeClr val="bg1">
              <a:alpha val="48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989" name="Line 5">
            <a:extLst>
              <a:ext uri="{FF2B5EF4-FFF2-40B4-BE49-F238E27FC236}">
                <a16:creationId xmlns:a16="http://schemas.microsoft.com/office/drawing/2014/main" id="{EA41EDE0-C3F6-8DF6-4600-7D79865697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914400"/>
            <a:ext cx="3505200" cy="2514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0" name="Line 6">
            <a:extLst>
              <a:ext uri="{FF2B5EF4-FFF2-40B4-BE49-F238E27FC236}">
                <a16:creationId xmlns:a16="http://schemas.microsoft.com/office/drawing/2014/main" id="{67002640-7842-F923-6031-0616B8E3D7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828800"/>
            <a:ext cx="2895600" cy="1828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1" name="Line 7">
            <a:extLst>
              <a:ext uri="{FF2B5EF4-FFF2-40B4-BE49-F238E27FC236}">
                <a16:creationId xmlns:a16="http://schemas.microsoft.com/office/drawing/2014/main" id="{913DCA27-957B-B492-62B7-1269524B1B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438400"/>
            <a:ext cx="27432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2" name="Line 8">
            <a:extLst>
              <a:ext uri="{FF2B5EF4-FFF2-40B4-BE49-F238E27FC236}">
                <a16:creationId xmlns:a16="http://schemas.microsoft.com/office/drawing/2014/main" id="{85EB9E05-49E8-EAE6-4B32-D8E08B9D5A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743200"/>
            <a:ext cx="8382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3" name="Line 9">
            <a:extLst>
              <a:ext uri="{FF2B5EF4-FFF2-40B4-BE49-F238E27FC236}">
                <a16:creationId xmlns:a16="http://schemas.microsoft.com/office/drawing/2014/main" id="{04FF8FAC-E320-2C0D-922D-0F2E9DC100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10668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4" name="Line 10">
            <a:extLst>
              <a:ext uri="{FF2B5EF4-FFF2-40B4-BE49-F238E27FC236}">
                <a16:creationId xmlns:a16="http://schemas.microsoft.com/office/drawing/2014/main" id="{9CF18515-2ACE-1EFB-8082-07EE12DA1A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657600"/>
            <a:ext cx="167640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5" name="Line 11">
            <a:extLst>
              <a:ext uri="{FF2B5EF4-FFF2-40B4-BE49-F238E27FC236}">
                <a16:creationId xmlns:a16="http://schemas.microsoft.com/office/drawing/2014/main" id="{5872DE33-46B5-0A91-2F7A-EC6629FC5D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86200"/>
            <a:ext cx="220980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6" name="Line 12">
            <a:extLst>
              <a:ext uri="{FF2B5EF4-FFF2-40B4-BE49-F238E27FC236}">
                <a16:creationId xmlns:a16="http://schemas.microsoft.com/office/drawing/2014/main" id="{B9E0252C-2898-1943-6DD2-7C3D4B032F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962400"/>
            <a:ext cx="26670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7" name="Line 13">
            <a:extLst>
              <a:ext uri="{FF2B5EF4-FFF2-40B4-BE49-F238E27FC236}">
                <a16:creationId xmlns:a16="http://schemas.microsoft.com/office/drawing/2014/main" id="{1C71892C-2EBE-F1BC-4F90-7BCBA37CBF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327660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8" name="Line 14">
            <a:extLst>
              <a:ext uri="{FF2B5EF4-FFF2-40B4-BE49-F238E27FC236}">
                <a16:creationId xmlns:a16="http://schemas.microsoft.com/office/drawing/2014/main" id="{39325826-1CCB-BFCB-2F18-CB9C225B64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581400"/>
            <a:ext cx="4724400" cy="2667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9" name="Line 15">
            <a:extLst>
              <a:ext uri="{FF2B5EF4-FFF2-40B4-BE49-F238E27FC236}">
                <a16:creationId xmlns:a16="http://schemas.microsoft.com/office/drawing/2014/main" id="{02E9E762-75D9-22F9-9A00-A6EF9902E6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048000"/>
            <a:ext cx="9906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0000" name="Picture 16">
            <a:extLst>
              <a:ext uri="{FF2B5EF4-FFF2-40B4-BE49-F238E27FC236}">
                <a16:creationId xmlns:a16="http://schemas.microsoft.com/office/drawing/2014/main" id="{FA9838E1-DBE7-B524-4D18-10A501805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47" y="2895600"/>
            <a:ext cx="507843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001" name="Text Box 17">
            <a:extLst>
              <a:ext uri="{FF2B5EF4-FFF2-40B4-BE49-F238E27FC236}">
                <a16:creationId xmlns:a16="http://schemas.microsoft.com/office/drawing/2014/main" id="{2B35A8CE-639F-9E09-7281-4C36B3F43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7" y="4222207"/>
            <a:ext cx="3581400" cy="14465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400" dirty="0">
                <a:solidFill>
                  <a:schemeClr val="bg1"/>
                </a:solidFill>
              </a:rPr>
              <a:t>Salmo 2</a:t>
            </a:r>
          </a:p>
          <a:p>
            <a:pPr algn="ctr"/>
            <a:r>
              <a:rPr lang="en-US" altLang="en-US" sz="4400" dirty="0">
                <a:solidFill>
                  <a:schemeClr val="bg1"/>
                </a:solidFill>
              </a:rPr>
              <a:t>Salmo 110</a:t>
            </a:r>
          </a:p>
        </p:txBody>
      </p:sp>
      <p:sp>
        <p:nvSpPr>
          <p:cNvPr id="170002" name="Text Box 18">
            <a:extLst>
              <a:ext uri="{FF2B5EF4-FFF2-40B4-BE49-F238E27FC236}">
                <a16:creationId xmlns:a16="http://schemas.microsoft.com/office/drawing/2014/main" id="{8463B78D-4A09-DBFD-823D-9A6D83B9C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3039" y="391805"/>
            <a:ext cx="4724400" cy="6413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 dirty="0" err="1">
                <a:solidFill>
                  <a:srgbClr val="FFCC00"/>
                </a:solidFill>
                <a:latin typeface="Ravie" panose="04040805050809020602" pitchFamily="82" charset="0"/>
              </a:rPr>
              <a:t>Iluminando</a:t>
            </a:r>
            <a:endParaRPr lang="en-US" altLang="en-US" sz="3600" dirty="0">
              <a:solidFill>
                <a:srgbClr val="FFCC00"/>
              </a:solidFill>
              <a:latin typeface="Ravie" panose="04040805050809020602" pitchFamily="82" charset="0"/>
            </a:endParaRPr>
          </a:p>
        </p:txBody>
      </p:sp>
      <p:sp>
        <p:nvSpPr>
          <p:cNvPr id="170003" name="Text Box 19">
            <a:extLst>
              <a:ext uri="{FF2B5EF4-FFF2-40B4-BE49-F238E27FC236}">
                <a16:creationId xmlns:a16="http://schemas.microsoft.com/office/drawing/2014/main" id="{82A9F888-0F4E-9107-790B-831D039BC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489" y="1054796"/>
            <a:ext cx="4827501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1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2:36; 4:23-28; 13:32-33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28:18; 1 Cor. 15:25-28 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Ef. 1:21; Col. 2:20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Fil. 2:9-11; 1 Tim. 6:15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Heb. 1:3; 1 Ped. 3:22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Apoc. 1:5; 17:14; 19:16</a:t>
            </a:r>
          </a:p>
          <a:p>
            <a:pPr algn="ctr"/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</a:t>
            </a:r>
            <a:r>
              <a:rPr lang="en-US" altLang="en-US" sz="21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</a:t>
            </a:r>
            <a:r>
              <a:rPr lang="en-US" altLang="en-US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1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endParaRPr lang="en-US" altLang="en-US" sz="2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0004" name="Rectangle 20">
            <a:extLst>
              <a:ext uri="{FF2B5EF4-FFF2-40B4-BE49-F238E27FC236}">
                <a16:creationId xmlns:a16="http://schemas.microsoft.com/office/drawing/2014/main" id="{8395B7AC-E192-BFC4-CA98-2AA904C85C60}"/>
              </a:ext>
            </a:extLst>
          </p:cNvPr>
          <p:cNvSpPr>
            <a:spLocks noChangeArrowheads="1"/>
          </p:cNvSpPr>
          <p:nvPr/>
        </p:nvSpPr>
        <p:spPr bwMode="auto">
          <a:xfrm rot="21127898">
            <a:off x="6730685" y="4574853"/>
            <a:ext cx="5295474" cy="2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Tales textos son puntos de referencia para mostrarnos ambos el alcance del A.T. y el diseño de Dios, desde el principio, para traer la salvación a través de Jesús.</a:t>
            </a:r>
            <a:endParaRPr lang="en-US" altLang="en-US" sz="3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0005" name="Rectangle 21">
            <a:extLst>
              <a:ext uri="{FF2B5EF4-FFF2-40B4-BE49-F238E27FC236}">
                <a16:creationId xmlns:a16="http://schemas.microsoft.com/office/drawing/2014/main" id="{656F4494-144E-7665-87B2-D07B5ED6EC64}"/>
              </a:ext>
            </a:extLst>
          </p:cNvPr>
          <p:cNvSpPr>
            <a:spLocks noChangeArrowheads="1"/>
          </p:cNvSpPr>
          <p:nvPr/>
        </p:nvSpPr>
        <p:spPr bwMode="auto">
          <a:xfrm rot="21131061">
            <a:off x="-71588" y="1814022"/>
            <a:ext cx="3908866" cy="149579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PLAN:</a:t>
            </a:r>
          </a:p>
          <a:p>
            <a:pPr algn="ctr">
              <a:lnSpc>
                <a:spcPct val="95000"/>
              </a:lnSpc>
            </a:pPr>
            <a:r>
              <a:rPr lang="en-US" altLang="en-US" sz="3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estudiar</a:t>
            </a:r>
            <a:r>
              <a:rPr lang="en-US" alt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textos</a:t>
            </a:r>
            <a:endParaRPr lang="en-US" altLang="en-US" sz="3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altLang="en-US" sz="3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7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700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7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10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1000"/>
                                        <p:tgtEl>
                                          <p:spTgt spid="17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365D27C6-BCBE-4E09-AD64-F5B7DD362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6995"/>
            <a:ext cx="8229600" cy="6481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2 - </a:t>
            </a:r>
            <a:r>
              <a:rPr lang="es-E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¿Por qué se amotinan las </a:t>
            </a:r>
            <a:r>
              <a:rPr lang="es-ES" altLang="en-US" sz="23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gentes,Y</a:t>
            </a:r>
            <a:r>
              <a:rPr lang="es-E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pueblos piensan cosas vanas?  Se levantarán los reyes de la </a:t>
            </a:r>
            <a:r>
              <a:rPr lang="es-ES" altLang="en-US" sz="23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tierra,Y</a:t>
            </a:r>
            <a:r>
              <a:rPr lang="es-E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príncipes consultarán unidos contra Jehová y contra su ungido, diciendo:  Rompamos sus ligaduras, y echemos de nosotros sus cuerdas.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El que mora en los cielos se reirá;  El Señor se burlará de ellos. Luego hablará a ellos en su </a:t>
            </a:r>
            <a:r>
              <a:rPr lang="es-ES" altLang="en-US" sz="23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furor,Y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turbará con su ira.  Pero yo he puesto mi rey Sobre Sion, mi santo monte.  Yo publicaré el </a:t>
            </a:r>
            <a:r>
              <a:rPr lang="es-ES" altLang="en-US" sz="23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decreto;Jehová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 ha dicho: Mi hijo eres tú; yo te engendré hoy. Pídeme, y te daré por herencia las naciones, y como posesión tuya los confines de la tierra.  Los quebrantarás con vara de hierro; como vasija de alfarero los desmenuzarás.  Ahora, pues, oh reyes, sed prudentes; admitid amonestación, jueces de la tierra. Servid a Jehová con temor, y alegraos con temblor.  Honrad al Hijo, para que no se enoje, y perezcáis en el camino; pues se inflama de pronto su ira. Bienaventurados todos los que en él confían.</a:t>
            </a:r>
          </a:p>
        </p:txBody>
      </p:sp>
      <p:sp>
        <p:nvSpPr>
          <p:cNvPr id="131087" name="Rectangle 15">
            <a:extLst>
              <a:ext uri="{FF2B5EF4-FFF2-40B4-BE49-F238E27FC236}">
                <a16:creationId xmlns:a16="http://schemas.microsoft.com/office/drawing/2014/main" id="{6BEF5D31-24C3-43E5-2B70-3F2D63008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5110" y="304800"/>
            <a:ext cx="3810000" cy="6109365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300" b="1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3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4:24-30</a:t>
            </a:r>
            <a:endParaRPr lang="en-US" altLang="en-US" sz="23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Pedro </a:t>
            </a:r>
            <a:r>
              <a:rPr lang="en-US" altLang="en-US" sz="23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cita</a:t>
            </a:r>
            <a:r>
              <a:rPr lang="en-U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Sal 2 </a:t>
            </a:r>
          </a:p>
          <a:p>
            <a:pPr algn="ctr"/>
            <a:r>
              <a:rPr lang="en-US" altLang="en-US" sz="23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Explica</a:t>
            </a:r>
            <a:r>
              <a:rPr lang="en-U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3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3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cumplimiento</a:t>
            </a:r>
            <a:r>
              <a:rPr lang="en-U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3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vv. 27-28</a:t>
            </a:r>
          </a:p>
          <a:p>
            <a:pPr algn="ctr"/>
            <a:r>
              <a:rPr lang="en-US" altLang="en-US" sz="23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 4:27-28</a:t>
            </a:r>
            <a:endParaRPr lang="en-US" altLang="en-US" sz="23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altLang="en-US" sz="23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verdaderamente se unieron en esta ciudad contra tu santo Hijo Jesús, a quien ungiste, Herodes y Poncio Pilato, con los gentiles y el pueblo de Israel, para hacer cuanto tu mano y tu consejo habían antes determinado que sucediera.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1310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131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131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131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131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87" grpId="0" uiExpan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365D27C6-BCBE-4E09-AD64-F5B7DD362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6995"/>
            <a:ext cx="8001000" cy="6481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2 - 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¿Por qué se amotinan las </a:t>
            </a:r>
            <a:r>
              <a:rPr lang="es-ES" altLang="en-US" sz="23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gentes,Y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pueblos piensan cosas vanas?  Se levantarán los reyes de la </a:t>
            </a:r>
            <a:r>
              <a:rPr lang="es-ES" altLang="en-US" sz="23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tierra,Y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príncipes consultarán unidos contra Jehová y contra su ungido, diciendo:  Rompamos sus ligaduras, y echemos de nosotros sus cuerdas.  </a:t>
            </a:r>
            <a:r>
              <a:rPr lang="es-E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que mora en los cielos se reirá;  El Señor se burlará de ellos. Luego hablará a ellos en su </a:t>
            </a:r>
            <a:r>
              <a:rPr lang="es-ES" altLang="en-US" sz="23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furor,Y</a:t>
            </a:r>
            <a:r>
              <a:rPr lang="es-E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turbará con su ira.  Pero yo he puesto mi rey Sobre Sion, mi santo monte.  Yo publicaré el decreto; Jehová me ha dicho: Mi hijo eres tú; yo te engendré hoy.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Pídeme, y te daré por herencia las naciones, y como posesión tuya los confines de la tierra.  Los quebrantarás con vara de hierro; como vasija de alfarero los desmenuzarás.  Ahora, pues, oh reyes, sed prudentes; admitid amonestación, jueces de la tierra. Servid a Jehová con temor, y alegraos con temblor.  Honrad al Hijo, para que no se enoje, y perezcáis en el camino; pues se inflama de pronto su ira. Bienaventurados todos los que en él confían.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5EC881B-9C77-4F86-EB34-2B3FF9EC0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0"/>
            <a:ext cx="4267200" cy="1231106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000" b="1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4:24-30</a:t>
            </a:r>
            <a:endParaRPr lang="en-US" alt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Herodes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Pilato (Israel/</a:t>
            </a: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gentiles) </a:t>
            </a: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conspiraron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matar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Ungido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9039AA-DAE7-5927-DAF5-67750CBC4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309173"/>
            <a:ext cx="4267200" cy="2554545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se ríe/mofa del esfuerzo de ellos al resucitar a Su Hijo.  A pesar de las acciones de ellos, Él estableció a Su Rey en el trono de Sion, llamando al Rey ‘mi Hijo' cuando Él lo levantó de los muertos. 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s-CO" alt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plicado</a:t>
            </a:r>
            <a:r>
              <a:rPr lang="es-CO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así en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b="1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13:32-33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Heb. 1:5</a:t>
            </a: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68B77615-21A2-2874-B04A-21EB4C8429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2438400"/>
            <a:ext cx="3200400" cy="380999"/>
          </a:xfrm>
          <a:prstGeom prst="line">
            <a:avLst/>
          </a:prstGeom>
          <a:noFill/>
          <a:ln w="1016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A4EA57D3-34E4-8640-B292-2C28D93149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124200"/>
            <a:ext cx="4038600" cy="380999"/>
          </a:xfrm>
          <a:prstGeom prst="line">
            <a:avLst/>
          </a:prstGeom>
          <a:noFill/>
          <a:ln w="1016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CD78285-BA92-1631-7540-3809B0889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021940"/>
            <a:ext cx="4267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/>
            <a:r>
              <a:rPr lang="es-ES" sz="2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la ha cumplido al resucitar a Jesús, como también está escrito en el salmo segundo: </a:t>
            </a:r>
            <a:r>
              <a:rPr lang="es-ES" sz="20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 m</a:t>
            </a:r>
            <a:r>
              <a:rPr lang="es-CO" sz="20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ío</a:t>
            </a:r>
            <a:r>
              <a:rPr lang="es-CO" sz="20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eres Tú; y te he engendrado hoy…</a:t>
            </a:r>
          </a:p>
          <a:p>
            <a:pPr fontAlgn="base"/>
            <a:r>
              <a:rPr lang="es-ES" sz="20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¿a cuál de los ángeles dijo Dios jamás: </a:t>
            </a:r>
            <a:r>
              <a:rPr lang="es-ES" sz="2000" b="1" i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 mío eres tú</a:t>
            </a:r>
            <a:r>
              <a:rPr lang="es-ES" sz="20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ES" sz="2000" b="1" i="1" cap="small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 te he engendrado hoy</a:t>
            </a:r>
            <a:r>
              <a:rPr lang="es-ES" sz="20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0164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3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35E37472-1E04-5EAD-7013-15E49BD20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6995"/>
            <a:ext cx="8001000" cy="6481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2 - 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¿Por qué se amotinan las </a:t>
            </a:r>
            <a:r>
              <a:rPr lang="es-ES" altLang="en-US" sz="23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gentes,Y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pueblos piensan cosas vanas?  Se levantarán los reyes de la </a:t>
            </a:r>
            <a:r>
              <a:rPr lang="es-ES" altLang="en-US" sz="23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tierra,Y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príncipes consultarán unidos contra Jehová y contra su ungido, diciendo:  Rompamos sus ligaduras, y echemos de nosotros sus cuerdas.  </a:t>
            </a:r>
            <a:r>
              <a:rPr lang="es-E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que mora en los cielos se reirá;  El Señor se burlará de ellos. Luego hablará a ellos en su </a:t>
            </a:r>
            <a:r>
              <a:rPr lang="es-ES" altLang="en-US" sz="23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furor,Y</a:t>
            </a:r>
            <a:r>
              <a:rPr lang="es-E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turbará con su ira.  Pero yo he puesto mi rey Sobre Sion, mi santo monte.  Yo publicaré el decreto; Jehová me ha dicho: Mi hijo eres tú; yo te engendré hoy.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Pídeme, y te daré por herencia las naciones, y como posesión tuya los confines de la tierra.  Los quebrantarás con vara de hierro; como vasija de alfarero los desmenuzarás.  Ahora, pues, oh reyes, sed prudentes; admitid amonestación, jueces de la tierra. Servid a Jehová con temor, y alegraos con temblor.  Honrad al Hijo, para que no se enoje, y perezcáis en el camino; pues se inflama de pronto su ira. Bienaventurados todos los que en él confían.</a:t>
            </a:r>
          </a:p>
        </p:txBody>
      </p:sp>
      <p:sp>
        <p:nvSpPr>
          <p:cNvPr id="184324" name="Rectangle 4">
            <a:extLst>
              <a:ext uri="{FF2B5EF4-FFF2-40B4-BE49-F238E27FC236}">
                <a16:creationId xmlns:a16="http://schemas.microsoft.com/office/drawing/2014/main" id="{DB187D48-3E88-E99C-E557-DFAD21537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306000"/>
            <a:ext cx="4114800" cy="2246769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1:3-4 -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</a:t>
            </a:r>
            <a:r>
              <a:rPr lang="es-E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Hijo, </a:t>
            </a:r>
            <a:r>
              <a:rPr lang="es-E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 Señor Jesucristo</a:t>
            </a:r>
            <a:r>
              <a:rPr lang="es-E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era del </a:t>
            </a:r>
            <a:r>
              <a:rPr lang="es-E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linaje de David</a:t>
            </a:r>
            <a:r>
              <a:rPr lang="es-E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según la carne, que fue declarado </a:t>
            </a:r>
            <a:r>
              <a:rPr lang="es-E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 de Dios</a:t>
            </a:r>
            <a:r>
              <a:rPr lang="es-E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poder … por la resurrección de entre los muertos</a:t>
            </a:r>
          </a:p>
        </p:txBody>
      </p:sp>
      <p:sp>
        <p:nvSpPr>
          <p:cNvPr id="184327" name="Line 7">
            <a:extLst>
              <a:ext uri="{FF2B5EF4-FFF2-40B4-BE49-F238E27FC236}">
                <a16:creationId xmlns:a16="http://schemas.microsoft.com/office/drawing/2014/main" id="{9D7B0DFA-BE34-9DD6-BD21-F465CBFCAA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3734933"/>
            <a:ext cx="2362200" cy="2246768"/>
          </a:xfrm>
          <a:prstGeom prst="line">
            <a:avLst/>
          </a:prstGeom>
          <a:noFill/>
          <a:ln w="1016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C80948-3F5C-D727-2874-B6433E515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0"/>
            <a:ext cx="4267200" cy="1231106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000" b="1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4:24-30</a:t>
            </a:r>
            <a:endParaRPr lang="en-US" alt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Herodes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Pilato (Israel/</a:t>
            </a: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gentiles) </a:t>
            </a: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conspiraron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matar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US" altLang="en-US" sz="2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Ungido</a:t>
            </a:r>
            <a:r>
              <a:rPr lang="en-US" altLang="en-U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964CFD-A019-BA1E-35B9-00B9AFE53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309173"/>
            <a:ext cx="4267200" cy="2554545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se ríe/mofa del esfuerzo de ellos al levantar a Su Hijo.  A pesar de las acciones de ellos, Él estableció a Su Rey en el trono de Sion, llamando al Rey ‘mi Hijo' cuando Él lo levantó de los muertos. 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s-CO" alt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plicado</a:t>
            </a:r>
            <a:r>
              <a:rPr lang="es-CO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así en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b="1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13:32-33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sz="20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Heb. 1:5</a:t>
            </a: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183CA1C2-38AF-100F-8499-B3DA86EEC3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2438400"/>
            <a:ext cx="3200400" cy="380999"/>
          </a:xfrm>
          <a:prstGeom prst="line">
            <a:avLst/>
          </a:prstGeom>
          <a:noFill/>
          <a:ln w="1016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6870E3BE-0597-F7FC-D09F-50C9902F2C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124200"/>
            <a:ext cx="4038600" cy="380999"/>
          </a:xfrm>
          <a:prstGeom prst="line">
            <a:avLst/>
          </a:prstGeom>
          <a:noFill/>
          <a:ln w="1016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20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432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7" name="Rectangle 5">
            <a:extLst>
              <a:ext uri="{FF2B5EF4-FFF2-40B4-BE49-F238E27FC236}">
                <a16:creationId xmlns:a16="http://schemas.microsoft.com/office/drawing/2014/main" id="{64D10F81-F5F0-25F9-37E0-363AE26BB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306513"/>
            <a:ext cx="4267200" cy="590931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Entronizado a la mano derecha de Dios, Él gobierna sobre todo</a:t>
            </a:r>
            <a:endParaRPr lang="en-US" alt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1798" name="Text Box 6">
            <a:extLst>
              <a:ext uri="{FF2B5EF4-FFF2-40B4-BE49-F238E27FC236}">
                <a16:creationId xmlns:a16="http://schemas.microsoft.com/office/drawing/2014/main" id="{5E73831C-130E-40A7-612C-CAA591F8C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120597"/>
            <a:ext cx="4419600" cy="233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28:18 –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</a:t>
            </a:r>
            <a:endParaRPr lang="en-US" altLang="en-US" sz="1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Cor. 15:25-28 – </a:t>
            </a:r>
            <a:r>
              <a:rPr lang="en-US" altLang="en-US" sz="1800" b="1" u="sng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sujeto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Ef. 1:21 –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principado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poder</a:t>
            </a:r>
            <a:endParaRPr lang="en-US" altLang="en-US" sz="1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Col. 2:15 –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despojó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principados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Fil. 2:9-11 –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poder</a:t>
            </a:r>
            <a:endParaRPr lang="en-US" altLang="en-US" sz="1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Tim. 6:15 –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único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Soberano</a:t>
            </a:r>
            <a:endParaRPr lang="en-US" altLang="en-US" sz="1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Heb. 1:3 – 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 palabra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ustenta</a:t>
            </a:r>
            <a:r>
              <a:rPr lang="en-US" altLang="en-US" sz="1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endParaRPr lang="en-US" altLang="en-US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Pd. 3:22</a:t>
            </a:r>
            <a:r>
              <a:rPr lang="en-US" altLang="en-US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altLang="en-US" sz="17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autoridades</a:t>
            </a:r>
            <a:r>
              <a:rPr lang="en-US" altLang="en-US" sz="17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altLang="en-US" sz="17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potestades</a:t>
            </a:r>
            <a:endParaRPr lang="en-US" alt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Apoc.1:5;17:14;19:16 – </a:t>
            </a:r>
            <a:r>
              <a:rPr lang="en-US" altLang="en-US" sz="1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Soberano</a:t>
            </a:r>
            <a:endParaRPr lang="en-US" altLang="en-US" sz="1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E73FC42-6431-5945-5643-BA499E78B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6995"/>
            <a:ext cx="8001000" cy="6481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2 - 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¿Por qué se amotinan las </a:t>
            </a:r>
            <a:r>
              <a:rPr lang="es-ES" altLang="en-US" sz="23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gentes,Y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pueblos piensan cosas vanas?  Se levantarán los reyes de la </a:t>
            </a:r>
            <a:r>
              <a:rPr lang="es-ES" altLang="en-US" sz="23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tierra,Y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príncipes consultarán unidos contra Jehová y contra su ungido, diciendo:  Rompamos sus ligaduras, y echemos de nosotros sus cuerdas.  El que mora en los cielos se reirá;  El Señor se burlará de ellos. Luego hablará a ellos en su </a:t>
            </a:r>
            <a:r>
              <a:rPr lang="es-ES" altLang="en-US" sz="23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furor,Y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los turbará con su ira.  Pero yo he puesto mi rey Sobre Sion, mi santo monte.  Yo publicaré el decreto; Jehová me ha dicho: Mi hijo eres tú; yo te engendré hoy. </a:t>
            </a:r>
            <a:r>
              <a:rPr lang="es-E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Pídeme, y te daré por herencia las naciones, y como posesión tuya los confines de la tierra.  Los quebrantarás con vara de hierro; como vasija de alfarero los desmenuzarás.  Ahora, pues, oh reyes, sed prudentes; admitid amonestación, jueces de la tierra. Servid a Jehová con temor, y alegraos con temblor.  Honrad al Hijo, para que no se enoje, y perezcáis en el camino; pues se inflama de pronto su ira. Bienaventurados todos los que en él confían.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2FAA3D-70C4-F14B-4D31-9A8403B9C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0"/>
            <a:ext cx="4267200" cy="1117229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b="1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4:24-30</a:t>
            </a:r>
            <a:endParaRPr lang="en-US" alt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Herodes</a:t>
            </a:r>
            <a:r>
              <a:rPr lang="en-US" altLang="en-US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Pilato (Israel/</a:t>
            </a:r>
            <a:r>
              <a:rPr lang="en-US" altLang="en-US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gentiles) </a:t>
            </a:r>
            <a:r>
              <a:rPr lang="en-US" altLang="en-US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conspiraron</a:t>
            </a:r>
            <a:r>
              <a:rPr lang="en-US" altLang="en-US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matar</a:t>
            </a:r>
            <a:r>
              <a:rPr lang="en-US" altLang="en-US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US" altLang="en-US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Ungido</a:t>
            </a:r>
            <a:r>
              <a:rPr lang="en-US" altLang="en-US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48FB00-118A-974A-7B21-63845569A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193150"/>
            <a:ext cx="4267200" cy="2031325"/>
          </a:xfrm>
          <a:prstGeom prst="rect">
            <a:avLst/>
          </a:prstGeom>
          <a:solidFill>
            <a:srgbClr val="E0DF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se ríe/mofa del esfuerzo de ellos al levantar a Su Hijo.  A pesar de las acciones de ellos, Él estableció a Su Rey en el trono de Sion, llamando al Rey ‘mi Hijo' cuando Él lo levantó de los muertos. </a:t>
            </a:r>
            <a:r>
              <a:rPr lang="en-US" altLang="en-US" b="1" dirty="0" err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13:32-33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Heb. 1:5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61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161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1000"/>
                                        <p:tgtEl>
                                          <p:spTgt spid="161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1617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1000"/>
                                        <p:tgtEl>
                                          <p:spTgt spid="1617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1617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1000"/>
                                        <p:tgtEl>
                                          <p:spTgt spid="1617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1000"/>
                                        <p:tgtEl>
                                          <p:spTgt spid="1617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1000"/>
                                        <p:tgtEl>
                                          <p:spTgt spid="1617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7" grpId="0" animBg="1"/>
      <p:bldP spid="4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5" name="Text Box 5">
            <a:extLst>
              <a:ext uri="{FF2B5EF4-FFF2-40B4-BE49-F238E27FC236}">
                <a16:creationId xmlns:a16="http://schemas.microsoft.com/office/drawing/2014/main" id="{482A046F-11EC-720C-BA73-0A73AB88C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9571"/>
            <a:ext cx="2438400" cy="39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u="sng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 7:11-13</a:t>
            </a:r>
            <a:endParaRPr lang="en-US" altLang="en-US" sz="2200" b="1" u="sng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366" name="Text Box 6">
            <a:extLst>
              <a:ext uri="{FF2B5EF4-FFF2-40B4-BE49-F238E27FC236}">
                <a16:creationId xmlns:a16="http://schemas.microsoft.com/office/drawing/2014/main" id="{F4F0C84D-F291-7367-6C2D-5CF3874F7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44258"/>
            <a:ext cx="327660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David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reinará</a:t>
            </a:r>
            <a:r>
              <a:rPr lang="en-US" altLang="en-US" sz="2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siempre</a:t>
            </a:r>
            <a:endParaRPr lang="en-US" altLang="en-US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371" name="Text Box 11">
            <a:extLst>
              <a:ext uri="{FF2B5EF4-FFF2-40B4-BE49-F238E27FC236}">
                <a16:creationId xmlns:a16="http://schemas.microsoft.com/office/drawing/2014/main" id="{6DFF0D33-8CF3-AEC1-914A-56AF6204D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584" y="693392"/>
            <a:ext cx="4126523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1:30-33; </a:t>
            </a:r>
            <a:r>
              <a:rPr lang="en-US" altLang="en-US" sz="22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2:29-33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1:5</a:t>
            </a:r>
            <a:endParaRPr lang="en-US" altLang="en-US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385" name="AutoShape 25">
            <a:extLst>
              <a:ext uri="{FF2B5EF4-FFF2-40B4-BE49-F238E27FC236}">
                <a16:creationId xmlns:a16="http://schemas.microsoft.com/office/drawing/2014/main" id="{1F3B719A-8D5B-BF5C-E134-6021E32CE0B9}"/>
              </a:ext>
            </a:extLst>
          </p:cNvPr>
          <p:cNvSpPr>
            <a:spLocks/>
          </p:cNvSpPr>
          <p:nvPr/>
        </p:nvSpPr>
        <p:spPr bwMode="auto">
          <a:xfrm>
            <a:off x="7942384" y="705603"/>
            <a:ext cx="152400" cy="762000"/>
          </a:xfrm>
          <a:prstGeom prst="leftBracket">
            <a:avLst>
              <a:gd name="adj" fmla="val 36852"/>
            </a:avLst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86" name="Line 26">
            <a:extLst>
              <a:ext uri="{FF2B5EF4-FFF2-40B4-BE49-F238E27FC236}">
                <a16:creationId xmlns:a16="http://schemas.microsoft.com/office/drawing/2014/main" id="{BA01C242-CF0D-8E07-FA35-14E15303CF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816352"/>
            <a:ext cx="5427784" cy="2184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87" name="Text Box 27">
            <a:extLst>
              <a:ext uri="{FF2B5EF4-FFF2-40B4-BE49-F238E27FC236}">
                <a16:creationId xmlns:a16="http://schemas.microsoft.com/office/drawing/2014/main" id="{22EC19E7-6159-9321-77EC-83540B12E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92567"/>
            <a:ext cx="27197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Iluminados</a:t>
            </a: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endParaRPr lang="en-US" altLang="en-US" sz="24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388" name="Text Box 28">
            <a:extLst>
              <a:ext uri="{FF2B5EF4-FFF2-40B4-BE49-F238E27FC236}">
                <a16:creationId xmlns:a16="http://schemas.microsoft.com/office/drawing/2014/main" id="{6FF7E9D2-172F-8517-4491-6412FC727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Jesús: hijo de Abraham, hijo de David, Hijo de Dios – Soberano del Universo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4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14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2000"/>
                                        <p:tgtEl>
                                          <p:spTgt spid="14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1000"/>
                                        <p:tgtEl>
                                          <p:spTgt spid="14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5" grpId="0"/>
      <p:bldP spid="143366" grpId="0"/>
      <p:bldP spid="143371" grpId="0"/>
      <p:bldP spid="143387" grpId="0"/>
      <p:bldP spid="14338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5077</TotalTime>
  <Words>4025</Words>
  <Application>Microsoft Office PowerPoint</Application>
  <PresentationFormat>Panorámica</PresentationFormat>
  <Paragraphs>282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Ravie</vt:lpstr>
      <vt:lpstr>Tahoma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Carlos Julio Ramirez</cp:lastModifiedBy>
  <cp:revision>565</cp:revision>
  <dcterms:created xsi:type="dcterms:W3CDTF">2009-04-27T17:14:05Z</dcterms:created>
  <dcterms:modified xsi:type="dcterms:W3CDTF">2023-10-19T19:45:57Z</dcterms:modified>
</cp:coreProperties>
</file>