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459" r:id="rId3"/>
    <p:sldId id="260" r:id="rId4"/>
    <p:sldId id="258" r:id="rId5"/>
    <p:sldId id="270" r:id="rId6"/>
    <p:sldId id="264" r:id="rId7"/>
    <p:sldId id="265" r:id="rId8"/>
    <p:sldId id="271" r:id="rId9"/>
    <p:sldId id="460" r:id="rId10"/>
    <p:sldId id="266" r:id="rId11"/>
    <p:sldId id="267" r:id="rId12"/>
    <p:sldId id="273" r:id="rId13"/>
    <p:sldId id="261" r:id="rId14"/>
    <p:sldId id="274" r:id="rId15"/>
    <p:sldId id="268" r:id="rId16"/>
    <p:sldId id="46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73" autoAdjust="0"/>
  </p:normalViewPr>
  <p:slideViewPr>
    <p:cSldViewPr snapToGrid="0">
      <p:cViewPr varScale="1">
        <p:scale>
          <a:sx n="105" d="100"/>
          <a:sy n="105" d="100"/>
        </p:scale>
        <p:origin x="84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B268C-8354-9BF5-1451-832D602915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A83450-BD49-1F70-3EBF-598374CBAD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4163F92-0305-C6F1-E189-6BF1E14381B5}"/>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FCFFC019-1C1F-BE97-9721-A4D7037A79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CB060-BF36-E265-AE49-314DCA3CD530}"/>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94912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C2A16-F98B-2666-5724-B343A59603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41EA2A2-37F0-5302-C65C-E97095E58E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400A02-45DD-B9D9-369C-36D814309F38}"/>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68E73F13-E853-F096-B455-E98AED666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5A750B-8D12-CEF6-F2CE-7BCA6FFBFF89}"/>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301756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DD019A-042C-41CA-5174-B434A297C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056B48-770E-C2BC-B583-4C2458191A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4E465E-B198-7258-8CDD-C07471CF0E98}"/>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494AE05E-E803-DDEC-38F5-F108219E95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61C018-94AF-2407-DFC1-14E686C74DE9}"/>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295181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083CF-B97E-915E-03B1-90E8459A7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E75A1-EAA9-DCF5-5C4F-67B8344947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67262-D344-3197-4732-E1E8A6A3E77C}"/>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BA996F2C-43DC-E1E5-3753-6B7EDCA71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C2DA7C-267D-B708-D361-67B3206F72B3}"/>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1336364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065D-FEBF-29E3-606B-EF7FA10A0B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106558-D632-ACF2-F95C-61BDDE3939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7CCB1B-EEC0-C7FA-9842-3D18DDF3AEA1}"/>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BB3D3675-C1D1-A5C0-1077-73CF8F313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099E6B-76A6-0643-1813-484F683F3E96}"/>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2951878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A6363-0355-7F90-E8B1-3B741A98C1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78FA5D-FFB8-99D1-2B6F-BF5F42A71C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462777-8808-D585-2351-BC667DABFEE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138B55-73FF-FCA4-4367-4124A9B5A7FA}"/>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6" name="Footer Placeholder 5">
            <a:extLst>
              <a:ext uri="{FF2B5EF4-FFF2-40B4-BE49-F238E27FC236}">
                <a16:creationId xmlns:a16="http://schemas.microsoft.com/office/drawing/2014/main" id="{D04E0FDC-8A56-F9AF-3A96-334F977108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B9C826-9021-20FE-05A1-E170D0F058D8}"/>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2471400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D7898-B754-DD16-A3F0-849FD2848E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BCD227A-58C2-ECA9-460B-FC674C8E7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CA8D85-9620-C5BD-3E61-370E4712D4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C07BF9-ABAD-282E-F213-CA5CC8B451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74099D-2566-F082-5CE9-36F7AD76E9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B4101B-951F-4200-8582-E90BBC0CB59A}"/>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8" name="Footer Placeholder 7">
            <a:extLst>
              <a:ext uri="{FF2B5EF4-FFF2-40B4-BE49-F238E27FC236}">
                <a16:creationId xmlns:a16="http://schemas.microsoft.com/office/drawing/2014/main" id="{99BE7F54-82E6-6236-2748-B23B3FF22A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09DD13-AFCD-7DA2-3FE2-05187B5441C3}"/>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415329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D719-6058-601C-5549-69D57A8E76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6BE5CF-40BA-DF7C-E55E-8462BFB192DF}"/>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4" name="Footer Placeholder 3">
            <a:extLst>
              <a:ext uri="{FF2B5EF4-FFF2-40B4-BE49-F238E27FC236}">
                <a16:creationId xmlns:a16="http://schemas.microsoft.com/office/drawing/2014/main" id="{1860A802-0A18-93FA-858C-DF1760FEFB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CFC8D6-1763-B7A4-BD98-AECEB5DFDB63}"/>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172904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8EA2A-3922-D3F3-E8F1-B68E5051B44E}"/>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3" name="Footer Placeholder 2">
            <a:extLst>
              <a:ext uri="{FF2B5EF4-FFF2-40B4-BE49-F238E27FC236}">
                <a16:creationId xmlns:a16="http://schemas.microsoft.com/office/drawing/2014/main" id="{747DFF88-AF4A-1C44-2B2D-BC0BE86857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D468E3-6096-32AA-AA5E-64348BFE970B}"/>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1603804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B3F5F-6E08-796E-A2A2-3ACC0DF0A9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8B5963-0C5F-6D85-D529-D5BE2DD902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D87D1-D559-E41E-A9D8-5AFFB1DB9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F1922-A822-7535-6127-E58DB2CB9A24}"/>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6" name="Footer Placeholder 5">
            <a:extLst>
              <a:ext uri="{FF2B5EF4-FFF2-40B4-BE49-F238E27FC236}">
                <a16:creationId xmlns:a16="http://schemas.microsoft.com/office/drawing/2014/main" id="{81DB7F44-4AAF-3A4E-2B04-190E0EA438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DA9A0-CA2D-5577-70EC-1095BA7036CE}"/>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2887352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AFFFF-8B25-B549-C89C-B2C7960BF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D18E89-BD03-5576-D1F1-1543263EC5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2CF3CE-54B4-5F1C-6A70-59BE069551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31F89-A4C6-ACD8-856B-9A6DB29FE18B}"/>
              </a:ext>
            </a:extLst>
          </p:cNvPr>
          <p:cNvSpPr>
            <a:spLocks noGrp="1"/>
          </p:cNvSpPr>
          <p:nvPr>
            <p:ph type="dt" sz="half" idx="10"/>
          </p:nvPr>
        </p:nvSpPr>
        <p:spPr/>
        <p:txBody>
          <a:bodyPr/>
          <a:lstStyle/>
          <a:p>
            <a:fld id="{920F449E-2334-4F62-B218-30DE348BFBE5}" type="datetimeFigureOut">
              <a:rPr lang="en-US" smtClean="0"/>
              <a:t>8/12/2023</a:t>
            </a:fld>
            <a:endParaRPr lang="en-US"/>
          </a:p>
        </p:txBody>
      </p:sp>
      <p:sp>
        <p:nvSpPr>
          <p:cNvPr id="6" name="Footer Placeholder 5">
            <a:extLst>
              <a:ext uri="{FF2B5EF4-FFF2-40B4-BE49-F238E27FC236}">
                <a16:creationId xmlns:a16="http://schemas.microsoft.com/office/drawing/2014/main" id="{1D05FA2C-F253-776A-E0F0-3FC3CDCC3A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8C31C8-3C78-0B85-AFB4-4C8F37406165}"/>
              </a:ext>
            </a:extLst>
          </p:cNvPr>
          <p:cNvSpPr>
            <a:spLocks noGrp="1"/>
          </p:cNvSpPr>
          <p:nvPr>
            <p:ph type="sldNum" sz="quarter" idx="12"/>
          </p:nvPr>
        </p:nvSpPr>
        <p:spPr/>
        <p:txBody>
          <a:bodyPr/>
          <a:lstStyle/>
          <a:p>
            <a:fld id="{7554AD16-EA6B-4198-BC85-EEC05FDD5DBE}" type="slidenum">
              <a:rPr lang="en-US" smtClean="0"/>
              <a:t>‹#›</a:t>
            </a:fld>
            <a:endParaRPr lang="en-US"/>
          </a:p>
        </p:txBody>
      </p:sp>
    </p:spTree>
    <p:extLst>
      <p:ext uri="{BB962C8B-B14F-4D97-AF65-F5344CB8AC3E}">
        <p14:creationId xmlns:p14="http://schemas.microsoft.com/office/powerpoint/2010/main" val="321809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B00D04-EAF8-E2CB-A5C1-57327A9454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BCE48F-114B-953E-B06C-96123A2B4D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174E35-CF0F-B3F1-C06B-3E9BF21378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0F449E-2334-4F62-B218-30DE348BFBE5}" type="datetimeFigureOut">
              <a:rPr lang="en-US" smtClean="0"/>
              <a:t>8/12/2023</a:t>
            </a:fld>
            <a:endParaRPr lang="en-US"/>
          </a:p>
        </p:txBody>
      </p:sp>
      <p:sp>
        <p:nvSpPr>
          <p:cNvPr id="5" name="Footer Placeholder 4">
            <a:extLst>
              <a:ext uri="{FF2B5EF4-FFF2-40B4-BE49-F238E27FC236}">
                <a16:creationId xmlns:a16="http://schemas.microsoft.com/office/drawing/2014/main" id="{B82FDD11-2773-0366-07BD-0BBE13937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9397B89-E444-0F97-CCCE-ECBC8596B3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4AD16-EA6B-4198-BC85-EEC05FDD5DBE}" type="slidenum">
              <a:rPr lang="en-US" smtClean="0"/>
              <a:t>‹#›</a:t>
            </a:fld>
            <a:endParaRPr lang="en-US"/>
          </a:p>
        </p:txBody>
      </p:sp>
    </p:spTree>
    <p:extLst>
      <p:ext uri="{BB962C8B-B14F-4D97-AF65-F5344CB8AC3E}">
        <p14:creationId xmlns:p14="http://schemas.microsoft.com/office/powerpoint/2010/main" val="3212814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BC2DAB-21AD-680C-7AA4-C0E9C51E2D01}"/>
              </a:ext>
            </a:extLst>
          </p:cNvPr>
          <p:cNvSpPr txBox="1"/>
          <p:nvPr/>
        </p:nvSpPr>
        <p:spPr>
          <a:xfrm>
            <a:off x="885645" y="4181449"/>
            <a:ext cx="10420710" cy="2176493"/>
          </a:xfrm>
          <a:prstGeom prst="rect">
            <a:avLst/>
          </a:prstGeom>
          <a:noFill/>
        </p:spPr>
        <p:txBody>
          <a:bodyPr wrap="square">
            <a:spAutoFit/>
          </a:bodyPr>
          <a:lstStyle/>
          <a:p>
            <a:pPr algn="ctr">
              <a:lnSpc>
                <a:spcPct val="107000"/>
              </a:lnSpc>
            </a:pPr>
            <a:r>
              <a:rPr lang="en-US" sz="3200" dirty="0">
                <a:effectLst/>
                <a:latin typeface="Arial Black" panose="020B0A04020102020204" pitchFamily="34" charset="0"/>
                <a:ea typeface="Calibri" panose="020F0502020204030204" pitchFamily="34" charset="0"/>
                <a:cs typeface="Times New Roman" panose="02020603050405020304" pitchFamily="18" charset="0"/>
              </a:rPr>
              <a:t> </a:t>
            </a:r>
            <a:r>
              <a:rPr lang="es-ES" sz="3200" b="0" i="1" dirty="0">
                <a:solidFill>
                  <a:srgbClr val="C00000"/>
                </a:solidFill>
                <a:effectLst/>
                <a:latin typeface="Arial Black" panose="020B0A04020102020204" pitchFamily="34" charset="0"/>
              </a:rPr>
              <a:t>No permitas que nadie menosprecie tu juventud; antes, sé ejemplo de los creyentes en palabra, conducta, amor, fe y </a:t>
            </a:r>
            <a:r>
              <a:rPr lang="es-ES" sz="3200" b="0" i="1" u="sng" dirty="0">
                <a:solidFill>
                  <a:srgbClr val="C00000"/>
                </a:solidFill>
                <a:effectLst/>
                <a:latin typeface="Arial Black" panose="020B0A04020102020204" pitchFamily="34" charset="0"/>
              </a:rPr>
              <a:t>pureza</a:t>
            </a:r>
            <a:r>
              <a:rPr lang="es-ES" sz="3200" b="0" i="1" dirty="0">
                <a:solidFill>
                  <a:srgbClr val="C00000"/>
                </a:solidFill>
                <a:effectLst/>
                <a:latin typeface="Arial Black" panose="020B0A04020102020204" pitchFamily="34" charset="0"/>
              </a:rPr>
              <a:t>. </a:t>
            </a:r>
          </a:p>
          <a:p>
            <a:pPr algn="ctr">
              <a:lnSpc>
                <a:spcPct val="107000"/>
              </a:lnSpc>
            </a:pPr>
            <a:r>
              <a:rPr lang="en-US" sz="3200" i="1" spc="45" dirty="0">
                <a:solidFill>
                  <a:srgbClr val="C00000"/>
                </a:solidFill>
                <a:effectLst/>
                <a:latin typeface="Arial Black" panose="020B0A04020102020204" pitchFamily="34" charset="0"/>
                <a:ea typeface="Calibri" panose="020F0502020204030204" pitchFamily="34" charset="0"/>
                <a:cs typeface="Times New Roman" panose="02020603050405020304" pitchFamily="18" charset="0"/>
              </a:rPr>
              <a:t>- </a:t>
            </a:r>
            <a:r>
              <a:rPr lang="en-US" sz="3200" i="1" spc="45" dirty="0">
                <a:solidFill>
                  <a:srgbClr val="000000"/>
                </a:solidFill>
                <a:effectLst/>
                <a:latin typeface="Arial Black" panose="020B0A04020102020204" pitchFamily="34" charset="0"/>
                <a:ea typeface="Calibri" panose="020F0502020204030204" pitchFamily="34" charset="0"/>
                <a:cs typeface="Times New Roman" panose="02020603050405020304" pitchFamily="18" charset="0"/>
              </a:rPr>
              <a:t>1 Tim 4:12</a:t>
            </a:r>
            <a:endParaRPr lang="en-US" sz="16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FD4F941-0B21-79BC-6E1D-FBDFEA7DB531}"/>
              </a:ext>
            </a:extLst>
          </p:cNvPr>
          <p:cNvSpPr txBox="1"/>
          <p:nvPr/>
        </p:nvSpPr>
        <p:spPr>
          <a:xfrm>
            <a:off x="3708289" y="3262737"/>
            <a:ext cx="4642618" cy="584775"/>
          </a:xfrm>
          <a:prstGeom prst="rect">
            <a:avLst/>
          </a:prstGeom>
          <a:noFill/>
        </p:spPr>
        <p:txBody>
          <a:bodyPr wrap="none" rtlCol="0">
            <a:spAutoFit/>
          </a:bodyPr>
          <a:lstStyle/>
          <a:p>
            <a:r>
              <a:rPr lang="es-CO" sz="3200" b="1" dirty="0">
                <a:latin typeface="Tahoma" panose="020B0604030504040204" pitchFamily="34" charset="0"/>
                <a:ea typeface="Tahoma" panose="020B0604030504040204" pitchFamily="34" charset="0"/>
                <a:cs typeface="Tahoma" panose="020B0604030504040204" pitchFamily="34" charset="0"/>
              </a:rPr>
              <a:t>Sé </a:t>
            </a:r>
            <a:r>
              <a:rPr lang="en-US" sz="3200" b="1" dirty="0" err="1">
                <a:latin typeface="Tahoma" panose="020B0604030504040204" pitchFamily="34" charset="0"/>
                <a:ea typeface="Tahoma" panose="020B0604030504040204" pitchFamily="34" charset="0"/>
                <a:cs typeface="Tahoma" panose="020B0604030504040204" pitchFamily="34" charset="0"/>
              </a:rPr>
              <a:t>Ejemplo</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en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Pureza</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12586360"/>
      </p:ext>
    </p:extLst>
  </p:cSld>
  <p:clrMapOvr>
    <a:masterClrMapping/>
  </p:clrMapOvr>
  <mc:AlternateContent xmlns:mc="http://schemas.openxmlformats.org/markup-compatibility/2006" xmlns:p14="http://schemas.microsoft.com/office/powerpoint/2010/main">
    <mc:Choice Requires="p14">
      <p:transition spd="slow" p14:dur="125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218" name="Picture 7" descr="scroll colored 2"/>
          <p:cNvPicPr>
            <a:picLocks noChangeAspect="1" noChangeArrowheads="1"/>
          </p:cNvPicPr>
          <p:nvPr/>
        </p:nvPicPr>
        <p:blipFill>
          <a:blip r:embed="rId2">
            <a:extLst>
              <a:ext uri="{28A0092B-C50C-407E-A947-70E740481C1C}">
                <a14:useLocalDpi xmlns:a14="http://schemas.microsoft.com/office/drawing/2010/main" val="0"/>
              </a:ext>
            </a:extLst>
          </a:blip>
          <a:srcRect l="3346" r="1859"/>
          <a:stretch>
            <a:fillRect/>
          </a:stretch>
        </p:blipFill>
        <p:spPr bwMode="auto">
          <a:xfrm>
            <a:off x="6008513" y="1690255"/>
            <a:ext cx="6183487" cy="5167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6" name="Rectangle 8"/>
          <p:cNvSpPr>
            <a:spLocks noChangeArrowheads="1"/>
          </p:cNvSpPr>
          <p:nvPr/>
        </p:nvSpPr>
        <p:spPr bwMode="auto">
          <a:xfrm>
            <a:off x="6457815" y="2073524"/>
            <a:ext cx="5284881" cy="4401205"/>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Fil 4:8-9</a:t>
            </a:r>
          </a:p>
          <a:p>
            <a:pPr algn="ctr" eaLnBrk="1" hangingPunct="1"/>
            <a:r>
              <a:rPr lang="en-US" altLang="en-US" sz="2800" dirty="0">
                <a:latin typeface="Tahoma" panose="020B0604030504040204" pitchFamily="34" charset="0"/>
                <a:ea typeface="Tahoma" panose="020B0604030504040204" pitchFamily="34" charset="0"/>
                <a:cs typeface="Tahoma" panose="020B0604030504040204" pitchFamily="34" charset="0"/>
              </a:rPr>
              <a:t>…</a:t>
            </a:r>
            <a:r>
              <a:rPr lang="es-ES" altLang="en-US" sz="2800" dirty="0">
                <a:latin typeface="Tahoma" panose="020B0604030504040204" pitchFamily="34" charset="0"/>
                <a:ea typeface="Tahoma" panose="020B0604030504040204" pitchFamily="34" charset="0"/>
                <a:cs typeface="Tahoma" panose="020B0604030504040204" pitchFamily="34" charset="0"/>
              </a:rPr>
              <a:t>todo lo que es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verdadero</a:t>
            </a:r>
            <a:r>
              <a:rPr lang="es-ES" altLang="en-US" sz="2800" dirty="0">
                <a:latin typeface="Tahoma" panose="020B0604030504040204" pitchFamily="34" charset="0"/>
                <a:ea typeface="Tahoma" panose="020B0604030504040204" pitchFamily="34" charset="0"/>
                <a:cs typeface="Tahoma" panose="020B0604030504040204" pitchFamily="34" charset="0"/>
              </a:rPr>
              <a:t>, todo lo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honesto</a:t>
            </a:r>
            <a:r>
              <a:rPr lang="es-ES" altLang="en-US" sz="2800" dirty="0">
                <a:latin typeface="Tahoma" panose="020B0604030504040204" pitchFamily="34" charset="0"/>
                <a:ea typeface="Tahoma" panose="020B0604030504040204" pitchFamily="34" charset="0"/>
                <a:cs typeface="Tahoma" panose="020B0604030504040204" pitchFamily="34" charset="0"/>
              </a:rPr>
              <a:t>, todo lo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justo</a:t>
            </a:r>
            <a:r>
              <a:rPr lang="es-ES" altLang="en-US" sz="2800" dirty="0">
                <a:latin typeface="Tahoma" panose="020B0604030504040204" pitchFamily="34" charset="0"/>
                <a:ea typeface="Tahoma" panose="020B0604030504040204" pitchFamily="34" charset="0"/>
                <a:cs typeface="Tahoma" panose="020B0604030504040204" pitchFamily="34" charset="0"/>
              </a:rPr>
              <a:t>, todo lo </a:t>
            </a:r>
            <a:r>
              <a:rPr lang="es-ES" altLang="en-US" sz="2800" u="sng" dirty="0">
                <a:solidFill>
                  <a:srgbClr val="C00000"/>
                </a:solidFill>
                <a:latin typeface="Tahoma" panose="020B0604030504040204" pitchFamily="34" charset="0"/>
                <a:ea typeface="Tahoma" panose="020B0604030504040204" pitchFamily="34" charset="0"/>
                <a:cs typeface="Tahoma" panose="020B0604030504040204" pitchFamily="34" charset="0"/>
              </a:rPr>
              <a:t>puro</a:t>
            </a:r>
            <a:r>
              <a:rPr lang="es-ES" altLang="en-US" sz="2800" dirty="0">
                <a:latin typeface="Tahoma" panose="020B0604030504040204" pitchFamily="34" charset="0"/>
                <a:ea typeface="Tahoma" panose="020B0604030504040204" pitchFamily="34" charset="0"/>
                <a:cs typeface="Tahoma" panose="020B0604030504040204" pitchFamily="34" charset="0"/>
              </a:rPr>
              <a:t>, todo lo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amable</a:t>
            </a:r>
            <a:r>
              <a:rPr lang="es-ES" altLang="en-US" sz="2800" dirty="0">
                <a:latin typeface="Tahoma" panose="020B0604030504040204" pitchFamily="34" charset="0"/>
                <a:ea typeface="Tahoma" panose="020B0604030504040204" pitchFamily="34" charset="0"/>
                <a:cs typeface="Tahoma" panose="020B0604030504040204" pitchFamily="34" charset="0"/>
              </a:rPr>
              <a:t>, todo lo que es de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buen nombre</a:t>
            </a:r>
            <a:r>
              <a:rPr lang="es-ES" altLang="en-US" sz="2800" dirty="0">
                <a:latin typeface="Tahoma" panose="020B0604030504040204" pitchFamily="34" charset="0"/>
                <a:ea typeface="Tahoma" panose="020B0604030504040204" pitchFamily="34" charset="0"/>
                <a:cs typeface="Tahoma" panose="020B0604030504040204" pitchFamily="34" charset="0"/>
              </a:rPr>
              <a:t>; si hay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virtud</a:t>
            </a:r>
            <a:r>
              <a:rPr lang="es-ES" altLang="en-US" sz="2800" dirty="0">
                <a:latin typeface="Tahoma" panose="020B0604030504040204" pitchFamily="34" charset="0"/>
                <a:ea typeface="Tahoma" panose="020B0604030504040204" pitchFamily="34" charset="0"/>
                <a:cs typeface="Tahoma" panose="020B0604030504040204" pitchFamily="34" charset="0"/>
              </a:rPr>
              <a:t> alguna, si algo </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digno de alabanza</a:t>
            </a:r>
            <a:r>
              <a:rPr lang="es-ES" altLang="en-US" sz="2800" dirty="0">
                <a:latin typeface="Tahoma" panose="020B0604030504040204" pitchFamily="34" charset="0"/>
                <a:ea typeface="Tahoma" panose="020B0604030504040204" pitchFamily="34" charset="0"/>
                <a:cs typeface="Tahoma" panose="020B0604030504040204" pitchFamily="34" charset="0"/>
              </a:rPr>
              <a:t>, en esto pensad… esto haced; y el Dios de paz estará con vosotros.</a:t>
            </a:r>
          </a:p>
        </p:txBody>
      </p:sp>
      <p:pic>
        <p:nvPicPr>
          <p:cNvPr id="2" name="Picture 4" descr="garbage 1">
            <a:extLst>
              <a:ext uri="{FF2B5EF4-FFF2-40B4-BE49-F238E27FC236}">
                <a16:creationId xmlns:a16="http://schemas.microsoft.com/office/drawing/2014/main" id="{E7404652-6B82-9D50-11C0-C6006C8138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005"/>
          <a:stretch>
            <a:fillRect/>
          </a:stretch>
        </p:blipFill>
        <p:spPr bwMode="auto">
          <a:xfrm>
            <a:off x="0" y="2073524"/>
            <a:ext cx="5678715"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750">
        <p:strips dir="rd"/>
      </p:transition>
    </mc:Choice>
    <mc:Fallback xmlns="">
      <p:transition spd="slow">
        <p:strips dir="rd"/>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3318" name="Rectangle 6"/>
          <p:cNvSpPr>
            <a:spLocks noChangeArrowheads="1"/>
          </p:cNvSpPr>
          <p:nvPr/>
        </p:nvSpPr>
        <p:spPr bwMode="auto">
          <a:xfrm>
            <a:off x="5873496" y="5221224"/>
            <a:ext cx="6318504"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lnSpc>
                <a:spcPct val="90000"/>
              </a:lnSpc>
            </a:pPr>
            <a:r>
              <a:rPr lang="es-ES" altLang="en-US" sz="3200" dirty="0">
                <a:latin typeface="Tahoma" panose="020B0604030504040204" pitchFamily="34" charset="0"/>
                <a:ea typeface="Tahoma" panose="020B0604030504040204" pitchFamily="34" charset="0"/>
                <a:cs typeface="Tahoma" panose="020B0604030504040204" pitchFamily="34" charset="0"/>
              </a:rPr>
              <a:t>El mundo no puede controlar quién eres, ni que tan entregado eres al Señor.</a:t>
            </a:r>
            <a:endParaRPr lang="en-US"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6109063" y="3973272"/>
            <a:ext cx="5678714" cy="978729"/>
          </a:xfrm>
          <a:prstGeom prst="rect">
            <a:avLst/>
          </a:prstGeom>
          <a:noFill/>
        </p:spPr>
        <p:txBody>
          <a:bodyPr wrap="square" rtlCol="0">
            <a:spAutoFit/>
          </a:bodyPr>
          <a:lstStyle/>
          <a:p>
            <a:pPr algn="ctr" eaLnBrk="1" hangingPunct="1">
              <a:lnSpc>
                <a:spcPct val="90000"/>
              </a:lnSpc>
            </a:pPr>
            <a:r>
              <a:rPr lang="es-ES" altLang="en-US" sz="3200" b="1" dirty="0">
                <a:latin typeface="Tahoma" panose="020B0604030504040204" pitchFamily="34" charset="0"/>
                <a:ea typeface="Tahoma" panose="020B0604030504040204" pitchFamily="34" charset="0"/>
                <a:cs typeface="Tahoma" panose="020B0604030504040204" pitchFamily="34" charset="0"/>
              </a:rPr>
              <a:t>Eres lo que eres debido a lo que pones en tu mente.</a:t>
            </a:r>
            <a:endParaRPr lang="en-US" altLang="en-US" sz="3200" b="1"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4" descr="garbage 1">
            <a:extLst>
              <a:ext uri="{FF2B5EF4-FFF2-40B4-BE49-F238E27FC236}">
                <a16:creationId xmlns:a16="http://schemas.microsoft.com/office/drawing/2014/main" id="{88930DF9-8007-ECA5-A285-7A0E085C63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005"/>
          <a:stretch>
            <a:fillRect/>
          </a:stretch>
        </p:blipFill>
        <p:spPr bwMode="auto">
          <a:xfrm>
            <a:off x="0" y="2103120"/>
            <a:ext cx="5678715"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2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grpId="0" nodeType="clickEffect">
                                  <p:stCondLst>
                                    <p:cond delay="0"/>
                                  </p:stCondLst>
                                  <p:iterate type="wd">
                                    <p:tmPct val="1000"/>
                                  </p:iterate>
                                  <p:childTnLst>
                                    <p:set>
                                      <p:cBhvr>
                                        <p:cTn id="12" dur="1" fill="hold">
                                          <p:stCondLst>
                                            <p:cond delay="0"/>
                                          </p:stCondLst>
                                        </p:cTn>
                                        <p:tgtEl>
                                          <p:spTgt spid="13318"/>
                                        </p:tgtEl>
                                        <p:attrNameLst>
                                          <p:attrName>style.visibility</p:attrName>
                                        </p:attrNameLst>
                                      </p:cBhvr>
                                      <p:to>
                                        <p:strVal val="visible"/>
                                      </p:to>
                                    </p:set>
                                    <p:animEffect transition="in" filter="barn(outHorizontal)">
                                      <p:cBhvr>
                                        <p:cTn id="13" dur="10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174" name="Picture 6" descr="garbage in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385185"/>
            <a:ext cx="5989790" cy="5472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7"/>
          <p:cNvSpPr>
            <a:spLocks noChangeArrowheads="1"/>
          </p:cNvSpPr>
          <p:nvPr/>
        </p:nvSpPr>
        <p:spPr bwMode="auto">
          <a:xfrm>
            <a:off x="801623" y="729757"/>
            <a:ext cx="105887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000" dirty="0">
                <a:latin typeface="Tahoma" panose="020B0604030504040204" pitchFamily="34" charset="0"/>
                <a:ea typeface="Tahoma" panose="020B0604030504040204" pitchFamily="34" charset="0"/>
                <a:cs typeface="Tahoma" panose="020B0604030504040204" pitchFamily="34" charset="0"/>
              </a:rPr>
              <a:t>¿Cómo puedes ganar el control de la mente?</a:t>
            </a:r>
            <a:endParaRPr lang="en-US" altLang="en-US" sz="3000" dirty="0">
              <a:latin typeface="Tahoma" panose="020B0604030504040204" pitchFamily="34" charset="0"/>
              <a:ea typeface="Tahoma" panose="020B0604030504040204" pitchFamily="34" charset="0"/>
              <a:cs typeface="Tahoma" panose="020B0604030504040204" pitchFamily="34" charset="0"/>
            </a:endParaRPr>
          </a:p>
        </p:txBody>
      </p:sp>
      <p:sp>
        <p:nvSpPr>
          <p:cNvPr id="7176" name="Rectangle 8"/>
          <p:cNvSpPr>
            <a:spLocks noChangeArrowheads="1"/>
          </p:cNvSpPr>
          <p:nvPr/>
        </p:nvSpPr>
        <p:spPr bwMode="auto">
          <a:xfrm>
            <a:off x="5989790" y="1982991"/>
            <a:ext cx="6149105"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2 </a:t>
            </a:r>
            <a:r>
              <a:rPr lang="es-ES" altLang="en-US" sz="2600" dirty="0" err="1">
                <a:solidFill>
                  <a:srgbClr val="C00000"/>
                </a:solidFill>
                <a:latin typeface="Tahoma" panose="020B0604030504040204" pitchFamily="34" charset="0"/>
                <a:ea typeface="Tahoma" panose="020B0604030504040204" pitchFamily="34" charset="0"/>
                <a:cs typeface="Tahoma" panose="020B0604030504040204" pitchFamily="34" charset="0"/>
              </a:rPr>
              <a:t>Cor</a:t>
            </a:r>
            <a:r>
              <a:rPr lang="es-E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 7:1 - </a:t>
            </a:r>
            <a:r>
              <a:rPr lang="es-ES" altLang="en-US" sz="2600" dirty="0">
                <a:latin typeface="Tahoma" panose="020B0604030504040204" pitchFamily="34" charset="0"/>
                <a:ea typeface="Tahoma" panose="020B0604030504040204" pitchFamily="34" charset="0"/>
                <a:cs typeface="Tahoma" panose="020B0604030504040204" pitchFamily="34" charset="0"/>
              </a:rPr>
              <a:t>Así que, amados, puesto que tenemos tales promesas, limpiémonos de toda contaminación de carne y de espíritu</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7177" name="Rectangle 9"/>
          <p:cNvSpPr>
            <a:spLocks noChangeArrowheads="1"/>
          </p:cNvSpPr>
          <p:nvPr/>
        </p:nvSpPr>
        <p:spPr bwMode="auto">
          <a:xfrm>
            <a:off x="6095999" y="4226320"/>
            <a:ext cx="6042895" cy="2492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Col 3:5-6 - </a:t>
            </a:r>
            <a:r>
              <a:rPr lang="es-ES" altLang="en-US" sz="2600" dirty="0">
                <a:latin typeface="Tahoma" panose="020B0604030504040204" pitchFamily="34" charset="0"/>
                <a:ea typeface="Tahoma" panose="020B0604030504040204" pitchFamily="34" charset="0"/>
                <a:cs typeface="Tahoma" panose="020B0604030504040204" pitchFamily="34" charset="0"/>
              </a:rPr>
              <a:t>Haced morir, pues, lo terrenal en vosotros: fornicación, impureza, pasiones desordenadas, malos deseos y avaricia…cosas por las cuales la ira de Dios viene sobre los hijos de desobediencia</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9386571"/>
      </p:ext>
    </p:extLst>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6"/>
                                        </p:tgtEl>
                                        <p:attrNameLst>
                                          <p:attrName>style.visibility</p:attrName>
                                        </p:attrNameLst>
                                      </p:cBhvr>
                                      <p:to>
                                        <p:strVal val="visible"/>
                                      </p:to>
                                    </p:set>
                                    <p:animEffect transition="in" filter="dissolve">
                                      <p:cBhvr>
                                        <p:cTn id="7" dur="1000"/>
                                        <p:tgtEl>
                                          <p:spTgt spid="717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7"/>
                                        </p:tgtEl>
                                        <p:attrNameLst>
                                          <p:attrName>style.visibility</p:attrName>
                                        </p:attrNameLst>
                                      </p:cBhvr>
                                      <p:to>
                                        <p:strVal val="visible"/>
                                      </p:to>
                                    </p:set>
                                    <p:animEffect transition="in" filter="dissolve">
                                      <p:cBhvr>
                                        <p:cTn id="12" dur="1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P spid="71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7178" name="Picture 10" descr="garbage in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08"/>
            <a:ext cx="5772222" cy="54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p:nvSpPr>
        <p:spPr bwMode="auto">
          <a:xfrm>
            <a:off x="5940552" y="1892808"/>
            <a:ext cx="6096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Col 3:1-4 - </a:t>
            </a:r>
            <a:r>
              <a:rPr lang="es-ES" altLang="en-US" sz="2600" dirty="0">
                <a:latin typeface="Tahoma" panose="020B0604030504040204" pitchFamily="34" charset="0"/>
                <a:ea typeface="Tahoma" panose="020B0604030504040204" pitchFamily="34" charset="0"/>
                <a:cs typeface="Tahoma" panose="020B0604030504040204" pitchFamily="34" charset="0"/>
              </a:rPr>
              <a:t>Si, pues, habéis resucitado con Cristo, buscad las cosas de arriba, donde está Cristo sentado a la diestra de Dios.   Poned la mira en las cosas de arriba, no en las de la tierra.  Porque habéis muerto, y vuestra vida está escondida con Cristo en Dios. Cuando Cristo, vuestra vida, se manifieste, entonces vosotros también seréis manifestados con él en gloria.</a:t>
            </a:r>
          </a:p>
        </p:txBody>
      </p:sp>
      <p:sp>
        <p:nvSpPr>
          <p:cNvPr id="2" name="Rectangle 7">
            <a:extLst>
              <a:ext uri="{FF2B5EF4-FFF2-40B4-BE49-F238E27FC236}">
                <a16:creationId xmlns:a16="http://schemas.microsoft.com/office/drawing/2014/main" id="{53BB4A0E-0A67-14B4-91DD-583C332B3D34}"/>
              </a:ext>
            </a:extLst>
          </p:cNvPr>
          <p:cNvSpPr>
            <a:spLocks noChangeArrowheads="1"/>
          </p:cNvSpPr>
          <p:nvPr/>
        </p:nvSpPr>
        <p:spPr bwMode="auto">
          <a:xfrm>
            <a:off x="801623" y="729757"/>
            <a:ext cx="105887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000" dirty="0">
                <a:latin typeface="Tahoma" panose="020B0604030504040204" pitchFamily="34" charset="0"/>
                <a:ea typeface="Tahoma" panose="020B0604030504040204" pitchFamily="34" charset="0"/>
                <a:cs typeface="Tahoma" panose="020B0604030504040204" pitchFamily="34" charset="0"/>
              </a:rPr>
              <a:t>¿Cómo puedes ganar el control de la mente?</a:t>
            </a:r>
            <a:endParaRPr lang="en-US" altLang="en-US" sz="3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7178"/>
                                        </p:tgtEl>
                                        <p:attrNameLst>
                                          <p:attrName>style.visibility</p:attrName>
                                        </p:attrNameLst>
                                      </p:cBhvr>
                                      <p:to>
                                        <p:strVal val="visible"/>
                                      </p:to>
                                    </p:set>
                                    <p:anim calcmode="lin" valueType="num">
                                      <p:cBhvr additive="base">
                                        <p:cTn id="7" dur="1500"/>
                                        <p:tgtEl>
                                          <p:spTgt spid="7178"/>
                                        </p:tgtEl>
                                        <p:attrNameLst>
                                          <p:attrName>ppt_x</p:attrName>
                                        </p:attrNameLst>
                                      </p:cBhvr>
                                      <p:tavLst>
                                        <p:tav tm="0">
                                          <p:val>
                                            <p:strVal val="#ppt_x+#ppt_w*1.125000"/>
                                          </p:val>
                                        </p:tav>
                                        <p:tav tm="100000">
                                          <p:val>
                                            <p:strVal val="#ppt_x"/>
                                          </p:val>
                                        </p:tav>
                                      </p:tavLst>
                                    </p:anim>
                                    <p:animEffect transition="in" filter="wipe(left)">
                                      <p:cBhvr>
                                        <p:cTn id="8" dur="1500"/>
                                        <p:tgtEl>
                                          <p:spTgt spid="7178"/>
                                        </p:tgtEl>
                                      </p:cBhvr>
                                    </p:animEffect>
                                  </p:childTnLst>
                                </p:cTn>
                              </p:par>
                              <p:par>
                                <p:cTn id="9" presetID="12" presetClass="entr" presetSubtype="1" fill="hold" grpId="0" nodeType="withEffect">
                                  <p:stCondLst>
                                    <p:cond delay="0"/>
                                  </p:stCondLst>
                                  <p:iterate type="wd">
                                    <p:tmPct val="1000"/>
                                  </p:iterate>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p:tgtEl>
                                          <p:spTgt spid="10"/>
                                        </p:tgtEl>
                                        <p:attrNameLst>
                                          <p:attrName>ppt_y</p:attrName>
                                        </p:attrNameLst>
                                      </p:cBhvr>
                                      <p:tavLst>
                                        <p:tav tm="0">
                                          <p:val>
                                            <p:strVal val="#ppt_y-#ppt_h*1.125000"/>
                                          </p:val>
                                        </p:tav>
                                        <p:tav tm="100000">
                                          <p:val>
                                            <p:strVal val="#ppt_y"/>
                                          </p:val>
                                        </p:tav>
                                      </p:tavLst>
                                    </p:anim>
                                    <p:animEffect transition="in" filter="wipe(dow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7" name="Rectangle 12"/>
          <p:cNvSpPr>
            <a:spLocks noChangeArrowheads="1"/>
          </p:cNvSpPr>
          <p:nvPr/>
        </p:nvSpPr>
        <p:spPr bwMode="auto">
          <a:xfrm>
            <a:off x="5869758" y="3493008"/>
            <a:ext cx="6236898"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Col 3:16 - </a:t>
            </a:r>
            <a:r>
              <a:rPr lang="es-ES" altLang="en-US" sz="3200" i="1" dirty="0">
                <a:latin typeface="Tahoma" panose="020B0604030504040204" pitchFamily="34" charset="0"/>
                <a:ea typeface="Tahoma" panose="020B0604030504040204" pitchFamily="34" charset="0"/>
                <a:cs typeface="Tahoma" panose="020B0604030504040204" pitchFamily="34" charset="0"/>
              </a:rPr>
              <a:t>La palabra de Cristo more en abundancia en vosotros, enseñándoos y exhortándoos unos a otros en toda sabiduría….</a:t>
            </a:r>
          </a:p>
        </p:txBody>
      </p:sp>
      <p:pic>
        <p:nvPicPr>
          <p:cNvPr id="2" name="Picture 10" descr="garbage in 7">
            <a:extLst>
              <a:ext uri="{FF2B5EF4-FFF2-40B4-BE49-F238E27FC236}">
                <a16:creationId xmlns:a16="http://schemas.microsoft.com/office/drawing/2014/main" id="{1CA63906-39D4-C4EF-9B29-E82988F5E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608"/>
            <a:ext cx="5772222" cy="5422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7">
            <a:extLst>
              <a:ext uri="{FF2B5EF4-FFF2-40B4-BE49-F238E27FC236}">
                <a16:creationId xmlns:a16="http://schemas.microsoft.com/office/drawing/2014/main" id="{809986CB-0C8A-637D-8DA9-6EC5C3D9AD7E}"/>
              </a:ext>
            </a:extLst>
          </p:cNvPr>
          <p:cNvSpPr>
            <a:spLocks noChangeArrowheads="1"/>
          </p:cNvSpPr>
          <p:nvPr/>
        </p:nvSpPr>
        <p:spPr bwMode="auto">
          <a:xfrm>
            <a:off x="801623" y="729757"/>
            <a:ext cx="1058875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000" dirty="0">
                <a:latin typeface="Tahoma" panose="020B0604030504040204" pitchFamily="34" charset="0"/>
                <a:ea typeface="Tahoma" panose="020B0604030504040204" pitchFamily="34" charset="0"/>
                <a:cs typeface="Tahoma" panose="020B0604030504040204" pitchFamily="34" charset="0"/>
              </a:rPr>
              <a:t>¿Cómo puedes ganar el control de la mente?</a:t>
            </a:r>
            <a:endParaRPr lang="en-US" altLang="en-US"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5378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iterate type="wd">
                                    <p:tmPct val="1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p:tgtEl>
                                          <p:spTgt spid="7"/>
                                        </p:tgtEl>
                                        <p:attrNameLst>
                                          <p:attrName>ppt_y</p:attrName>
                                        </p:attrNameLst>
                                      </p:cBhvr>
                                      <p:tavLst>
                                        <p:tav tm="0">
                                          <p:val>
                                            <p:strVal val="#ppt_y-#ppt_h*1.125000"/>
                                          </p:val>
                                        </p:tav>
                                        <p:tav tm="100000">
                                          <p:val>
                                            <p:strVal val="#ppt_y"/>
                                          </p:val>
                                        </p:tav>
                                      </p:tavLst>
                                    </p:anim>
                                    <p:animEffect transition="in" filter="wipe(down)">
                                      <p:cBhvr>
                                        <p:cTn id="8" dur="1000"/>
                                        <p:tgtEl>
                                          <p:spTgt spid="7"/>
                                        </p:tgtEl>
                                      </p:cBhvr>
                                    </p:animEffect>
                                  </p:childTnLst>
                                </p:cTn>
                              </p:par>
                              <p:par>
                                <p:cTn id="9" presetID="12" presetClass="entr" presetSubtype="2"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p:tgtEl>
                                          <p:spTgt spid="2"/>
                                        </p:tgtEl>
                                        <p:attrNameLst>
                                          <p:attrName>ppt_x</p:attrName>
                                        </p:attrNameLst>
                                      </p:cBhvr>
                                      <p:tavLst>
                                        <p:tav tm="0">
                                          <p:val>
                                            <p:strVal val="#ppt_x+#ppt_w*1.125000"/>
                                          </p:val>
                                        </p:tav>
                                        <p:tav tm="100000">
                                          <p:val>
                                            <p:strVal val="#ppt_x"/>
                                          </p:val>
                                        </p:tav>
                                      </p:tavLst>
                                    </p:anim>
                                    <p:animEffect transition="in" filter="wipe(left)">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2290" name="Picture 3" descr="garbage in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676401"/>
            <a:ext cx="6864096" cy="4952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5"/>
          <p:cNvSpPr txBox="1">
            <a:spLocks noChangeArrowheads="1"/>
          </p:cNvSpPr>
          <p:nvPr/>
        </p:nvSpPr>
        <p:spPr bwMode="auto">
          <a:xfrm>
            <a:off x="1198006" y="602057"/>
            <a:ext cx="966755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Cuando sentimos que el mundo carnal gana el control, </a:t>
            </a:r>
            <a:r>
              <a:rPr lang="es-ES" altLang="en-US" sz="2800" u="sng" dirty="0">
                <a:solidFill>
                  <a:srgbClr val="C00000"/>
                </a:solidFill>
                <a:latin typeface="Tahoma" panose="020B0604030504040204" pitchFamily="34" charset="0"/>
                <a:ea typeface="Tahoma" panose="020B0604030504040204" pitchFamily="34" charset="0"/>
                <a:cs typeface="Tahoma" panose="020B0604030504040204" pitchFamily="34" charset="0"/>
              </a:rPr>
              <a:t>hay</a:t>
            </a:r>
            <a:r>
              <a:rPr lang="es-E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un modo seguro de derrotar el mundo:</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4342" name="Text Box 6"/>
          <p:cNvSpPr txBox="1">
            <a:spLocks noChangeArrowheads="1"/>
          </p:cNvSpPr>
          <p:nvPr/>
        </p:nvSpPr>
        <p:spPr bwMode="auto">
          <a:xfrm>
            <a:off x="78231" y="2342352"/>
            <a:ext cx="4546916" cy="2197525"/>
          </a:xfrm>
          <a:prstGeom prst="rect">
            <a:avLst/>
          </a:prstGeom>
          <a:solidFill>
            <a:srgbClr val="FAF8CA"/>
          </a:solidFill>
          <a:ln w="38100">
            <a:noFill/>
            <a:miter lim="800000"/>
            <a:headEnd/>
            <a:tailEnd/>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lnSpc>
                <a:spcPct val="90000"/>
              </a:lnSpc>
            </a:pPr>
            <a:r>
              <a:rPr lang="en-US" altLang="en-US" sz="2800" dirty="0" err="1">
                <a:latin typeface="Tahoma" panose="020B0604030504040204" pitchFamily="34" charset="0"/>
                <a:ea typeface="Tahoma" panose="020B0604030504040204" pitchFamily="34" charset="0"/>
                <a:cs typeface="Tahoma" panose="020B0604030504040204" pitchFamily="34" charset="0"/>
              </a:rPr>
              <a:t>Prov</a:t>
            </a:r>
            <a:r>
              <a:rPr lang="en-US" altLang="en-US" sz="2800" dirty="0">
                <a:latin typeface="Tahoma" panose="020B0604030504040204" pitchFamily="34" charset="0"/>
                <a:ea typeface="Tahoma" panose="020B0604030504040204" pitchFamily="34" charset="0"/>
                <a:cs typeface="Tahoma" panose="020B0604030504040204" pitchFamily="34" charset="0"/>
              </a:rPr>
              <a:t> 4:23</a:t>
            </a:r>
          </a:p>
          <a:p>
            <a:pPr algn="ctr" eaLnBrk="1" hangingPunct="1">
              <a:lnSpc>
                <a:spcPct val="90000"/>
              </a:lnSpc>
            </a:pPr>
            <a:endParaRPr lang="en-US" altLang="en-US" sz="11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90000"/>
              </a:lnSpc>
            </a:pPr>
            <a:r>
              <a:rPr lang="es-ES" altLang="en-US" sz="2800" dirty="0">
                <a:latin typeface="Tahoma" panose="020B0604030504040204" pitchFamily="34" charset="0"/>
                <a:ea typeface="Tahoma" panose="020B0604030504040204" pitchFamily="34" charset="0"/>
                <a:cs typeface="Tahoma" panose="020B0604030504040204" pitchFamily="34" charset="0"/>
              </a:rPr>
              <a:t>Sobre toda cosa guardada, guarda tu corazón; porque de él mana la vida</a:t>
            </a:r>
          </a:p>
        </p:txBody>
      </p:sp>
      <p:sp>
        <p:nvSpPr>
          <p:cNvPr id="5" name="Text Box 6"/>
          <p:cNvSpPr txBox="1">
            <a:spLocks noChangeArrowheads="1"/>
          </p:cNvSpPr>
          <p:nvPr/>
        </p:nvSpPr>
        <p:spPr bwMode="auto">
          <a:xfrm>
            <a:off x="110324" y="4831283"/>
            <a:ext cx="4546916" cy="1754326"/>
          </a:xfrm>
          <a:prstGeom prst="rect">
            <a:avLst/>
          </a:prstGeom>
          <a:solidFill>
            <a:srgbClr val="FAF8CA"/>
          </a:solidFill>
          <a:ln w="38100">
            <a:noFill/>
            <a:miter lim="800000"/>
            <a:headEnd/>
            <a:tailEnd/>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lnSpc>
                <a:spcPct val="90000"/>
              </a:lnSpc>
            </a:pPr>
            <a:r>
              <a:rPr lang="en-US" altLang="en-US" sz="2800" dirty="0" err="1">
                <a:latin typeface="Tahoma" panose="020B0604030504040204" pitchFamily="34" charset="0"/>
                <a:ea typeface="Tahoma" panose="020B0604030504040204" pitchFamily="34" charset="0"/>
                <a:cs typeface="Tahoma" panose="020B0604030504040204" pitchFamily="34" charset="0"/>
              </a:rPr>
              <a:t>Prov</a:t>
            </a:r>
            <a:r>
              <a:rPr lang="en-US" altLang="en-US" sz="2800" dirty="0">
                <a:latin typeface="Tahoma" panose="020B0604030504040204" pitchFamily="34" charset="0"/>
                <a:ea typeface="Tahoma" panose="020B0604030504040204" pitchFamily="34" charset="0"/>
                <a:cs typeface="Tahoma" panose="020B0604030504040204" pitchFamily="34" charset="0"/>
              </a:rPr>
              <a:t> 23:7</a:t>
            </a:r>
          </a:p>
          <a:p>
            <a:pPr algn="ctr" eaLnBrk="1" hangingPunct="1">
              <a:lnSpc>
                <a:spcPct val="90000"/>
              </a:lnSpc>
            </a:pPr>
            <a:endParaRPr lang="en-US" altLang="en-US" sz="700" dirty="0">
              <a:latin typeface="Tahoma" panose="020B0604030504040204" pitchFamily="34" charset="0"/>
              <a:ea typeface="Tahoma" panose="020B0604030504040204" pitchFamily="34" charset="0"/>
              <a:cs typeface="Tahoma" panose="020B0604030504040204" pitchFamily="34" charset="0"/>
            </a:endParaRPr>
          </a:p>
          <a:p>
            <a:pPr algn="ctr" eaLnBrk="1" hangingPunct="1">
              <a:lnSpc>
                <a:spcPct val="90000"/>
              </a:lnSpc>
            </a:pPr>
            <a:r>
              <a:rPr lang="es-ES" altLang="en-US" sz="2800" dirty="0">
                <a:latin typeface="Tahoma" panose="020B0604030504040204" pitchFamily="34" charset="0"/>
                <a:ea typeface="Tahoma" panose="020B0604030504040204" pitchFamily="34" charset="0"/>
                <a:cs typeface="Tahoma" panose="020B0604030504040204" pitchFamily="34" charset="0"/>
              </a:rPr>
              <a:t>Porque cual es su pensamiento en su corazón, tal es él</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7170998" y="1777036"/>
            <a:ext cx="1600200" cy="523220"/>
          </a:xfrm>
          <a:prstGeom prst="rect">
            <a:avLst/>
          </a:prstGeom>
          <a:solidFill>
            <a:srgbClr val="FFFF00"/>
          </a:solid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Salida</a:t>
            </a:r>
          </a:p>
        </p:txBody>
      </p:sp>
      <p:sp>
        <p:nvSpPr>
          <p:cNvPr id="7" name="TextBox 6"/>
          <p:cNvSpPr txBox="1"/>
          <p:nvPr/>
        </p:nvSpPr>
        <p:spPr>
          <a:xfrm rot="21221506">
            <a:off x="4953001" y="2966386"/>
            <a:ext cx="1066800" cy="954107"/>
          </a:xfrm>
          <a:prstGeom prst="rect">
            <a:avLst/>
          </a:prstGeom>
          <a:solidFill>
            <a:srgbClr val="FF99CC"/>
          </a:solid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!Por </a:t>
            </a:r>
            <a:r>
              <a:rPr lang="en-US" sz="2800" dirty="0" err="1">
                <a:latin typeface="Tahoma" panose="020B0604030504040204" pitchFamily="34" charset="0"/>
                <a:ea typeface="Tahoma" panose="020B0604030504040204" pitchFamily="34" charset="0"/>
                <a:cs typeface="Tahoma" panose="020B0604030504040204" pitchFamily="34" charset="0"/>
              </a:rPr>
              <a:t>aqu</a:t>
            </a:r>
            <a:r>
              <a:rPr lang="es-CO" sz="2800" dirty="0">
                <a:latin typeface="Tahoma" panose="020B0604030504040204" pitchFamily="34" charset="0"/>
                <a:ea typeface="Tahoma" panose="020B0604030504040204" pitchFamily="34" charset="0"/>
                <a:cs typeface="Tahoma" panose="020B0604030504040204" pitchFamily="34" charset="0"/>
              </a:rPr>
              <a:t>í¡</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8" name="TextBox 7"/>
          <p:cNvSpPr txBox="1"/>
          <p:nvPr/>
        </p:nvSpPr>
        <p:spPr>
          <a:xfrm rot="20235437">
            <a:off x="4931024" y="4401402"/>
            <a:ext cx="1124083" cy="408623"/>
          </a:xfrm>
          <a:prstGeom prst="roundRect">
            <a:avLst/>
          </a:prstGeom>
          <a:solidFill>
            <a:srgbClr val="66FF33"/>
          </a:solidFill>
        </p:spPr>
        <p:txBody>
          <a:bodyPr wrap="square" rtlCol="0">
            <a:spAutoFit/>
          </a:bodyPr>
          <a:lstStyle/>
          <a:p>
            <a:pPr algn="ctr"/>
            <a:endParaRPr lang="en-US" dirty="0">
              <a:latin typeface="Comic Sans MS" panose="030F0702030302020204" pitchFamily="66" charset="0"/>
            </a:endParaRPr>
          </a:p>
        </p:txBody>
      </p:sp>
      <p:sp>
        <p:nvSpPr>
          <p:cNvPr id="9" name="TextBox 8"/>
          <p:cNvSpPr txBox="1"/>
          <p:nvPr/>
        </p:nvSpPr>
        <p:spPr>
          <a:xfrm rot="19876780">
            <a:off x="4878666" y="4604490"/>
            <a:ext cx="1124083" cy="408623"/>
          </a:xfrm>
          <a:prstGeom prst="roundRect">
            <a:avLst/>
          </a:prstGeom>
          <a:solidFill>
            <a:srgbClr val="66FF33"/>
          </a:solidFill>
        </p:spPr>
        <p:txBody>
          <a:bodyPr wrap="square" rtlCol="0">
            <a:spAutoFit/>
          </a:bodyPr>
          <a:lstStyle/>
          <a:p>
            <a:pPr algn="ctr"/>
            <a:endParaRPr lang="en-US" dirty="0">
              <a:latin typeface="Comic Sans MS" panose="030F0702030302020204" pitchFamily="66" charset="0"/>
            </a:endParaRPr>
          </a:p>
        </p:txBody>
      </p:sp>
      <p:sp>
        <p:nvSpPr>
          <p:cNvPr id="10" name="TextBox 9"/>
          <p:cNvSpPr txBox="1"/>
          <p:nvPr/>
        </p:nvSpPr>
        <p:spPr>
          <a:xfrm rot="20235437">
            <a:off x="4929302" y="4630744"/>
            <a:ext cx="353607" cy="401479"/>
          </a:xfrm>
          <a:prstGeom prst="roundRect">
            <a:avLst/>
          </a:prstGeom>
          <a:solidFill>
            <a:srgbClr val="66FF33"/>
          </a:solidFill>
        </p:spPr>
        <p:txBody>
          <a:bodyPr wrap="square" rtlCol="0">
            <a:spAutoFit/>
          </a:bodyPr>
          <a:lstStyle/>
          <a:p>
            <a:pPr algn="ctr"/>
            <a:endParaRPr lang="en-US" dirty="0">
              <a:latin typeface="Comic Sans MS" panose="030F0702030302020204" pitchFamily="66" charset="0"/>
            </a:endParaRPr>
          </a:p>
        </p:txBody>
      </p:sp>
      <p:sp>
        <p:nvSpPr>
          <p:cNvPr id="11" name="TextBox 10"/>
          <p:cNvSpPr txBox="1"/>
          <p:nvPr/>
        </p:nvSpPr>
        <p:spPr>
          <a:xfrm rot="20085763">
            <a:off x="4809160" y="4415827"/>
            <a:ext cx="1394117" cy="523220"/>
          </a:xfrm>
          <a:prstGeom prst="rect">
            <a:avLst/>
          </a:prstGeom>
          <a:noFill/>
        </p:spPr>
        <p:txBody>
          <a:bodyPr wrap="square" rtlCol="0">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Victoria</a:t>
            </a:r>
          </a:p>
        </p:txBody>
      </p:sp>
      <p:sp>
        <p:nvSpPr>
          <p:cNvPr id="13" name="TextBox 12"/>
          <p:cNvSpPr txBox="1"/>
          <p:nvPr/>
        </p:nvSpPr>
        <p:spPr>
          <a:xfrm rot="21041760">
            <a:off x="5356299" y="5517380"/>
            <a:ext cx="687605" cy="584775"/>
          </a:xfrm>
          <a:prstGeom prst="rect">
            <a:avLst/>
          </a:prstGeom>
          <a:solidFill>
            <a:srgbClr val="FF6600"/>
          </a:solidFill>
        </p:spPr>
        <p:txBody>
          <a:bodyPr wrap="square" rtlCol="0">
            <a:spAutoFit/>
          </a:bodyPr>
          <a:lstStyle/>
          <a:p>
            <a:pPr algn="ctr"/>
            <a:endParaRPr lang="es-CO" sz="1600" dirty="0">
              <a:latin typeface="Arial Narrow" panose="020B0606020202030204" pitchFamily="34" charset="0"/>
            </a:endParaRPr>
          </a:p>
          <a:p>
            <a:pPr algn="ctr"/>
            <a:endParaRPr lang="en-US" sz="1600" dirty="0">
              <a:latin typeface="Arial Narrow" panose="020B0606020202030204" pitchFamily="34" charset="0"/>
            </a:endParaRPr>
          </a:p>
        </p:txBody>
      </p:sp>
      <p:sp>
        <p:nvSpPr>
          <p:cNvPr id="12" name="TextBox 11"/>
          <p:cNvSpPr txBox="1"/>
          <p:nvPr/>
        </p:nvSpPr>
        <p:spPr>
          <a:xfrm rot="20240369">
            <a:off x="5422370" y="5638166"/>
            <a:ext cx="596101" cy="338554"/>
          </a:xfrm>
          <a:prstGeom prst="rect">
            <a:avLst/>
          </a:prstGeom>
          <a:solidFill>
            <a:srgbClr val="FF6600"/>
          </a:solidFill>
        </p:spPr>
        <p:txBody>
          <a:bodyPr wrap="square" rtlCol="0">
            <a:spAutoFit/>
          </a:bodyPr>
          <a:lstStyle/>
          <a:p>
            <a:pPr algn="ctr"/>
            <a:endParaRPr lang="en-US" sz="1600" dirty="0">
              <a:latin typeface="Arial Narrow" panose="020B0606020202030204" pitchFamily="34" charset="0"/>
            </a:endParaRPr>
          </a:p>
        </p:txBody>
      </p:sp>
      <p:sp>
        <p:nvSpPr>
          <p:cNvPr id="14" name="TextBox 13"/>
          <p:cNvSpPr txBox="1"/>
          <p:nvPr/>
        </p:nvSpPr>
        <p:spPr>
          <a:xfrm rot="20240369">
            <a:off x="5539364" y="5333422"/>
            <a:ext cx="518230" cy="338554"/>
          </a:xfrm>
          <a:prstGeom prst="rect">
            <a:avLst/>
          </a:prstGeom>
          <a:solidFill>
            <a:srgbClr val="FF6600"/>
          </a:solidFill>
        </p:spPr>
        <p:txBody>
          <a:bodyPr wrap="square" rtlCol="0">
            <a:spAutoFit/>
          </a:bodyPr>
          <a:lstStyle/>
          <a:p>
            <a:pPr algn="ctr"/>
            <a:endParaRPr lang="en-US" sz="1600" dirty="0">
              <a:latin typeface="Arial Narrow" panose="020B0606020202030204" pitchFamily="34" charset="0"/>
            </a:endParaRPr>
          </a:p>
        </p:txBody>
      </p:sp>
      <p:sp>
        <p:nvSpPr>
          <p:cNvPr id="15" name="TextBox 14"/>
          <p:cNvSpPr txBox="1"/>
          <p:nvPr/>
        </p:nvSpPr>
        <p:spPr>
          <a:xfrm rot="1931556">
            <a:off x="8782952" y="5261171"/>
            <a:ext cx="913668" cy="307777"/>
          </a:xfrm>
          <a:prstGeom prst="rect">
            <a:avLst/>
          </a:prstGeom>
          <a:solidFill>
            <a:srgbClr val="66FFFF"/>
          </a:solidFill>
        </p:spPr>
        <p:txBody>
          <a:bodyPr wrap="square" rtlCol="0">
            <a:spAutoFit/>
          </a:bodyPr>
          <a:lstStyle/>
          <a:p>
            <a:pPr algn="ctr"/>
            <a:endParaRPr lang="en-US" sz="1400" dirty="0">
              <a:latin typeface="Arial Narrow" panose="020B0606020202030204" pitchFamily="34" charset="0"/>
            </a:endParaRPr>
          </a:p>
        </p:txBody>
      </p:sp>
      <p:sp>
        <p:nvSpPr>
          <p:cNvPr id="16" name="TextBox 15"/>
          <p:cNvSpPr txBox="1"/>
          <p:nvPr/>
        </p:nvSpPr>
        <p:spPr>
          <a:xfrm rot="2451570">
            <a:off x="8929111" y="5554558"/>
            <a:ext cx="892680" cy="307777"/>
          </a:xfrm>
          <a:prstGeom prst="rect">
            <a:avLst/>
          </a:prstGeom>
          <a:solidFill>
            <a:srgbClr val="66FFFF"/>
          </a:solidFill>
        </p:spPr>
        <p:txBody>
          <a:bodyPr wrap="square" rtlCol="0">
            <a:spAutoFit/>
          </a:bodyPr>
          <a:lstStyle/>
          <a:p>
            <a:pPr algn="ctr"/>
            <a:endParaRPr lang="en-US" sz="1400" dirty="0">
              <a:latin typeface="Arial Narrow" panose="020B0606020202030204" pitchFamily="34" charset="0"/>
            </a:endParaRPr>
          </a:p>
        </p:txBody>
      </p:sp>
      <p:sp>
        <p:nvSpPr>
          <p:cNvPr id="18" name="TextBox 17"/>
          <p:cNvSpPr txBox="1"/>
          <p:nvPr/>
        </p:nvSpPr>
        <p:spPr>
          <a:xfrm rot="2451570">
            <a:off x="8735572" y="5375038"/>
            <a:ext cx="812502" cy="307777"/>
          </a:xfrm>
          <a:prstGeom prst="rect">
            <a:avLst/>
          </a:prstGeom>
          <a:solidFill>
            <a:srgbClr val="66FFFF"/>
          </a:solidFill>
        </p:spPr>
        <p:txBody>
          <a:bodyPr wrap="square" rtlCol="0">
            <a:spAutoFit/>
          </a:bodyPr>
          <a:lstStyle/>
          <a:p>
            <a:pPr algn="ctr"/>
            <a:endParaRPr lang="en-US" sz="1400" dirty="0">
              <a:latin typeface="Arial Narrow" panose="020B0606020202030204" pitchFamily="34" charset="0"/>
            </a:endParaRPr>
          </a:p>
        </p:txBody>
      </p:sp>
      <p:sp>
        <p:nvSpPr>
          <p:cNvPr id="19" name="TextBox 18"/>
          <p:cNvSpPr txBox="1"/>
          <p:nvPr/>
        </p:nvSpPr>
        <p:spPr>
          <a:xfrm>
            <a:off x="9379647" y="5547300"/>
            <a:ext cx="444518" cy="307777"/>
          </a:xfrm>
          <a:prstGeom prst="rect">
            <a:avLst/>
          </a:prstGeom>
          <a:solidFill>
            <a:srgbClr val="66FFFF"/>
          </a:solidFill>
        </p:spPr>
        <p:txBody>
          <a:bodyPr wrap="square" rtlCol="0">
            <a:spAutoFit/>
          </a:bodyPr>
          <a:lstStyle/>
          <a:p>
            <a:pPr algn="ctr"/>
            <a:endParaRPr lang="en-US" sz="1400" dirty="0">
              <a:latin typeface="Arial Narrow" panose="020B0606020202030204" pitchFamily="34" charset="0"/>
            </a:endParaRPr>
          </a:p>
        </p:txBody>
      </p:sp>
      <p:sp>
        <p:nvSpPr>
          <p:cNvPr id="20" name="TextBox 19"/>
          <p:cNvSpPr txBox="1"/>
          <p:nvPr/>
        </p:nvSpPr>
        <p:spPr>
          <a:xfrm>
            <a:off x="9626909" y="5809767"/>
            <a:ext cx="145353" cy="307777"/>
          </a:xfrm>
          <a:prstGeom prst="rect">
            <a:avLst/>
          </a:prstGeom>
          <a:solidFill>
            <a:srgbClr val="66FFFF"/>
          </a:solidFill>
        </p:spPr>
        <p:txBody>
          <a:bodyPr wrap="square" rtlCol="0">
            <a:spAutoFit/>
          </a:bodyPr>
          <a:lstStyle/>
          <a:p>
            <a:pPr algn="ctr"/>
            <a:endParaRPr lang="en-US" sz="1400" dirty="0">
              <a:latin typeface="Arial Narrow" panose="020B0606020202030204" pitchFamily="34" charset="0"/>
            </a:endParaRPr>
          </a:p>
        </p:txBody>
      </p:sp>
      <p:sp>
        <p:nvSpPr>
          <p:cNvPr id="17" name="TextBox 16"/>
          <p:cNvSpPr txBox="1"/>
          <p:nvPr/>
        </p:nvSpPr>
        <p:spPr>
          <a:xfrm rot="1232499">
            <a:off x="9136477" y="5303204"/>
            <a:ext cx="1547603" cy="480131"/>
          </a:xfrm>
          <a:prstGeom prst="rect">
            <a:avLst/>
          </a:prstGeom>
          <a:solidFill>
            <a:srgbClr val="00FFFF"/>
          </a:solidFill>
        </p:spPr>
        <p:txBody>
          <a:bodyPr wrap="square" rtlCol="0">
            <a:spAutoFit/>
          </a:bodyPr>
          <a:lstStyle/>
          <a:p>
            <a:pPr algn="ctr">
              <a:lnSpc>
                <a:spcPct val="90000"/>
              </a:lnSpc>
            </a:pPr>
            <a:r>
              <a:rPr lang="es-CO" sz="2800" dirty="0">
                <a:latin typeface="Tahoma" panose="020B0604030504040204" pitchFamily="34" charset="0"/>
                <a:ea typeface="Tahoma" panose="020B0604030504040204" pitchFamily="34" charset="0"/>
                <a:cs typeface="Tahoma" panose="020B0604030504040204" pitchFamily="34" charset="0"/>
              </a:rPr>
              <a:t>Libertad</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9699138">
            <a:off x="5064212" y="5433805"/>
            <a:ext cx="1356032" cy="523220"/>
          </a:xfrm>
          <a:prstGeom prst="rect">
            <a:avLst/>
          </a:prstGeom>
          <a:noFill/>
        </p:spPr>
        <p:txBody>
          <a:bodyPr wrap="square" rtlCol="0">
            <a:spAutoFit/>
          </a:bodyPr>
          <a:lstStyle/>
          <a:p>
            <a:pPr algn="ctr"/>
            <a:r>
              <a:rPr lang="es-CO" sz="2800" dirty="0">
                <a:latin typeface="Tahoma" panose="020B0604030504040204" pitchFamily="34" charset="0"/>
                <a:ea typeface="Tahoma" panose="020B0604030504040204" pitchFamily="34" charset="0"/>
                <a:cs typeface="Tahoma" panose="020B0604030504040204" pitchFamily="34" charset="0"/>
              </a:rPr>
              <a:t>Escape</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23" name="TextBox 22"/>
          <p:cNvSpPr txBox="1"/>
          <p:nvPr/>
        </p:nvSpPr>
        <p:spPr>
          <a:xfrm>
            <a:off x="9813701" y="2981773"/>
            <a:ext cx="270791" cy="369332"/>
          </a:xfrm>
          <a:prstGeom prst="rect">
            <a:avLst/>
          </a:prstGeom>
          <a:solidFill>
            <a:srgbClr val="FFCC66"/>
          </a:solidFill>
        </p:spPr>
        <p:txBody>
          <a:bodyPr wrap="square" rtlCol="0">
            <a:spAutoFit/>
          </a:bodyPr>
          <a:lstStyle/>
          <a:p>
            <a:pPr algn="ctr"/>
            <a:endParaRPr lang="en-US" dirty="0">
              <a:latin typeface="Comic Sans MS" panose="030F0702030302020204" pitchFamily="66" charset="0"/>
            </a:endParaRPr>
          </a:p>
        </p:txBody>
      </p:sp>
      <p:sp>
        <p:nvSpPr>
          <p:cNvPr id="22" name="TextBox 21"/>
          <p:cNvSpPr txBox="1"/>
          <p:nvPr/>
        </p:nvSpPr>
        <p:spPr>
          <a:xfrm rot="291914">
            <a:off x="9472312" y="2713297"/>
            <a:ext cx="1504043" cy="535531"/>
          </a:xfrm>
          <a:prstGeom prst="rect">
            <a:avLst/>
          </a:prstGeom>
          <a:solidFill>
            <a:srgbClr val="FFCC66"/>
          </a:solidFill>
        </p:spPr>
        <p:txBody>
          <a:bodyPr wrap="square" rtlCol="0">
            <a:spAutoFit/>
          </a:bodyPr>
          <a:lstStyle/>
          <a:p>
            <a:pPr algn="ctr">
              <a:lnSpc>
                <a:spcPct val="90000"/>
              </a:lnSpc>
            </a:pPr>
            <a:r>
              <a:rPr lang="es-CO" sz="3200" dirty="0">
                <a:latin typeface="Tahoma" panose="020B0604030504040204" pitchFamily="34" charset="0"/>
                <a:ea typeface="Tahoma" panose="020B0604030504040204" pitchFamily="34" charset="0"/>
                <a:cs typeface="Tahoma" panose="020B0604030504040204" pitchFamily="34" charset="0"/>
              </a:rPr>
              <a:t>¡Salga!</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animEffect transition="in" filter="strips(downLeft)">
                                      <p:cBhvr>
                                        <p:cTn id="7" dur="1000"/>
                                        <p:tgtEl>
                                          <p:spTgt spid="1434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Right)">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099" name="Picture 3" descr="garbage in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2" y="1447800"/>
            <a:ext cx="6553198"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0" y="3429000"/>
            <a:ext cx="2819402" cy="2554545"/>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200" dirty="0">
                <a:latin typeface="Tahoma" panose="020B0604030504040204" pitchFamily="34" charset="0"/>
                <a:ea typeface="Tahoma" panose="020B0604030504040204" pitchFamily="34" charset="0"/>
                <a:cs typeface="Tahoma" panose="020B0604030504040204" pitchFamily="34" charset="0"/>
              </a:rPr>
              <a:t>El control de tu mente significa el control de tu vida.</a:t>
            </a:r>
            <a:endParaRPr lang="en-US" alt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5" name="Text Box 4"/>
          <p:cNvSpPr txBox="1">
            <a:spLocks noChangeArrowheads="1"/>
          </p:cNvSpPr>
          <p:nvPr/>
        </p:nvSpPr>
        <p:spPr bwMode="auto">
          <a:xfrm>
            <a:off x="9372600" y="3429000"/>
            <a:ext cx="2819400" cy="2554545"/>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200" dirty="0">
                <a:latin typeface="Tahoma" panose="020B0604030504040204" pitchFamily="34" charset="0"/>
                <a:ea typeface="Tahoma" panose="020B0604030504040204" pitchFamily="34" charset="0"/>
                <a:cs typeface="Tahoma" panose="020B0604030504040204" pitchFamily="34" charset="0"/>
              </a:rPr>
              <a:t>¡Permite a Jesús llenar tu mente con Su Palabra!</a:t>
            </a:r>
            <a:endParaRPr lang="en-US" altLang="en-US" sz="32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out)">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079" name="Picture 7" descr="garbage in 7"/>
          <p:cNvPicPr>
            <a:picLocks noChangeAspect="1" noChangeArrowheads="1"/>
          </p:cNvPicPr>
          <p:nvPr/>
        </p:nvPicPr>
        <p:blipFill>
          <a:blip r:embed="rId2">
            <a:extLst>
              <a:ext uri="{28A0092B-C50C-407E-A947-70E740481C1C}">
                <a14:useLocalDpi xmlns:a14="http://schemas.microsoft.com/office/drawing/2010/main" val="0"/>
              </a:ext>
            </a:extLst>
          </a:blip>
          <a:srcRect l="42909" t="8624" r="21091" b="55376"/>
          <a:stretch>
            <a:fillRect/>
          </a:stretch>
        </p:blipFill>
        <p:spPr bwMode="auto">
          <a:xfrm>
            <a:off x="8138160" y="2889261"/>
            <a:ext cx="4053840" cy="39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3"/>
          <p:cNvSpPr txBox="1">
            <a:spLocks noChangeArrowheads="1"/>
          </p:cNvSpPr>
          <p:nvPr/>
        </p:nvSpPr>
        <p:spPr bwMode="auto">
          <a:xfrm>
            <a:off x="245364" y="410899"/>
            <a:ext cx="7385304"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Entrada, salida, </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lo que entra es lo que sale.</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Entrada, salida,</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Todo es sobre esto.</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Entrada, salida,</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Su mente es una computadora cuya</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Entrada, salida diariamente debes elegir.</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076" name="Text Box 4"/>
          <p:cNvSpPr txBox="1">
            <a:spLocks noChangeArrowheads="1"/>
          </p:cNvSpPr>
          <p:nvPr/>
        </p:nvSpPr>
        <p:spPr bwMode="auto">
          <a:xfrm>
            <a:off x="210312" y="3314789"/>
            <a:ext cx="7455408"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Deja que la Biblia sea su dato primario</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Tiene todos los datos que necesitas.</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Habla con Jesús, todo el tiempo</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¡Esto es como puedes quedarte en línea!</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077" name="Text Box 5"/>
          <p:cNvSpPr txBox="1">
            <a:spLocks noChangeArrowheads="1"/>
          </p:cNvSpPr>
          <p:nvPr/>
        </p:nvSpPr>
        <p:spPr bwMode="auto">
          <a:xfrm>
            <a:off x="210312" y="5029140"/>
            <a:ext cx="813816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Si su salida dice — mentir o </a:t>
            </a:r>
            <a:r>
              <a:rPr lang="es-ES" altLang="en-US" sz="2600" dirty="0" err="1">
                <a:latin typeface="Tahoma" panose="020B0604030504040204" pitchFamily="34" charset="0"/>
                <a:ea typeface="Tahoma" panose="020B0604030504040204" pitchFamily="34" charset="0"/>
                <a:cs typeface="Tahoma" panose="020B0604030504040204" pitchFamily="34" charset="0"/>
              </a:rPr>
              <a:t>enga</a:t>
            </a:r>
            <a:r>
              <a:rPr lang="es-CO" altLang="en-US" sz="2600" dirty="0" err="1">
                <a:latin typeface="Tahoma" panose="020B0604030504040204" pitchFamily="34" charset="0"/>
                <a:ea typeface="Tahoma" panose="020B0604030504040204" pitchFamily="34" charset="0"/>
                <a:cs typeface="Tahoma" panose="020B0604030504040204" pitchFamily="34" charset="0"/>
              </a:rPr>
              <a:t>ñar</a:t>
            </a:r>
            <a:endParaRPr lang="es-ES" altLang="en-US" sz="2600" dirty="0">
              <a:latin typeface="Tahoma" panose="020B0604030504040204" pitchFamily="34" charset="0"/>
              <a:ea typeface="Tahoma" panose="020B0604030504040204" pitchFamily="34" charset="0"/>
              <a:cs typeface="Tahoma" panose="020B0604030504040204" pitchFamily="34" charset="0"/>
            </a:endParaRP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Hay datos que deberías suprimir</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Elimine fallos de su mente de bytes pecadores,</a:t>
            </a:r>
          </a:p>
          <a:p>
            <a:pP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¡Entonces, funcionarás bien!</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3078" name="Text Box 6"/>
          <p:cNvSpPr txBox="1">
            <a:spLocks noChangeArrowheads="1"/>
          </p:cNvSpPr>
          <p:nvPr/>
        </p:nvSpPr>
        <p:spPr bwMode="auto">
          <a:xfrm>
            <a:off x="8138160" y="2427597"/>
            <a:ext cx="4053840" cy="461665"/>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dirty="0">
                <a:latin typeface="Tahoma" panose="020B0604030504040204" pitchFamily="34" charset="0"/>
                <a:ea typeface="Tahoma" panose="020B0604030504040204" pitchFamily="34" charset="0"/>
                <a:cs typeface="Tahoma" panose="020B0604030504040204" pitchFamily="34" charset="0"/>
              </a:rPr>
              <a:t>¿Quién tiene el control?</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wd">
                                    <p:tmPct val="2000"/>
                                  </p:iterate>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750" fill="hold"/>
                                        <p:tgtEl>
                                          <p:spTgt spid="2051"/>
                                        </p:tgtEl>
                                        <p:attrNameLst>
                                          <p:attrName>ppt_x</p:attrName>
                                        </p:attrNameLst>
                                      </p:cBhvr>
                                      <p:tavLst>
                                        <p:tav tm="0">
                                          <p:val>
                                            <p:strVal val="0-#ppt_w/2"/>
                                          </p:val>
                                        </p:tav>
                                        <p:tav tm="100000">
                                          <p:val>
                                            <p:strVal val="#ppt_x"/>
                                          </p:val>
                                        </p:tav>
                                      </p:tavLst>
                                    </p:anim>
                                    <p:anim calcmode="lin" valueType="num">
                                      <p:cBhvr additive="base">
                                        <p:cTn id="8" dur="750" fill="hold"/>
                                        <p:tgtEl>
                                          <p:spTgt spid="205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5"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checkerboard(down)">
                                      <p:cBhvr>
                                        <p:cTn id="13" dur="750"/>
                                        <p:tgtEl>
                                          <p:spTgt spid="30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5" fill="hold" grpId="0" nodeType="clickEffect">
                                  <p:stCondLst>
                                    <p:cond delay="0"/>
                                  </p:stCondLst>
                                  <p:childTnLst>
                                    <p:set>
                                      <p:cBhvr>
                                        <p:cTn id="17" dur="1" fill="hold">
                                          <p:stCondLst>
                                            <p:cond delay="0"/>
                                          </p:stCondLst>
                                        </p:cTn>
                                        <p:tgtEl>
                                          <p:spTgt spid="3077"/>
                                        </p:tgtEl>
                                        <p:attrNameLst>
                                          <p:attrName>style.visibility</p:attrName>
                                        </p:attrNameLst>
                                      </p:cBhvr>
                                      <p:to>
                                        <p:strVal val="visible"/>
                                      </p:to>
                                    </p:set>
                                    <p:animEffect transition="in" filter="checkerboard(down)">
                                      <p:cBhvr>
                                        <p:cTn id="18" dur="750"/>
                                        <p:tgtEl>
                                          <p:spTgt spid="307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288" fill="hold" nodeType="clickEffect">
                                  <p:stCondLst>
                                    <p:cond delay="0"/>
                                  </p:stCondLst>
                                  <p:childTnLst>
                                    <p:set>
                                      <p:cBhvr>
                                        <p:cTn id="22" dur="1" fill="hold">
                                          <p:stCondLst>
                                            <p:cond delay="0"/>
                                          </p:stCondLst>
                                        </p:cTn>
                                        <p:tgtEl>
                                          <p:spTgt spid="3079"/>
                                        </p:tgtEl>
                                        <p:attrNameLst>
                                          <p:attrName>style.visibility</p:attrName>
                                        </p:attrNameLst>
                                      </p:cBhvr>
                                      <p:to>
                                        <p:strVal val="visible"/>
                                      </p:to>
                                    </p:set>
                                    <p:anim calcmode="lin" valueType="num">
                                      <p:cBhvr>
                                        <p:cTn id="23" dur="1000" fill="hold"/>
                                        <p:tgtEl>
                                          <p:spTgt spid="3079"/>
                                        </p:tgtEl>
                                        <p:attrNameLst>
                                          <p:attrName>ppt_w</p:attrName>
                                        </p:attrNameLst>
                                      </p:cBhvr>
                                      <p:tavLst>
                                        <p:tav tm="0">
                                          <p:val>
                                            <p:strVal val="4/3*#ppt_w"/>
                                          </p:val>
                                        </p:tav>
                                        <p:tav tm="100000">
                                          <p:val>
                                            <p:strVal val="#ppt_w"/>
                                          </p:val>
                                        </p:tav>
                                      </p:tavLst>
                                    </p:anim>
                                    <p:anim calcmode="lin" valueType="num">
                                      <p:cBhvr>
                                        <p:cTn id="24" dur="1000" fill="hold"/>
                                        <p:tgtEl>
                                          <p:spTgt spid="3079"/>
                                        </p:tgtEl>
                                        <p:attrNameLst>
                                          <p:attrName>ppt_h</p:attrName>
                                        </p:attrNameLst>
                                      </p:cBhvr>
                                      <p:tavLst>
                                        <p:tav tm="0">
                                          <p:val>
                                            <p:strVal val="4/3*#ppt_h"/>
                                          </p:val>
                                        </p:tav>
                                        <p:tav tm="100000">
                                          <p:val>
                                            <p:strVal val="#ppt_h"/>
                                          </p:val>
                                        </p:tav>
                                      </p:tavLst>
                                    </p:anim>
                                  </p:childTnLst>
                                </p:cTn>
                              </p:par>
                              <p:par>
                                <p:cTn id="25" presetID="23" presetClass="entr" presetSubtype="288" fill="hold" grpId="0" nodeType="withEffect">
                                  <p:stCondLst>
                                    <p:cond delay="0"/>
                                  </p:stCondLst>
                                  <p:childTnLst>
                                    <p:set>
                                      <p:cBhvr>
                                        <p:cTn id="26" dur="1" fill="hold">
                                          <p:stCondLst>
                                            <p:cond delay="0"/>
                                          </p:stCondLst>
                                        </p:cTn>
                                        <p:tgtEl>
                                          <p:spTgt spid="3078"/>
                                        </p:tgtEl>
                                        <p:attrNameLst>
                                          <p:attrName>style.visibility</p:attrName>
                                        </p:attrNameLst>
                                      </p:cBhvr>
                                      <p:to>
                                        <p:strVal val="visible"/>
                                      </p:to>
                                    </p:set>
                                    <p:anim calcmode="lin" valueType="num">
                                      <p:cBhvr>
                                        <p:cTn id="27" dur="1000" fill="hold"/>
                                        <p:tgtEl>
                                          <p:spTgt spid="3078"/>
                                        </p:tgtEl>
                                        <p:attrNameLst>
                                          <p:attrName>ppt_w</p:attrName>
                                        </p:attrNameLst>
                                      </p:cBhvr>
                                      <p:tavLst>
                                        <p:tav tm="0">
                                          <p:val>
                                            <p:strVal val="4/3*#ppt_w"/>
                                          </p:val>
                                        </p:tav>
                                        <p:tav tm="100000">
                                          <p:val>
                                            <p:strVal val="#ppt_w"/>
                                          </p:val>
                                        </p:tav>
                                      </p:tavLst>
                                    </p:anim>
                                    <p:anim calcmode="lin" valueType="num">
                                      <p:cBhvr>
                                        <p:cTn id="28" dur="1000" fill="hold"/>
                                        <p:tgtEl>
                                          <p:spTgt spid="307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P spid="3076" grpId="0"/>
      <p:bldP spid="3077" grpId="0"/>
      <p:bldP spid="307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3074" name="Text Box 3"/>
          <p:cNvSpPr txBox="1">
            <a:spLocks noChangeArrowheads="1"/>
          </p:cNvSpPr>
          <p:nvPr/>
        </p:nvSpPr>
        <p:spPr bwMode="auto">
          <a:xfrm>
            <a:off x="4808235" y="1118692"/>
            <a:ext cx="609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800" dirty="0">
                <a:latin typeface="Tahoma" panose="020B0604030504040204" pitchFamily="34" charset="0"/>
                <a:ea typeface="Tahoma" panose="020B0604030504040204" pitchFamily="34" charset="0"/>
                <a:cs typeface="Tahoma" panose="020B0604030504040204" pitchFamily="34" charset="0"/>
              </a:rPr>
              <a:t>Su mente tiene un efecto poderoso en su vida</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151" name="Text Box 7"/>
          <p:cNvSpPr txBox="1">
            <a:spLocks noChangeArrowheads="1"/>
          </p:cNvSpPr>
          <p:nvPr/>
        </p:nvSpPr>
        <p:spPr bwMode="auto">
          <a:xfrm>
            <a:off x="4808235" y="2118798"/>
            <a:ext cx="6096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800" dirty="0">
                <a:latin typeface="Tahoma" panose="020B0604030504040204" pitchFamily="34" charset="0"/>
                <a:ea typeface="Tahoma" panose="020B0604030504040204" pitchFamily="34" charset="0"/>
                <a:cs typeface="Tahoma" panose="020B0604030504040204" pitchFamily="34" charset="0"/>
              </a:rPr>
              <a:t>El hombre se convierte en lo que piensa todo el día.</a:t>
            </a:r>
            <a:endParaRPr lang="en-US" alt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6152" name="Text Box 8"/>
          <p:cNvSpPr txBox="1">
            <a:spLocks noChangeArrowheads="1"/>
          </p:cNvSpPr>
          <p:nvPr/>
        </p:nvSpPr>
        <p:spPr bwMode="auto">
          <a:xfrm>
            <a:off x="4157221" y="3429000"/>
            <a:ext cx="7855670" cy="1908215"/>
          </a:xfrm>
          <a:prstGeom prst="rect">
            <a:avLst/>
          </a:prstGeom>
          <a:solidFill>
            <a:srgbClr val="FAF8CA"/>
          </a:solidFill>
          <a:ln w="38100">
            <a:noFill/>
            <a:miter lim="800000"/>
            <a:headEnd/>
            <a:tailEnd/>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sz="2600" dirty="0">
                <a:latin typeface="Tahoma" panose="020B0604030504040204" pitchFamily="34" charset="0"/>
                <a:ea typeface="Tahoma" panose="020B0604030504040204" pitchFamily="34" charset="0"/>
                <a:cs typeface="Tahoma" panose="020B0604030504040204" pitchFamily="34" charset="0"/>
              </a:rPr>
              <a:t>Prov 4:23 - </a:t>
            </a:r>
            <a:r>
              <a:rPr lang="en-US" altLang="en-US" sz="2600" dirty="0" err="1">
                <a:latin typeface="Tahoma" panose="020B0604030504040204" pitchFamily="34" charset="0"/>
                <a:ea typeface="Tahoma" panose="020B0604030504040204" pitchFamily="34" charset="0"/>
                <a:cs typeface="Tahoma" panose="020B0604030504040204" pitchFamily="34" charset="0"/>
              </a:rPr>
              <a:t>Sobre</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toda</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cosa</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guardada</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guarda</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tu</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corazón</a:t>
            </a:r>
            <a:r>
              <a:rPr lang="en-US" altLang="en-US" sz="2600" dirty="0">
                <a:latin typeface="Tahoma" panose="020B0604030504040204" pitchFamily="34" charset="0"/>
                <a:ea typeface="Tahoma" panose="020B0604030504040204" pitchFamily="34" charset="0"/>
                <a:cs typeface="Tahoma" panose="020B0604030504040204" pitchFamily="34" charset="0"/>
              </a:rPr>
              <a:t>; </a:t>
            </a:r>
            <a:r>
              <a:rPr lang="en-US" altLang="en-US" sz="2600" dirty="0" err="1">
                <a:latin typeface="Tahoma" panose="020B0604030504040204" pitchFamily="34" charset="0"/>
                <a:ea typeface="Tahoma" panose="020B0604030504040204" pitchFamily="34" charset="0"/>
                <a:cs typeface="Tahoma" panose="020B0604030504040204" pitchFamily="34" charset="0"/>
              </a:rPr>
              <a:t>porque</a:t>
            </a:r>
            <a:r>
              <a:rPr lang="en-US" altLang="en-US" sz="2600" dirty="0">
                <a:latin typeface="Tahoma" panose="020B0604030504040204" pitchFamily="34" charset="0"/>
                <a:ea typeface="Tahoma" panose="020B0604030504040204" pitchFamily="34" charset="0"/>
                <a:cs typeface="Tahoma" panose="020B0604030504040204" pitchFamily="34" charset="0"/>
              </a:rPr>
              <a:t> de </a:t>
            </a:r>
            <a:r>
              <a:rPr lang="en-US" altLang="en-US" sz="2600" dirty="0" err="1">
                <a:latin typeface="Tahoma" panose="020B0604030504040204" pitchFamily="34" charset="0"/>
                <a:ea typeface="Tahoma" panose="020B0604030504040204" pitchFamily="34" charset="0"/>
                <a:cs typeface="Tahoma" panose="020B0604030504040204" pitchFamily="34" charset="0"/>
              </a:rPr>
              <a:t>él</a:t>
            </a:r>
            <a:r>
              <a:rPr lang="en-US" altLang="en-US" sz="2600" dirty="0">
                <a:latin typeface="Tahoma" panose="020B0604030504040204" pitchFamily="34" charset="0"/>
                <a:ea typeface="Tahoma" panose="020B0604030504040204" pitchFamily="34" charset="0"/>
                <a:cs typeface="Tahoma" panose="020B0604030504040204" pitchFamily="34" charset="0"/>
              </a:rPr>
              <a:t> mana la </a:t>
            </a:r>
            <a:r>
              <a:rPr lang="en-US" altLang="en-US" sz="2600" dirty="0" err="1">
                <a:latin typeface="Tahoma" panose="020B0604030504040204" pitchFamily="34" charset="0"/>
                <a:ea typeface="Tahoma" panose="020B0604030504040204" pitchFamily="34" charset="0"/>
                <a:cs typeface="Tahoma" panose="020B0604030504040204" pitchFamily="34" charset="0"/>
              </a:rPr>
              <a:t>vida</a:t>
            </a:r>
            <a:r>
              <a:rPr lang="en-US" altLang="en-US" sz="2600" dirty="0">
                <a:latin typeface="Tahoma" panose="020B0604030504040204" pitchFamily="34" charset="0"/>
                <a:ea typeface="Tahoma" panose="020B0604030504040204" pitchFamily="34" charset="0"/>
                <a:cs typeface="Tahoma" panose="020B0604030504040204" pitchFamily="34" charset="0"/>
              </a:rPr>
              <a:t>.</a:t>
            </a:r>
          </a:p>
          <a:p>
            <a:pPr algn="ctr" eaLnBrk="1" hangingPunct="1"/>
            <a:endParaRPr lang="en-US" altLang="en-US" sz="1200" dirty="0">
              <a:latin typeface="Tahoma" panose="020B0604030504040204" pitchFamily="34" charset="0"/>
              <a:ea typeface="Tahoma" panose="020B0604030504040204" pitchFamily="34" charset="0"/>
              <a:cs typeface="Tahoma" panose="020B0604030504040204" pitchFamily="34" charset="0"/>
            </a:endParaRPr>
          </a:p>
          <a:p>
            <a:pPr algn="ctr" eaLnBrk="1" hangingPunct="1"/>
            <a:r>
              <a:rPr lang="en-US" altLang="en-US" sz="2600" dirty="0">
                <a:latin typeface="Tahoma" panose="020B0604030504040204" pitchFamily="34" charset="0"/>
                <a:ea typeface="Tahoma" panose="020B0604030504040204" pitchFamily="34" charset="0"/>
                <a:cs typeface="Tahoma" panose="020B0604030504040204" pitchFamily="34" charset="0"/>
              </a:rPr>
              <a:t>Prov 23:7 - </a:t>
            </a:r>
            <a:r>
              <a:rPr lang="es-ES" altLang="en-US" sz="2600" dirty="0">
                <a:latin typeface="Tahoma" panose="020B0604030504040204" pitchFamily="34" charset="0"/>
                <a:ea typeface="Tahoma" panose="020B0604030504040204" pitchFamily="34" charset="0"/>
                <a:cs typeface="Tahoma" panose="020B0604030504040204" pitchFamily="34" charset="0"/>
              </a:rPr>
              <a:t>Cual es su pensamiento en su corazón, tal es él.</a:t>
            </a:r>
          </a:p>
        </p:txBody>
      </p:sp>
      <p:sp>
        <p:nvSpPr>
          <p:cNvPr id="6153" name="Rectangle 9"/>
          <p:cNvSpPr>
            <a:spLocks noChangeArrowheads="1"/>
          </p:cNvSpPr>
          <p:nvPr/>
        </p:nvSpPr>
        <p:spPr bwMode="auto">
          <a:xfrm>
            <a:off x="0" y="5443942"/>
            <a:ext cx="12191999"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dirty="0">
                <a:solidFill>
                  <a:srgbClr val="C00000"/>
                </a:solidFill>
                <a:latin typeface="Tahoma" panose="020B0604030504040204" pitchFamily="34" charset="0"/>
                <a:ea typeface="Tahoma" panose="020B0604030504040204" pitchFamily="34" charset="0"/>
                <a:cs typeface="Tahoma" panose="020B0604030504040204" pitchFamily="34" charset="0"/>
              </a:rPr>
              <a:t>Jesús: </a:t>
            </a:r>
            <a:r>
              <a:rPr lang="es-ES" altLang="en-US" sz="2600" i="1" dirty="0">
                <a:latin typeface="Tahoma" panose="020B0604030504040204" pitchFamily="34" charset="0"/>
                <a:ea typeface="Tahoma" panose="020B0604030504040204" pitchFamily="34" charset="0"/>
                <a:cs typeface="Tahoma" panose="020B0604030504040204" pitchFamily="34" charset="0"/>
              </a:rPr>
              <a:t>de la abundancia del corazón habla la boca.  El hombre bueno, del buen tesoro del corazón saca buenas cosas; y el hombre malo, del mal tesoro saca malas cosas </a:t>
            </a:r>
            <a:r>
              <a:rPr lang="en-US" altLang="en-US" sz="2600" dirty="0">
                <a:latin typeface="Tahoma" panose="020B0604030504040204" pitchFamily="34" charset="0"/>
                <a:ea typeface="Tahoma" panose="020B0604030504040204" pitchFamily="34" charset="0"/>
                <a:cs typeface="Tahoma" panose="020B0604030504040204" pitchFamily="34" charset="0"/>
              </a:rPr>
              <a:t>- Mt 12:34-35</a:t>
            </a:r>
            <a:endParaRPr lang="es-ES" altLang="en-US" sz="2600" dirty="0">
              <a:latin typeface="Tahoma" panose="020B0604030504040204" pitchFamily="34" charset="0"/>
              <a:ea typeface="Tahoma" panose="020B0604030504040204" pitchFamily="34" charset="0"/>
              <a:cs typeface="Tahoma" panose="020B0604030504040204" pitchFamily="34" charset="0"/>
            </a:endParaRPr>
          </a:p>
        </p:txBody>
      </p:sp>
      <p:pic>
        <p:nvPicPr>
          <p:cNvPr id="9" name="Picture 7" descr="garbage in 7"/>
          <p:cNvPicPr>
            <a:picLocks noChangeAspect="1" noChangeArrowheads="1"/>
          </p:cNvPicPr>
          <p:nvPr/>
        </p:nvPicPr>
        <p:blipFill>
          <a:blip r:embed="rId2">
            <a:extLst>
              <a:ext uri="{28A0092B-C50C-407E-A947-70E740481C1C}">
                <a14:useLocalDpi xmlns:a14="http://schemas.microsoft.com/office/drawing/2010/main" val="0"/>
              </a:ext>
            </a:extLst>
          </a:blip>
          <a:srcRect l="42909" t="8624" r="21091" b="55376"/>
          <a:stretch>
            <a:fillRect/>
          </a:stretch>
        </p:blipFill>
        <p:spPr bwMode="auto">
          <a:xfrm flipH="1">
            <a:off x="-2" y="1709702"/>
            <a:ext cx="3996963" cy="369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1" y="1223654"/>
            <a:ext cx="3996965" cy="492443"/>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dirty="0">
                <a:latin typeface="Tahoma" panose="020B0604030504040204" pitchFamily="34" charset="0"/>
                <a:ea typeface="Tahoma" panose="020B0604030504040204" pitchFamily="34" charset="0"/>
                <a:cs typeface="Tahoma" panose="020B0604030504040204" pitchFamily="34" charset="0"/>
              </a:rPr>
              <a:t>¿Quién </a:t>
            </a:r>
            <a:r>
              <a:rPr lang="es-CO" altLang="en-US" sz="2600" dirty="0">
                <a:latin typeface="Tahoma" panose="020B0604030504040204" pitchFamily="34" charset="0"/>
                <a:ea typeface="Tahoma" panose="020B0604030504040204" pitchFamily="34" charset="0"/>
                <a:cs typeface="Tahoma" panose="020B0604030504040204" pitchFamily="34" charset="0"/>
              </a:rPr>
              <a:t>tiene</a:t>
            </a:r>
            <a:r>
              <a:rPr lang="es-CO" altLang="en-US" dirty="0">
                <a:latin typeface="Tahoma" panose="020B0604030504040204" pitchFamily="34" charset="0"/>
                <a:ea typeface="Tahoma" panose="020B0604030504040204" pitchFamily="34" charset="0"/>
                <a:cs typeface="Tahoma" panose="020B0604030504040204" pitchFamily="34" charset="0"/>
              </a:rPr>
              <a:t> el control?</a:t>
            </a:r>
            <a:endParaRPr lang="en-US" altLang="en-US"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up)">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wipe(up)">
                                      <p:cBhvr>
                                        <p:cTn id="12" dur="1000"/>
                                        <p:tgtEl>
                                          <p:spTgt spid="615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iterate type="wd">
                                    <p:tmPct val="1000"/>
                                  </p:iterate>
                                  <p:childTnLst>
                                    <p:set>
                                      <p:cBhvr>
                                        <p:cTn id="16" dur="1" fill="hold">
                                          <p:stCondLst>
                                            <p:cond delay="0"/>
                                          </p:stCondLst>
                                        </p:cTn>
                                        <p:tgtEl>
                                          <p:spTgt spid="6153"/>
                                        </p:tgtEl>
                                        <p:attrNameLst>
                                          <p:attrName>style.visibility</p:attrName>
                                        </p:attrNameLst>
                                      </p:cBhvr>
                                      <p:to>
                                        <p:strVal val="visible"/>
                                      </p:to>
                                    </p:set>
                                    <p:animEffect transition="in" filter="checkerboard(across)">
                                      <p:cBhvr>
                                        <p:cTn id="17" dur="10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6151" grpId="0"/>
      <p:bldP spid="615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4098" name="Picture 2" descr="garbage in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06079"/>
            <a:ext cx="6902980" cy="468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ChangeArrowheads="1"/>
          </p:cNvSpPr>
          <p:nvPr/>
        </p:nvSpPr>
        <p:spPr bwMode="auto">
          <a:xfrm>
            <a:off x="7243523" y="1309945"/>
            <a:ext cx="444081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Nuestra batalla es la lucha para controlar la mente.</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5125" name="Rectangle 5"/>
          <p:cNvSpPr>
            <a:spLocks noChangeArrowheads="1"/>
          </p:cNvSpPr>
          <p:nvPr/>
        </p:nvSpPr>
        <p:spPr bwMode="auto">
          <a:xfrm>
            <a:off x="0" y="5791201"/>
            <a:ext cx="6902980" cy="892552"/>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Los cristianos </a:t>
            </a:r>
            <a:r>
              <a:rPr lang="es-ES" altLang="en-US" sz="2600" dirty="0" err="1">
                <a:latin typeface="Tahoma" panose="020B0604030504040204" pitchFamily="34" charset="0"/>
                <a:ea typeface="Tahoma" panose="020B0604030504040204" pitchFamily="34" charset="0"/>
                <a:cs typeface="Tahoma" panose="020B0604030504040204" pitchFamily="34" charset="0"/>
              </a:rPr>
              <a:t>est</a:t>
            </a:r>
            <a:r>
              <a:rPr lang="es-CO" altLang="en-US" sz="2600" dirty="0" err="1">
                <a:latin typeface="Tahoma" panose="020B0604030504040204" pitchFamily="34" charset="0"/>
                <a:ea typeface="Tahoma" panose="020B0604030504040204" pitchFamily="34" charset="0"/>
                <a:cs typeface="Tahoma" panose="020B0604030504040204" pitchFamily="34" charset="0"/>
              </a:rPr>
              <a:t>án</a:t>
            </a:r>
            <a:r>
              <a:rPr lang="es-ES" altLang="en-US" sz="2600" dirty="0">
                <a:latin typeface="Tahoma" panose="020B0604030504040204" pitchFamily="34" charset="0"/>
                <a:ea typeface="Tahoma" panose="020B0604030504040204" pitchFamily="34" charset="0"/>
                <a:cs typeface="Tahoma" panose="020B0604030504040204" pitchFamily="34" charset="0"/>
              </a:rPr>
              <a:t> en el centro de una guerra por el control de la mente.</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902980" y="2990434"/>
            <a:ext cx="5121897" cy="3693319"/>
          </a:xfrm>
          <a:prstGeom prst="rect">
            <a:avLst/>
          </a:prstGeom>
        </p:spPr>
        <p:txBody>
          <a:bodyPr wrap="square">
            <a:spAutoFit/>
          </a:bodyPr>
          <a:lstStyle/>
          <a:p>
            <a:pPr algn="ctr"/>
            <a:r>
              <a:rPr lang="es-ES" sz="2600" b="1" dirty="0">
                <a:latin typeface="Tahoma" panose="020B0604030504040204" pitchFamily="34" charset="0"/>
                <a:ea typeface="Tahoma" panose="020B0604030504040204" pitchFamily="34" charset="0"/>
                <a:cs typeface="Tahoma" panose="020B0604030504040204" pitchFamily="34" charset="0"/>
              </a:rPr>
              <a:t>Vivimos en una sociedad sensual.  Anuncios de pasta de dientes, carteleras, anuncios en revistas, anuncios de TV, música popular y programas de televisión: todo muestra que la sociedad está obsesionada con la sensualidad.</a:t>
            </a:r>
            <a:endParaRPr lang="en-US" sz="2600" b="1"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1" fill="hold" grpId="0" nodeType="clickEffect">
                                  <p:stCondLst>
                                    <p:cond delay="0"/>
                                  </p:stCondLst>
                                  <p:iterate type="wd">
                                    <p:tmPct val="1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p:tgtEl>
                                          <p:spTgt spid="2"/>
                                        </p:tgtEl>
                                        <p:attrNameLst>
                                          <p:attrName>ppt_y</p:attrName>
                                        </p:attrNameLst>
                                      </p:cBhvr>
                                      <p:tavLst>
                                        <p:tav tm="0">
                                          <p:val>
                                            <p:strVal val="#ppt_y-#ppt_h*1.125000"/>
                                          </p:val>
                                        </p:tav>
                                        <p:tav tm="100000">
                                          <p:val>
                                            <p:strVal val="#ppt_y"/>
                                          </p:val>
                                        </p:tav>
                                      </p:tavLst>
                                    </p:anim>
                                    <p:animEffect transition="in" filter="wipe(down)">
                                      <p:cBhvr>
                                        <p:cTn id="8" dur="10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5125"/>
                                        </p:tgtEl>
                                        <p:attrNameLst>
                                          <p:attrName>style.visibility</p:attrName>
                                        </p:attrNameLst>
                                      </p:cBhvr>
                                      <p:to>
                                        <p:strVal val="visible"/>
                                      </p:to>
                                    </p:set>
                                    <p:animEffect transition="in" filter="barn(outVertical)">
                                      <p:cBhvr>
                                        <p:cTn id="13" dur="1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16388" name="Picture 4" descr="garbage 1"/>
          <p:cNvPicPr>
            <a:picLocks noChangeAspect="1" noChangeArrowheads="1"/>
          </p:cNvPicPr>
          <p:nvPr/>
        </p:nvPicPr>
        <p:blipFill>
          <a:blip r:embed="rId2">
            <a:extLst>
              <a:ext uri="{28A0092B-C50C-407E-A947-70E740481C1C}">
                <a14:useLocalDpi xmlns:a14="http://schemas.microsoft.com/office/drawing/2010/main" val="0"/>
              </a:ext>
            </a:extLst>
          </a:blip>
          <a:srcRect t="5005"/>
          <a:stretch>
            <a:fillRect/>
          </a:stretch>
        </p:blipFill>
        <p:spPr bwMode="auto">
          <a:xfrm>
            <a:off x="4800600" y="2590801"/>
            <a:ext cx="2362200" cy="223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 Box 5"/>
          <p:cNvSpPr txBox="1">
            <a:spLocks noChangeArrowheads="1"/>
          </p:cNvSpPr>
          <p:nvPr/>
        </p:nvSpPr>
        <p:spPr bwMode="auto">
          <a:xfrm>
            <a:off x="1331976" y="341879"/>
            <a:ext cx="1000658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Cuando lleno mi mente de basura, este es lo que pasa …</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0" name="Text Box 6"/>
          <p:cNvSpPr txBox="1">
            <a:spLocks noChangeArrowheads="1"/>
          </p:cNvSpPr>
          <p:nvPr/>
        </p:nvSpPr>
        <p:spPr bwMode="auto">
          <a:xfrm>
            <a:off x="143256" y="2026749"/>
            <a:ext cx="346761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lnSpc>
                <a:spcPct val="90000"/>
              </a:lnSpc>
            </a:pP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Cuando estoy solo</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391" name="AutoShape 7"/>
          <p:cNvSpPr>
            <a:spLocks noChangeArrowheads="1"/>
          </p:cNvSpPr>
          <p:nvPr/>
        </p:nvSpPr>
        <p:spPr bwMode="auto">
          <a:xfrm>
            <a:off x="1752600" y="1143000"/>
            <a:ext cx="2971800" cy="914400"/>
          </a:xfrm>
          <a:prstGeom prst="wedgeRoundRectCallout">
            <a:avLst>
              <a:gd name="adj1" fmla="val 81317"/>
              <a:gd name="adj2" fmla="val 195337"/>
              <a:gd name="adj3" fmla="val 16667"/>
            </a:avLst>
          </a:prstGeom>
          <a:solidFill>
            <a:schemeClr val="accent4">
              <a:lumMod val="20000"/>
              <a:lumOff val="80000"/>
            </a:schemeClr>
          </a:solidFill>
          <a:ln w="9525">
            <a:solidFill>
              <a:schemeClr val="tx1"/>
            </a:solidFill>
            <a:miter lim="800000"/>
            <a:headEnd/>
            <a:tailEnd/>
          </a:ln>
          <a:effectLst/>
        </p:spPr>
        <p:txBody>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Pensamientos impuros</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2" name="AutoShape 8"/>
          <p:cNvSpPr>
            <a:spLocks noChangeArrowheads="1"/>
          </p:cNvSpPr>
          <p:nvPr/>
        </p:nvSpPr>
        <p:spPr bwMode="auto">
          <a:xfrm>
            <a:off x="1502229" y="3810000"/>
            <a:ext cx="3009900" cy="914400"/>
          </a:xfrm>
          <a:prstGeom prst="wedgeRoundRectCallout">
            <a:avLst>
              <a:gd name="adj1" fmla="val 83186"/>
              <a:gd name="adj2" fmla="val -83807"/>
              <a:gd name="adj3" fmla="val 16667"/>
            </a:avLst>
          </a:prstGeom>
          <a:solidFill>
            <a:schemeClr val="accent4">
              <a:lumMod val="20000"/>
              <a:lumOff val="80000"/>
            </a:schemeClr>
          </a:solidFill>
          <a:ln w="9525">
            <a:solidFill>
              <a:schemeClr val="tx1"/>
            </a:solidFill>
            <a:miter lim="800000"/>
            <a:headEnd/>
            <a:tailEnd/>
          </a:ln>
          <a:effectLst/>
        </p:spPr>
        <p:txBody>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Pensamientos impuros</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3" name="AutoShape 9"/>
          <p:cNvSpPr>
            <a:spLocks noChangeArrowheads="1"/>
          </p:cNvSpPr>
          <p:nvPr/>
        </p:nvSpPr>
        <p:spPr bwMode="auto">
          <a:xfrm>
            <a:off x="7467600" y="1676400"/>
            <a:ext cx="3048000" cy="914400"/>
          </a:xfrm>
          <a:prstGeom prst="wedgeRoundRectCallout">
            <a:avLst>
              <a:gd name="adj1" fmla="val -94627"/>
              <a:gd name="adj2" fmla="val 151069"/>
              <a:gd name="adj3" fmla="val 16667"/>
            </a:avLst>
          </a:prstGeom>
          <a:solidFill>
            <a:schemeClr val="accent4">
              <a:lumMod val="20000"/>
              <a:lumOff val="80000"/>
            </a:schemeClr>
          </a:solidFill>
          <a:ln w="9525">
            <a:solidFill>
              <a:schemeClr val="tx1"/>
            </a:solidFill>
            <a:miter lim="800000"/>
            <a:headEnd/>
            <a:tailEnd/>
          </a:ln>
          <a:effectLst/>
        </p:spPr>
        <p:txBody>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Pensamientos impuros</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4" name="AutoShape 10"/>
          <p:cNvSpPr>
            <a:spLocks noChangeArrowheads="1"/>
          </p:cNvSpPr>
          <p:nvPr/>
        </p:nvSpPr>
        <p:spPr bwMode="auto">
          <a:xfrm>
            <a:off x="7543800" y="4672053"/>
            <a:ext cx="2971800" cy="914400"/>
          </a:xfrm>
          <a:prstGeom prst="wedgeRoundRectCallout">
            <a:avLst>
              <a:gd name="adj1" fmla="val -94922"/>
              <a:gd name="adj2" fmla="val -177060"/>
              <a:gd name="adj3" fmla="val 16667"/>
            </a:avLst>
          </a:prstGeom>
          <a:solidFill>
            <a:schemeClr val="accent4">
              <a:lumMod val="20000"/>
              <a:lumOff val="80000"/>
            </a:schemeClr>
          </a:solidFill>
          <a:ln w="9525">
            <a:solidFill>
              <a:schemeClr val="tx1"/>
            </a:solidFill>
            <a:miter lim="800000"/>
            <a:headEnd/>
            <a:tailEnd/>
          </a:ln>
          <a:effectLst/>
        </p:spPr>
        <p:txBody>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Pensamientos impuros</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5" name="Text Box 11"/>
          <p:cNvSpPr txBox="1">
            <a:spLocks noChangeArrowheads="1"/>
          </p:cNvSpPr>
          <p:nvPr/>
        </p:nvSpPr>
        <p:spPr bwMode="auto">
          <a:xfrm>
            <a:off x="8644276" y="2556933"/>
            <a:ext cx="252344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lnSpc>
                <a:spcPct val="90000"/>
              </a:lnSpc>
            </a:pP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En la escuela</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396" name="Text Box 12"/>
          <p:cNvSpPr txBox="1">
            <a:spLocks noChangeArrowheads="1"/>
          </p:cNvSpPr>
          <p:nvPr/>
        </p:nvSpPr>
        <p:spPr bwMode="auto">
          <a:xfrm>
            <a:off x="8714592" y="4234598"/>
            <a:ext cx="218200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lnSpc>
                <a:spcPct val="90000"/>
              </a:lnSpc>
            </a:pP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En una cita</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397" name="Text Box 13"/>
          <p:cNvSpPr txBox="1">
            <a:spLocks noChangeArrowheads="1"/>
          </p:cNvSpPr>
          <p:nvPr/>
        </p:nvSpPr>
        <p:spPr bwMode="auto">
          <a:xfrm>
            <a:off x="913559" y="3345308"/>
            <a:ext cx="2066591"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lnSpc>
                <a:spcPct val="90000"/>
              </a:lnSpc>
            </a:pP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En el culto</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16398" name="AutoShape 14"/>
          <p:cNvSpPr>
            <a:spLocks noChangeArrowheads="1"/>
          </p:cNvSpPr>
          <p:nvPr/>
        </p:nvSpPr>
        <p:spPr bwMode="auto">
          <a:xfrm>
            <a:off x="4539369" y="5769429"/>
            <a:ext cx="2971774" cy="914400"/>
          </a:xfrm>
          <a:prstGeom prst="wedgeRoundRectCallout">
            <a:avLst>
              <a:gd name="adj1" fmla="val 6099"/>
              <a:gd name="adj2" fmla="val -283185"/>
              <a:gd name="adj3" fmla="val 16667"/>
            </a:avLst>
          </a:prstGeom>
          <a:solidFill>
            <a:schemeClr val="accent4">
              <a:lumMod val="20000"/>
              <a:lumOff val="80000"/>
            </a:schemeClr>
          </a:solidFill>
          <a:ln w="9525">
            <a:solidFill>
              <a:schemeClr val="tx1"/>
            </a:solidFill>
            <a:miter lim="800000"/>
            <a:headEnd/>
            <a:tailEnd/>
          </a:ln>
          <a:effectLst/>
        </p:spPr>
        <p:txBody>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Pensamientos impuros</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16399" name="Text Box 15"/>
          <p:cNvSpPr txBox="1">
            <a:spLocks noChangeArrowheads="1"/>
          </p:cNvSpPr>
          <p:nvPr/>
        </p:nvSpPr>
        <p:spPr bwMode="auto">
          <a:xfrm>
            <a:off x="3878310" y="5316997"/>
            <a:ext cx="2481770"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eaLnBrk="1" hangingPunct="1">
              <a:lnSpc>
                <a:spcPct val="90000"/>
              </a:lnSpc>
            </a:pPr>
            <a:r>
              <a:rPr lang="es-CO"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En el trabajo</a:t>
            </a:r>
            <a:endPar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Effect transition="in" filter="dissolve">
                                      <p:cBhvr>
                                        <p:cTn id="7" dur="1000"/>
                                        <p:tgtEl>
                                          <p:spTgt spid="16390"/>
                                        </p:tgtEl>
                                      </p:cBhvr>
                                    </p:animEffect>
                                  </p:childTnLst>
                                </p:cTn>
                              </p:par>
                              <p:par>
                                <p:cTn id="8" presetID="17" presetClass="entr" presetSubtype="10" fill="hold" grpId="0" nodeType="withEffect">
                                  <p:stCondLst>
                                    <p:cond delay="0"/>
                                  </p:stCondLst>
                                  <p:childTnLst>
                                    <p:set>
                                      <p:cBhvr>
                                        <p:cTn id="9" dur="1" fill="hold">
                                          <p:stCondLst>
                                            <p:cond delay="0"/>
                                          </p:stCondLst>
                                        </p:cTn>
                                        <p:tgtEl>
                                          <p:spTgt spid="16391"/>
                                        </p:tgtEl>
                                        <p:attrNameLst>
                                          <p:attrName>style.visibility</p:attrName>
                                        </p:attrNameLst>
                                      </p:cBhvr>
                                      <p:to>
                                        <p:strVal val="visible"/>
                                      </p:to>
                                    </p:set>
                                    <p:anim calcmode="lin" valueType="num">
                                      <p:cBhvr>
                                        <p:cTn id="10" dur="1000" fill="hold"/>
                                        <p:tgtEl>
                                          <p:spTgt spid="16391"/>
                                        </p:tgtEl>
                                        <p:attrNameLst>
                                          <p:attrName>ppt_w</p:attrName>
                                        </p:attrNameLst>
                                      </p:cBhvr>
                                      <p:tavLst>
                                        <p:tav tm="0">
                                          <p:val>
                                            <p:fltVal val="0"/>
                                          </p:val>
                                        </p:tav>
                                        <p:tav tm="100000">
                                          <p:val>
                                            <p:strVal val="#ppt_w"/>
                                          </p:val>
                                        </p:tav>
                                      </p:tavLst>
                                    </p:anim>
                                    <p:anim calcmode="lin" valueType="num">
                                      <p:cBhvr>
                                        <p:cTn id="11" dur="1000" fill="hold"/>
                                        <p:tgtEl>
                                          <p:spTgt spid="16391"/>
                                        </p:tgtEl>
                                        <p:attrNameLst>
                                          <p:attrName>ppt_h</p:attrName>
                                        </p:attrNameLst>
                                      </p:cBhvr>
                                      <p:tavLst>
                                        <p:tav tm="0">
                                          <p:val>
                                            <p:strVal val="#ppt_h"/>
                                          </p:val>
                                        </p:tav>
                                        <p:tav tm="100000">
                                          <p:val>
                                            <p:strVal val="#ppt_h"/>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395"/>
                                        </p:tgtEl>
                                        <p:attrNameLst>
                                          <p:attrName>style.visibility</p:attrName>
                                        </p:attrNameLst>
                                      </p:cBhvr>
                                      <p:to>
                                        <p:strVal val="visible"/>
                                      </p:to>
                                    </p:set>
                                    <p:animEffect transition="in" filter="dissolve">
                                      <p:cBhvr>
                                        <p:cTn id="16" dur="1000"/>
                                        <p:tgtEl>
                                          <p:spTgt spid="16395"/>
                                        </p:tgtEl>
                                      </p:cBhvr>
                                    </p:animEffect>
                                  </p:childTnLst>
                                </p:cTn>
                              </p:par>
                              <p:par>
                                <p:cTn id="17" presetID="17" presetClass="entr" presetSubtype="10" fill="hold" grpId="0" nodeType="withEffect">
                                  <p:stCondLst>
                                    <p:cond delay="0"/>
                                  </p:stCondLst>
                                  <p:childTnLst>
                                    <p:set>
                                      <p:cBhvr>
                                        <p:cTn id="18" dur="1" fill="hold">
                                          <p:stCondLst>
                                            <p:cond delay="0"/>
                                          </p:stCondLst>
                                        </p:cTn>
                                        <p:tgtEl>
                                          <p:spTgt spid="16393"/>
                                        </p:tgtEl>
                                        <p:attrNameLst>
                                          <p:attrName>style.visibility</p:attrName>
                                        </p:attrNameLst>
                                      </p:cBhvr>
                                      <p:to>
                                        <p:strVal val="visible"/>
                                      </p:to>
                                    </p:set>
                                    <p:anim calcmode="lin" valueType="num">
                                      <p:cBhvr>
                                        <p:cTn id="19" dur="1000" fill="hold"/>
                                        <p:tgtEl>
                                          <p:spTgt spid="16393"/>
                                        </p:tgtEl>
                                        <p:attrNameLst>
                                          <p:attrName>ppt_w</p:attrName>
                                        </p:attrNameLst>
                                      </p:cBhvr>
                                      <p:tavLst>
                                        <p:tav tm="0">
                                          <p:val>
                                            <p:fltVal val="0"/>
                                          </p:val>
                                        </p:tav>
                                        <p:tav tm="100000">
                                          <p:val>
                                            <p:strVal val="#ppt_w"/>
                                          </p:val>
                                        </p:tav>
                                      </p:tavLst>
                                    </p:anim>
                                    <p:anim calcmode="lin" valueType="num">
                                      <p:cBhvr>
                                        <p:cTn id="20" dur="1000" fill="hold"/>
                                        <p:tgtEl>
                                          <p:spTgt spid="16393"/>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396"/>
                                        </p:tgtEl>
                                        <p:attrNameLst>
                                          <p:attrName>style.visibility</p:attrName>
                                        </p:attrNameLst>
                                      </p:cBhvr>
                                      <p:to>
                                        <p:strVal val="visible"/>
                                      </p:to>
                                    </p:set>
                                    <p:animEffect transition="in" filter="dissolve">
                                      <p:cBhvr>
                                        <p:cTn id="25" dur="1000"/>
                                        <p:tgtEl>
                                          <p:spTgt spid="16396"/>
                                        </p:tgtEl>
                                      </p:cBhvr>
                                    </p:animEffect>
                                  </p:childTnLst>
                                </p:cTn>
                              </p:par>
                              <p:par>
                                <p:cTn id="26" presetID="17" presetClass="entr" presetSubtype="10" fill="hold" grpId="0" nodeType="withEffect">
                                  <p:stCondLst>
                                    <p:cond delay="0"/>
                                  </p:stCondLst>
                                  <p:childTnLst>
                                    <p:set>
                                      <p:cBhvr>
                                        <p:cTn id="27" dur="1" fill="hold">
                                          <p:stCondLst>
                                            <p:cond delay="0"/>
                                          </p:stCondLst>
                                        </p:cTn>
                                        <p:tgtEl>
                                          <p:spTgt spid="16394"/>
                                        </p:tgtEl>
                                        <p:attrNameLst>
                                          <p:attrName>style.visibility</p:attrName>
                                        </p:attrNameLst>
                                      </p:cBhvr>
                                      <p:to>
                                        <p:strVal val="visible"/>
                                      </p:to>
                                    </p:set>
                                    <p:anim calcmode="lin" valueType="num">
                                      <p:cBhvr>
                                        <p:cTn id="28" dur="1000" fill="hold"/>
                                        <p:tgtEl>
                                          <p:spTgt spid="16394"/>
                                        </p:tgtEl>
                                        <p:attrNameLst>
                                          <p:attrName>ppt_w</p:attrName>
                                        </p:attrNameLst>
                                      </p:cBhvr>
                                      <p:tavLst>
                                        <p:tav tm="0">
                                          <p:val>
                                            <p:fltVal val="0"/>
                                          </p:val>
                                        </p:tav>
                                        <p:tav tm="100000">
                                          <p:val>
                                            <p:strVal val="#ppt_w"/>
                                          </p:val>
                                        </p:tav>
                                      </p:tavLst>
                                    </p:anim>
                                    <p:anim calcmode="lin" valueType="num">
                                      <p:cBhvr>
                                        <p:cTn id="29" dur="1000" fill="hold"/>
                                        <p:tgtEl>
                                          <p:spTgt spid="16394"/>
                                        </p:tgtEl>
                                        <p:attrNameLst>
                                          <p:attrName>ppt_h</p:attrName>
                                        </p:attrNameLst>
                                      </p:cBhvr>
                                      <p:tavLst>
                                        <p:tav tm="0">
                                          <p:val>
                                            <p:strVal val="#ppt_h"/>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6399"/>
                                        </p:tgtEl>
                                        <p:attrNameLst>
                                          <p:attrName>style.visibility</p:attrName>
                                        </p:attrNameLst>
                                      </p:cBhvr>
                                      <p:to>
                                        <p:strVal val="visible"/>
                                      </p:to>
                                    </p:set>
                                    <p:animEffect transition="in" filter="dissolve">
                                      <p:cBhvr>
                                        <p:cTn id="34" dur="1000"/>
                                        <p:tgtEl>
                                          <p:spTgt spid="16399"/>
                                        </p:tgtEl>
                                      </p:cBhvr>
                                    </p:animEffect>
                                  </p:childTnLst>
                                </p:cTn>
                              </p:par>
                              <p:par>
                                <p:cTn id="35" presetID="17" presetClass="entr" presetSubtype="10" fill="hold" grpId="0" nodeType="withEffect">
                                  <p:stCondLst>
                                    <p:cond delay="0"/>
                                  </p:stCondLst>
                                  <p:childTnLst>
                                    <p:set>
                                      <p:cBhvr>
                                        <p:cTn id="36" dur="1" fill="hold">
                                          <p:stCondLst>
                                            <p:cond delay="0"/>
                                          </p:stCondLst>
                                        </p:cTn>
                                        <p:tgtEl>
                                          <p:spTgt spid="16398"/>
                                        </p:tgtEl>
                                        <p:attrNameLst>
                                          <p:attrName>style.visibility</p:attrName>
                                        </p:attrNameLst>
                                      </p:cBhvr>
                                      <p:to>
                                        <p:strVal val="visible"/>
                                      </p:to>
                                    </p:set>
                                    <p:anim calcmode="lin" valueType="num">
                                      <p:cBhvr>
                                        <p:cTn id="37" dur="1000" fill="hold"/>
                                        <p:tgtEl>
                                          <p:spTgt spid="16398"/>
                                        </p:tgtEl>
                                        <p:attrNameLst>
                                          <p:attrName>ppt_w</p:attrName>
                                        </p:attrNameLst>
                                      </p:cBhvr>
                                      <p:tavLst>
                                        <p:tav tm="0">
                                          <p:val>
                                            <p:fltVal val="0"/>
                                          </p:val>
                                        </p:tav>
                                        <p:tav tm="100000">
                                          <p:val>
                                            <p:strVal val="#ppt_w"/>
                                          </p:val>
                                        </p:tav>
                                      </p:tavLst>
                                    </p:anim>
                                    <p:anim calcmode="lin" valueType="num">
                                      <p:cBhvr>
                                        <p:cTn id="38" dur="1000" fill="hold"/>
                                        <p:tgtEl>
                                          <p:spTgt spid="16398"/>
                                        </p:tgtEl>
                                        <p:attrNameLst>
                                          <p:attrName>ppt_h</p:attrName>
                                        </p:attrNameLst>
                                      </p:cBhvr>
                                      <p:tavLst>
                                        <p:tav tm="0">
                                          <p:val>
                                            <p:strVal val="#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6397"/>
                                        </p:tgtEl>
                                        <p:attrNameLst>
                                          <p:attrName>style.visibility</p:attrName>
                                        </p:attrNameLst>
                                      </p:cBhvr>
                                      <p:to>
                                        <p:strVal val="visible"/>
                                      </p:to>
                                    </p:set>
                                    <p:animEffect transition="in" filter="dissolve">
                                      <p:cBhvr>
                                        <p:cTn id="43" dur="1000"/>
                                        <p:tgtEl>
                                          <p:spTgt spid="16397"/>
                                        </p:tgtEl>
                                      </p:cBhvr>
                                    </p:animEffect>
                                  </p:childTnLst>
                                </p:cTn>
                              </p:par>
                              <p:par>
                                <p:cTn id="44" presetID="17" presetClass="entr" presetSubtype="10" fill="hold" grpId="0" nodeType="withEffect">
                                  <p:stCondLst>
                                    <p:cond delay="0"/>
                                  </p:stCondLst>
                                  <p:childTnLst>
                                    <p:set>
                                      <p:cBhvr>
                                        <p:cTn id="45" dur="1" fill="hold">
                                          <p:stCondLst>
                                            <p:cond delay="0"/>
                                          </p:stCondLst>
                                        </p:cTn>
                                        <p:tgtEl>
                                          <p:spTgt spid="16392"/>
                                        </p:tgtEl>
                                        <p:attrNameLst>
                                          <p:attrName>style.visibility</p:attrName>
                                        </p:attrNameLst>
                                      </p:cBhvr>
                                      <p:to>
                                        <p:strVal val="visible"/>
                                      </p:to>
                                    </p:set>
                                    <p:anim calcmode="lin" valueType="num">
                                      <p:cBhvr>
                                        <p:cTn id="46" dur="1000" fill="hold"/>
                                        <p:tgtEl>
                                          <p:spTgt spid="16392"/>
                                        </p:tgtEl>
                                        <p:attrNameLst>
                                          <p:attrName>ppt_w</p:attrName>
                                        </p:attrNameLst>
                                      </p:cBhvr>
                                      <p:tavLst>
                                        <p:tav tm="0">
                                          <p:val>
                                            <p:fltVal val="0"/>
                                          </p:val>
                                        </p:tav>
                                        <p:tav tm="100000">
                                          <p:val>
                                            <p:strVal val="#ppt_w"/>
                                          </p:val>
                                        </p:tav>
                                      </p:tavLst>
                                    </p:anim>
                                    <p:anim calcmode="lin" valueType="num">
                                      <p:cBhvr>
                                        <p:cTn id="47" dur="1000" fill="hold"/>
                                        <p:tgtEl>
                                          <p:spTgt spid="1639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P spid="16391" grpId="0" animBg="1"/>
      <p:bldP spid="16392" grpId="0" animBg="1"/>
      <p:bldP spid="16393" grpId="0" animBg="1"/>
      <p:bldP spid="16394" grpId="0" animBg="1"/>
      <p:bldP spid="16395" grpId="0"/>
      <p:bldP spid="16396" grpId="0"/>
      <p:bldP spid="16397" grpId="0"/>
      <p:bldP spid="16398" grpId="0" animBg="1"/>
      <p:bldP spid="1639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6147" name="Rectangle 4"/>
          <p:cNvSpPr>
            <a:spLocks noChangeArrowheads="1"/>
          </p:cNvSpPr>
          <p:nvPr/>
        </p:nvSpPr>
        <p:spPr bwMode="auto">
          <a:xfrm>
            <a:off x="173736" y="2464111"/>
            <a:ext cx="684276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200" dirty="0" err="1">
                <a:solidFill>
                  <a:srgbClr val="C00000"/>
                </a:solidFill>
                <a:latin typeface="Tahoma" panose="020B0604030504040204" pitchFamily="34" charset="0"/>
                <a:ea typeface="Tahoma" panose="020B0604030504040204" pitchFamily="34" charset="0"/>
                <a:cs typeface="Tahoma" panose="020B0604030504040204" pitchFamily="34" charset="0"/>
              </a:rPr>
              <a:t>Ef</a:t>
            </a:r>
            <a:r>
              <a:rPr lang="es-ES" alt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 6:12</a:t>
            </a:r>
          </a:p>
          <a:p>
            <a:pPr algn="ctr" eaLnBrk="1" hangingPunct="1"/>
            <a:r>
              <a:rPr lang="es-ES" altLang="en-US" sz="3200" dirty="0">
                <a:latin typeface="Tahoma" panose="020B0604030504040204" pitchFamily="34" charset="0"/>
                <a:ea typeface="Tahoma" panose="020B0604030504040204" pitchFamily="34" charset="0"/>
                <a:cs typeface="Tahoma" panose="020B0604030504040204" pitchFamily="34" charset="0"/>
              </a:rPr>
              <a:t>Porque no tenemos lucha contra sangre y carne, sino contra principados, contra potestades, contra los gobernadores de las tinieblas de este siglo, contra huestes espirituales de maldad en las regiones celestes. </a:t>
            </a:r>
          </a:p>
        </p:txBody>
      </p:sp>
      <p:pic>
        <p:nvPicPr>
          <p:cNvPr id="2" name="Picture 7" descr="garbage in 7">
            <a:extLst>
              <a:ext uri="{FF2B5EF4-FFF2-40B4-BE49-F238E27FC236}">
                <a16:creationId xmlns:a16="http://schemas.microsoft.com/office/drawing/2014/main" id="{8DF5ACA5-B1F4-70AF-D4BF-515DE02026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909" t="8624" r="21091" b="55376"/>
          <a:stretch>
            <a:fillRect/>
          </a:stretch>
        </p:blipFill>
        <p:spPr bwMode="auto">
          <a:xfrm>
            <a:off x="7973568" y="2925775"/>
            <a:ext cx="4218432" cy="39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6">
            <a:extLst>
              <a:ext uri="{FF2B5EF4-FFF2-40B4-BE49-F238E27FC236}">
                <a16:creationId xmlns:a16="http://schemas.microsoft.com/office/drawing/2014/main" id="{BD2E923D-1A73-A28D-5434-23458EE0C181}"/>
              </a:ext>
            </a:extLst>
          </p:cNvPr>
          <p:cNvSpPr txBox="1">
            <a:spLocks noChangeArrowheads="1"/>
          </p:cNvSpPr>
          <p:nvPr/>
        </p:nvSpPr>
        <p:spPr bwMode="auto">
          <a:xfrm>
            <a:off x="7973568" y="2464111"/>
            <a:ext cx="4218432" cy="492443"/>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¿Quién tiene el control?</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109728" y="2710332"/>
            <a:ext cx="7306056"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Lucas 6:45</a:t>
            </a:r>
          </a:p>
          <a:p>
            <a:pPr algn="ctr" eaLnBrk="1" hangingPunct="1"/>
            <a:r>
              <a:rPr lang="es-ES" altLang="en-US" sz="3200" dirty="0">
                <a:latin typeface="Tahoma" panose="020B0604030504040204" pitchFamily="34" charset="0"/>
                <a:ea typeface="Tahoma" panose="020B0604030504040204" pitchFamily="34" charset="0"/>
                <a:cs typeface="Tahoma" panose="020B0604030504040204" pitchFamily="34" charset="0"/>
              </a:rPr>
              <a:t>El hombre bueno, del buen tesoro de su corazón saca lo bueno; y el hombre malo, del mal tesoro de su corazón saca lo malo; porque de la abundancia del corazón habla la boca</a:t>
            </a:r>
          </a:p>
        </p:txBody>
      </p:sp>
      <p:pic>
        <p:nvPicPr>
          <p:cNvPr id="4" name="Picture 7" descr="garbage in 7">
            <a:extLst>
              <a:ext uri="{FF2B5EF4-FFF2-40B4-BE49-F238E27FC236}">
                <a16:creationId xmlns:a16="http://schemas.microsoft.com/office/drawing/2014/main" id="{A1A46065-CB2D-F9F6-434F-83D59AAA8B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909" t="8624" r="21091" b="55376"/>
          <a:stretch>
            <a:fillRect/>
          </a:stretch>
        </p:blipFill>
        <p:spPr bwMode="auto">
          <a:xfrm>
            <a:off x="7973568" y="2925775"/>
            <a:ext cx="4218432" cy="39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47A0FFDC-9C93-1B5D-A141-23AE5C122D34}"/>
              </a:ext>
            </a:extLst>
          </p:cNvPr>
          <p:cNvSpPr txBox="1">
            <a:spLocks noChangeArrowheads="1"/>
          </p:cNvSpPr>
          <p:nvPr/>
        </p:nvSpPr>
        <p:spPr bwMode="auto">
          <a:xfrm>
            <a:off x="7973568" y="2464111"/>
            <a:ext cx="4218432" cy="492443"/>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¿Quién tiene el control?</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4" fill="hold" grpId="0" nodeType="withEffect">
                                  <p:stCondLst>
                                    <p:cond delay="0"/>
                                  </p:stCondLst>
                                  <p:iterate type="wd">
                                    <p:tmPct val="1000"/>
                                  </p:iterate>
                                  <p:childTnLst>
                                    <p:set>
                                      <p:cBhvr>
                                        <p:cTn id="6" dur="1" fill="hold">
                                          <p:stCondLst>
                                            <p:cond delay="0"/>
                                          </p:stCondLst>
                                        </p:cTn>
                                        <p:tgtEl>
                                          <p:spTgt spid="11267"/>
                                        </p:tgtEl>
                                        <p:attrNameLst>
                                          <p:attrName>style.visibility</p:attrName>
                                        </p:attrNameLst>
                                      </p:cBhvr>
                                      <p:to>
                                        <p:strVal val="visible"/>
                                      </p:to>
                                    </p:set>
                                    <p:anim calcmode="lin" valueType="num">
                                      <p:cBhvr>
                                        <p:cTn id="7" dur="750" fill="hold"/>
                                        <p:tgtEl>
                                          <p:spTgt spid="11267"/>
                                        </p:tgtEl>
                                        <p:attrNameLst>
                                          <p:attrName>ppt_x</p:attrName>
                                        </p:attrNameLst>
                                      </p:cBhvr>
                                      <p:tavLst>
                                        <p:tav tm="0">
                                          <p:val>
                                            <p:strVal val="#ppt_x"/>
                                          </p:val>
                                        </p:tav>
                                        <p:tav tm="100000">
                                          <p:val>
                                            <p:strVal val="#ppt_x"/>
                                          </p:val>
                                        </p:tav>
                                      </p:tavLst>
                                    </p:anim>
                                    <p:anim calcmode="lin" valueType="num">
                                      <p:cBhvr>
                                        <p:cTn id="8" dur="750" fill="hold"/>
                                        <p:tgtEl>
                                          <p:spTgt spid="11267"/>
                                        </p:tgtEl>
                                        <p:attrNameLst>
                                          <p:attrName>ppt_y</p:attrName>
                                        </p:attrNameLst>
                                      </p:cBhvr>
                                      <p:tavLst>
                                        <p:tav tm="0">
                                          <p:val>
                                            <p:strVal val="#ppt_y+#ppt_h/2"/>
                                          </p:val>
                                        </p:tav>
                                        <p:tav tm="100000">
                                          <p:val>
                                            <p:strVal val="#ppt_y"/>
                                          </p:val>
                                        </p:tav>
                                      </p:tavLst>
                                    </p:anim>
                                    <p:anim calcmode="lin" valueType="num">
                                      <p:cBhvr>
                                        <p:cTn id="9" dur="750" fill="hold"/>
                                        <p:tgtEl>
                                          <p:spTgt spid="11267"/>
                                        </p:tgtEl>
                                        <p:attrNameLst>
                                          <p:attrName>ppt_w</p:attrName>
                                        </p:attrNameLst>
                                      </p:cBhvr>
                                      <p:tavLst>
                                        <p:tav tm="0">
                                          <p:val>
                                            <p:strVal val="#ppt_w"/>
                                          </p:val>
                                        </p:tav>
                                        <p:tav tm="100000">
                                          <p:val>
                                            <p:strVal val="#ppt_w"/>
                                          </p:val>
                                        </p:tav>
                                      </p:tavLst>
                                    </p:anim>
                                    <p:anim calcmode="lin" valueType="num">
                                      <p:cBhvr>
                                        <p:cTn id="10" dur="750" fill="hold"/>
                                        <p:tgtEl>
                                          <p:spTgt spid="112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8" name="Rectangle 3"/>
          <p:cNvSpPr>
            <a:spLocks noChangeArrowheads="1"/>
          </p:cNvSpPr>
          <p:nvPr/>
        </p:nvSpPr>
        <p:spPr bwMode="auto">
          <a:xfrm>
            <a:off x="0" y="856357"/>
            <a:ext cx="7973568"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3200" dirty="0">
                <a:solidFill>
                  <a:srgbClr val="C00000"/>
                </a:solidFill>
                <a:latin typeface="Tahoma" panose="020B0604030504040204" pitchFamily="34" charset="0"/>
                <a:ea typeface="Tahoma" panose="020B0604030504040204" pitchFamily="34" charset="0"/>
                <a:cs typeface="Tahoma" panose="020B0604030504040204" pitchFamily="34" charset="0"/>
              </a:rPr>
              <a:t>Marcos 7:20-23 - </a:t>
            </a:r>
            <a:r>
              <a:rPr lang="es-ES" altLang="en-US" sz="3200" dirty="0">
                <a:latin typeface="Tahoma" panose="020B0604030504040204" pitchFamily="34" charset="0"/>
                <a:ea typeface="Tahoma" panose="020B0604030504040204" pitchFamily="34" charset="0"/>
                <a:cs typeface="Tahoma" panose="020B0604030504040204" pitchFamily="34" charset="0"/>
              </a:rPr>
              <a:t>lo que del hombre sale, eso contamina al hombre. Porque de dentro, del corazón de los hombres, salen los malos pensamientos, los adulterios, las fornicaciones, los homicidios, los hurtos, las avaricias, las maldades, el engaño, la lascivia, la envidia, la maledicencia, la soberbia, la insensatez.  Todas estas maldades de dentro salen, y contaminan al hombre.</a:t>
            </a:r>
            <a:endParaRPr lang="en-US" altLang="en-US" sz="32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7" descr="garbage in 7">
            <a:extLst>
              <a:ext uri="{FF2B5EF4-FFF2-40B4-BE49-F238E27FC236}">
                <a16:creationId xmlns:a16="http://schemas.microsoft.com/office/drawing/2014/main" id="{B3F8942D-3B26-591E-54FE-5F2752C659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909" t="8624" r="21091" b="55376"/>
          <a:stretch>
            <a:fillRect/>
          </a:stretch>
        </p:blipFill>
        <p:spPr bwMode="auto">
          <a:xfrm>
            <a:off x="7973568" y="2925775"/>
            <a:ext cx="4218432" cy="39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a:extLst>
              <a:ext uri="{FF2B5EF4-FFF2-40B4-BE49-F238E27FC236}">
                <a16:creationId xmlns:a16="http://schemas.microsoft.com/office/drawing/2014/main" id="{C413F511-CF72-03C5-BE91-E0565B6F4B55}"/>
              </a:ext>
            </a:extLst>
          </p:cNvPr>
          <p:cNvSpPr txBox="1">
            <a:spLocks noChangeArrowheads="1"/>
          </p:cNvSpPr>
          <p:nvPr/>
        </p:nvSpPr>
        <p:spPr bwMode="auto">
          <a:xfrm>
            <a:off x="7973568" y="2464111"/>
            <a:ext cx="4218432" cy="492443"/>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CO" altLang="en-US" sz="2600" dirty="0">
                <a:latin typeface="Tahoma" panose="020B0604030504040204" pitchFamily="34" charset="0"/>
                <a:ea typeface="Tahoma" panose="020B0604030504040204" pitchFamily="34" charset="0"/>
                <a:cs typeface="Tahoma" panose="020B0604030504040204" pitchFamily="34" charset="0"/>
              </a:rPr>
              <a:t>¿Quién tiene el control?</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8194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9220" name="Picture 4" descr="garbage 1"/>
          <p:cNvPicPr>
            <a:picLocks noChangeAspect="1" noChangeArrowheads="1"/>
          </p:cNvPicPr>
          <p:nvPr/>
        </p:nvPicPr>
        <p:blipFill>
          <a:blip r:embed="rId2">
            <a:extLst>
              <a:ext uri="{28A0092B-C50C-407E-A947-70E740481C1C}">
                <a14:useLocalDpi xmlns:a14="http://schemas.microsoft.com/office/drawing/2010/main" val="0"/>
              </a:ext>
            </a:extLst>
          </a:blip>
          <a:srcRect t="5005"/>
          <a:stretch>
            <a:fillRect/>
          </a:stretch>
        </p:blipFill>
        <p:spPr bwMode="auto">
          <a:xfrm>
            <a:off x="0" y="679334"/>
            <a:ext cx="5678715" cy="4754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p:cNvSpPr txBox="1">
            <a:spLocks noChangeArrowheads="1"/>
          </p:cNvSpPr>
          <p:nvPr/>
        </p:nvSpPr>
        <p:spPr bwMode="auto">
          <a:xfrm>
            <a:off x="5884525" y="857530"/>
            <a:ext cx="567871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a:t>
            </a: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Basura</a:t>
            </a:r>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entra</a:t>
            </a:r>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 . . </a:t>
            </a:r>
            <a:r>
              <a:rPr lang="en-US" altLang="en-US" sz="2800" dirty="0" err="1">
                <a:solidFill>
                  <a:srgbClr val="C00000"/>
                </a:solidFill>
                <a:latin typeface="Tahoma" panose="020B0604030504040204" pitchFamily="34" charset="0"/>
                <a:ea typeface="Tahoma" panose="020B0604030504040204" pitchFamily="34" charset="0"/>
                <a:cs typeface="Tahoma" panose="020B0604030504040204" pitchFamily="34" charset="0"/>
              </a:rPr>
              <a:t>Basura</a:t>
            </a:r>
            <a:r>
              <a:rPr lang="en-US" altLang="en-US" sz="2800" dirty="0">
                <a:solidFill>
                  <a:srgbClr val="C00000"/>
                </a:solidFill>
                <a:latin typeface="Tahoma" panose="020B0604030504040204" pitchFamily="34" charset="0"/>
                <a:ea typeface="Tahoma" panose="020B0604030504040204" pitchFamily="34" charset="0"/>
                <a:cs typeface="Tahoma" panose="020B0604030504040204" pitchFamily="34" charset="0"/>
              </a:rPr>
              <a:t> sale!</a:t>
            </a:r>
          </a:p>
        </p:txBody>
      </p:sp>
      <p:sp>
        <p:nvSpPr>
          <p:cNvPr id="9222" name="Rectangle 6"/>
          <p:cNvSpPr>
            <a:spLocks noChangeArrowheads="1"/>
          </p:cNvSpPr>
          <p:nvPr/>
        </p:nvSpPr>
        <p:spPr bwMode="auto">
          <a:xfrm>
            <a:off x="6146945" y="1645012"/>
            <a:ext cx="57912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Porque de la abundancia del corazón habla la boca. </a:t>
            </a:r>
            <a:r>
              <a:rPr lang="es-E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lang="en-U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Mt 12:34</a:t>
            </a:r>
          </a:p>
        </p:txBody>
      </p:sp>
      <p:sp>
        <p:nvSpPr>
          <p:cNvPr id="9223" name="Rectangle 7"/>
          <p:cNvSpPr>
            <a:spLocks noChangeArrowheads="1"/>
          </p:cNvSpPr>
          <p:nvPr/>
        </p:nvSpPr>
        <p:spPr bwMode="auto">
          <a:xfrm>
            <a:off x="6435416" y="2972311"/>
            <a:ext cx="5214257" cy="1292662"/>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Si no soy feliz con lo que pasa en mi mente, la solución es obvia.</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9224" name="Rectangle 8"/>
          <p:cNvSpPr>
            <a:spLocks noChangeArrowheads="1"/>
          </p:cNvSpPr>
          <p:nvPr/>
        </p:nvSpPr>
        <p:spPr bwMode="auto">
          <a:xfrm>
            <a:off x="6435416" y="4564182"/>
            <a:ext cx="5225143" cy="1292662"/>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Si quiero cambiar lo que sale,</a:t>
            </a:r>
          </a:p>
          <a:p>
            <a:pPr algn="ctr" eaLnBrk="1" hangingPunct="1"/>
            <a:r>
              <a:rPr lang="es-ES" altLang="en-US" sz="2600" dirty="0">
                <a:latin typeface="Tahoma" panose="020B0604030504040204" pitchFamily="34" charset="0"/>
                <a:ea typeface="Tahoma" panose="020B0604030504040204" pitchFamily="34" charset="0"/>
                <a:cs typeface="Tahoma" panose="020B0604030504040204" pitchFamily="34" charset="0"/>
              </a:rPr>
              <a:t>tengo que cambiar lo que entra.</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
        <p:nvSpPr>
          <p:cNvPr id="9225" name="Rectangle 9"/>
          <p:cNvSpPr>
            <a:spLocks noChangeArrowheads="1"/>
          </p:cNvSpPr>
          <p:nvPr/>
        </p:nvSpPr>
        <p:spPr bwMode="auto">
          <a:xfrm>
            <a:off x="301752" y="5565338"/>
            <a:ext cx="5225142" cy="1292662"/>
          </a:xfrm>
          <a:prstGeom prst="rect">
            <a:avLst/>
          </a:prstGeom>
          <a:solidFill>
            <a:srgbClr val="FAF8CA"/>
          </a:solidFill>
          <a:ln>
            <a:noFill/>
          </a:ln>
          <a:effectLst/>
        </p:spPr>
        <p:txBody>
          <a:bodyPr wrap="square">
            <a:spAutoFit/>
          </a:bodyPr>
          <a:lstStyle>
            <a:lvl1pPr eaLnBrk="0" hangingPunct="0">
              <a:defRPr sz="2400" b="1">
                <a:solidFill>
                  <a:schemeClr val="tx1"/>
                </a:solidFill>
                <a:latin typeface="Tempus Sans ITC" pitchFamily="82" charset="0"/>
              </a:defRPr>
            </a:lvl1pPr>
            <a:lvl2pPr marL="742950" indent="-285750" eaLnBrk="0" hangingPunct="0">
              <a:defRPr sz="2400" b="1">
                <a:solidFill>
                  <a:schemeClr val="tx1"/>
                </a:solidFill>
                <a:latin typeface="Tempus Sans ITC" pitchFamily="82" charset="0"/>
              </a:defRPr>
            </a:lvl2pPr>
            <a:lvl3pPr marL="1143000" indent="-228600" eaLnBrk="0" hangingPunct="0">
              <a:defRPr sz="2400" b="1">
                <a:solidFill>
                  <a:schemeClr val="tx1"/>
                </a:solidFill>
                <a:latin typeface="Tempus Sans ITC" pitchFamily="82" charset="0"/>
              </a:defRPr>
            </a:lvl3pPr>
            <a:lvl4pPr marL="1600200" indent="-228600" eaLnBrk="0" hangingPunct="0">
              <a:defRPr sz="2400" b="1">
                <a:solidFill>
                  <a:schemeClr val="tx1"/>
                </a:solidFill>
                <a:latin typeface="Tempus Sans ITC" pitchFamily="82" charset="0"/>
              </a:defRPr>
            </a:lvl4pPr>
            <a:lvl5pPr marL="2057400" indent="-228600" eaLnBrk="0" hangingPunct="0">
              <a:defRPr sz="2400" b="1">
                <a:solidFill>
                  <a:schemeClr val="tx1"/>
                </a:solidFill>
                <a:latin typeface="Tempus Sans ITC" pitchFamily="82" charset="0"/>
              </a:defRPr>
            </a:lvl5pPr>
            <a:lvl6pPr marL="2514600" indent="-228600" eaLnBrk="0" fontAlgn="base" hangingPunct="0">
              <a:spcBef>
                <a:spcPct val="0"/>
              </a:spcBef>
              <a:spcAft>
                <a:spcPct val="0"/>
              </a:spcAft>
              <a:defRPr sz="2400" b="1">
                <a:solidFill>
                  <a:schemeClr val="tx1"/>
                </a:solidFill>
                <a:latin typeface="Tempus Sans ITC" pitchFamily="82" charset="0"/>
              </a:defRPr>
            </a:lvl6pPr>
            <a:lvl7pPr marL="2971800" indent="-228600" eaLnBrk="0" fontAlgn="base" hangingPunct="0">
              <a:spcBef>
                <a:spcPct val="0"/>
              </a:spcBef>
              <a:spcAft>
                <a:spcPct val="0"/>
              </a:spcAft>
              <a:defRPr sz="2400" b="1">
                <a:solidFill>
                  <a:schemeClr val="tx1"/>
                </a:solidFill>
                <a:latin typeface="Tempus Sans ITC" pitchFamily="82" charset="0"/>
              </a:defRPr>
            </a:lvl7pPr>
            <a:lvl8pPr marL="3429000" indent="-228600" eaLnBrk="0" fontAlgn="base" hangingPunct="0">
              <a:spcBef>
                <a:spcPct val="0"/>
              </a:spcBef>
              <a:spcAft>
                <a:spcPct val="0"/>
              </a:spcAft>
              <a:defRPr sz="2400" b="1">
                <a:solidFill>
                  <a:schemeClr val="tx1"/>
                </a:solidFill>
                <a:latin typeface="Tempus Sans ITC" pitchFamily="82" charset="0"/>
              </a:defRPr>
            </a:lvl8pPr>
            <a:lvl9pPr marL="3886200" indent="-228600" eaLnBrk="0" fontAlgn="base" hangingPunct="0">
              <a:spcBef>
                <a:spcPct val="0"/>
              </a:spcBef>
              <a:spcAft>
                <a:spcPct val="0"/>
              </a:spcAft>
              <a:defRPr sz="2400" b="1">
                <a:solidFill>
                  <a:schemeClr val="tx1"/>
                </a:solidFill>
                <a:latin typeface="Tempus Sans ITC" pitchFamily="82" charset="0"/>
              </a:defRPr>
            </a:lvl9pPr>
          </a:lstStyle>
          <a:p>
            <a:pPr algn="ctr" eaLnBrk="1" hangingPunct="1"/>
            <a:r>
              <a:rPr lang="es-ES" altLang="en-US" sz="2600" dirty="0">
                <a:solidFill>
                  <a:srgbClr val="C00000"/>
                </a:solidFill>
                <a:latin typeface="Tahoma" panose="020B0604030504040204" pitchFamily="34" charset="0"/>
                <a:ea typeface="Tahoma" panose="020B0604030504040204" pitchFamily="34" charset="0"/>
                <a:cs typeface="Tahoma" panose="020B0604030504040204" pitchFamily="34" charset="0"/>
              </a:rPr>
              <a:t>Fil 4:8 </a:t>
            </a:r>
            <a:r>
              <a:rPr lang="es-ES" altLang="en-US" sz="2600" dirty="0">
                <a:latin typeface="Tahoma" panose="020B0604030504040204" pitchFamily="34" charset="0"/>
                <a:ea typeface="Tahoma" panose="020B0604030504040204" pitchFamily="34" charset="0"/>
                <a:cs typeface="Tahoma" panose="020B0604030504040204" pitchFamily="34" charset="0"/>
              </a:rPr>
              <a:t>nos dice que podemos ganar el control de la mente y de lo que pasa dentro de ella.</a:t>
            </a:r>
            <a:endParaRPr lang="en-US" altLang="en-US" sz="26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dissolve">
                                      <p:cBhvr>
                                        <p:cTn id="7" dur="1000"/>
                                        <p:tgtEl>
                                          <p:spTgt spid="92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9223"/>
                                        </p:tgtEl>
                                        <p:attrNameLst>
                                          <p:attrName>style.visibility</p:attrName>
                                        </p:attrNameLst>
                                      </p:cBhvr>
                                      <p:to>
                                        <p:strVal val="visible"/>
                                      </p:to>
                                    </p:set>
                                    <p:anim calcmode="lin" valueType="num">
                                      <p:cBhvr additive="base">
                                        <p:cTn id="12" dur="1000"/>
                                        <p:tgtEl>
                                          <p:spTgt spid="9223"/>
                                        </p:tgtEl>
                                        <p:attrNameLst>
                                          <p:attrName>ppt_x</p:attrName>
                                        </p:attrNameLst>
                                      </p:cBhvr>
                                      <p:tavLst>
                                        <p:tav tm="0">
                                          <p:val>
                                            <p:strVal val="#ppt_x+#ppt_w*1.125000"/>
                                          </p:val>
                                        </p:tav>
                                        <p:tav tm="100000">
                                          <p:val>
                                            <p:strVal val="#ppt_x"/>
                                          </p:val>
                                        </p:tav>
                                      </p:tavLst>
                                    </p:anim>
                                    <p:animEffect transition="in" filter="wipe(left)">
                                      <p:cBhvr>
                                        <p:cTn id="13" dur="1000"/>
                                        <p:tgtEl>
                                          <p:spTgt spid="9223"/>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9224"/>
                                        </p:tgtEl>
                                        <p:attrNameLst>
                                          <p:attrName>style.visibility</p:attrName>
                                        </p:attrNameLst>
                                      </p:cBhvr>
                                      <p:to>
                                        <p:strVal val="visible"/>
                                      </p:to>
                                    </p:set>
                                    <p:animEffect transition="in" filter="slide(fromTop)">
                                      <p:cBhvr>
                                        <p:cTn id="18" dur="1000"/>
                                        <p:tgtEl>
                                          <p:spTgt spid="922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2" fill="hold" grpId="0" nodeType="clickEffect">
                                  <p:stCondLst>
                                    <p:cond delay="0"/>
                                  </p:stCondLst>
                                  <p:childTnLst>
                                    <p:set>
                                      <p:cBhvr>
                                        <p:cTn id="22" dur="1" fill="hold">
                                          <p:stCondLst>
                                            <p:cond delay="0"/>
                                          </p:stCondLst>
                                        </p:cTn>
                                        <p:tgtEl>
                                          <p:spTgt spid="9225"/>
                                        </p:tgtEl>
                                        <p:attrNameLst>
                                          <p:attrName>style.visibility</p:attrName>
                                        </p:attrNameLst>
                                      </p:cBhvr>
                                      <p:to>
                                        <p:strVal val="visible"/>
                                      </p:to>
                                    </p:set>
                                    <p:anim calcmode="lin" valueType="num">
                                      <p:cBhvr additive="base">
                                        <p:cTn id="23" dur="1000"/>
                                        <p:tgtEl>
                                          <p:spTgt spid="9225"/>
                                        </p:tgtEl>
                                        <p:attrNameLst>
                                          <p:attrName>ppt_x</p:attrName>
                                        </p:attrNameLst>
                                      </p:cBhvr>
                                      <p:tavLst>
                                        <p:tav tm="0">
                                          <p:val>
                                            <p:strVal val="#ppt_x+#ppt_w*1.125000"/>
                                          </p:val>
                                        </p:tav>
                                        <p:tav tm="100000">
                                          <p:val>
                                            <p:strVal val="#ppt_x"/>
                                          </p:val>
                                        </p:tav>
                                      </p:tavLst>
                                    </p:anim>
                                    <p:animEffect transition="in" filter="wipe(left)">
                                      <p:cBhvr>
                                        <p:cTn id="24" dur="10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p:bldP spid="9223" grpId="0" animBg="1"/>
      <p:bldP spid="9224" grpId="0" animBg="1"/>
      <p:bldP spid="92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6150</TotalTime>
  <Words>957</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Arial Narrow</vt:lpstr>
      <vt:lpstr>Calibri</vt:lpstr>
      <vt:lpstr>Calibri Light</vt:lpstr>
      <vt:lpstr>Comic Sans MS</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ROYCE CHANDLER</dc:creator>
  <cp:lastModifiedBy>ROYCE CHANDLER</cp:lastModifiedBy>
  <cp:revision>210</cp:revision>
  <dcterms:created xsi:type="dcterms:W3CDTF">2022-09-21T19:24:17Z</dcterms:created>
  <dcterms:modified xsi:type="dcterms:W3CDTF">2023-08-12T19:01:31Z</dcterms:modified>
</cp:coreProperties>
</file>