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7" r:id="rId2"/>
    <p:sldId id="334" r:id="rId3"/>
    <p:sldId id="353" r:id="rId4"/>
    <p:sldId id="372" r:id="rId5"/>
    <p:sldId id="330" r:id="rId6"/>
    <p:sldId id="373" r:id="rId7"/>
    <p:sldId id="352" r:id="rId8"/>
    <p:sldId id="357" r:id="rId9"/>
    <p:sldId id="360" r:id="rId10"/>
    <p:sldId id="362" r:id="rId11"/>
    <p:sldId id="374" r:id="rId12"/>
    <p:sldId id="375" r:id="rId13"/>
    <p:sldId id="356" r:id="rId14"/>
    <p:sldId id="364" r:id="rId15"/>
    <p:sldId id="365" r:id="rId16"/>
    <p:sldId id="366" r:id="rId17"/>
    <p:sldId id="376" r:id="rId18"/>
    <p:sldId id="35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F5CF"/>
    <a:srgbClr val="D2DD9B"/>
    <a:srgbClr val="CC3300"/>
    <a:srgbClr val="800000"/>
    <a:srgbClr val="FFFF00"/>
    <a:srgbClr val="66FF33"/>
    <a:srgbClr val="3333FF"/>
    <a:srgbClr val="00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72" autoAdjust="0"/>
    <p:restoredTop sz="99810" autoAdjust="0"/>
  </p:normalViewPr>
  <p:slideViewPr>
    <p:cSldViewPr>
      <p:cViewPr varScale="1">
        <p:scale>
          <a:sx n="69" d="100"/>
          <a:sy n="69" d="100"/>
        </p:scale>
        <p:origin x="876" y="6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F75708E7-0F2F-4C19-982C-4F35FA6E57DE}" type="slidenum">
              <a:rPr lang="en-US" altLang="en-US" smtClean="0"/>
              <a:pPr/>
              <a:t>‹Nº›</a:t>
            </a:fld>
            <a:endParaRPr lang="en-US" altLang="en-US"/>
          </a:p>
        </p:txBody>
      </p:sp>
    </p:spTree>
    <p:extLst>
      <p:ext uri="{BB962C8B-B14F-4D97-AF65-F5344CB8AC3E}">
        <p14:creationId xmlns:p14="http://schemas.microsoft.com/office/powerpoint/2010/main" val="3622321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56C43556-5B03-43C8-837C-0A76FEF32FBD}" type="slidenum">
              <a:rPr lang="en-US" altLang="en-US" smtClean="0"/>
              <a:pPr/>
              <a:t>‹Nº›</a:t>
            </a:fld>
            <a:endParaRPr lang="en-US" altLang="en-US"/>
          </a:p>
        </p:txBody>
      </p:sp>
    </p:spTree>
    <p:extLst>
      <p:ext uri="{BB962C8B-B14F-4D97-AF65-F5344CB8AC3E}">
        <p14:creationId xmlns:p14="http://schemas.microsoft.com/office/powerpoint/2010/main" val="132916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4219840C-228B-4648-8340-527AB6CFAF87}" type="slidenum">
              <a:rPr lang="en-US" altLang="en-US" smtClean="0"/>
              <a:pPr/>
              <a:t>‹Nº›</a:t>
            </a:fld>
            <a:endParaRPr lang="en-US" altLang="en-US"/>
          </a:p>
        </p:txBody>
      </p:sp>
    </p:spTree>
    <p:extLst>
      <p:ext uri="{BB962C8B-B14F-4D97-AF65-F5344CB8AC3E}">
        <p14:creationId xmlns:p14="http://schemas.microsoft.com/office/powerpoint/2010/main" val="2056717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2CB74128-DAD6-416F-8CB9-791F8CBF1950}" type="slidenum">
              <a:rPr lang="en-US" altLang="en-US" smtClean="0"/>
              <a:pPr/>
              <a:t>‹Nº›</a:t>
            </a:fld>
            <a:endParaRPr lang="en-US" altLang="en-US"/>
          </a:p>
        </p:txBody>
      </p:sp>
    </p:spTree>
    <p:extLst>
      <p:ext uri="{BB962C8B-B14F-4D97-AF65-F5344CB8AC3E}">
        <p14:creationId xmlns:p14="http://schemas.microsoft.com/office/powerpoint/2010/main" val="2841747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375DC340-5C17-4D8B-8677-2F4B885BDA29}" type="slidenum">
              <a:rPr lang="en-US" altLang="en-US" smtClean="0"/>
              <a:pPr/>
              <a:t>‹Nº›</a:t>
            </a:fld>
            <a:endParaRPr lang="en-US" altLang="en-US"/>
          </a:p>
        </p:txBody>
      </p:sp>
    </p:spTree>
    <p:extLst>
      <p:ext uri="{BB962C8B-B14F-4D97-AF65-F5344CB8AC3E}">
        <p14:creationId xmlns:p14="http://schemas.microsoft.com/office/powerpoint/2010/main" val="3280223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21D5703F-897F-4E8C-A43A-4A58C94DF613}" type="slidenum">
              <a:rPr lang="en-US" altLang="en-US" smtClean="0"/>
              <a:pPr/>
              <a:t>‹Nº›</a:t>
            </a:fld>
            <a:endParaRPr lang="en-US" altLang="en-US"/>
          </a:p>
        </p:txBody>
      </p:sp>
    </p:spTree>
    <p:extLst>
      <p:ext uri="{BB962C8B-B14F-4D97-AF65-F5344CB8AC3E}">
        <p14:creationId xmlns:p14="http://schemas.microsoft.com/office/powerpoint/2010/main" val="699607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63C96E4C-7446-4513-877D-2234881C6633}" type="slidenum">
              <a:rPr lang="en-US" altLang="en-US" smtClean="0"/>
              <a:pPr/>
              <a:t>‹Nº›</a:t>
            </a:fld>
            <a:endParaRPr lang="en-US" altLang="en-US"/>
          </a:p>
        </p:txBody>
      </p:sp>
    </p:spTree>
    <p:extLst>
      <p:ext uri="{BB962C8B-B14F-4D97-AF65-F5344CB8AC3E}">
        <p14:creationId xmlns:p14="http://schemas.microsoft.com/office/powerpoint/2010/main" val="2463878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26154578-295A-4EC4-A070-143E2A05D911}" type="slidenum">
              <a:rPr lang="en-US" altLang="en-US" smtClean="0"/>
              <a:pPr/>
              <a:t>‹Nº›</a:t>
            </a:fld>
            <a:endParaRPr lang="en-US" altLang="en-US"/>
          </a:p>
        </p:txBody>
      </p:sp>
    </p:spTree>
    <p:extLst>
      <p:ext uri="{BB962C8B-B14F-4D97-AF65-F5344CB8AC3E}">
        <p14:creationId xmlns:p14="http://schemas.microsoft.com/office/powerpoint/2010/main" val="3973975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1C569345-B9F3-4C70-83E0-F4614F52144E}" type="slidenum">
              <a:rPr lang="en-US" altLang="en-US" smtClean="0"/>
              <a:pPr/>
              <a:t>‹Nº›</a:t>
            </a:fld>
            <a:endParaRPr lang="en-US" altLang="en-US"/>
          </a:p>
        </p:txBody>
      </p:sp>
    </p:spTree>
    <p:extLst>
      <p:ext uri="{BB962C8B-B14F-4D97-AF65-F5344CB8AC3E}">
        <p14:creationId xmlns:p14="http://schemas.microsoft.com/office/powerpoint/2010/main" val="27518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B303A8D0-C6A4-4D1F-8CD6-EB31BA580752}" type="slidenum">
              <a:rPr lang="en-US" altLang="en-US" smtClean="0"/>
              <a:pPr/>
              <a:t>‹Nº›</a:t>
            </a:fld>
            <a:endParaRPr lang="en-US" altLang="en-US"/>
          </a:p>
        </p:txBody>
      </p:sp>
    </p:spTree>
    <p:extLst>
      <p:ext uri="{BB962C8B-B14F-4D97-AF65-F5344CB8AC3E}">
        <p14:creationId xmlns:p14="http://schemas.microsoft.com/office/powerpoint/2010/main" val="4273462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4663E4E0-E360-424F-9578-CBE0E253DFF0}" type="slidenum">
              <a:rPr lang="en-US" altLang="en-US" smtClean="0"/>
              <a:pPr/>
              <a:t>‹Nº›</a:t>
            </a:fld>
            <a:endParaRPr lang="en-US" altLang="en-US"/>
          </a:p>
        </p:txBody>
      </p:sp>
    </p:spTree>
    <p:extLst>
      <p:ext uri="{BB962C8B-B14F-4D97-AF65-F5344CB8AC3E}">
        <p14:creationId xmlns:p14="http://schemas.microsoft.com/office/powerpoint/2010/main" val="669162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11A846-FD0D-4DD1-89D2-588CD07994DC}" type="slidenum">
              <a:rPr lang="en-US" altLang="en-US" smtClean="0"/>
              <a:pPr/>
              <a:t>‹Nº›</a:t>
            </a:fld>
            <a:endParaRPr lang="en-US" altLang="en-US"/>
          </a:p>
        </p:txBody>
      </p:sp>
    </p:spTree>
    <p:extLst>
      <p:ext uri="{BB962C8B-B14F-4D97-AF65-F5344CB8AC3E}">
        <p14:creationId xmlns:p14="http://schemas.microsoft.com/office/powerpoint/2010/main" val="14791773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6217" name="Rectangle 25">
            <a:extLst>
              <a:ext uri="{FF2B5EF4-FFF2-40B4-BE49-F238E27FC236}">
                <a16:creationId xmlns:a16="http://schemas.microsoft.com/office/drawing/2014/main" id="{49EF2314-CF4F-D4BA-04D9-87D476586204}"/>
              </a:ext>
            </a:extLst>
          </p:cNvPr>
          <p:cNvSpPr>
            <a:spLocks noChangeArrowheads="1"/>
          </p:cNvSpPr>
          <p:nvPr/>
        </p:nvSpPr>
        <p:spPr bwMode="auto">
          <a:xfrm>
            <a:off x="0" y="1"/>
            <a:ext cx="5867400" cy="648100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Sal. 2:1-12 -</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¿Por qué se amotinan las gentes, y los pueblos piensan cosas vanas?  Se levantarán los reyes de la tierra, y príncipes consultarán unidos contra Jehová y contra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su ungido</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…yo he puesto</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mi rey sobre Sion</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mi santo monte. Yo publicaré el decreto; Jehová me ha dicho: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Mi hijo eres tú; Yo te engendré hoy</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Pídeme, y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te daré por herencia las naciones</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y como posesión tuya los confines de la tierra.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Los quebrantarás</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con vara de hierro; como vasija de alfarero los  desmenuzarás.  Ahora, pues, oh reyes, sed prudentes;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admitid amonestación, jueces de la tierra</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Servid a Jehová con temor, y alegraos con temblor.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Honrad al Hijo</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para que no se enoje, y perezcáis en el camino;</a:t>
            </a:r>
          </a:p>
        </p:txBody>
      </p:sp>
      <p:sp>
        <p:nvSpPr>
          <p:cNvPr id="136195" name="Rectangle 3">
            <a:extLst>
              <a:ext uri="{FF2B5EF4-FFF2-40B4-BE49-F238E27FC236}">
                <a16:creationId xmlns:a16="http://schemas.microsoft.com/office/drawing/2014/main" id="{5F8E1FB5-7851-23BA-9614-FC30C36412B0}"/>
              </a:ext>
            </a:extLst>
          </p:cNvPr>
          <p:cNvSpPr>
            <a:spLocks noChangeArrowheads="1"/>
          </p:cNvSpPr>
          <p:nvPr/>
        </p:nvSpPr>
        <p:spPr bwMode="auto">
          <a:xfrm>
            <a:off x="5977128" y="129348"/>
            <a:ext cx="6195934" cy="1295739"/>
          </a:xfrm>
          <a:prstGeom prst="rect">
            <a:avLst/>
          </a:prstGeom>
          <a:solidFill>
            <a:srgbClr val="F6F5CF"/>
          </a:solidFill>
          <a:ln>
            <a:noFill/>
          </a:ln>
          <a:effectLst/>
        </p:spPr>
        <p:txBody>
          <a:bodyPr wrap="square">
            <a:spAutoFit/>
          </a:bodyPr>
          <a:lstStyle/>
          <a:p>
            <a:pPr algn="ctr">
              <a:lnSpc>
                <a:spcPct val="85000"/>
              </a:lnSpc>
            </a:pPr>
            <a:r>
              <a:rPr lang="en-US" altLang="en-US" sz="2300" b="1" dirty="0" err="1">
                <a:solidFill>
                  <a:srgbClr val="800000"/>
                </a:solidFill>
                <a:latin typeface="Tahoma" panose="020B0604030504040204" pitchFamily="34" charset="0"/>
                <a:ea typeface="Tahoma" panose="020B0604030504040204" pitchFamily="34" charset="0"/>
                <a:cs typeface="Tahoma" panose="020B0604030504040204" pitchFamily="34" charset="0"/>
              </a:rPr>
              <a:t>Hech</a:t>
            </a:r>
            <a:r>
              <a:rPr lang="en-US" altLang="en-US" sz="2300" b="1" dirty="0">
                <a:solidFill>
                  <a:srgbClr val="800000"/>
                </a:solidFill>
                <a:latin typeface="Tahoma" panose="020B0604030504040204" pitchFamily="34" charset="0"/>
                <a:ea typeface="Tahoma" panose="020B0604030504040204" pitchFamily="34" charset="0"/>
                <a:cs typeface="Tahoma" panose="020B0604030504040204" pitchFamily="34" charset="0"/>
              </a:rPr>
              <a:t> 2:36 - </a:t>
            </a:r>
            <a:r>
              <a:rPr lang="es-ES" altLang="en-US" sz="2300" b="1" dirty="0">
                <a:latin typeface="Tahoma" panose="020B0604030504040204" pitchFamily="34" charset="0"/>
                <a:ea typeface="Tahoma" panose="020B0604030504040204" pitchFamily="34" charset="0"/>
                <a:cs typeface="Tahoma" panose="020B0604030504040204" pitchFamily="34" charset="0"/>
              </a:rPr>
              <a:t>Sepa, pues, ciertísimamente toda la casa de Israel, que a este Jesús a quien vosotros crucificasteis, Dios le ha hecho Señor y Cristo.</a:t>
            </a:r>
          </a:p>
        </p:txBody>
      </p:sp>
      <p:sp>
        <p:nvSpPr>
          <p:cNvPr id="136209" name="Rectangle 17">
            <a:extLst>
              <a:ext uri="{FF2B5EF4-FFF2-40B4-BE49-F238E27FC236}">
                <a16:creationId xmlns:a16="http://schemas.microsoft.com/office/drawing/2014/main" id="{814244BF-6C98-0FE0-7B83-19442A1EE8AB}"/>
              </a:ext>
            </a:extLst>
          </p:cNvPr>
          <p:cNvSpPr>
            <a:spLocks noChangeArrowheads="1"/>
          </p:cNvSpPr>
          <p:nvPr/>
        </p:nvSpPr>
        <p:spPr bwMode="auto">
          <a:xfrm>
            <a:off x="5977128" y="1585377"/>
            <a:ext cx="6195934" cy="2799997"/>
          </a:xfrm>
          <a:prstGeom prst="rect">
            <a:avLst/>
          </a:prstGeom>
          <a:solidFill>
            <a:srgbClr val="F6F5CF"/>
          </a:solidFill>
          <a:ln>
            <a:noFill/>
          </a:ln>
          <a:effectLst/>
        </p:spPr>
        <p:txBody>
          <a:bodyPr wrap="square">
            <a:spAutoFit/>
          </a:bodyPr>
          <a:lstStyle/>
          <a:p>
            <a:pPr algn="ctr">
              <a:lnSpc>
                <a:spcPct val="85000"/>
              </a:lnSpc>
            </a:pPr>
            <a:r>
              <a:rPr lang="en-US" altLang="en-US" sz="2300" b="1" dirty="0" err="1">
                <a:solidFill>
                  <a:srgbClr val="800000"/>
                </a:solidFill>
                <a:latin typeface="Tahoma" panose="020B0604030504040204" pitchFamily="34" charset="0"/>
                <a:ea typeface="Tahoma" panose="020B0604030504040204" pitchFamily="34" charset="0"/>
                <a:cs typeface="Tahoma" panose="020B0604030504040204" pitchFamily="34" charset="0"/>
              </a:rPr>
              <a:t>Hech</a:t>
            </a:r>
            <a:r>
              <a:rPr lang="en-US" altLang="en-US" sz="2300" b="1" dirty="0">
                <a:solidFill>
                  <a:srgbClr val="800000"/>
                </a:solidFill>
                <a:latin typeface="Tahoma" panose="020B0604030504040204" pitchFamily="34" charset="0"/>
                <a:ea typeface="Tahoma" panose="020B0604030504040204" pitchFamily="34" charset="0"/>
                <a:cs typeface="Tahoma" panose="020B0604030504040204" pitchFamily="34" charset="0"/>
              </a:rPr>
              <a:t> 13:32-38 -</a:t>
            </a:r>
            <a:r>
              <a:rPr lang="en-US" altLang="en-US" sz="2300" b="1" dirty="0">
                <a:latin typeface="Tahoma" panose="020B0604030504040204" pitchFamily="34" charset="0"/>
                <a:ea typeface="Tahoma" panose="020B0604030504040204" pitchFamily="34" charset="0"/>
                <a:cs typeface="Tahoma" panose="020B0604030504040204" pitchFamily="34" charset="0"/>
              </a:rPr>
              <a:t> </a:t>
            </a:r>
            <a:r>
              <a:rPr lang="es-ES" altLang="en-US" sz="2300" b="1" dirty="0">
                <a:latin typeface="Tahoma" panose="020B0604030504040204" pitchFamily="34" charset="0"/>
                <a:ea typeface="Tahoma" panose="020B0604030504040204" pitchFamily="34" charset="0"/>
                <a:cs typeface="Tahoma" panose="020B0604030504040204" pitchFamily="34" charset="0"/>
              </a:rPr>
              <a:t>os anunciamos el evangelio de aquella promesa hecha a nuestros</a:t>
            </a:r>
            <a:r>
              <a:rPr lang="es-ES" altLang="en-US" b="1" dirty="0">
                <a:latin typeface="Tahoma" panose="020B0604030504040204" pitchFamily="34" charset="0"/>
                <a:ea typeface="Tahoma" panose="020B0604030504040204" pitchFamily="34" charset="0"/>
                <a:cs typeface="Tahoma" panose="020B0604030504040204" pitchFamily="34" charset="0"/>
              </a:rPr>
              <a:t> </a:t>
            </a:r>
            <a:r>
              <a:rPr lang="es-ES" altLang="en-US" sz="2300" b="1" dirty="0">
                <a:latin typeface="Tahoma" panose="020B0604030504040204" pitchFamily="34" charset="0"/>
                <a:ea typeface="Tahoma" panose="020B0604030504040204" pitchFamily="34" charset="0"/>
                <a:cs typeface="Tahoma" panose="020B0604030504040204" pitchFamily="34" charset="0"/>
              </a:rPr>
              <a:t>padres,</a:t>
            </a:r>
            <a:r>
              <a:rPr lang="es-ES" altLang="en-US" b="1" dirty="0">
                <a:latin typeface="Tahoma" panose="020B0604030504040204" pitchFamily="34" charset="0"/>
                <a:ea typeface="Tahoma" panose="020B0604030504040204" pitchFamily="34" charset="0"/>
                <a:cs typeface="Tahoma" panose="020B0604030504040204" pitchFamily="34" charset="0"/>
              </a:rPr>
              <a:t> </a:t>
            </a:r>
            <a:r>
              <a:rPr lang="es-ES" altLang="en-US" sz="2300" b="1" dirty="0">
                <a:latin typeface="Tahoma" panose="020B0604030504040204" pitchFamily="34" charset="0"/>
                <a:ea typeface="Tahoma" panose="020B0604030504040204" pitchFamily="34" charset="0"/>
                <a:cs typeface="Tahoma" panose="020B0604030504040204" pitchFamily="34" charset="0"/>
              </a:rPr>
              <a:t>la</a:t>
            </a:r>
            <a:r>
              <a:rPr lang="es-ES" altLang="en-US" b="1" dirty="0">
                <a:latin typeface="Tahoma" panose="020B0604030504040204" pitchFamily="34" charset="0"/>
                <a:ea typeface="Tahoma" panose="020B0604030504040204" pitchFamily="34" charset="0"/>
                <a:cs typeface="Tahoma" panose="020B0604030504040204" pitchFamily="34" charset="0"/>
              </a:rPr>
              <a:t> </a:t>
            </a:r>
            <a:r>
              <a:rPr lang="es-ES" altLang="en-US" sz="2300" b="1" dirty="0">
                <a:latin typeface="Tahoma" panose="020B0604030504040204" pitchFamily="34" charset="0"/>
                <a:ea typeface="Tahoma" panose="020B0604030504040204" pitchFamily="34" charset="0"/>
                <a:cs typeface="Tahoma" panose="020B0604030504040204" pitchFamily="34" charset="0"/>
              </a:rPr>
              <a:t>cual</a:t>
            </a:r>
            <a:r>
              <a:rPr lang="es-ES" altLang="en-US" sz="1600" b="1" dirty="0">
                <a:latin typeface="Tahoma" panose="020B0604030504040204" pitchFamily="34" charset="0"/>
                <a:ea typeface="Tahoma" panose="020B0604030504040204" pitchFamily="34" charset="0"/>
                <a:cs typeface="Tahoma" panose="020B0604030504040204" pitchFamily="34" charset="0"/>
              </a:rPr>
              <a:t> </a:t>
            </a:r>
            <a:r>
              <a:rPr lang="es-ES" altLang="en-US" sz="2300" b="1" dirty="0">
                <a:latin typeface="Tahoma" panose="020B0604030504040204" pitchFamily="34" charset="0"/>
                <a:ea typeface="Tahoma" panose="020B0604030504040204" pitchFamily="34" charset="0"/>
                <a:cs typeface="Tahoma" panose="020B0604030504040204" pitchFamily="34" charset="0"/>
              </a:rPr>
              <a:t>Dios</a:t>
            </a:r>
            <a:r>
              <a:rPr lang="es-ES" altLang="en-US" b="1" dirty="0">
                <a:latin typeface="Tahoma" panose="020B0604030504040204" pitchFamily="34" charset="0"/>
                <a:ea typeface="Tahoma" panose="020B0604030504040204" pitchFamily="34" charset="0"/>
                <a:cs typeface="Tahoma" panose="020B0604030504040204" pitchFamily="34" charset="0"/>
              </a:rPr>
              <a:t> </a:t>
            </a:r>
            <a:r>
              <a:rPr lang="es-ES" altLang="en-US" sz="2300" b="1" dirty="0">
                <a:latin typeface="Tahoma" panose="020B0604030504040204" pitchFamily="34" charset="0"/>
                <a:ea typeface="Tahoma" panose="020B0604030504040204" pitchFamily="34" charset="0"/>
                <a:cs typeface="Tahoma" panose="020B0604030504040204" pitchFamily="34" charset="0"/>
              </a:rPr>
              <a:t>ha cumplido a los hijos de ellos, a nosotros, resucitando a Jesús; como está escrito también en el salmo segundo: Mi hijo eres tú, yo te he engendrado hoy… Sabed, pues … que por medio de él se os anuncia perdón de pecados,</a:t>
            </a:r>
          </a:p>
        </p:txBody>
      </p:sp>
      <p:sp>
        <p:nvSpPr>
          <p:cNvPr id="136212" name="AutoShape 20">
            <a:extLst>
              <a:ext uri="{FF2B5EF4-FFF2-40B4-BE49-F238E27FC236}">
                <a16:creationId xmlns:a16="http://schemas.microsoft.com/office/drawing/2014/main" id="{FC0142C8-CE78-25E9-1D27-BD1B9F2F218F}"/>
              </a:ext>
            </a:extLst>
          </p:cNvPr>
          <p:cNvSpPr>
            <a:spLocks noChangeArrowheads="1"/>
          </p:cNvSpPr>
          <p:nvPr/>
        </p:nvSpPr>
        <p:spPr bwMode="auto">
          <a:xfrm rot="892368" flipH="1">
            <a:off x="3065017" y="2603442"/>
            <a:ext cx="3315959" cy="1098550"/>
          </a:xfrm>
          <a:prstGeom prst="leftArrow">
            <a:avLst>
              <a:gd name="adj1" fmla="val 50000"/>
              <a:gd name="adj2" fmla="val 67738"/>
            </a:avLst>
          </a:prstGeom>
          <a:solidFill>
            <a:srgbClr val="3333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200" b="1">
                <a:solidFill>
                  <a:schemeClr val="bg1"/>
                </a:solidFill>
                <a:latin typeface="Tahoma" panose="020B0604030504040204" pitchFamily="34" charset="0"/>
                <a:ea typeface="Tahoma" panose="020B0604030504040204" pitchFamily="34" charset="0"/>
                <a:cs typeface="Tahoma" panose="020B0604030504040204" pitchFamily="34" charset="0"/>
              </a:rPr>
              <a:t>realizado</a:t>
            </a:r>
          </a:p>
        </p:txBody>
      </p:sp>
      <p:sp>
        <p:nvSpPr>
          <p:cNvPr id="136213" name="AutoShape 21">
            <a:extLst>
              <a:ext uri="{FF2B5EF4-FFF2-40B4-BE49-F238E27FC236}">
                <a16:creationId xmlns:a16="http://schemas.microsoft.com/office/drawing/2014/main" id="{93303391-33A9-CCC4-5741-40656E2A5A75}"/>
              </a:ext>
            </a:extLst>
          </p:cNvPr>
          <p:cNvSpPr>
            <a:spLocks noChangeArrowheads="1"/>
          </p:cNvSpPr>
          <p:nvPr/>
        </p:nvSpPr>
        <p:spPr bwMode="auto">
          <a:xfrm rot="20865775" flipH="1">
            <a:off x="2488783" y="741936"/>
            <a:ext cx="3887739" cy="892175"/>
          </a:xfrm>
          <a:prstGeom prst="leftArrow">
            <a:avLst>
              <a:gd name="adj1" fmla="val 50000"/>
              <a:gd name="adj2" fmla="val 100667"/>
            </a:avLst>
          </a:prstGeom>
          <a:solidFill>
            <a:srgbClr val="3333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realizado</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36214" name="Rectangle 22">
            <a:extLst>
              <a:ext uri="{FF2B5EF4-FFF2-40B4-BE49-F238E27FC236}">
                <a16:creationId xmlns:a16="http://schemas.microsoft.com/office/drawing/2014/main" id="{64BE7F72-C5F9-76E0-56F9-FBE66A41F298}"/>
              </a:ext>
            </a:extLst>
          </p:cNvPr>
          <p:cNvSpPr>
            <a:spLocks noChangeArrowheads="1"/>
          </p:cNvSpPr>
          <p:nvPr/>
        </p:nvSpPr>
        <p:spPr bwMode="auto">
          <a:xfrm>
            <a:off x="6044834" y="4545664"/>
            <a:ext cx="6147166" cy="2198294"/>
          </a:xfrm>
          <a:prstGeom prst="rect">
            <a:avLst/>
          </a:prstGeom>
          <a:solidFill>
            <a:srgbClr val="F6F5CF"/>
          </a:solidFill>
          <a:ln>
            <a:noFill/>
          </a:ln>
          <a:effectLst/>
        </p:spPr>
        <p:txBody>
          <a:bodyPr wrap="square">
            <a:spAutoFit/>
          </a:bodyPr>
          <a:lstStyle/>
          <a:p>
            <a:pPr algn="ctr">
              <a:lnSpc>
                <a:spcPct val="85000"/>
              </a:lnSpc>
            </a:pPr>
            <a:r>
              <a:rPr lang="en-US" altLang="en-US" sz="2300" b="1" dirty="0">
                <a:solidFill>
                  <a:srgbClr val="800000"/>
                </a:solidFill>
                <a:latin typeface="Tahoma" panose="020B0604030504040204" pitchFamily="34" charset="0"/>
                <a:ea typeface="Tahoma" panose="020B0604030504040204" pitchFamily="34" charset="0"/>
                <a:cs typeface="Tahoma" panose="020B0604030504040204" pitchFamily="34" charset="0"/>
              </a:rPr>
              <a:t>Heb 1:5-9 -</a:t>
            </a:r>
            <a:r>
              <a:rPr lang="en-US" altLang="en-US" sz="2300" b="1" dirty="0">
                <a:latin typeface="Tahoma" panose="020B0604030504040204" pitchFamily="34" charset="0"/>
                <a:ea typeface="Tahoma" panose="020B0604030504040204" pitchFamily="34" charset="0"/>
                <a:cs typeface="Tahoma" panose="020B0604030504040204" pitchFamily="34" charset="0"/>
              </a:rPr>
              <a:t> </a:t>
            </a:r>
            <a:r>
              <a:rPr lang="es-ES" altLang="en-US" sz="2300" b="1" dirty="0">
                <a:latin typeface="Tahoma" panose="020B0604030504040204" pitchFamily="34" charset="0"/>
                <a:ea typeface="Tahoma" panose="020B0604030504040204" pitchFamily="34" charset="0"/>
                <a:cs typeface="Tahoma" panose="020B0604030504040204" pitchFamily="34" charset="0"/>
              </a:rPr>
              <a:t>¿a cuál de los ángeles dijo Dios jamás: Mi Hijo eres tú, Yo te he engendrado hoy, y otra vez: Yo seré a él Padre, y él me será a mí hijo?... Mas del Hijo dice: Tu trono, oh Dios, por el siglo del siglo; cetro de equidad es el cetro de tu reino….</a:t>
            </a:r>
          </a:p>
        </p:txBody>
      </p:sp>
      <p:sp>
        <p:nvSpPr>
          <p:cNvPr id="136215" name="AutoShape 23">
            <a:extLst>
              <a:ext uri="{FF2B5EF4-FFF2-40B4-BE49-F238E27FC236}">
                <a16:creationId xmlns:a16="http://schemas.microsoft.com/office/drawing/2014/main" id="{491F4603-1296-88BF-441E-F226E6C6F5DA}"/>
              </a:ext>
            </a:extLst>
          </p:cNvPr>
          <p:cNvSpPr>
            <a:spLocks noChangeArrowheads="1"/>
          </p:cNvSpPr>
          <p:nvPr/>
        </p:nvSpPr>
        <p:spPr bwMode="auto">
          <a:xfrm rot="1423718" flipH="1">
            <a:off x="2142882" y="3890074"/>
            <a:ext cx="4495694" cy="990600"/>
          </a:xfrm>
          <a:prstGeom prst="leftArrow">
            <a:avLst>
              <a:gd name="adj1" fmla="val 50000"/>
              <a:gd name="adj2" fmla="val 94832"/>
            </a:avLst>
          </a:prstGeom>
          <a:solidFill>
            <a:srgbClr val="3333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Realizado</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junto con Sal 45</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136195"/>
                                        </p:tgtEl>
                                        <p:attrNameLst>
                                          <p:attrName>style.visibility</p:attrName>
                                        </p:attrNameLst>
                                      </p:cBhvr>
                                      <p:to>
                                        <p:strVal val="visible"/>
                                      </p:to>
                                    </p:set>
                                    <p:animEffect transition="in" filter="checkerboard(across)">
                                      <p:cBhvr>
                                        <p:cTn id="7" dur="1000"/>
                                        <p:tgtEl>
                                          <p:spTgt spid="1361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nodeType="clickEffect">
                                  <p:stCondLst>
                                    <p:cond delay="0"/>
                                  </p:stCondLst>
                                  <p:childTnLst>
                                    <p:set>
                                      <p:cBhvr>
                                        <p:cTn id="11" dur="1" fill="hold">
                                          <p:stCondLst>
                                            <p:cond delay="0"/>
                                          </p:stCondLst>
                                        </p:cTn>
                                        <p:tgtEl>
                                          <p:spTgt spid="136213"/>
                                        </p:tgtEl>
                                        <p:attrNameLst>
                                          <p:attrName>style.visibility</p:attrName>
                                        </p:attrNameLst>
                                      </p:cBhvr>
                                      <p:to>
                                        <p:strVal val="visible"/>
                                      </p:to>
                                    </p:set>
                                    <p:animEffect transition="in" filter="slide(fromLeft)">
                                      <p:cBhvr>
                                        <p:cTn id="12" dur="1000"/>
                                        <p:tgtEl>
                                          <p:spTgt spid="1362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36209">
                                            <p:bg/>
                                          </p:spTgt>
                                        </p:tgtEl>
                                        <p:attrNameLst>
                                          <p:attrName>style.visibility</p:attrName>
                                        </p:attrNameLst>
                                      </p:cBhvr>
                                      <p:to>
                                        <p:strVal val="visible"/>
                                      </p:to>
                                    </p:set>
                                    <p:animEffect transition="in" filter="checkerboard(across)">
                                      <p:cBhvr>
                                        <p:cTn id="17" dur="1000"/>
                                        <p:tgtEl>
                                          <p:spTgt spid="136209">
                                            <p:bg/>
                                          </p:spTgt>
                                        </p:tgtEl>
                                      </p:cBhvr>
                                    </p:animEffect>
                                  </p:childTnLst>
                                </p:cTn>
                              </p:par>
                              <p:par>
                                <p:cTn id="18" presetID="5" presetClass="entr" presetSubtype="10" fill="hold" nodeType="withEffect">
                                  <p:stCondLst>
                                    <p:cond delay="0"/>
                                  </p:stCondLst>
                                  <p:iterate type="wd">
                                    <p:tmPct val="0"/>
                                  </p:iterate>
                                  <p:childTnLst>
                                    <p:set>
                                      <p:cBhvr>
                                        <p:cTn id="19" dur="1" fill="hold">
                                          <p:stCondLst>
                                            <p:cond delay="0"/>
                                          </p:stCondLst>
                                        </p:cTn>
                                        <p:tgtEl>
                                          <p:spTgt spid="136209">
                                            <p:txEl>
                                              <p:pRg st="0" end="0"/>
                                            </p:txEl>
                                          </p:spTgt>
                                        </p:tgtEl>
                                        <p:attrNameLst>
                                          <p:attrName>style.visibility</p:attrName>
                                        </p:attrNameLst>
                                      </p:cBhvr>
                                      <p:to>
                                        <p:strVal val="visible"/>
                                      </p:to>
                                    </p:set>
                                    <p:animEffect transition="in" filter="checkerboard(across)">
                                      <p:cBhvr>
                                        <p:cTn id="20" dur="1000"/>
                                        <p:tgtEl>
                                          <p:spTgt spid="136209">
                                            <p:txEl>
                                              <p:pRg st="0" end="0"/>
                                            </p:txEl>
                                          </p:spTgt>
                                        </p:tgtEl>
                                      </p:cBhvr>
                                    </p:animEffect>
                                  </p:childTnLst>
                                </p:cTn>
                              </p:par>
                              <p:par>
                                <p:cTn id="21" presetID="12" presetClass="entr" presetSubtype="8" fill="hold" nodeType="withEffect">
                                  <p:stCondLst>
                                    <p:cond delay="0"/>
                                  </p:stCondLst>
                                  <p:childTnLst>
                                    <p:set>
                                      <p:cBhvr>
                                        <p:cTn id="22" dur="1" fill="hold">
                                          <p:stCondLst>
                                            <p:cond delay="0"/>
                                          </p:stCondLst>
                                        </p:cTn>
                                        <p:tgtEl>
                                          <p:spTgt spid="136212"/>
                                        </p:tgtEl>
                                        <p:attrNameLst>
                                          <p:attrName>style.visibility</p:attrName>
                                        </p:attrNameLst>
                                      </p:cBhvr>
                                      <p:to>
                                        <p:strVal val="visible"/>
                                      </p:to>
                                    </p:set>
                                    <p:animEffect transition="in" filter="slide(fromLeft)">
                                      <p:cBhvr>
                                        <p:cTn id="23" dur="2000"/>
                                        <p:tgtEl>
                                          <p:spTgt spid="136212"/>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 presetClass="entr" presetSubtype="5" fill="hold" nodeType="clickEffect">
                                  <p:stCondLst>
                                    <p:cond delay="0"/>
                                  </p:stCondLst>
                                  <p:childTnLst>
                                    <p:set>
                                      <p:cBhvr>
                                        <p:cTn id="27" dur="1" fill="hold">
                                          <p:stCondLst>
                                            <p:cond delay="0"/>
                                          </p:stCondLst>
                                        </p:cTn>
                                        <p:tgtEl>
                                          <p:spTgt spid="136214"/>
                                        </p:tgtEl>
                                        <p:attrNameLst>
                                          <p:attrName>style.visibility</p:attrName>
                                        </p:attrNameLst>
                                      </p:cBhvr>
                                      <p:to>
                                        <p:strVal val="visible"/>
                                      </p:to>
                                    </p:set>
                                    <p:animEffect transition="in" filter="checkerboard(down)">
                                      <p:cBhvr>
                                        <p:cTn id="28" dur="1000"/>
                                        <p:tgtEl>
                                          <p:spTgt spid="136214"/>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6" presetClass="entr" presetSubtype="42" fill="hold" nodeType="clickEffect">
                                  <p:stCondLst>
                                    <p:cond delay="0"/>
                                  </p:stCondLst>
                                  <p:childTnLst>
                                    <p:set>
                                      <p:cBhvr>
                                        <p:cTn id="32" dur="1" fill="hold">
                                          <p:stCondLst>
                                            <p:cond delay="0"/>
                                          </p:stCondLst>
                                        </p:cTn>
                                        <p:tgtEl>
                                          <p:spTgt spid="136215"/>
                                        </p:tgtEl>
                                        <p:attrNameLst>
                                          <p:attrName>style.visibility</p:attrName>
                                        </p:attrNameLst>
                                      </p:cBhvr>
                                      <p:to>
                                        <p:strVal val="visible"/>
                                      </p:to>
                                    </p:set>
                                    <p:animEffect transition="in" filter="barn(outHorizontal)">
                                      <p:cBhvr>
                                        <p:cTn id="33" dur="1000"/>
                                        <p:tgtEl>
                                          <p:spTgt spid="1362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5" grpId="0" animBg="1"/>
      <p:bldP spid="136209" grpId="0" build="allAtOnce" animBg="1"/>
      <p:bldP spid="136212" grpId="0" animBg="1"/>
      <p:bldP spid="136213" grpId="0" animBg="1"/>
      <p:bldP spid="136214" grpId="0" animBg="1"/>
      <p:bldP spid="1362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1378" name="Text Box 2">
            <a:extLst>
              <a:ext uri="{FF2B5EF4-FFF2-40B4-BE49-F238E27FC236}">
                <a16:creationId xmlns:a16="http://schemas.microsoft.com/office/drawing/2014/main" id="{6262BF54-7FF8-86A3-8C1C-F67057334B92}"/>
              </a:ext>
            </a:extLst>
          </p:cNvPr>
          <p:cNvSpPr txBox="1">
            <a:spLocks noChangeArrowheads="1"/>
          </p:cNvSpPr>
          <p:nvPr/>
        </p:nvSpPr>
        <p:spPr bwMode="auto">
          <a:xfrm>
            <a:off x="533400" y="152401"/>
            <a:ext cx="17526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LA MUJER</a:t>
            </a:r>
          </a:p>
          <a:p>
            <a:pPr algn="ctr">
              <a:lnSpc>
                <a:spcPct val="85000"/>
              </a:lnSpc>
            </a:pP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Gén</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3:15</a:t>
            </a:r>
          </a:p>
        </p:txBody>
      </p:sp>
      <p:sp>
        <p:nvSpPr>
          <p:cNvPr id="101379" name="Text Box 3">
            <a:extLst>
              <a:ext uri="{FF2B5EF4-FFF2-40B4-BE49-F238E27FC236}">
                <a16:creationId xmlns:a16="http://schemas.microsoft.com/office/drawing/2014/main" id="{2E6431D5-14C1-7F9B-3148-7E1B06089C37}"/>
              </a:ext>
            </a:extLst>
          </p:cNvPr>
          <p:cNvSpPr txBox="1">
            <a:spLocks noChangeArrowheads="1"/>
          </p:cNvSpPr>
          <p:nvPr/>
        </p:nvSpPr>
        <p:spPr bwMode="auto">
          <a:xfrm>
            <a:off x="533400" y="1219201"/>
            <a:ext cx="1828800" cy="929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ABRAHAM</a:t>
            </a:r>
          </a:p>
          <a:p>
            <a:pPr algn="ctr">
              <a:lnSpc>
                <a:spcPct val="85000"/>
              </a:lnSpc>
            </a:pPr>
            <a:r>
              <a:rPr lang="en-US" altLang="en-US" sz="2000" b="1">
                <a:solidFill>
                  <a:schemeClr val="bg1"/>
                </a:solidFill>
                <a:latin typeface="Tahoma" panose="020B0604030504040204" pitchFamily="34" charset="0"/>
                <a:ea typeface="Tahoma" panose="020B0604030504040204" pitchFamily="34" charset="0"/>
                <a:cs typeface="Tahoma" panose="020B0604030504040204" pitchFamily="34" charset="0"/>
              </a:rPr>
              <a:t>12:1-3; 22:18</a:t>
            </a:r>
          </a:p>
        </p:txBody>
      </p:sp>
      <p:sp>
        <p:nvSpPr>
          <p:cNvPr id="101380" name="Text Box 4">
            <a:extLst>
              <a:ext uri="{FF2B5EF4-FFF2-40B4-BE49-F238E27FC236}">
                <a16:creationId xmlns:a16="http://schemas.microsoft.com/office/drawing/2014/main" id="{86700247-045A-FDE8-D502-EC4BB78EE156}"/>
              </a:ext>
            </a:extLst>
          </p:cNvPr>
          <p:cNvSpPr txBox="1">
            <a:spLocks noChangeArrowheads="1"/>
          </p:cNvSpPr>
          <p:nvPr/>
        </p:nvSpPr>
        <p:spPr bwMode="auto">
          <a:xfrm>
            <a:off x="533400" y="2209801"/>
            <a:ext cx="15240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ISAAC</a:t>
            </a:r>
          </a:p>
          <a:p>
            <a:pPr algn="ctr">
              <a:lnSpc>
                <a:spcPct val="85000"/>
              </a:lnSpc>
            </a:pPr>
            <a:r>
              <a:rPr lang="en-US" altLang="en-US" sz="2000" b="1">
                <a:solidFill>
                  <a:schemeClr val="bg1"/>
                </a:solidFill>
                <a:latin typeface="Tahoma" panose="020B0604030504040204" pitchFamily="34" charset="0"/>
                <a:ea typeface="Tahoma" panose="020B0604030504040204" pitchFamily="34" charset="0"/>
                <a:cs typeface="Tahoma" panose="020B0604030504040204" pitchFamily="34" charset="0"/>
              </a:rPr>
              <a:t>26:4</a:t>
            </a:r>
          </a:p>
        </p:txBody>
      </p:sp>
      <p:sp>
        <p:nvSpPr>
          <p:cNvPr id="101381" name="Text Box 5">
            <a:extLst>
              <a:ext uri="{FF2B5EF4-FFF2-40B4-BE49-F238E27FC236}">
                <a16:creationId xmlns:a16="http://schemas.microsoft.com/office/drawing/2014/main" id="{F30BF58C-B5F0-0309-0DAB-0FD7CE390BA1}"/>
              </a:ext>
            </a:extLst>
          </p:cNvPr>
          <p:cNvSpPr txBox="1">
            <a:spLocks noChangeArrowheads="1"/>
          </p:cNvSpPr>
          <p:nvPr/>
        </p:nvSpPr>
        <p:spPr bwMode="auto">
          <a:xfrm>
            <a:off x="533400" y="3276601"/>
            <a:ext cx="15240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JACOB</a:t>
            </a:r>
          </a:p>
          <a:p>
            <a:pPr algn="ctr">
              <a:lnSpc>
                <a:spcPct val="85000"/>
              </a:lnSpc>
            </a:pPr>
            <a:r>
              <a:rPr lang="en-US" altLang="en-US" sz="2000" b="1">
                <a:solidFill>
                  <a:schemeClr val="bg1"/>
                </a:solidFill>
                <a:latin typeface="Tahoma" panose="020B0604030504040204" pitchFamily="34" charset="0"/>
                <a:ea typeface="Tahoma" panose="020B0604030504040204" pitchFamily="34" charset="0"/>
                <a:cs typeface="Tahoma" panose="020B0604030504040204" pitchFamily="34" charset="0"/>
              </a:rPr>
              <a:t>28:12-14</a:t>
            </a:r>
          </a:p>
        </p:txBody>
      </p:sp>
      <p:sp>
        <p:nvSpPr>
          <p:cNvPr id="101382" name="Text Box 6">
            <a:extLst>
              <a:ext uri="{FF2B5EF4-FFF2-40B4-BE49-F238E27FC236}">
                <a16:creationId xmlns:a16="http://schemas.microsoft.com/office/drawing/2014/main" id="{81C26E7F-E85C-2D73-124C-CE7AB91A6143}"/>
              </a:ext>
            </a:extLst>
          </p:cNvPr>
          <p:cNvSpPr txBox="1">
            <a:spLocks noChangeArrowheads="1"/>
          </p:cNvSpPr>
          <p:nvPr/>
        </p:nvSpPr>
        <p:spPr bwMode="auto">
          <a:xfrm>
            <a:off x="533400" y="4267201"/>
            <a:ext cx="15240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JUDA</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49:9-10</a:t>
            </a:r>
          </a:p>
        </p:txBody>
      </p:sp>
      <p:sp>
        <p:nvSpPr>
          <p:cNvPr id="101383" name="Text Box 7">
            <a:extLst>
              <a:ext uri="{FF2B5EF4-FFF2-40B4-BE49-F238E27FC236}">
                <a16:creationId xmlns:a16="http://schemas.microsoft.com/office/drawing/2014/main" id="{C332031D-B1C0-4A32-25D1-6AF8DD8B2D18}"/>
              </a:ext>
            </a:extLst>
          </p:cNvPr>
          <p:cNvSpPr txBox="1">
            <a:spLocks noChangeArrowheads="1"/>
          </p:cNvSpPr>
          <p:nvPr/>
        </p:nvSpPr>
        <p:spPr bwMode="auto">
          <a:xfrm>
            <a:off x="533400" y="5181601"/>
            <a:ext cx="2057400" cy="66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DAVID</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2Sam.7:12-17</a:t>
            </a:r>
          </a:p>
        </p:txBody>
      </p:sp>
      <p:sp>
        <p:nvSpPr>
          <p:cNvPr id="101385" name="Text Box 9">
            <a:extLst>
              <a:ext uri="{FF2B5EF4-FFF2-40B4-BE49-F238E27FC236}">
                <a16:creationId xmlns:a16="http://schemas.microsoft.com/office/drawing/2014/main" id="{1C7DAD7D-426B-ACD9-7B66-BF7EACD87DF3}"/>
              </a:ext>
            </a:extLst>
          </p:cNvPr>
          <p:cNvSpPr txBox="1">
            <a:spLocks noChangeArrowheads="1"/>
          </p:cNvSpPr>
          <p:nvPr/>
        </p:nvSpPr>
        <p:spPr bwMode="auto">
          <a:xfrm>
            <a:off x="7924799" y="2895600"/>
            <a:ext cx="2120805" cy="1612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JESUS</a:t>
            </a:r>
          </a:p>
          <a:p>
            <a:pPr algn="ctr">
              <a:lnSpc>
                <a:spcPct val="95000"/>
              </a:lnSpc>
            </a:pP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Gál</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4:1-4</a:t>
            </a:r>
          </a:p>
          <a:p>
            <a:pPr algn="ctr">
              <a:lnSpc>
                <a:spcPct val="9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Heb. 2:14-15</a:t>
            </a:r>
          </a:p>
          <a:p>
            <a:pPr algn="ctr">
              <a:lnSpc>
                <a:spcPct val="9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2Tim. 1:10</a:t>
            </a:r>
          </a:p>
          <a:p>
            <a:pPr algn="ctr">
              <a:lnSpc>
                <a:spcPct val="9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1Cor.15:54-57</a:t>
            </a:r>
          </a:p>
        </p:txBody>
      </p:sp>
      <p:sp>
        <p:nvSpPr>
          <p:cNvPr id="101386" name="Line 10">
            <a:extLst>
              <a:ext uri="{FF2B5EF4-FFF2-40B4-BE49-F238E27FC236}">
                <a16:creationId xmlns:a16="http://schemas.microsoft.com/office/drawing/2014/main" id="{E6485097-2EA7-DA78-6D4F-3120417951F1}"/>
              </a:ext>
            </a:extLst>
          </p:cNvPr>
          <p:cNvSpPr>
            <a:spLocks noChangeShapeType="1"/>
          </p:cNvSpPr>
          <p:nvPr/>
        </p:nvSpPr>
        <p:spPr bwMode="auto">
          <a:xfrm>
            <a:off x="2057400" y="457200"/>
            <a:ext cx="6629400" cy="24384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87" name="Line 11">
            <a:extLst>
              <a:ext uri="{FF2B5EF4-FFF2-40B4-BE49-F238E27FC236}">
                <a16:creationId xmlns:a16="http://schemas.microsoft.com/office/drawing/2014/main" id="{A1850858-13B5-579E-DE4F-F9E6E9FB9F9D}"/>
              </a:ext>
            </a:extLst>
          </p:cNvPr>
          <p:cNvSpPr>
            <a:spLocks noChangeShapeType="1"/>
          </p:cNvSpPr>
          <p:nvPr/>
        </p:nvSpPr>
        <p:spPr bwMode="auto">
          <a:xfrm>
            <a:off x="2286000" y="1447800"/>
            <a:ext cx="5867400" cy="16764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88" name="Line 12">
            <a:extLst>
              <a:ext uri="{FF2B5EF4-FFF2-40B4-BE49-F238E27FC236}">
                <a16:creationId xmlns:a16="http://schemas.microsoft.com/office/drawing/2014/main" id="{772B3F85-D10E-E162-7331-45F1426804A8}"/>
              </a:ext>
            </a:extLst>
          </p:cNvPr>
          <p:cNvSpPr>
            <a:spLocks noChangeShapeType="1"/>
          </p:cNvSpPr>
          <p:nvPr/>
        </p:nvSpPr>
        <p:spPr bwMode="auto">
          <a:xfrm>
            <a:off x="1905000" y="2438400"/>
            <a:ext cx="6096000" cy="10668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89" name="Line 13">
            <a:extLst>
              <a:ext uri="{FF2B5EF4-FFF2-40B4-BE49-F238E27FC236}">
                <a16:creationId xmlns:a16="http://schemas.microsoft.com/office/drawing/2014/main" id="{08D9D9A5-394F-E356-D5AD-1C1FFD7EA365}"/>
              </a:ext>
            </a:extLst>
          </p:cNvPr>
          <p:cNvSpPr>
            <a:spLocks noChangeShapeType="1"/>
          </p:cNvSpPr>
          <p:nvPr/>
        </p:nvSpPr>
        <p:spPr bwMode="auto">
          <a:xfrm>
            <a:off x="1905000" y="3429000"/>
            <a:ext cx="6019800" cy="3810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90" name="Line 14">
            <a:extLst>
              <a:ext uri="{FF2B5EF4-FFF2-40B4-BE49-F238E27FC236}">
                <a16:creationId xmlns:a16="http://schemas.microsoft.com/office/drawing/2014/main" id="{4148BB6B-DE69-9198-3236-FB509D60A17D}"/>
              </a:ext>
            </a:extLst>
          </p:cNvPr>
          <p:cNvSpPr>
            <a:spLocks noChangeShapeType="1"/>
          </p:cNvSpPr>
          <p:nvPr/>
        </p:nvSpPr>
        <p:spPr bwMode="auto">
          <a:xfrm flipV="1">
            <a:off x="1905000" y="4191000"/>
            <a:ext cx="5943600" cy="2286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93" name="Text Box 17">
            <a:extLst>
              <a:ext uri="{FF2B5EF4-FFF2-40B4-BE49-F238E27FC236}">
                <a16:creationId xmlns:a16="http://schemas.microsoft.com/office/drawing/2014/main" id="{06E595FB-C879-F2F3-285C-686312747CE3}"/>
              </a:ext>
            </a:extLst>
          </p:cNvPr>
          <p:cNvSpPr txBox="1">
            <a:spLocks noChangeArrowheads="1"/>
          </p:cNvSpPr>
          <p:nvPr/>
        </p:nvSpPr>
        <p:spPr bwMode="auto">
          <a:xfrm>
            <a:off x="3695700" y="1018844"/>
            <a:ext cx="1752599"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Gál</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4:4</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Rom. 16:20</a:t>
            </a:r>
          </a:p>
        </p:txBody>
      </p:sp>
      <p:sp>
        <p:nvSpPr>
          <p:cNvPr id="101394" name="Text Box 18">
            <a:extLst>
              <a:ext uri="{FF2B5EF4-FFF2-40B4-BE49-F238E27FC236}">
                <a16:creationId xmlns:a16="http://schemas.microsoft.com/office/drawing/2014/main" id="{5970A556-74D5-E0EE-5BAF-DB98A5D52B48}"/>
              </a:ext>
            </a:extLst>
          </p:cNvPr>
          <p:cNvSpPr txBox="1">
            <a:spLocks noChangeArrowheads="1"/>
          </p:cNvSpPr>
          <p:nvPr/>
        </p:nvSpPr>
        <p:spPr bwMode="auto">
          <a:xfrm>
            <a:off x="3505199" y="1752601"/>
            <a:ext cx="2057399"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Hech</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3:25-26</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Gál</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3:15ff</a:t>
            </a:r>
          </a:p>
        </p:txBody>
      </p:sp>
      <p:sp>
        <p:nvSpPr>
          <p:cNvPr id="101395" name="Text Box 19">
            <a:extLst>
              <a:ext uri="{FF2B5EF4-FFF2-40B4-BE49-F238E27FC236}">
                <a16:creationId xmlns:a16="http://schemas.microsoft.com/office/drawing/2014/main" id="{8D01F3FE-EF56-4850-C689-116BC6BDE324}"/>
              </a:ext>
            </a:extLst>
          </p:cNvPr>
          <p:cNvSpPr txBox="1">
            <a:spLocks noChangeArrowheads="1"/>
          </p:cNvSpPr>
          <p:nvPr/>
        </p:nvSpPr>
        <p:spPr bwMode="auto">
          <a:xfrm>
            <a:off x="3644805" y="2592422"/>
            <a:ext cx="1574895"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Mt. 1:1-2</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Rom. 9:7</a:t>
            </a:r>
          </a:p>
        </p:txBody>
      </p:sp>
      <p:sp>
        <p:nvSpPr>
          <p:cNvPr id="101396" name="Text Box 20">
            <a:extLst>
              <a:ext uri="{FF2B5EF4-FFF2-40B4-BE49-F238E27FC236}">
                <a16:creationId xmlns:a16="http://schemas.microsoft.com/office/drawing/2014/main" id="{38E5A7FA-38EA-8DD7-F6C1-EA0ADF407317}"/>
              </a:ext>
            </a:extLst>
          </p:cNvPr>
          <p:cNvSpPr txBox="1">
            <a:spLocks noChangeArrowheads="1"/>
          </p:cNvSpPr>
          <p:nvPr/>
        </p:nvSpPr>
        <p:spPr bwMode="auto">
          <a:xfrm>
            <a:off x="3733799" y="3429001"/>
            <a:ext cx="1389613" cy="35394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Mt. 1:1-2</a:t>
            </a:r>
          </a:p>
        </p:txBody>
      </p:sp>
      <p:sp>
        <p:nvSpPr>
          <p:cNvPr id="101397" name="Text Box 21">
            <a:extLst>
              <a:ext uri="{FF2B5EF4-FFF2-40B4-BE49-F238E27FC236}">
                <a16:creationId xmlns:a16="http://schemas.microsoft.com/office/drawing/2014/main" id="{3EBC2794-B6B0-AEC6-E4FF-66938D4088E3}"/>
              </a:ext>
            </a:extLst>
          </p:cNvPr>
          <p:cNvSpPr txBox="1">
            <a:spLocks noChangeArrowheads="1"/>
          </p:cNvSpPr>
          <p:nvPr/>
        </p:nvSpPr>
        <p:spPr bwMode="auto">
          <a:xfrm>
            <a:off x="3276600" y="4007117"/>
            <a:ext cx="2514600"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Hb.7:11-17</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Lc.3:33;  </a:t>
            </a: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Apoc</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5:5 </a:t>
            </a:r>
          </a:p>
        </p:txBody>
      </p:sp>
      <p:sp>
        <p:nvSpPr>
          <p:cNvPr id="101402" name="AutoShape 26">
            <a:extLst>
              <a:ext uri="{FF2B5EF4-FFF2-40B4-BE49-F238E27FC236}">
                <a16:creationId xmlns:a16="http://schemas.microsoft.com/office/drawing/2014/main" id="{9B54A758-FCE4-7F30-4086-E1A78747BBDB}"/>
              </a:ext>
            </a:extLst>
          </p:cNvPr>
          <p:cNvSpPr>
            <a:spLocks noChangeArrowheads="1"/>
          </p:cNvSpPr>
          <p:nvPr/>
        </p:nvSpPr>
        <p:spPr bwMode="auto">
          <a:xfrm>
            <a:off x="6743703" y="561976"/>
            <a:ext cx="4572000" cy="1143000"/>
          </a:xfrm>
          <a:prstGeom prst="roundRect">
            <a:avLst>
              <a:gd name="adj" fmla="val 16667"/>
            </a:avLst>
          </a:prstGeom>
          <a:solidFill>
            <a:srgbClr val="DEDEA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600" b="1" dirty="0">
                <a:latin typeface="Tahoma" panose="020B0604030504040204" pitchFamily="34" charset="0"/>
                <a:ea typeface="Tahoma" panose="020B0604030504040204" pitchFamily="34" charset="0"/>
                <a:cs typeface="Tahoma" panose="020B0604030504040204" pitchFamily="34" charset="0"/>
              </a:rPr>
              <a:t>RASTREANDO la</a:t>
            </a:r>
          </a:p>
          <a:p>
            <a:pPr algn="ctr"/>
            <a:r>
              <a:rPr lang="en-US" altLang="en-US" sz="2600" b="1" dirty="0">
                <a:latin typeface="Tahoma" panose="020B0604030504040204" pitchFamily="34" charset="0"/>
                <a:ea typeface="Tahoma" panose="020B0604030504040204" pitchFamily="34" charset="0"/>
                <a:cs typeface="Tahoma" panose="020B0604030504040204" pitchFamily="34" charset="0"/>
              </a:rPr>
              <a:t>PROMESA 'DE LA SEMILLA'</a:t>
            </a:r>
          </a:p>
          <a:p>
            <a:pPr algn="ctr">
              <a:lnSpc>
                <a:spcPct val="85000"/>
              </a:lnSpc>
            </a:pP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desde</a:t>
            </a:r>
            <a:r>
              <a:rPr lang="en-US" altLang="en-US" sz="2600" b="1" dirty="0">
                <a:latin typeface="Tahoma" panose="020B0604030504040204" pitchFamily="34" charset="0"/>
                <a:ea typeface="Tahoma" panose="020B0604030504040204" pitchFamily="34" charset="0"/>
                <a:cs typeface="Tahoma" panose="020B0604030504040204" pitchFamily="34" charset="0"/>
              </a:rPr>
              <a:t> Eva a Jesús -</a:t>
            </a:r>
          </a:p>
        </p:txBody>
      </p:sp>
      <p:sp>
        <p:nvSpPr>
          <p:cNvPr id="2" name="Line 20">
            <a:extLst>
              <a:ext uri="{FF2B5EF4-FFF2-40B4-BE49-F238E27FC236}">
                <a16:creationId xmlns:a16="http://schemas.microsoft.com/office/drawing/2014/main" id="{5EE9A51B-56A4-B83A-739D-6237B2C914BF}"/>
              </a:ext>
            </a:extLst>
          </p:cNvPr>
          <p:cNvSpPr>
            <a:spLocks noChangeShapeType="1"/>
          </p:cNvSpPr>
          <p:nvPr/>
        </p:nvSpPr>
        <p:spPr bwMode="auto">
          <a:xfrm flipV="1">
            <a:off x="2209799" y="4544945"/>
            <a:ext cx="6019800" cy="792424"/>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Text Box 21">
            <a:extLst>
              <a:ext uri="{FF2B5EF4-FFF2-40B4-BE49-F238E27FC236}">
                <a16:creationId xmlns:a16="http://schemas.microsoft.com/office/drawing/2014/main" id="{53EAF61F-5FDC-772F-2B0E-465EACD55283}"/>
              </a:ext>
            </a:extLst>
          </p:cNvPr>
          <p:cNvSpPr txBox="1">
            <a:spLocks noChangeArrowheads="1"/>
          </p:cNvSpPr>
          <p:nvPr/>
        </p:nvSpPr>
        <p:spPr bwMode="auto">
          <a:xfrm>
            <a:off x="3124198" y="4746221"/>
            <a:ext cx="2819400"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Lc.1:31ff; </a:t>
            </a: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Hech</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2:30</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Apoc.5:5; 22:16</a:t>
            </a:r>
          </a:p>
        </p:txBody>
      </p:sp>
      <p:sp>
        <p:nvSpPr>
          <p:cNvPr id="6" name="Text Box 24">
            <a:extLst>
              <a:ext uri="{FF2B5EF4-FFF2-40B4-BE49-F238E27FC236}">
                <a16:creationId xmlns:a16="http://schemas.microsoft.com/office/drawing/2014/main" id="{56FB1563-2F57-0DFE-05AF-C7D2AF9209A4}"/>
              </a:ext>
            </a:extLst>
          </p:cNvPr>
          <p:cNvSpPr txBox="1">
            <a:spLocks noChangeArrowheads="1"/>
          </p:cNvSpPr>
          <p:nvPr/>
        </p:nvSpPr>
        <p:spPr bwMode="auto">
          <a:xfrm>
            <a:off x="585075" y="5987095"/>
            <a:ext cx="3843530" cy="720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GOD</a:t>
            </a:r>
          </a:p>
          <a:p>
            <a:pPr algn="ctr">
              <a:lnSpc>
                <a:spcPct val="85000"/>
              </a:lnSpc>
            </a:pP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Sal.2:6f; Isa.7:14; 9:6f</a:t>
            </a:r>
          </a:p>
        </p:txBody>
      </p:sp>
      <p:sp>
        <p:nvSpPr>
          <p:cNvPr id="7" name="Line 25">
            <a:extLst>
              <a:ext uri="{FF2B5EF4-FFF2-40B4-BE49-F238E27FC236}">
                <a16:creationId xmlns:a16="http://schemas.microsoft.com/office/drawing/2014/main" id="{9F111F2A-F4C5-728D-91BF-1B95742ACBD9}"/>
              </a:ext>
            </a:extLst>
          </p:cNvPr>
          <p:cNvSpPr>
            <a:spLocks noChangeShapeType="1"/>
          </p:cNvSpPr>
          <p:nvPr/>
        </p:nvSpPr>
        <p:spPr bwMode="auto">
          <a:xfrm flipV="1">
            <a:off x="1828800" y="4590960"/>
            <a:ext cx="7315200" cy="156569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Text Box 26">
            <a:extLst>
              <a:ext uri="{FF2B5EF4-FFF2-40B4-BE49-F238E27FC236}">
                <a16:creationId xmlns:a16="http://schemas.microsoft.com/office/drawing/2014/main" id="{C6B128F8-2D4C-EC06-A824-C0E9A1C63AF7}"/>
              </a:ext>
            </a:extLst>
          </p:cNvPr>
          <p:cNvSpPr txBox="1">
            <a:spLocks noChangeArrowheads="1"/>
          </p:cNvSpPr>
          <p:nvPr/>
        </p:nvSpPr>
        <p:spPr bwMode="auto">
          <a:xfrm>
            <a:off x="2971800" y="5460920"/>
            <a:ext cx="3416254"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Lc.1:31ff; </a:t>
            </a: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Hech</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13:32-33</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Heb.1:5; Rom.1:1-4</a:t>
            </a:r>
          </a:p>
        </p:txBody>
      </p:sp>
      <p:sp>
        <p:nvSpPr>
          <p:cNvPr id="4" name="Oval 23">
            <a:extLst>
              <a:ext uri="{FF2B5EF4-FFF2-40B4-BE49-F238E27FC236}">
                <a16:creationId xmlns:a16="http://schemas.microsoft.com/office/drawing/2014/main" id="{CC9505FA-9DC2-659B-BD1A-19AB04023955}"/>
              </a:ext>
            </a:extLst>
          </p:cNvPr>
          <p:cNvSpPr>
            <a:spLocks noChangeArrowheads="1"/>
          </p:cNvSpPr>
          <p:nvPr/>
        </p:nvSpPr>
        <p:spPr bwMode="auto">
          <a:xfrm>
            <a:off x="2057401" y="6096000"/>
            <a:ext cx="2371204" cy="762000"/>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 name="TextBox 4">
            <a:extLst>
              <a:ext uri="{FF2B5EF4-FFF2-40B4-BE49-F238E27FC236}">
                <a16:creationId xmlns:a16="http://schemas.microsoft.com/office/drawing/2014/main" id="{577DF1E6-1142-E577-3E56-8A49041E89A0}"/>
              </a:ext>
            </a:extLst>
          </p:cNvPr>
          <p:cNvSpPr txBox="1"/>
          <p:nvPr/>
        </p:nvSpPr>
        <p:spPr>
          <a:xfrm>
            <a:off x="6884876" y="5304711"/>
            <a:ext cx="5029200" cy="1089529"/>
          </a:xfrm>
          <a:prstGeom prst="rect">
            <a:avLst/>
          </a:prstGeom>
          <a:noFill/>
        </p:spPr>
        <p:txBody>
          <a:bodyPr wrap="square" rtlCol="0">
            <a:spAutoFit/>
          </a:bodyPr>
          <a:lstStyle/>
          <a:p>
            <a:pPr algn="ctr">
              <a:lnSpc>
                <a:spcPct val="90000"/>
              </a:lnSpc>
            </a:pPr>
            <a:r>
              <a:rPr lang="es-ES" sz="2400" b="1" i="1" dirty="0">
                <a:solidFill>
                  <a:srgbClr val="FFFF00"/>
                </a:solidFill>
                <a:effectLst/>
                <a:latin typeface="Tahoma" panose="020B0604030504040204" pitchFamily="34" charset="0"/>
                <a:ea typeface="Tahoma" panose="020B0604030504040204" pitchFamily="34" charset="0"/>
                <a:cs typeface="Tahoma" panose="020B0604030504040204" pitchFamily="34" charset="0"/>
              </a:rPr>
              <a:t>una virgen concebirá y dará a luz un hijo, y le pondrá por nombre Emmanuel</a:t>
            </a:r>
            <a:endParaRPr lang="en-US" sz="2400" b="1" i="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9" name="TextBox 8">
            <a:extLst>
              <a:ext uri="{FF2B5EF4-FFF2-40B4-BE49-F238E27FC236}">
                <a16:creationId xmlns:a16="http://schemas.microsoft.com/office/drawing/2014/main" id="{0BF9F0A6-E4F0-E379-8FC5-B7B8A0CA83C4}"/>
              </a:ext>
            </a:extLst>
          </p:cNvPr>
          <p:cNvSpPr txBox="1"/>
          <p:nvPr/>
        </p:nvSpPr>
        <p:spPr>
          <a:xfrm>
            <a:off x="5998463" y="5066134"/>
            <a:ext cx="6291069" cy="1785104"/>
          </a:xfrm>
          <a:prstGeom prst="rect">
            <a:avLst/>
          </a:prstGeom>
          <a:noFill/>
        </p:spPr>
        <p:txBody>
          <a:bodyPr wrap="square" rtlCol="0">
            <a:spAutoFit/>
          </a:bodyPr>
          <a:lstStyle/>
          <a:p>
            <a:pPr marL="685800" indent="-685800" algn="ctr" fontAlgn="base"/>
            <a:r>
              <a:rPr lang="es-ES" sz="2200" b="1" i="1" dirty="0">
                <a:solidFill>
                  <a:srgbClr val="FFFF00"/>
                </a:solidFill>
                <a:effectLst/>
                <a:latin typeface="Tahoma" panose="020B0604030504040204" pitchFamily="34" charset="0"/>
                <a:ea typeface="Tahoma" panose="020B0604030504040204" pitchFamily="34" charset="0"/>
                <a:cs typeface="Tahoma" panose="020B0604030504040204" pitchFamily="34" charset="0"/>
              </a:rPr>
              <a:t>un niño nos ha nacido, un hijo nos ha </a:t>
            </a:r>
          </a:p>
          <a:p>
            <a:pPr marL="685800" indent="-685800" algn="ctr" fontAlgn="base"/>
            <a:r>
              <a:rPr lang="es-ES" sz="2200" b="1" i="1" dirty="0">
                <a:solidFill>
                  <a:srgbClr val="FFFF00"/>
                </a:solidFill>
                <a:effectLst/>
                <a:latin typeface="Tahoma" panose="020B0604030504040204" pitchFamily="34" charset="0"/>
                <a:ea typeface="Tahoma" panose="020B0604030504040204" pitchFamily="34" charset="0"/>
                <a:cs typeface="Tahoma" panose="020B0604030504040204" pitchFamily="34" charset="0"/>
              </a:rPr>
              <a:t>sido dado, y la </a:t>
            </a:r>
            <a:r>
              <a:rPr lang="es-ES" sz="2200" b="1" i="1" dirty="0" err="1">
                <a:solidFill>
                  <a:srgbClr val="FFFF00"/>
                </a:solidFill>
                <a:effectLst/>
                <a:latin typeface="Tahoma" panose="020B0604030504040204" pitchFamily="34" charset="0"/>
                <a:ea typeface="Tahoma" panose="020B0604030504040204" pitchFamily="34" charset="0"/>
                <a:cs typeface="Tahoma" panose="020B0604030504040204" pitchFamily="34" charset="0"/>
              </a:rPr>
              <a:t>soberan</a:t>
            </a:r>
            <a:r>
              <a:rPr lang="es-CO" sz="2200" b="1" i="1" dirty="0" err="1">
                <a:solidFill>
                  <a:srgbClr val="FFFF00"/>
                </a:solidFill>
                <a:latin typeface="Tahoma" panose="020B0604030504040204" pitchFamily="34" charset="0"/>
                <a:ea typeface="Tahoma" panose="020B0604030504040204" pitchFamily="34" charset="0"/>
                <a:cs typeface="Tahoma" panose="020B0604030504040204" pitchFamily="34" charset="0"/>
              </a:rPr>
              <a:t>ía</a:t>
            </a:r>
            <a:r>
              <a:rPr lang="es-CO" sz="2200" b="1" i="1" dirty="0">
                <a:solidFill>
                  <a:srgbClr val="FFFF00"/>
                </a:solidFill>
                <a:latin typeface="Tahoma" panose="020B0604030504040204" pitchFamily="34" charset="0"/>
                <a:ea typeface="Tahoma" panose="020B0604030504040204" pitchFamily="34" charset="0"/>
                <a:cs typeface="Tahoma" panose="020B0604030504040204" pitchFamily="34" charset="0"/>
              </a:rPr>
              <a:t> reposará sobre </a:t>
            </a:r>
            <a:endParaRPr lang="es-ES" sz="2200" b="1" i="1" dirty="0">
              <a:solidFill>
                <a:srgbClr val="FFFF00"/>
              </a:solidFill>
              <a:effectLst/>
              <a:latin typeface="Tahoma" panose="020B0604030504040204" pitchFamily="34" charset="0"/>
              <a:ea typeface="Tahoma" panose="020B0604030504040204" pitchFamily="34" charset="0"/>
              <a:cs typeface="Tahoma" panose="020B0604030504040204" pitchFamily="34" charset="0"/>
            </a:endParaRPr>
          </a:p>
          <a:p>
            <a:pPr marL="685800" indent="-685800" algn="ctr" fontAlgn="base"/>
            <a:r>
              <a:rPr lang="es-ES" sz="2200" b="1" i="1" dirty="0">
                <a:solidFill>
                  <a:srgbClr val="FFFF00"/>
                </a:solidFill>
                <a:effectLst/>
                <a:latin typeface="Tahoma" panose="020B0604030504040204" pitchFamily="34" charset="0"/>
                <a:ea typeface="Tahoma" panose="020B0604030504040204" pitchFamily="34" charset="0"/>
                <a:cs typeface="Tahoma" panose="020B0604030504040204" pitchFamily="34" charset="0"/>
              </a:rPr>
              <a:t>sus hombros; y se llamará su nombre </a:t>
            </a:r>
          </a:p>
          <a:p>
            <a:pPr marL="685800" indent="-685800" algn="ctr" fontAlgn="base"/>
            <a:r>
              <a:rPr lang="es-ES" sz="2200" b="1" i="1" dirty="0">
                <a:solidFill>
                  <a:srgbClr val="FFFF00"/>
                </a:solidFill>
                <a:effectLst/>
                <a:latin typeface="Tahoma" panose="020B0604030504040204" pitchFamily="34" charset="0"/>
                <a:ea typeface="Tahoma" panose="020B0604030504040204" pitchFamily="34" charset="0"/>
                <a:cs typeface="Tahoma" panose="020B0604030504040204" pitchFamily="34" charset="0"/>
              </a:rPr>
              <a:t>Admirable Consejero, Dios Poderoso, </a:t>
            </a:r>
          </a:p>
          <a:p>
            <a:pPr marL="685800" indent="-685800" algn="ctr" fontAlgn="base"/>
            <a:r>
              <a:rPr lang="es-ES" sz="2200" b="1" i="1" dirty="0">
                <a:solidFill>
                  <a:srgbClr val="FFFF00"/>
                </a:solidFill>
                <a:effectLst/>
                <a:latin typeface="Tahoma" panose="020B0604030504040204" pitchFamily="34" charset="0"/>
                <a:ea typeface="Tahoma" panose="020B0604030504040204" pitchFamily="34" charset="0"/>
                <a:cs typeface="Tahoma" panose="020B0604030504040204" pitchFamily="34" charset="0"/>
              </a:rPr>
              <a:t>Padre Eterno, Príncipe de Paz</a:t>
            </a:r>
          </a:p>
        </p:txBody>
      </p:sp>
    </p:spTree>
    <p:extLst>
      <p:ext uri="{BB962C8B-B14F-4D97-AF65-F5344CB8AC3E}">
        <p14:creationId xmlns:p14="http://schemas.microsoft.com/office/powerpoint/2010/main" val="645131434"/>
      </p:ext>
    </p:extLst>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2"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ppt_w/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 calcmode="lin" valueType="num">
                                      <p:cBhvr>
                                        <p:cTn id="9" dur="1000" fill="hold"/>
                                        <p:tgtEl>
                                          <p:spTgt spid="4"/>
                                        </p:tgtEl>
                                        <p:attrNameLst>
                                          <p:attrName>ppt_w</p:attrName>
                                        </p:attrNameLst>
                                      </p:cBhvr>
                                      <p:tavLst>
                                        <p:tav tm="0">
                                          <p:val>
                                            <p:fltVal val="0"/>
                                          </p:val>
                                        </p:tav>
                                        <p:tav tm="100000">
                                          <p:val>
                                            <p:strVal val="#ppt_w"/>
                                          </p:val>
                                        </p:tav>
                                      </p:tavLst>
                                    </p:anim>
                                    <p:anim calcmode="lin" valueType="num">
                                      <p:cBhvr>
                                        <p:cTn id="10" dur="1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dissolve">
                                      <p:cBhvr>
                                        <p:cTn id="15" dur="10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1000"/>
                                        <p:tgtEl>
                                          <p:spTgt spid="5"/>
                                        </p:tgtEl>
                                      </p:cBhvr>
                                    </p:animEffect>
                                    <p:set>
                                      <p:cBhvr>
                                        <p:cTn id="20" dur="1" fill="hold">
                                          <p:stCondLst>
                                            <p:cond delay="999"/>
                                          </p:stCondLst>
                                        </p:cTn>
                                        <p:tgtEl>
                                          <p:spTgt spid="5"/>
                                        </p:tgtEl>
                                        <p:attrNameLst>
                                          <p:attrName>style.visibility</p:attrName>
                                        </p:attrNameLst>
                                      </p:cBhvr>
                                      <p:to>
                                        <p:strVal val="hidden"/>
                                      </p:to>
                                    </p:set>
                                  </p:childTnLst>
                                </p:cTn>
                              </p:par>
                              <p:par>
                                <p:cTn id="21" presetID="9"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dissolve">
                                      <p:cBhvr>
                                        <p:cTn id="2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3" grpId="0"/>
      <p:bldP spid="3" grpId="0" animBg="1"/>
      <p:bldP spid="5" grpId="0"/>
      <p:bldP spid="5" grpId="1"/>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1378" name="Text Box 2">
            <a:extLst>
              <a:ext uri="{FF2B5EF4-FFF2-40B4-BE49-F238E27FC236}">
                <a16:creationId xmlns:a16="http://schemas.microsoft.com/office/drawing/2014/main" id="{6262BF54-7FF8-86A3-8C1C-F67057334B92}"/>
              </a:ext>
            </a:extLst>
          </p:cNvPr>
          <p:cNvSpPr txBox="1">
            <a:spLocks noChangeArrowheads="1"/>
          </p:cNvSpPr>
          <p:nvPr/>
        </p:nvSpPr>
        <p:spPr bwMode="auto">
          <a:xfrm>
            <a:off x="533400" y="152401"/>
            <a:ext cx="17526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LA MUJER</a:t>
            </a:r>
          </a:p>
          <a:p>
            <a:pPr algn="ctr">
              <a:lnSpc>
                <a:spcPct val="85000"/>
              </a:lnSpc>
            </a:pP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Gén</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3:15</a:t>
            </a:r>
          </a:p>
        </p:txBody>
      </p:sp>
      <p:sp>
        <p:nvSpPr>
          <p:cNvPr id="101379" name="Text Box 3">
            <a:extLst>
              <a:ext uri="{FF2B5EF4-FFF2-40B4-BE49-F238E27FC236}">
                <a16:creationId xmlns:a16="http://schemas.microsoft.com/office/drawing/2014/main" id="{2E6431D5-14C1-7F9B-3148-7E1B06089C37}"/>
              </a:ext>
            </a:extLst>
          </p:cNvPr>
          <p:cNvSpPr txBox="1">
            <a:spLocks noChangeArrowheads="1"/>
          </p:cNvSpPr>
          <p:nvPr/>
        </p:nvSpPr>
        <p:spPr bwMode="auto">
          <a:xfrm>
            <a:off x="533400" y="1219201"/>
            <a:ext cx="1828800" cy="929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ABRAHAM</a:t>
            </a:r>
          </a:p>
          <a:p>
            <a:pPr algn="ctr">
              <a:lnSpc>
                <a:spcPct val="85000"/>
              </a:lnSpc>
            </a:pPr>
            <a:r>
              <a:rPr lang="en-US" altLang="en-US" sz="2000" b="1">
                <a:solidFill>
                  <a:schemeClr val="bg1"/>
                </a:solidFill>
                <a:latin typeface="Tahoma" panose="020B0604030504040204" pitchFamily="34" charset="0"/>
                <a:ea typeface="Tahoma" panose="020B0604030504040204" pitchFamily="34" charset="0"/>
                <a:cs typeface="Tahoma" panose="020B0604030504040204" pitchFamily="34" charset="0"/>
              </a:rPr>
              <a:t>12:1-3; 22:18</a:t>
            </a:r>
          </a:p>
        </p:txBody>
      </p:sp>
      <p:sp>
        <p:nvSpPr>
          <p:cNvPr id="101380" name="Text Box 4">
            <a:extLst>
              <a:ext uri="{FF2B5EF4-FFF2-40B4-BE49-F238E27FC236}">
                <a16:creationId xmlns:a16="http://schemas.microsoft.com/office/drawing/2014/main" id="{86700247-045A-FDE8-D502-EC4BB78EE156}"/>
              </a:ext>
            </a:extLst>
          </p:cNvPr>
          <p:cNvSpPr txBox="1">
            <a:spLocks noChangeArrowheads="1"/>
          </p:cNvSpPr>
          <p:nvPr/>
        </p:nvSpPr>
        <p:spPr bwMode="auto">
          <a:xfrm>
            <a:off x="533400" y="2209801"/>
            <a:ext cx="15240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ISAAC</a:t>
            </a:r>
          </a:p>
          <a:p>
            <a:pPr algn="ctr">
              <a:lnSpc>
                <a:spcPct val="85000"/>
              </a:lnSpc>
            </a:pPr>
            <a:r>
              <a:rPr lang="en-US" altLang="en-US" sz="2000" b="1">
                <a:solidFill>
                  <a:schemeClr val="bg1"/>
                </a:solidFill>
                <a:latin typeface="Tahoma" panose="020B0604030504040204" pitchFamily="34" charset="0"/>
                <a:ea typeface="Tahoma" panose="020B0604030504040204" pitchFamily="34" charset="0"/>
                <a:cs typeface="Tahoma" panose="020B0604030504040204" pitchFamily="34" charset="0"/>
              </a:rPr>
              <a:t>26:4</a:t>
            </a:r>
          </a:p>
        </p:txBody>
      </p:sp>
      <p:sp>
        <p:nvSpPr>
          <p:cNvPr id="101381" name="Text Box 5">
            <a:extLst>
              <a:ext uri="{FF2B5EF4-FFF2-40B4-BE49-F238E27FC236}">
                <a16:creationId xmlns:a16="http://schemas.microsoft.com/office/drawing/2014/main" id="{F30BF58C-B5F0-0309-0DAB-0FD7CE390BA1}"/>
              </a:ext>
            </a:extLst>
          </p:cNvPr>
          <p:cNvSpPr txBox="1">
            <a:spLocks noChangeArrowheads="1"/>
          </p:cNvSpPr>
          <p:nvPr/>
        </p:nvSpPr>
        <p:spPr bwMode="auto">
          <a:xfrm>
            <a:off x="533400" y="3276601"/>
            <a:ext cx="15240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JACOB</a:t>
            </a:r>
          </a:p>
          <a:p>
            <a:pPr algn="ctr">
              <a:lnSpc>
                <a:spcPct val="85000"/>
              </a:lnSpc>
            </a:pPr>
            <a:r>
              <a:rPr lang="en-US" altLang="en-US" sz="2000" b="1">
                <a:solidFill>
                  <a:schemeClr val="bg1"/>
                </a:solidFill>
                <a:latin typeface="Tahoma" panose="020B0604030504040204" pitchFamily="34" charset="0"/>
                <a:ea typeface="Tahoma" panose="020B0604030504040204" pitchFamily="34" charset="0"/>
                <a:cs typeface="Tahoma" panose="020B0604030504040204" pitchFamily="34" charset="0"/>
              </a:rPr>
              <a:t>28:12-14</a:t>
            </a:r>
          </a:p>
        </p:txBody>
      </p:sp>
      <p:sp>
        <p:nvSpPr>
          <p:cNvPr id="101382" name="Text Box 6">
            <a:extLst>
              <a:ext uri="{FF2B5EF4-FFF2-40B4-BE49-F238E27FC236}">
                <a16:creationId xmlns:a16="http://schemas.microsoft.com/office/drawing/2014/main" id="{81C26E7F-E85C-2D73-124C-CE7AB91A6143}"/>
              </a:ext>
            </a:extLst>
          </p:cNvPr>
          <p:cNvSpPr txBox="1">
            <a:spLocks noChangeArrowheads="1"/>
          </p:cNvSpPr>
          <p:nvPr/>
        </p:nvSpPr>
        <p:spPr bwMode="auto">
          <a:xfrm>
            <a:off x="533400" y="4267201"/>
            <a:ext cx="15240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JUDA</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49:9-10</a:t>
            </a:r>
          </a:p>
        </p:txBody>
      </p:sp>
      <p:sp>
        <p:nvSpPr>
          <p:cNvPr id="101383" name="Text Box 7">
            <a:extLst>
              <a:ext uri="{FF2B5EF4-FFF2-40B4-BE49-F238E27FC236}">
                <a16:creationId xmlns:a16="http://schemas.microsoft.com/office/drawing/2014/main" id="{C332031D-B1C0-4A32-25D1-6AF8DD8B2D18}"/>
              </a:ext>
            </a:extLst>
          </p:cNvPr>
          <p:cNvSpPr txBox="1">
            <a:spLocks noChangeArrowheads="1"/>
          </p:cNvSpPr>
          <p:nvPr/>
        </p:nvSpPr>
        <p:spPr bwMode="auto">
          <a:xfrm>
            <a:off x="533400" y="5181601"/>
            <a:ext cx="2057400" cy="66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DAVID</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2Sam.7:12-17</a:t>
            </a:r>
          </a:p>
        </p:txBody>
      </p:sp>
      <p:sp>
        <p:nvSpPr>
          <p:cNvPr id="101385" name="Text Box 9">
            <a:extLst>
              <a:ext uri="{FF2B5EF4-FFF2-40B4-BE49-F238E27FC236}">
                <a16:creationId xmlns:a16="http://schemas.microsoft.com/office/drawing/2014/main" id="{1C7DAD7D-426B-ACD9-7B66-BF7EACD87DF3}"/>
              </a:ext>
            </a:extLst>
          </p:cNvPr>
          <p:cNvSpPr txBox="1">
            <a:spLocks noChangeArrowheads="1"/>
          </p:cNvSpPr>
          <p:nvPr/>
        </p:nvSpPr>
        <p:spPr bwMode="auto">
          <a:xfrm>
            <a:off x="7924799" y="2895600"/>
            <a:ext cx="2120805" cy="1612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JESUS</a:t>
            </a:r>
          </a:p>
          <a:p>
            <a:pPr algn="ctr">
              <a:lnSpc>
                <a:spcPct val="95000"/>
              </a:lnSpc>
            </a:pP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Gál</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4:1-4</a:t>
            </a:r>
          </a:p>
          <a:p>
            <a:pPr algn="ctr">
              <a:lnSpc>
                <a:spcPct val="9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Heb. 2:14-15</a:t>
            </a:r>
          </a:p>
          <a:p>
            <a:pPr algn="ctr">
              <a:lnSpc>
                <a:spcPct val="9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2Tim. 1:10</a:t>
            </a:r>
          </a:p>
          <a:p>
            <a:pPr algn="ctr">
              <a:lnSpc>
                <a:spcPct val="9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1Cor.15:54-57</a:t>
            </a:r>
          </a:p>
        </p:txBody>
      </p:sp>
      <p:sp>
        <p:nvSpPr>
          <p:cNvPr id="101386" name="Line 10">
            <a:extLst>
              <a:ext uri="{FF2B5EF4-FFF2-40B4-BE49-F238E27FC236}">
                <a16:creationId xmlns:a16="http://schemas.microsoft.com/office/drawing/2014/main" id="{E6485097-2EA7-DA78-6D4F-3120417951F1}"/>
              </a:ext>
            </a:extLst>
          </p:cNvPr>
          <p:cNvSpPr>
            <a:spLocks noChangeShapeType="1"/>
          </p:cNvSpPr>
          <p:nvPr/>
        </p:nvSpPr>
        <p:spPr bwMode="auto">
          <a:xfrm>
            <a:off x="2057400" y="457200"/>
            <a:ext cx="6629400" cy="24384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87" name="Line 11">
            <a:extLst>
              <a:ext uri="{FF2B5EF4-FFF2-40B4-BE49-F238E27FC236}">
                <a16:creationId xmlns:a16="http://schemas.microsoft.com/office/drawing/2014/main" id="{A1850858-13B5-579E-DE4F-F9E6E9FB9F9D}"/>
              </a:ext>
            </a:extLst>
          </p:cNvPr>
          <p:cNvSpPr>
            <a:spLocks noChangeShapeType="1"/>
          </p:cNvSpPr>
          <p:nvPr/>
        </p:nvSpPr>
        <p:spPr bwMode="auto">
          <a:xfrm>
            <a:off x="2286000" y="1447800"/>
            <a:ext cx="5867400" cy="16764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88" name="Line 12">
            <a:extLst>
              <a:ext uri="{FF2B5EF4-FFF2-40B4-BE49-F238E27FC236}">
                <a16:creationId xmlns:a16="http://schemas.microsoft.com/office/drawing/2014/main" id="{772B3F85-D10E-E162-7331-45F1426804A8}"/>
              </a:ext>
            </a:extLst>
          </p:cNvPr>
          <p:cNvSpPr>
            <a:spLocks noChangeShapeType="1"/>
          </p:cNvSpPr>
          <p:nvPr/>
        </p:nvSpPr>
        <p:spPr bwMode="auto">
          <a:xfrm>
            <a:off x="1905000" y="2438400"/>
            <a:ext cx="6096000" cy="10668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89" name="Line 13">
            <a:extLst>
              <a:ext uri="{FF2B5EF4-FFF2-40B4-BE49-F238E27FC236}">
                <a16:creationId xmlns:a16="http://schemas.microsoft.com/office/drawing/2014/main" id="{08D9D9A5-394F-E356-D5AD-1C1FFD7EA365}"/>
              </a:ext>
            </a:extLst>
          </p:cNvPr>
          <p:cNvSpPr>
            <a:spLocks noChangeShapeType="1"/>
          </p:cNvSpPr>
          <p:nvPr/>
        </p:nvSpPr>
        <p:spPr bwMode="auto">
          <a:xfrm>
            <a:off x="1905000" y="3429000"/>
            <a:ext cx="6019800" cy="3810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90" name="Line 14">
            <a:extLst>
              <a:ext uri="{FF2B5EF4-FFF2-40B4-BE49-F238E27FC236}">
                <a16:creationId xmlns:a16="http://schemas.microsoft.com/office/drawing/2014/main" id="{4148BB6B-DE69-9198-3236-FB509D60A17D}"/>
              </a:ext>
            </a:extLst>
          </p:cNvPr>
          <p:cNvSpPr>
            <a:spLocks noChangeShapeType="1"/>
          </p:cNvSpPr>
          <p:nvPr/>
        </p:nvSpPr>
        <p:spPr bwMode="auto">
          <a:xfrm flipV="1">
            <a:off x="1905000" y="4191000"/>
            <a:ext cx="5943600" cy="2286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93" name="Text Box 17">
            <a:extLst>
              <a:ext uri="{FF2B5EF4-FFF2-40B4-BE49-F238E27FC236}">
                <a16:creationId xmlns:a16="http://schemas.microsoft.com/office/drawing/2014/main" id="{06E595FB-C879-F2F3-285C-686312747CE3}"/>
              </a:ext>
            </a:extLst>
          </p:cNvPr>
          <p:cNvSpPr txBox="1">
            <a:spLocks noChangeArrowheads="1"/>
          </p:cNvSpPr>
          <p:nvPr/>
        </p:nvSpPr>
        <p:spPr bwMode="auto">
          <a:xfrm>
            <a:off x="3695700" y="1018844"/>
            <a:ext cx="1752599"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Gál</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4:4</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Rom. 16:20</a:t>
            </a:r>
          </a:p>
        </p:txBody>
      </p:sp>
      <p:sp>
        <p:nvSpPr>
          <p:cNvPr id="101394" name="Text Box 18">
            <a:extLst>
              <a:ext uri="{FF2B5EF4-FFF2-40B4-BE49-F238E27FC236}">
                <a16:creationId xmlns:a16="http://schemas.microsoft.com/office/drawing/2014/main" id="{5970A556-74D5-E0EE-5BAF-DB98A5D52B48}"/>
              </a:ext>
            </a:extLst>
          </p:cNvPr>
          <p:cNvSpPr txBox="1">
            <a:spLocks noChangeArrowheads="1"/>
          </p:cNvSpPr>
          <p:nvPr/>
        </p:nvSpPr>
        <p:spPr bwMode="auto">
          <a:xfrm>
            <a:off x="3505199" y="1752601"/>
            <a:ext cx="2057399"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Hech</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3:25-26</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Gál</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3:15ff</a:t>
            </a:r>
          </a:p>
        </p:txBody>
      </p:sp>
      <p:sp>
        <p:nvSpPr>
          <p:cNvPr id="101395" name="Text Box 19">
            <a:extLst>
              <a:ext uri="{FF2B5EF4-FFF2-40B4-BE49-F238E27FC236}">
                <a16:creationId xmlns:a16="http://schemas.microsoft.com/office/drawing/2014/main" id="{8D01F3FE-EF56-4850-C689-116BC6BDE324}"/>
              </a:ext>
            </a:extLst>
          </p:cNvPr>
          <p:cNvSpPr txBox="1">
            <a:spLocks noChangeArrowheads="1"/>
          </p:cNvSpPr>
          <p:nvPr/>
        </p:nvSpPr>
        <p:spPr bwMode="auto">
          <a:xfrm>
            <a:off x="3644805" y="2592422"/>
            <a:ext cx="1574895"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Mt. 1:1-2</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Rom. 9:7</a:t>
            </a:r>
          </a:p>
        </p:txBody>
      </p:sp>
      <p:sp>
        <p:nvSpPr>
          <p:cNvPr id="101396" name="Text Box 20">
            <a:extLst>
              <a:ext uri="{FF2B5EF4-FFF2-40B4-BE49-F238E27FC236}">
                <a16:creationId xmlns:a16="http://schemas.microsoft.com/office/drawing/2014/main" id="{38E5A7FA-38EA-8DD7-F6C1-EA0ADF407317}"/>
              </a:ext>
            </a:extLst>
          </p:cNvPr>
          <p:cNvSpPr txBox="1">
            <a:spLocks noChangeArrowheads="1"/>
          </p:cNvSpPr>
          <p:nvPr/>
        </p:nvSpPr>
        <p:spPr bwMode="auto">
          <a:xfrm>
            <a:off x="3733799" y="3429001"/>
            <a:ext cx="1389613" cy="35394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Mt. 1:1-2</a:t>
            </a:r>
          </a:p>
        </p:txBody>
      </p:sp>
      <p:sp>
        <p:nvSpPr>
          <p:cNvPr id="101397" name="Text Box 21">
            <a:extLst>
              <a:ext uri="{FF2B5EF4-FFF2-40B4-BE49-F238E27FC236}">
                <a16:creationId xmlns:a16="http://schemas.microsoft.com/office/drawing/2014/main" id="{3EBC2794-B6B0-AEC6-E4FF-66938D4088E3}"/>
              </a:ext>
            </a:extLst>
          </p:cNvPr>
          <p:cNvSpPr txBox="1">
            <a:spLocks noChangeArrowheads="1"/>
          </p:cNvSpPr>
          <p:nvPr/>
        </p:nvSpPr>
        <p:spPr bwMode="auto">
          <a:xfrm>
            <a:off x="3276600" y="4007117"/>
            <a:ext cx="2514600"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Hb.7:11-17</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Lc.3:33;  </a:t>
            </a: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Apoc</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5:5 </a:t>
            </a:r>
          </a:p>
        </p:txBody>
      </p:sp>
      <p:sp>
        <p:nvSpPr>
          <p:cNvPr id="101402" name="AutoShape 26">
            <a:extLst>
              <a:ext uri="{FF2B5EF4-FFF2-40B4-BE49-F238E27FC236}">
                <a16:creationId xmlns:a16="http://schemas.microsoft.com/office/drawing/2014/main" id="{9B54A758-FCE4-7F30-4086-E1A78747BBDB}"/>
              </a:ext>
            </a:extLst>
          </p:cNvPr>
          <p:cNvSpPr>
            <a:spLocks noChangeArrowheads="1"/>
          </p:cNvSpPr>
          <p:nvPr/>
        </p:nvSpPr>
        <p:spPr bwMode="auto">
          <a:xfrm>
            <a:off x="6743703" y="561976"/>
            <a:ext cx="4572000" cy="1143000"/>
          </a:xfrm>
          <a:prstGeom prst="roundRect">
            <a:avLst>
              <a:gd name="adj" fmla="val 16667"/>
            </a:avLst>
          </a:prstGeom>
          <a:solidFill>
            <a:srgbClr val="DEDEA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600" b="1" dirty="0">
                <a:latin typeface="Tahoma" panose="020B0604030504040204" pitchFamily="34" charset="0"/>
                <a:ea typeface="Tahoma" panose="020B0604030504040204" pitchFamily="34" charset="0"/>
                <a:cs typeface="Tahoma" panose="020B0604030504040204" pitchFamily="34" charset="0"/>
              </a:rPr>
              <a:t>RASTREANDO la</a:t>
            </a:r>
          </a:p>
          <a:p>
            <a:pPr algn="ctr"/>
            <a:r>
              <a:rPr lang="en-US" altLang="en-US" sz="2600" b="1" dirty="0">
                <a:latin typeface="Tahoma" panose="020B0604030504040204" pitchFamily="34" charset="0"/>
                <a:ea typeface="Tahoma" panose="020B0604030504040204" pitchFamily="34" charset="0"/>
                <a:cs typeface="Tahoma" panose="020B0604030504040204" pitchFamily="34" charset="0"/>
              </a:rPr>
              <a:t>PROMESA 'DE LA SEMILLA'</a:t>
            </a:r>
          </a:p>
          <a:p>
            <a:pPr algn="ctr">
              <a:lnSpc>
                <a:spcPct val="85000"/>
              </a:lnSpc>
            </a:pP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desde</a:t>
            </a:r>
            <a:r>
              <a:rPr lang="en-US" altLang="en-US" sz="2600" b="1" dirty="0">
                <a:latin typeface="Tahoma" panose="020B0604030504040204" pitchFamily="34" charset="0"/>
                <a:ea typeface="Tahoma" panose="020B0604030504040204" pitchFamily="34" charset="0"/>
                <a:cs typeface="Tahoma" panose="020B0604030504040204" pitchFamily="34" charset="0"/>
              </a:rPr>
              <a:t> Eva a Jesús -</a:t>
            </a:r>
          </a:p>
        </p:txBody>
      </p:sp>
      <p:sp>
        <p:nvSpPr>
          <p:cNvPr id="2" name="Line 20">
            <a:extLst>
              <a:ext uri="{FF2B5EF4-FFF2-40B4-BE49-F238E27FC236}">
                <a16:creationId xmlns:a16="http://schemas.microsoft.com/office/drawing/2014/main" id="{5EE9A51B-56A4-B83A-739D-6237B2C914BF}"/>
              </a:ext>
            </a:extLst>
          </p:cNvPr>
          <p:cNvSpPr>
            <a:spLocks noChangeShapeType="1"/>
          </p:cNvSpPr>
          <p:nvPr/>
        </p:nvSpPr>
        <p:spPr bwMode="auto">
          <a:xfrm flipV="1">
            <a:off x="2209799" y="4544945"/>
            <a:ext cx="6019800" cy="792424"/>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Text Box 21">
            <a:extLst>
              <a:ext uri="{FF2B5EF4-FFF2-40B4-BE49-F238E27FC236}">
                <a16:creationId xmlns:a16="http://schemas.microsoft.com/office/drawing/2014/main" id="{53EAF61F-5FDC-772F-2B0E-465EACD55283}"/>
              </a:ext>
            </a:extLst>
          </p:cNvPr>
          <p:cNvSpPr txBox="1">
            <a:spLocks noChangeArrowheads="1"/>
          </p:cNvSpPr>
          <p:nvPr/>
        </p:nvSpPr>
        <p:spPr bwMode="auto">
          <a:xfrm>
            <a:off x="3124198" y="4746221"/>
            <a:ext cx="2819400"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Lc.1:31ff; </a:t>
            </a: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Hech</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2:30</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Apoc.5:5; 22:16</a:t>
            </a:r>
          </a:p>
        </p:txBody>
      </p:sp>
      <p:sp>
        <p:nvSpPr>
          <p:cNvPr id="6" name="Text Box 24">
            <a:extLst>
              <a:ext uri="{FF2B5EF4-FFF2-40B4-BE49-F238E27FC236}">
                <a16:creationId xmlns:a16="http://schemas.microsoft.com/office/drawing/2014/main" id="{56FB1563-2F57-0DFE-05AF-C7D2AF9209A4}"/>
              </a:ext>
            </a:extLst>
          </p:cNvPr>
          <p:cNvSpPr txBox="1">
            <a:spLocks noChangeArrowheads="1"/>
          </p:cNvSpPr>
          <p:nvPr/>
        </p:nvSpPr>
        <p:spPr bwMode="auto">
          <a:xfrm>
            <a:off x="585075" y="5987095"/>
            <a:ext cx="3843530" cy="720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GOD</a:t>
            </a:r>
          </a:p>
          <a:p>
            <a:pPr algn="ctr">
              <a:lnSpc>
                <a:spcPct val="85000"/>
              </a:lnSpc>
            </a:pP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Sal.2:6f; Isa.7:14; 9:6f</a:t>
            </a:r>
          </a:p>
        </p:txBody>
      </p:sp>
      <p:sp>
        <p:nvSpPr>
          <p:cNvPr id="7" name="Line 25">
            <a:extLst>
              <a:ext uri="{FF2B5EF4-FFF2-40B4-BE49-F238E27FC236}">
                <a16:creationId xmlns:a16="http://schemas.microsoft.com/office/drawing/2014/main" id="{9F111F2A-F4C5-728D-91BF-1B95742ACBD9}"/>
              </a:ext>
            </a:extLst>
          </p:cNvPr>
          <p:cNvSpPr>
            <a:spLocks noChangeShapeType="1"/>
          </p:cNvSpPr>
          <p:nvPr/>
        </p:nvSpPr>
        <p:spPr bwMode="auto">
          <a:xfrm flipV="1">
            <a:off x="1828800" y="4590960"/>
            <a:ext cx="7315200" cy="156569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Text Box 26">
            <a:extLst>
              <a:ext uri="{FF2B5EF4-FFF2-40B4-BE49-F238E27FC236}">
                <a16:creationId xmlns:a16="http://schemas.microsoft.com/office/drawing/2014/main" id="{C6B128F8-2D4C-EC06-A824-C0E9A1C63AF7}"/>
              </a:ext>
            </a:extLst>
          </p:cNvPr>
          <p:cNvSpPr txBox="1">
            <a:spLocks noChangeArrowheads="1"/>
          </p:cNvSpPr>
          <p:nvPr/>
        </p:nvSpPr>
        <p:spPr bwMode="auto">
          <a:xfrm>
            <a:off x="2971800" y="5460920"/>
            <a:ext cx="3416254"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Lc.1:31ff; </a:t>
            </a: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Hech</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13:32-33</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Heb.1:5; Rom.1:1-4</a:t>
            </a:r>
          </a:p>
        </p:txBody>
      </p:sp>
      <p:sp>
        <p:nvSpPr>
          <p:cNvPr id="4" name="Oval 23">
            <a:extLst>
              <a:ext uri="{FF2B5EF4-FFF2-40B4-BE49-F238E27FC236}">
                <a16:creationId xmlns:a16="http://schemas.microsoft.com/office/drawing/2014/main" id="{CC9505FA-9DC2-659B-BD1A-19AB04023955}"/>
              </a:ext>
            </a:extLst>
          </p:cNvPr>
          <p:cNvSpPr>
            <a:spLocks noChangeArrowheads="1"/>
          </p:cNvSpPr>
          <p:nvPr/>
        </p:nvSpPr>
        <p:spPr bwMode="auto">
          <a:xfrm>
            <a:off x="2057401" y="6096000"/>
            <a:ext cx="2371204" cy="762000"/>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 name="Text Box 25">
            <a:extLst>
              <a:ext uri="{FF2B5EF4-FFF2-40B4-BE49-F238E27FC236}">
                <a16:creationId xmlns:a16="http://schemas.microsoft.com/office/drawing/2014/main" id="{96160716-4C37-AA80-12C3-03578D2B48FC}"/>
              </a:ext>
            </a:extLst>
          </p:cNvPr>
          <p:cNvSpPr txBox="1">
            <a:spLocks noChangeArrowheads="1"/>
          </p:cNvSpPr>
          <p:nvPr/>
        </p:nvSpPr>
        <p:spPr bwMode="auto">
          <a:xfrm>
            <a:off x="3103416" y="5472610"/>
            <a:ext cx="7821168" cy="563231"/>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1800" b="1" dirty="0">
                <a:solidFill>
                  <a:schemeClr val="bg1"/>
                </a:solidFill>
                <a:latin typeface="Tahoma" panose="020B0604030504040204" pitchFamily="34" charset="0"/>
                <a:ea typeface="Tahoma" panose="020B0604030504040204" pitchFamily="34" charset="0"/>
                <a:cs typeface="Tahoma" panose="020B0604030504040204" pitchFamily="34" charset="0"/>
              </a:rPr>
              <a:t>Mt. 1:18-23; Lc.1:31ff; </a:t>
            </a:r>
            <a:r>
              <a:rPr lang="en-US" altLang="en-US" b="1" dirty="0">
                <a:solidFill>
                  <a:schemeClr val="bg1"/>
                </a:solidFill>
                <a:latin typeface="Tahoma" panose="020B0604030504040204" pitchFamily="34" charset="0"/>
                <a:ea typeface="Tahoma" panose="020B0604030504040204" pitchFamily="34" charset="0"/>
                <a:cs typeface="Tahoma" panose="020B0604030504040204" pitchFamily="34" charset="0"/>
              </a:rPr>
              <a:t>Hech.</a:t>
            </a:r>
            <a:r>
              <a:rPr lang="en-US" altLang="en-US" sz="1800" b="1" dirty="0">
                <a:solidFill>
                  <a:schemeClr val="bg1"/>
                </a:solidFill>
                <a:latin typeface="Tahoma" panose="020B0604030504040204" pitchFamily="34" charset="0"/>
                <a:ea typeface="Tahoma" panose="020B0604030504040204" pitchFamily="34" charset="0"/>
                <a:cs typeface="Tahoma" panose="020B0604030504040204" pitchFamily="34" charset="0"/>
              </a:rPr>
              <a:t> 2:36; 4:24-26; 13:32-33; Gal.4:4-6</a:t>
            </a:r>
          </a:p>
          <a:p>
            <a:pPr>
              <a:lnSpc>
                <a:spcPct val="85000"/>
              </a:lnSpc>
            </a:pPr>
            <a:r>
              <a:rPr lang="en-US" altLang="en-US" sz="1800" b="1" dirty="0">
                <a:solidFill>
                  <a:schemeClr val="bg1"/>
                </a:solidFill>
                <a:latin typeface="Tahoma" panose="020B0604030504040204" pitchFamily="34" charset="0"/>
                <a:ea typeface="Tahoma" panose="020B0604030504040204" pitchFamily="34" charset="0"/>
                <a:cs typeface="Tahoma" panose="020B0604030504040204" pitchFamily="34" charset="0"/>
              </a:rPr>
              <a:t>Ef. 1:20-23; </a:t>
            </a:r>
            <a:r>
              <a:rPr lang="en-US" altLang="en-US" b="1" dirty="0">
                <a:solidFill>
                  <a:schemeClr val="bg1"/>
                </a:solidFill>
                <a:latin typeface="Tahoma" panose="020B0604030504040204" pitchFamily="34" charset="0"/>
                <a:ea typeface="Tahoma" panose="020B0604030504040204" pitchFamily="34" charset="0"/>
                <a:cs typeface="Tahoma" panose="020B0604030504040204" pitchFamily="34" charset="0"/>
              </a:rPr>
              <a:t>Fil.</a:t>
            </a:r>
            <a:r>
              <a:rPr lang="en-US" altLang="en-US" sz="1800" b="1" dirty="0">
                <a:solidFill>
                  <a:schemeClr val="bg1"/>
                </a:solidFill>
                <a:latin typeface="Tahoma" panose="020B0604030504040204" pitchFamily="34" charset="0"/>
                <a:ea typeface="Tahoma" panose="020B0604030504040204" pitchFamily="34" charset="0"/>
                <a:cs typeface="Tahoma" panose="020B0604030504040204" pitchFamily="34" charset="0"/>
              </a:rPr>
              <a:t> 2:9; Rom.1:1-4; Heb. 1:5; </a:t>
            </a:r>
            <a:r>
              <a:rPr lang="en-US" altLang="en-US" b="1" dirty="0">
                <a:solidFill>
                  <a:schemeClr val="bg1"/>
                </a:solidFill>
                <a:latin typeface="Tahoma" panose="020B0604030504040204" pitchFamily="34" charset="0"/>
                <a:ea typeface="Tahoma" panose="020B0604030504040204" pitchFamily="34" charset="0"/>
                <a:cs typeface="Tahoma" panose="020B0604030504040204" pitchFamily="34" charset="0"/>
              </a:rPr>
              <a:t>Apoc.</a:t>
            </a:r>
            <a:r>
              <a:rPr lang="en-US" altLang="en-US" sz="1800" b="1" dirty="0">
                <a:solidFill>
                  <a:schemeClr val="bg1"/>
                </a:solidFill>
                <a:latin typeface="Tahoma" panose="020B0604030504040204" pitchFamily="34" charset="0"/>
                <a:ea typeface="Tahoma" panose="020B0604030504040204" pitchFamily="34" charset="0"/>
                <a:cs typeface="Tahoma" panose="020B0604030504040204" pitchFamily="34" charset="0"/>
              </a:rPr>
              <a:t>. 17:14; 16:19</a:t>
            </a:r>
          </a:p>
        </p:txBody>
      </p:sp>
    </p:spTree>
    <p:extLst>
      <p:ext uri="{BB962C8B-B14F-4D97-AF65-F5344CB8AC3E}">
        <p14:creationId xmlns:p14="http://schemas.microsoft.com/office/powerpoint/2010/main" val="3970955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xit" presetSubtype="37" fill="hold" grpId="0" nodeType="withEffect">
                                  <p:stCondLst>
                                    <p:cond delay="0"/>
                                  </p:stCondLst>
                                  <p:childTnLst>
                                    <p:animEffect transition="out" filter="barn(outVertical)">
                                      <p:cBhvr>
                                        <p:cTn id="6" dur="1000"/>
                                        <p:tgtEl>
                                          <p:spTgt spid="4"/>
                                        </p:tgtEl>
                                      </p:cBhvr>
                                    </p:animEffect>
                                    <p:set>
                                      <p:cBhvr>
                                        <p:cTn id="7" dur="1" fill="hold">
                                          <p:stCondLst>
                                            <p:cond delay="999"/>
                                          </p:stCondLst>
                                        </p:cTn>
                                        <p:tgtEl>
                                          <p:spTgt spid="4"/>
                                        </p:tgtEl>
                                        <p:attrNameLst>
                                          <p:attrName>style.visibility</p:attrName>
                                        </p:attrNameLst>
                                      </p:cBhvr>
                                      <p:to>
                                        <p:strVal val="hidden"/>
                                      </p:to>
                                    </p:set>
                                  </p:childTnLst>
                                </p:cTn>
                              </p:par>
                              <p:par>
                                <p:cTn id="8" presetID="18" presetClass="entr" presetSubtype="6"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strips(downRight)">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3" grpId="0"/>
      <p:bldP spid="3" grpId="0" animBg="1"/>
      <p:bldP spid="4"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0051" name="Rectangle 3">
            <a:extLst>
              <a:ext uri="{FF2B5EF4-FFF2-40B4-BE49-F238E27FC236}">
                <a16:creationId xmlns:a16="http://schemas.microsoft.com/office/drawing/2014/main" id="{4E38B637-087C-9C67-286E-6FD055AB9B9A}"/>
              </a:ext>
            </a:extLst>
          </p:cNvPr>
          <p:cNvSpPr>
            <a:spLocks noChangeArrowheads="1"/>
          </p:cNvSpPr>
          <p:nvPr/>
        </p:nvSpPr>
        <p:spPr bwMode="auto">
          <a:xfrm>
            <a:off x="15877" y="4147585"/>
            <a:ext cx="4343400" cy="1785104"/>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200" b="1" dirty="0">
                <a:solidFill>
                  <a:srgbClr val="800000"/>
                </a:solidFill>
                <a:latin typeface="Tahoma" panose="020B0604030504040204" pitchFamily="34" charset="0"/>
                <a:ea typeface="Tahoma" panose="020B0604030504040204" pitchFamily="34" charset="0"/>
                <a:cs typeface="Tahoma" panose="020B0604030504040204" pitchFamily="34" charset="0"/>
              </a:rPr>
              <a:t>Isa</a:t>
            </a:r>
            <a:r>
              <a:rPr lang="es-CO" altLang="en-US" sz="2200" b="1" dirty="0" err="1">
                <a:solidFill>
                  <a:srgbClr val="800000"/>
                </a:solidFill>
                <a:latin typeface="Tahoma" panose="020B0604030504040204" pitchFamily="34" charset="0"/>
                <a:ea typeface="Tahoma" panose="020B0604030504040204" pitchFamily="34" charset="0"/>
                <a:cs typeface="Tahoma" panose="020B0604030504040204" pitchFamily="34" charset="0"/>
              </a:rPr>
              <a:t>ías</a:t>
            </a:r>
            <a:r>
              <a:rPr lang="en-US" altLang="en-US" sz="2200" b="1" dirty="0">
                <a:solidFill>
                  <a:srgbClr val="800000"/>
                </a:solidFill>
                <a:latin typeface="Tahoma" panose="020B0604030504040204" pitchFamily="34" charset="0"/>
                <a:ea typeface="Tahoma" panose="020B0604030504040204" pitchFamily="34" charset="0"/>
                <a:cs typeface="Tahoma" panose="020B0604030504040204" pitchFamily="34" charset="0"/>
              </a:rPr>
              <a:t> 7:14 -</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s-ES" altLang="en-US" sz="2200" b="1" dirty="0">
                <a:latin typeface="Tahoma" panose="020B0604030504040204" pitchFamily="34" charset="0"/>
                <a:ea typeface="Tahoma" panose="020B0604030504040204" pitchFamily="34" charset="0"/>
                <a:cs typeface="Tahoma" panose="020B0604030504040204" pitchFamily="34" charset="0"/>
              </a:rPr>
              <a:t>el Señor mismo os dará señal: He aquí que la virgen concebirá, y dará a luz un hijo, y llamará su nombre </a:t>
            </a:r>
            <a:r>
              <a:rPr lang="es-ES" altLang="en-US" sz="2200" b="1" dirty="0">
                <a:solidFill>
                  <a:srgbClr val="800000"/>
                </a:solidFill>
                <a:latin typeface="Tahoma" panose="020B0604030504040204" pitchFamily="34" charset="0"/>
                <a:ea typeface="Tahoma" panose="020B0604030504040204" pitchFamily="34" charset="0"/>
                <a:cs typeface="Tahoma" panose="020B0604030504040204" pitchFamily="34" charset="0"/>
              </a:rPr>
              <a:t>Emanuel</a:t>
            </a:r>
            <a:r>
              <a:rPr lang="es-ES" altLang="en-US" sz="2200" b="1" dirty="0">
                <a:latin typeface="Tahoma" panose="020B0604030504040204" pitchFamily="34" charset="0"/>
                <a:ea typeface="Tahoma" panose="020B0604030504040204" pitchFamily="34" charset="0"/>
                <a:cs typeface="Tahoma" panose="020B0604030504040204" pitchFamily="34" charset="0"/>
              </a:rPr>
              <a:t>.</a:t>
            </a:r>
          </a:p>
        </p:txBody>
      </p:sp>
      <p:sp>
        <p:nvSpPr>
          <p:cNvPr id="130054" name="Rectangle 6">
            <a:extLst>
              <a:ext uri="{FF2B5EF4-FFF2-40B4-BE49-F238E27FC236}">
                <a16:creationId xmlns:a16="http://schemas.microsoft.com/office/drawing/2014/main" id="{CA582F99-0707-53BE-9232-996B8EF28A0E}"/>
              </a:ext>
            </a:extLst>
          </p:cNvPr>
          <p:cNvSpPr>
            <a:spLocks noChangeArrowheads="1"/>
          </p:cNvSpPr>
          <p:nvPr/>
        </p:nvSpPr>
        <p:spPr bwMode="auto">
          <a:xfrm>
            <a:off x="4359277" y="1"/>
            <a:ext cx="7832723"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Mt 1:21-23 -</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Y dará a luz un hijo, y llamarás su nombre </a:t>
            </a:r>
            <a:r>
              <a:rPr lang="es-E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Jes</a:t>
            </a:r>
            <a:r>
              <a:rPr lang="es-CO"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ús</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porque él salvará a su pueblo de sus pecados.  Todo esto aconteció para que se cumpliese lo dicho por el Señor por medio del profeta, cuando dijo:  He aquí,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una virgen concebirá y dará a luz un hijo</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llamarás su nombre Emanuel</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que traducido es: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Dios con nosotros</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a:t>
            </a:r>
          </a:p>
        </p:txBody>
      </p:sp>
      <p:sp>
        <p:nvSpPr>
          <p:cNvPr id="130055" name="Rectangle 7">
            <a:extLst>
              <a:ext uri="{FF2B5EF4-FFF2-40B4-BE49-F238E27FC236}">
                <a16:creationId xmlns:a16="http://schemas.microsoft.com/office/drawing/2014/main" id="{3107AF4D-AD34-AB65-1FAA-E8380707C82C}"/>
              </a:ext>
            </a:extLst>
          </p:cNvPr>
          <p:cNvSpPr>
            <a:spLocks noChangeArrowheads="1"/>
          </p:cNvSpPr>
          <p:nvPr/>
        </p:nvSpPr>
        <p:spPr bwMode="auto">
          <a:xfrm>
            <a:off x="4359277" y="2722417"/>
            <a:ext cx="7832723" cy="3951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Lk 1:30-35 -</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el ángel le dijo: María, no temas, porque has hallado gracia delante de Dios. Y ahora, concebirás en tu vientre, y darás a luz un hijo, y llamarás su nombre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Jesús</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Este será grande, y será llamado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Hijo del Altísimo</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el Señor Dios le dará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el trono de David su padre</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reinará sobre la casa de Jacob para siempre, y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su reino no tendrá fin</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Entonces María dijo al ángel: ¿Cómo será esto? pues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no conozco varón</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Respondiendo el ángel, le dijo: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El Espíritu Santo vendrá sobre ti</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el poder del Altísimo te cubrirá con su sombra; por lo cual también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el Santo Ser que nacerá, será llamado Hijo de Dios.</a:t>
            </a:r>
          </a:p>
        </p:txBody>
      </p:sp>
      <p:sp>
        <p:nvSpPr>
          <p:cNvPr id="130056" name="Text Box 8">
            <a:extLst>
              <a:ext uri="{FF2B5EF4-FFF2-40B4-BE49-F238E27FC236}">
                <a16:creationId xmlns:a16="http://schemas.microsoft.com/office/drawing/2014/main" id="{2AED7CF5-6910-6B62-47E7-EB0FB24DDA64}"/>
              </a:ext>
            </a:extLst>
          </p:cNvPr>
          <p:cNvSpPr txBox="1">
            <a:spLocks noChangeArrowheads="1"/>
          </p:cNvSpPr>
          <p:nvPr/>
        </p:nvSpPr>
        <p:spPr bwMode="auto">
          <a:xfrm>
            <a:off x="-21972" y="368580"/>
            <a:ext cx="4359276" cy="1531188"/>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altLang="en-US" sz="2200" b="1" dirty="0">
                <a:latin typeface="Tahoma" panose="020B0604030504040204" pitchFamily="34" charset="0"/>
                <a:ea typeface="Tahoma" panose="020B0604030504040204" pitchFamily="34" charset="0"/>
                <a:cs typeface="Tahoma" panose="020B0604030504040204" pitchFamily="34" charset="0"/>
              </a:rPr>
              <a:t>Una virgen, dando a luz “a Dios con nosotros,” el "Hijo del Dios más Alto,” el hijo de David, que gobernará en el trono de David</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130057" name="Text Box 9">
            <a:extLst>
              <a:ext uri="{FF2B5EF4-FFF2-40B4-BE49-F238E27FC236}">
                <a16:creationId xmlns:a16="http://schemas.microsoft.com/office/drawing/2014/main" id="{02134478-EE23-C610-B963-EE77D7FEED05}"/>
              </a:ext>
            </a:extLst>
          </p:cNvPr>
          <p:cNvSpPr txBox="1">
            <a:spLocks noChangeArrowheads="1"/>
          </p:cNvSpPr>
          <p:nvPr/>
        </p:nvSpPr>
        <p:spPr bwMode="auto">
          <a:xfrm>
            <a:off x="-8579" y="2669659"/>
            <a:ext cx="4367856" cy="1006429"/>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s-ES" altLang="en-US" sz="2200" b="1">
                <a:latin typeface="Tahoma" panose="020B0604030504040204" pitchFamily="34" charset="0"/>
                <a:ea typeface="Tahoma" panose="020B0604030504040204" pitchFamily="34" charset="0"/>
                <a:cs typeface="Tahoma" panose="020B0604030504040204" pitchFamily="34" charset="0"/>
              </a:rPr>
              <a:t>Obviamente relaciona con 2 Sam. 7 ¿pero de dónde viene el resto?</a:t>
            </a:r>
            <a:endParaRPr lang="en-US" altLang="en-US" sz="2200" b="1">
              <a:latin typeface="Tahoma" panose="020B0604030504040204" pitchFamily="34" charset="0"/>
              <a:ea typeface="Tahoma" panose="020B0604030504040204" pitchFamily="34" charset="0"/>
              <a:cs typeface="Tahoma" panose="020B0604030504040204" pitchFamily="34" charset="0"/>
            </a:endParaRPr>
          </a:p>
        </p:txBody>
      </p:sp>
      <p:sp>
        <p:nvSpPr>
          <p:cNvPr id="130058" name="AutoShape 10">
            <a:extLst>
              <a:ext uri="{FF2B5EF4-FFF2-40B4-BE49-F238E27FC236}">
                <a16:creationId xmlns:a16="http://schemas.microsoft.com/office/drawing/2014/main" id="{8A47E512-D1EC-97C8-E1AB-C174127FAD43}"/>
              </a:ext>
            </a:extLst>
          </p:cNvPr>
          <p:cNvSpPr>
            <a:spLocks noChangeArrowheads="1"/>
          </p:cNvSpPr>
          <p:nvPr/>
        </p:nvSpPr>
        <p:spPr bwMode="auto">
          <a:xfrm rot="19709211">
            <a:off x="1628430" y="2764024"/>
            <a:ext cx="4587115" cy="992188"/>
          </a:xfrm>
          <a:prstGeom prst="rightArrow">
            <a:avLst>
              <a:gd name="adj1" fmla="val 50000"/>
              <a:gd name="adj2" fmla="val 11712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Ilumina</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Mt. 1</a:t>
            </a:r>
          </a:p>
        </p:txBody>
      </p:sp>
      <p:sp>
        <p:nvSpPr>
          <p:cNvPr id="130059" name="AutoShape 11">
            <a:extLst>
              <a:ext uri="{FF2B5EF4-FFF2-40B4-BE49-F238E27FC236}">
                <a16:creationId xmlns:a16="http://schemas.microsoft.com/office/drawing/2014/main" id="{4D45C15F-6D0C-2D96-6164-FAD7CE53351F}"/>
              </a:ext>
            </a:extLst>
          </p:cNvPr>
          <p:cNvSpPr>
            <a:spLocks noChangeArrowheads="1"/>
          </p:cNvSpPr>
          <p:nvPr/>
        </p:nvSpPr>
        <p:spPr bwMode="auto">
          <a:xfrm rot="977043">
            <a:off x="1662022" y="4473187"/>
            <a:ext cx="3852960" cy="992188"/>
          </a:xfrm>
          <a:prstGeom prst="rightArrow">
            <a:avLst>
              <a:gd name="adj1" fmla="val 50000"/>
              <a:gd name="adj2" fmla="val 8448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Ilumina</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Lc. 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8" fill="hold" nodeType="withEffect">
                                  <p:stCondLst>
                                    <p:cond delay="0"/>
                                  </p:stCondLst>
                                  <p:iterate type="wd">
                                    <p:tmPct val="1000"/>
                                  </p:iterate>
                                  <p:childTnLst>
                                    <p:set>
                                      <p:cBhvr>
                                        <p:cTn id="6" dur="1" fill="hold">
                                          <p:stCondLst>
                                            <p:cond delay="0"/>
                                          </p:stCondLst>
                                        </p:cTn>
                                        <p:tgtEl>
                                          <p:spTgt spid="130054"/>
                                        </p:tgtEl>
                                        <p:attrNameLst>
                                          <p:attrName>style.visibility</p:attrName>
                                        </p:attrNameLst>
                                      </p:cBhvr>
                                      <p:to>
                                        <p:strVal val="visible"/>
                                      </p:to>
                                    </p:set>
                                    <p:animEffect transition="in" filter="wheel(8)">
                                      <p:cBhvr>
                                        <p:cTn id="7" dur="1000"/>
                                        <p:tgtEl>
                                          <p:spTgt spid="1300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8" fill="hold" nodeType="clickEffect">
                                  <p:stCondLst>
                                    <p:cond delay="0"/>
                                  </p:stCondLst>
                                  <p:iterate type="wd">
                                    <p:tmPct val="1000"/>
                                  </p:iterate>
                                  <p:childTnLst>
                                    <p:set>
                                      <p:cBhvr>
                                        <p:cTn id="11" dur="1" fill="hold">
                                          <p:stCondLst>
                                            <p:cond delay="0"/>
                                          </p:stCondLst>
                                        </p:cTn>
                                        <p:tgtEl>
                                          <p:spTgt spid="130055"/>
                                        </p:tgtEl>
                                        <p:attrNameLst>
                                          <p:attrName>style.visibility</p:attrName>
                                        </p:attrNameLst>
                                      </p:cBhvr>
                                      <p:to>
                                        <p:strVal val="visible"/>
                                      </p:to>
                                    </p:set>
                                    <p:animEffect transition="in" filter="wheel(8)">
                                      <p:cBhvr>
                                        <p:cTn id="12" dur="500"/>
                                        <p:tgtEl>
                                          <p:spTgt spid="13005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nodeType="clickEffect">
                                  <p:stCondLst>
                                    <p:cond delay="0"/>
                                  </p:stCondLst>
                                  <p:childTnLst>
                                    <p:set>
                                      <p:cBhvr>
                                        <p:cTn id="16" dur="1" fill="hold">
                                          <p:stCondLst>
                                            <p:cond delay="0"/>
                                          </p:stCondLst>
                                        </p:cTn>
                                        <p:tgtEl>
                                          <p:spTgt spid="130056"/>
                                        </p:tgtEl>
                                        <p:attrNameLst>
                                          <p:attrName>style.visibility</p:attrName>
                                        </p:attrNameLst>
                                      </p:cBhvr>
                                      <p:to>
                                        <p:strVal val="visible"/>
                                      </p:to>
                                    </p:set>
                                    <p:animEffect transition="in" filter="strips(downLeft)">
                                      <p:cBhvr>
                                        <p:cTn id="17" dur="1000"/>
                                        <p:tgtEl>
                                          <p:spTgt spid="13005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nodeType="clickEffect">
                                  <p:stCondLst>
                                    <p:cond delay="0"/>
                                  </p:stCondLst>
                                  <p:childTnLst>
                                    <p:set>
                                      <p:cBhvr>
                                        <p:cTn id="21" dur="1" fill="hold">
                                          <p:stCondLst>
                                            <p:cond delay="0"/>
                                          </p:stCondLst>
                                        </p:cTn>
                                        <p:tgtEl>
                                          <p:spTgt spid="130057"/>
                                        </p:tgtEl>
                                        <p:attrNameLst>
                                          <p:attrName>style.visibility</p:attrName>
                                        </p:attrNameLst>
                                      </p:cBhvr>
                                      <p:to>
                                        <p:strVal val="visible"/>
                                      </p:to>
                                    </p:set>
                                    <p:animEffect transition="in" filter="strips(downRight)">
                                      <p:cBhvr>
                                        <p:cTn id="22" dur="1000"/>
                                        <p:tgtEl>
                                          <p:spTgt spid="13005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9" fill="hold" nodeType="clickEffect">
                                  <p:stCondLst>
                                    <p:cond delay="0"/>
                                  </p:stCondLst>
                                  <p:childTnLst>
                                    <p:set>
                                      <p:cBhvr>
                                        <p:cTn id="26" dur="1" fill="hold">
                                          <p:stCondLst>
                                            <p:cond delay="0"/>
                                          </p:stCondLst>
                                        </p:cTn>
                                        <p:tgtEl>
                                          <p:spTgt spid="130051"/>
                                        </p:tgtEl>
                                        <p:attrNameLst>
                                          <p:attrName>style.visibility</p:attrName>
                                        </p:attrNameLst>
                                      </p:cBhvr>
                                      <p:to>
                                        <p:strVal val="visible"/>
                                      </p:to>
                                    </p:set>
                                    <p:animEffect transition="in" filter="strips(upLeft)">
                                      <p:cBhvr>
                                        <p:cTn id="27" dur="1000"/>
                                        <p:tgtEl>
                                          <p:spTgt spid="13005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3" presetClass="entr" presetSubtype="288" fill="hold" nodeType="clickEffect">
                                  <p:stCondLst>
                                    <p:cond delay="0"/>
                                  </p:stCondLst>
                                  <p:childTnLst>
                                    <p:set>
                                      <p:cBhvr>
                                        <p:cTn id="31" dur="1" fill="hold">
                                          <p:stCondLst>
                                            <p:cond delay="0"/>
                                          </p:stCondLst>
                                        </p:cTn>
                                        <p:tgtEl>
                                          <p:spTgt spid="130058"/>
                                        </p:tgtEl>
                                        <p:attrNameLst>
                                          <p:attrName>style.visibility</p:attrName>
                                        </p:attrNameLst>
                                      </p:cBhvr>
                                      <p:to>
                                        <p:strVal val="visible"/>
                                      </p:to>
                                    </p:set>
                                    <p:anim calcmode="lin" valueType="num">
                                      <p:cBhvr>
                                        <p:cTn id="32" dur="2000" fill="hold"/>
                                        <p:tgtEl>
                                          <p:spTgt spid="130058"/>
                                        </p:tgtEl>
                                        <p:attrNameLst>
                                          <p:attrName>ppt_w</p:attrName>
                                        </p:attrNameLst>
                                      </p:cBhvr>
                                      <p:tavLst>
                                        <p:tav tm="0">
                                          <p:val>
                                            <p:strVal val="4/3*#ppt_w"/>
                                          </p:val>
                                        </p:tav>
                                        <p:tav tm="100000">
                                          <p:val>
                                            <p:strVal val="#ppt_w"/>
                                          </p:val>
                                        </p:tav>
                                      </p:tavLst>
                                    </p:anim>
                                    <p:anim calcmode="lin" valueType="num">
                                      <p:cBhvr>
                                        <p:cTn id="33" dur="2000" fill="hold"/>
                                        <p:tgtEl>
                                          <p:spTgt spid="130058"/>
                                        </p:tgtEl>
                                        <p:attrNameLst>
                                          <p:attrName>ppt_h</p:attrName>
                                        </p:attrNameLst>
                                      </p:cBhvr>
                                      <p:tavLst>
                                        <p:tav tm="0">
                                          <p:val>
                                            <p:strVal val="4/3*#ppt_h"/>
                                          </p:val>
                                        </p:tav>
                                        <p:tav tm="100000">
                                          <p:val>
                                            <p:strVal val="#ppt_h"/>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3" presetClass="entr" presetSubtype="288" fill="hold" nodeType="clickEffect">
                                  <p:stCondLst>
                                    <p:cond delay="0"/>
                                  </p:stCondLst>
                                  <p:childTnLst>
                                    <p:set>
                                      <p:cBhvr>
                                        <p:cTn id="37" dur="1" fill="hold">
                                          <p:stCondLst>
                                            <p:cond delay="0"/>
                                          </p:stCondLst>
                                        </p:cTn>
                                        <p:tgtEl>
                                          <p:spTgt spid="130059"/>
                                        </p:tgtEl>
                                        <p:attrNameLst>
                                          <p:attrName>style.visibility</p:attrName>
                                        </p:attrNameLst>
                                      </p:cBhvr>
                                      <p:to>
                                        <p:strVal val="visible"/>
                                      </p:to>
                                    </p:set>
                                    <p:anim calcmode="lin" valueType="num">
                                      <p:cBhvr>
                                        <p:cTn id="38" dur="2000" fill="hold"/>
                                        <p:tgtEl>
                                          <p:spTgt spid="130059"/>
                                        </p:tgtEl>
                                        <p:attrNameLst>
                                          <p:attrName>ppt_w</p:attrName>
                                        </p:attrNameLst>
                                      </p:cBhvr>
                                      <p:tavLst>
                                        <p:tav tm="0">
                                          <p:val>
                                            <p:strVal val="4/3*#ppt_w"/>
                                          </p:val>
                                        </p:tav>
                                        <p:tav tm="100000">
                                          <p:val>
                                            <p:strVal val="#ppt_w"/>
                                          </p:val>
                                        </p:tav>
                                      </p:tavLst>
                                    </p:anim>
                                    <p:anim calcmode="lin" valueType="num">
                                      <p:cBhvr>
                                        <p:cTn id="39" dur="2000" fill="hold"/>
                                        <p:tgtEl>
                                          <p:spTgt spid="130059"/>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1" grpId="0" animBg="1"/>
      <p:bldP spid="130054" grpId="0"/>
      <p:bldP spid="130055" grpId="0"/>
      <p:bldP spid="130056" grpId="0" animBg="1"/>
      <p:bldP spid="130057" grpId="0" animBg="1"/>
      <p:bldP spid="130058" grpId="0" animBg="1"/>
      <p:bldP spid="13005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8252" name="Rectangle 12">
            <a:extLst>
              <a:ext uri="{FF2B5EF4-FFF2-40B4-BE49-F238E27FC236}">
                <a16:creationId xmlns:a16="http://schemas.microsoft.com/office/drawing/2014/main" id="{673DC9BB-1B5D-5FBF-40BE-9F4593CE1C39}"/>
              </a:ext>
            </a:extLst>
          </p:cNvPr>
          <p:cNvSpPr>
            <a:spLocks noChangeArrowheads="1"/>
          </p:cNvSpPr>
          <p:nvPr/>
        </p:nvSpPr>
        <p:spPr bwMode="auto">
          <a:xfrm>
            <a:off x="457200" y="2387048"/>
            <a:ext cx="3773424" cy="2893100"/>
          </a:xfrm>
          <a:prstGeom prst="rect">
            <a:avLst/>
          </a:prstGeom>
          <a:solidFill>
            <a:srgbClr val="F6F5CF"/>
          </a:solidFill>
          <a:ln>
            <a:noFill/>
          </a:ln>
          <a:effectLst/>
        </p:spPr>
        <p:txBody>
          <a:bodyPr wrap="square">
            <a:spAutoFit/>
          </a:bodyPr>
          <a:lstStyle/>
          <a:p>
            <a:pPr algn="ctr"/>
            <a:r>
              <a:rPr lang="en-US" altLang="en-US" sz="2600" b="1" dirty="0">
                <a:solidFill>
                  <a:srgbClr val="800000"/>
                </a:solidFill>
                <a:latin typeface="Tahoma" panose="020B0604030504040204" pitchFamily="34" charset="0"/>
                <a:ea typeface="Tahoma" panose="020B0604030504040204" pitchFamily="34" charset="0"/>
                <a:cs typeface="Tahoma" panose="020B0604030504040204" pitchFamily="34" charset="0"/>
              </a:rPr>
              <a:t>Isa</a:t>
            </a:r>
            <a:r>
              <a:rPr lang="es-CO" altLang="en-US" sz="2600" b="1" dirty="0" err="1">
                <a:solidFill>
                  <a:srgbClr val="800000"/>
                </a:solidFill>
                <a:latin typeface="Tahoma" panose="020B0604030504040204" pitchFamily="34" charset="0"/>
                <a:ea typeface="Tahoma" panose="020B0604030504040204" pitchFamily="34" charset="0"/>
                <a:cs typeface="Tahoma" panose="020B0604030504040204" pitchFamily="34" charset="0"/>
              </a:rPr>
              <a:t>ías</a:t>
            </a:r>
            <a:r>
              <a:rPr lang="en-US" altLang="en-US" sz="2600" b="1" dirty="0">
                <a:solidFill>
                  <a:srgbClr val="800000"/>
                </a:solidFill>
                <a:latin typeface="Tahoma" panose="020B0604030504040204" pitchFamily="34" charset="0"/>
                <a:ea typeface="Tahoma" panose="020B0604030504040204" pitchFamily="34" charset="0"/>
                <a:cs typeface="Tahoma" panose="020B0604030504040204" pitchFamily="34" charset="0"/>
              </a:rPr>
              <a:t> 7:14 -</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s-ES" altLang="en-US" sz="2600" b="1" dirty="0">
                <a:latin typeface="Tahoma" panose="020B0604030504040204" pitchFamily="34" charset="0"/>
                <a:ea typeface="Tahoma" panose="020B0604030504040204" pitchFamily="34" charset="0"/>
                <a:cs typeface="Tahoma" panose="020B0604030504040204" pitchFamily="34" charset="0"/>
              </a:rPr>
              <a:t>el Señor mismo os dará señal: He aquí que la virgen concebirá, y dará a luz un hijo, y llamará su nombre </a:t>
            </a:r>
            <a:r>
              <a:rPr lang="es-ES" altLang="en-US" sz="2600" b="1" dirty="0">
                <a:solidFill>
                  <a:srgbClr val="800000"/>
                </a:solidFill>
                <a:latin typeface="Tahoma" panose="020B0604030504040204" pitchFamily="34" charset="0"/>
                <a:ea typeface="Tahoma" panose="020B0604030504040204" pitchFamily="34" charset="0"/>
                <a:cs typeface="Tahoma" panose="020B0604030504040204" pitchFamily="34" charset="0"/>
              </a:rPr>
              <a:t>Emanuel</a:t>
            </a:r>
            <a:r>
              <a:rPr lang="es-ES" altLang="en-US" sz="2600" b="1" dirty="0">
                <a:latin typeface="Tahoma" panose="020B0604030504040204" pitchFamily="34" charset="0"/>
                <a:ea typeface="Tahoma" panose="020B0604030504040204" pitchFamily="34" charset="0"/>
                <a:cs typeface="Tahoma" panose="020B0604030504040204" pitchFamily="34" charset="0"/>
              </a:rPr>
              <a:t>.</a:t>
            </a:r>
          </a:p>
        </p:txBody>
      </p:sp>
      <p:sp>
        <p:nvSpPr>
          <p:cNvPr id="138243" name="Rectangle 3">
            <a:extLst>
              <a:ext uri="{FF2B5EF4-FFF2-40B4-BE49-F238E27FC236}">
                <a16:creationId xmlns:a16="http://schemas.microsoft.com/office/drawing/2014/main" id="{4F239D64-5F99-FB22-7D14-2E8D67879519}"/>
              </a:ext>
            </a:extLst>
          </p:cNvPr>
          <p:cNvSpPr>
            <a:spLocks noChangeArrowheads="1"/>
          </p:cNvSpPr>
          <p:nvPr/>
        </p:nvSpPr>
        <p:spPr bwMode="auto">
          <a:xfrm>
            <a:off x="4535424" y="402104"/>
            <a:ext cx="76200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Gál</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4:4-5 -</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Pero cuando vino el cumplimiento del tiempo, Dios envió a </a:t>
            </a: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su Hijo, nacido de mujer</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y nacido bajo la ley, para que redimiese a los que estaban bajo la ley, a fin de que recibiésemos la adopción de hijos.</a:t>
            </a:r>
          </a:p>
        </p:txBody>
      </p:sp>
      <p:sp>
        <p:nvSpPr>
          <p:cNvPr id="138244" name="Rectangle 4">
            <a:extLst>
              <a:ext uri="{FF2B5EF4-FFF2-40B4-BE49-F238E27FC236}">
                <a16:creationId xmlns:a16="http://schemas.microsoft.com/office/drawing/2014/main" id="{313217B2-E330-D4D4-DB4D-D83111213E66}"/>
              </a:ext>
            </a:extLst>
          </p:cNvPr>
          <p:cNvSpPr>
            <a:spLocks noChangeArrowheads="1"/>
          </p:cNvSpPr>
          <p:nvPr/>
        </p:nvSpPr>
        <p:spPr bwMode="auto">
          <a:xfrm>
            <a:off x="4535424" y="2590801"/>
            <a:ext cx="76200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Rom 1:2-6 –</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el</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evangelio</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de Dios, que </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él había prometido antes por sus profetas en las santas Escrituras, acerca de su Hijo, nuestro Señor Jesucristo, que era del linaje de David según la carne, que fue declarado Hijo de Dios con poder, según el Espíritu de santidad, por la resurrección de entre los muertos, y por quien recibimos la gracia y el apostolado, para la obediencia a la fe en todas las naciones por amor de su nombre; entre las cuales estáis también vosotros, llamados a ser de Jesucristo;</a:t>
            </a:r>
          </a:p>
        </p:txBody>
      </p:sp>
      <p:sp>
        <p:nvSpPr>
          <p:cNvPr id="138253" name="Rectangle 13">
            <a:extLst>
              <a:ext uri="{FF2B5EF4-FFF2-40B4-BE49-F238E27FC236}">
                <a16:creationId xmlns:a16="http://schemas.microsoft.com/office/drawing/2014/main" id="{5C5BF16D-417E-2E79-AA9D-FC982AE5A8D2}"/>
              </a:ext>
            </a:extLst>
          </p:cNvPr>
          <p:cNvSpPr>
            <a:spLocks noChangeArrowheads="1"/>
          </p:cNvSpPr>
          <p:nvPr/>
        </p:nvSpPr>
        <p:spPr bwMode="auto">
          <a:xfrm>
            <a:off x="4535424" y="2590801"/>
            <a:ext cx="76200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Rom 1:2-6 –</a:t>
            </a:r>
            <a:r>
              <a:rPr lang="en-US" altLang="en-US" sz="2400" b="1">
                <a:solidFill>
                  <a:schemeClr val="bg1"/>
                </a:solidFill>
                <a:latin typeface="Tahoma" panose="020B0604030504040204" pitchFamily="34" charset="0"/>
                <a:ea typeface="Tahoma" panose="020B0604030504040204" pitchFamily="34" charset="0"/>
                <a:cs typeface="Tahoma" panose="020B0604030504040204" pitchFamily="34" charset="0"/>
              </a:rPr>
              <a:t> el </a:t>
            </a:r>
            <a:r>
              <a:rPr lang="en-U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evangelio de Dios, que </a:t>
            </a:r>
            <a:r>
              <a:rPr lang="es-E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él había prometido antes por sus profetas</a:t>
            </a:r>
            <a:r>
              <a:rPr lang="es-ES" altLang="en-US" sz="2400" b="1">
                <a:solidFill>
                  <a:schemeClr val="bg1"/>
                </a:solidFill>
                <a:latin typeface="Tahoma" panose="020B0604030504040204" pitchFamily="34" charset="0"/>
                <a:ea typeface="Tahoma" panose="020B0604030504040204" pitchFamily="34" charset="0"/>
                <a:cs typeface="Tahoma" panose="020B0604030504040204" pitchFamily="34" charset="0"/>
              </a:rPr>
              <a:t> en las santas Escrituras, </a:t>
            </a:r>
            <a:r>
              <a:rPr lang="es-E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acerca de su Hijo</a:t>
            </a:r>
            <a:r>
              <a:rPr lang="es-ES" altLang="en-US" sz="2400" b="1">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nuestro Señor Jesucristo</a:t>
            </a:r>
            <a:r>
              <a:rPr lang="es-ES" altLang="en-US" sz="2400" b="1">
                <a:solidFill>
                  <a:schemeClr val="bg1"/>
                </a:solidFill>
                <a:latin typeface="Tahoma" panose="020B0604030504040204" pitchFamily="34" charset="0"/>
                <a:ea typeface="Tahoma" panose="020B0604030504040204" pitchFamily="34" charset="0"/>
                <a:cs typeface="Tahoma" panose="020B0604030504040204" pitchFamily="34" charset="0"/>
              </a:rPr>
              <a:t>, que era </a:t>
            </a:r>
            <a:r>
              <a:rPr lang="es-E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del linaje de David</a:t>
            </a:r>
            <a:r>
              <a:rPr lang="es-ES" altLang="en-US" sz="2400" b="1">
                <a:solidFill>
                  <a:schemeClr val="bg1"/>
                </a:solidFill>
                <a:latin typeface="Tahoma" panose="020B0604030504040204" pitchFamily="34" charset="0"/>
                <a:ea typeface="Tahoma" panose="020B0604030504040204" pitchFamily="34" charset="0"/>
                <a:cs typeface="Tahoma" panose="020B0604030504040204" pitchFamily="34" charset="0"/>
              </a:rPr>
              <a:t> según la carne, que fue declarado </a:t>
            </a:r>
            <a:r>
              <a:rPr lang="es-E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Hijo de Dios</a:t>
            </a:r>
            <a:r>
              <a:rPr lang="es-ES" altLang="en-US" sz="2400" b="1">
                <a:solidFill>
                  <a:schemeClr val="bg1"/>
                </a:solidFill>
                <a:latin typeface="Tahoma" panose="020B0604030504040204" pitchFamily="34" charset="0"/>
                <a:ea typeface="Tahoma" panose="020B0604030504040204" pitchFamily="34" charset="0"/>
                <a:cs typeface="Tahoma" panose="020B0604030504040204" pitchFamily="34" charset="0"/>
              </a:rPr>
              <a:t> con poder, según el Espíritu de santidad, por la resurrección de entre los muertos, y por quien recibimos la gracia y el apostolado, para la obediencia a la fe en todas las naciones por amor de su nombre; entre las cuales estáis también vosotros, llamados a ser de Jesucristo;</a:t>
            </a:r>
          </a:p>
        </p:txBody>
      </p:sp>
      <p:sp>
        <p:nvSpPr>
          <p:cNvPr id="138250" name="Line 10">
            <a:extLst>
              <a:ext uri="{FF2B5EF4-FFF2-40B4-BE49-F238E27FC236}">
                <a16:creationId xmlns:a16="http://schemas.microsoft.com/office/drawing/2014/main" id="{45F60D7D-A2CB-406D-917C-C55E45033D64}"/>
              </a:ext>
            </a:extLst>
          </p:cNvPr>
          <p:cNvSpPr>
            <a:spLocks noChangeShapeType="1"/>
          </p:cNvSpPr>
          <p:nvPr/>
        </p:nvSpPr>
        <p:spPr bwMode="auto">
          <a:xfrm flipV="1">
            <a:off x="2706624" y="1143000"/>
            <a:ext cx="6589776" cy="2538753"/>
          </a:xfrm>
          <a:prstGeom prst="line">
            <a:avLst/>
          </a:prstGeom>
          <a:noFill/>
          <a:ln w="254000">
            <a:solidFill>
              <a:srgbClr val="3333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b="1">
              <a:latin typeface="Tahoma" panose="020B0604030504040204" pitchFamily="34" charset="0"/>
              <a:ea typeface="Tahoma" panose="020B0604030504040204" pitchFamily="34" charset="0"/>
              <a:cs typeface="Tahoma" panose="020B0604030504040204" pitchFamily="34" charset="0"/>
            </a:endParaRPr>
          </a:p>
        </p:txBody>
      </p:sp>
      <p:sp>
        <p:nvSpPr>
          <p:cNvPr id="138251" name="Line 11">
            <a:extLst>
              <a:ext uri="{FF2B5EF4-FFF2-40B4-BE49-F238E27FC236}">
                <a16:creationId xmlns:a16="http://schemas.microsoft.com/office/drawing/2014/main" id="{EA07B4A0-77B3-9C6E-8A37-81B5966B7C2B}"/>
              </a:ext>
            </a:extLst>
          </p:cNvPr>
          <p:cNvSpPr>
            <a:spLocks noChangeShapeType="1"/>
          </p:cNvSpPr>
          <p:nvPr/>
        </p:nvSpPr>
        <p:spPr bwMode="auto">
          <a:xfrm flipV="1">
            <a:off x="3048000" y="4267200"/>
            <a:ext cx="5468112" cy="762000"/>
          </a:xfrm>
          <a:prstGeom prst="line">
            <a:avLst/>
          </a:prstGeom>
          <a:noFill/>
          <a:ln w="254000">
            <a:solidFill>
              <a:srgbClr val="3333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b="1">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withEffect">
                                  <p:stCondLst>
                                    <p:cond delay="0"/>
                                  </p:stCondLst>
                                  <p:childTnLst>
                                    <p:set>
                                      <p:cBhvr>
                                        <p:cTn id="6" dur="1" fill="hold">
                                          <p:stCondLst>
                                            <p:cond delay="0"/>
                                          </p:stCondLst>
                                        </p:cTn>
                                        <p:tgtEl>
                                          <p:spTgt spid="138252"/>
                                        </p:tgtEl>
                                        <p:attrNameLst>
                                          <p:attrName>style.visibility</p:attrName>
                                        </p:attrNameLst>
                                      </p:cBhvr>
                                      <p:to>
                                        <p:strVal val="visible"/>
                                      </p:to>
                                    </p:set>
                                    <p:animEffect transition="in" filter="box(out)">
                                      <p:cBhvr>
                                        <p:cTn id="7" dur="1000"/>
                                        <p:tgtEl>
                                          <p:spTgt spid="1382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138243"/>
                                        </p:tgtEl>
                                        <p:attrNameLst>
                                          <p:attrName>style.visibility</p:attrName>
                                        </p:attrNameLst>
                                      </p:cBhvr>
                                      <p:to>
                                        <p:strVal val="visible"/>
                                      </p:to>
                                    </p:set>
                                    <p:animEffect transition="in" filter="strips(downLeft)">
                                      <p:cBhvr>
                                        <p:cTn id="12" dur="1000"/>
                                        <p:tgtEl>
                                          <p:spTgt spid="13824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138244"/>
                                        </p:tgtEl>
                                        <p:attrNameLst>
                                          <p:attrName>style.visibility</p:attrName>
                                        </p:attrNameLst>
                                      </p:cBhvr>
                                      <p:to>
                                        <p:strVal val="visible"/>
                                      </p:to>
                                    </p:set>
                                    <p:animEffect transition="in" filter="strips(downRight)">
                                      <p:cBhvr>
                                        <p:cTn id="17" dur="1000"/>
                                        <p:tgtEl>
                                          <p:spTgt spid="13824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138253"/>
                                        </p:tgtEl>
                                        <p:attrNameLst>
                                          <p:attrName>style.visibility</p:attrName>
                                        </p:attrNameLst>
                                      </p:cBhvr>
                                      <p:to>
                                        <p:strVal val="visible"/>
                                      </p:to>
                                    </p:set>
                                    <p:animEffect transition="in" filter="checkerboard(across)">
                                      <p:cBhvr>
                                        <p:cTn id="22" dur="1000"/>
                                        <p:tgtEl>
                                          <p:spTgt spid="13825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138250"/>
                                        </p:tgtEl>
                                        <p:attrNameLst>
                                          <p:attrName>style.visibility</p:attrName>
                                        </p:attrNameLst>
                                      </p:cBhvr>
                                      <p:to>
                                        <p:strVal val="visible"/>
                                      </p:to>
                                    </p:set>
                                    <p:animEffect transition="in" filter="dissolve">
                                      <p:cBhvr>
                                        <p:cTn id="27" dur="1000"/>
                                        <p:tgtEl>
                                          <p:spTgt spid="138250"/>
                                        </p:tgtEl>
                                      </p:cBhvr>
                                    </p:animEffect>
                                  </p:childTnLst>
                                </p:cTn>
                              </p:par>
                              <p:par>
                                <p:cTn id="28" presetID="9" presetClass="entr" presetSubtype="0" fill="hold" nodeType="withEffect">
                                  <p:stCondLst>
                                    <p:cond delay="0"/>
                                  </p:stCondLst>
                                  <p:childTnLst>
                                    <p:set>
                                      <p:cBhvr>
                                        <p:cTn id="29" dur="1" fill="hold">
                                          <p:stCondLst>
                                            <p:cond delay="0"/>
                                          </p:stCondLst>
                                        </p:cTn>
                                        <p:tgtEl>
                                          <p:spTgt spid="138251"/>
                                        </p:tgtEl>
                                        <p:attrNameLst>
                                          <p:attrName>style.visibility</p:attrName>
                                        </p:attrNameLst>
                                      </p:cBhvr>
                                      <p:to>
                                        <p:strVal val="visible"/>
                                      </p:to>
                                    </p:set>
                                    <p:animEffect transition="in" filter="dissolve">
                                      <p:cBhvr>
                                        <p:cTn id="30" dur="1000"/>
                                        <p:tgtEl>
                                          <p:spTgt spid="138251"/>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8" presetClass="entr" presetSubtype="9" fill="hold" nodeType="clickEffect">
                                  <p:stCondLst>
                                    <p:cond delay="0"/>
                                  </p:stCondLst>
                                  <p:childTnLst>
                                    <p:set>
                                      <p:cBhvr>
                                        <p:cTn id="34" dur="1" fill="hold">
                                          <p:stCondLst>
                                            <p:cond delay="0"/>
                                          </p:stCondLst>
                                        </p:cTn>
                                        <p:tgtEl>
                                          <p:spTgt spid="138252"/>
                                        </p:tgtEl>
                                        <p:attrNameLst>
                                          <p:attrName>style.visibility</p:attrName>
                                        </p:attrNameLst>
                                      </p:cBhvr>
                                      <p:to>
                                        <p:strVal val="visible"/>
                                      </p:to>
                                    </p:set>
                                    <p:animEffect transition="in" filter="strips(upLeft)">
                                      <p:cBhvr>
                                        <p:cTn id="35" dur="1000"/>
                                        <p:tgtEl>
                                          <p:spTgt spid="1382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52" grpId="0" animBg="1"/>
      <p:bldP spid="138252" grpId="1" animBg="1"/>
      <p:bldP spid="138243" grpId="0"/>
      <p:bldP spid="138244" grpId="0"/>
      <p:bldP spid="138253"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9267" name="Rectangle 3">
            <a:extLst>
              <a:ext uri="{FF2B5EF4-FFF2-40B4-BE49-F238E27FC236}">
                <a16:creationId xmlns:a16="http://schemas.microsoft.com/office/drawing/2014/main" id="{D211543E-B686-8069-617A-042D0AA5FB7B}"/>
              </a:ext>
            </a:extLst>
          </p:cNvPr>
          <p:cNvSpPr>
            <a:spLocks noChangeArrowheads="1"/>
          </p:cNvSpPr>
          <p:nvPr/>
        </p:nvSpPr>
        <p:spPr bwMode="auto">
          <a:xfrm>
            <a:off x="3962400" y="4405850"/>
            <a:ext cx="8229600" cy="2446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Ef 1:19-22 -</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según la operación del poder de su fuerza, la cual operó en Cristo, resucitándole de los muertos y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sentándole a su diestra en los lugares celestiales, sobre todo principado y autoridad y poder y señorío, y sobre todo nombre que se nombra,</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no sólo en este siglo, sino también en el venidero; y sometió todas las cosas bajo sus pies,</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a:t>
            </a:r>
          </a:p>
        </p:txBody>
      </p:sp>
      <p:sp>
        <p:nvSpPr>
          <p:cNvPr id="139266" name="Rectangle 2">
            <a:extLst>
              <a:ext uri="{FF2B5EF4-FFF2-40B4-BE49-F238E27FC236}">
                <a16:creationId xmlns:a16="http://schemas.microsoft.com/office/drawing/2014/main" id="{5A63AB8C-1932-0329-3E9A-3C75920B09DF}"/>
              </a:ext>
            </a:extLst>
          </p:cNvPr>
          <p:cNvSpPr>
            <a:spLocks noChangeArrowheads="1"/>
          </p:cNvSpPr>
          <p:nvPr/>
        </p:nvSpPr>
        <p:spPr bwMode="auto">
          <a:xfrm>
            <a:off x="0" y="551289"/>
            <a:ext cx="3886200" cy="5755422"/>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300" b="1" dirty="0">
                <a:solidFill>
                  <a:srgbClr val="800000"/>
                </a:solidFill>
                <a:latin typeface="Tahoma" panose="020B0604030504040204" pitchFamily="34" charset="0"/>
                <a:ea typeface="Tahoma" panose="020B0604030504040204" pitchFamily="34" charset="0"/>
                <a:cs typeface="Tahoma" panose="020B0604030504040204" pitchFamily="34" charset="0"/>
              </a:rPr>
              <a:t>Isa 9:6-7 -</a:t>
            </a:r>
            <a:r>
              <a:rPr lang="en-US" altLang="en-US" sz="2300" b="1" dirty="0">
                <a:latin typeface="Tahoma" panose="020B0604030504040204" pitchFamily="34" charset="0"/>
                <a:ea typeface="Tahoma" panose="020B0604030504040204" pitchFamily="34" charset="0"/>
                <a:cs typeface="Tahoma" panose="020B0604030504040204" pitchFamily="34" charset="0"/>
              </a:rPr>
              <a:t> </a:t>
            </a:r>
            <a:r>
              <a:rPr lang="es-ES" altLang="en-US" sz="2300" b="1" dirty="0">
                <a:latin typeface="Tahoma" panose="020B0604030504040204" pitchFamily="34" charset="0"/>
                <a:ea typeface="Tahoma" panose="020B0604030504040204" pitchFamily="34" charset="0"/>
                <a:cs typeface="Tahoma" panose="020B0604030504040204" pitchFamily="34" charset="0"/>
              </a:rPr>
              <a:t>Porque un niño nos es nacido, hijo nos es dado, y el principado sobre su hombro; y se llamará su nombre Admirable, Consejero, Dios Fuerte, Padre Eterno, Príncipe de Paz.  Lo dilatado de su imperio y la paz no tendrán límite, sobre el trono de David y sobre su reino, disponiéndolo y confirmándolo en juicio y en justicia desde ahora y para siempre.</a:t>
            </a:r>
          </a:p>
        </p:txBody>
      </p:sp>
      <p:sp>
        <p:nvSpPr>
          <p:cNvPr id="139273" name="Rectangle 9">
            <a:extLst>
              <a:ext uri="{FF2B5EF4-FFF2-40B4-BE49-F238E27FC236}">
                <a16:creationId xmlns:a16="http://schemas.microsoft.com/office/drawing/2014/main" id="{F58F0459-1030-9299-4BBE-CB395B01B88D}"/>
              </a:ext>
            </a:extLst>
          </p:cNvPr>
          <p:cNvSpPr>
            <a:spLocks noChangeArrowheads="1"/>
          </p:cNvSpPr>
          <p:nvPr/>
        </p:nvSpPr>
        <p:spPr bwMode="auto">
          <a:xfrm>
            <a:off x="3962400" y="0"/>
            <a:ext cx="8229600" cy="433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Lc 1:30-35 -</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María, no temas, porque has hallado gracia delante de Dios. Y ahora, concebirás en tu vientre, y darás a luz un hijo, y llamarás su nombre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Jesús</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Este será grande, y será llamado</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Hijo del Altísimo</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y el Señor Dios le dará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el trono de David su padre</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y reinará sobre la casa de Jacob para siempre, y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su reino no tendrá fin</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Entonces María dijo al ángel: ¿Cómo será esto? pues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no conozco varón</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Respondiendo el ángel, le dijo: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El Espíritu Santo vendrá sobre ti</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y el poder del Altísimo te cubrirá con su sombra; por lo cual también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el Santo Ser que nacerá, será llamado Hijo de Dios</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withEffect">
                                  <p:stCondLst>
                                    <p:cond delay="0"/>
                                  </p:stCondLst>
                                  <p:childTnLst>
                                    <p:set>
                                      <p:cBhvr>
                                        <p:cTn id="6" dur="1" fill="hold">
                                          <p:stCondLst>
                                            <p:cond delay="0"/>
                                          </p:stCondLst>
                                        </p:cTn>
                                        <p:tgtEl>
                                          <p:spTgt spid="139266"/>
                                        </p:tgtEl>
                                        <p:attrNameLst>
                                          <p:attrName>style.visibility</p:attrName>
                                        </p:attrNameLst>
                                      </p:cBhvr>
                                      <p:to>
                                        <p:strVal val="visible"/>
                                      </p:to>
                                    </p:set>
                                    <p:animEffect transition="in" filter="strips(downRight)">
                                      <p:cBhvr>
                                        <p:cTn id="7" dur="1000"/>
                                        <p:tgtEl>
                                          <p:spTgt spid="1392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8" fill="hold" nodeType="clickEffect">
                                  <p:stCondLst>
                                    <p:cond delay="0"/>
                                  </p:stCondLst>
                                  <p:iterate type="wd">
                                    <p:tmPct val="1000"/>
                                  </p:iterate>
                                  <p:childTnLst>
                                    <p:set>
                                      <p:cBhvr>
                                        <p:cTn id="11" dur="1" fill="hold">
                                          <p:stCondLst>
                                            <p:cond delay="0"/>
                                          </p:stCondLst>
                                        </p:cTn>
                                        <p:tgtEl>
                                          <p:spTgt spid="139273"/>
                                        </p:tgtEl>
                                        <p:attrNameLst>
                                          <p:attrName>style.visibility</p:attrName>
                                        </p:attrNameLst>
                                      </p:cBhvr>
                                      <p:to>
                                        <p:strVal val="visible"/>
                                      </p:to>
                                    </p:set>
                                    <p:animEffect transition="in" filter="wheel(8)">
                                      <p:cBhvr>
                                        <p:cTn id="12" dur="500"/>
                                        <p:tgtEl>
                                          <p:spTgt spid="13927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1" presetClass="entr" presetSubtype="8" fill="hold" nodeType="clickEffect">
                                  <p:stCondLst>
                                    <p:cond delay="0"/>
                                  </p:stCondLst>
                                  <p:iterate type="wd">
                                    <p:tmPct val="1000"/>
                                  </p:iterate>
                                  <p:childTnLst>
                                    <p:set>
                                      <p:cBhvr>
                                        <p:cTn id="16" dur="1" fill="hold">
                                          <p:stCondLst>
                                            <p:cond delay="0"/>
                                          </p:stCondLst>
                                        </p:cTn>
                                        <p:tgtEl>
                                          <p:spTgt spid="139267"/>
                                        </p:tgtEl>
                                        <p:attrNameLst>
                                          <p:attrName>style.visibility</p:attrName>
                                        </p:attrNameLst>
                                      </p:cBhvr>
                                      <p:to>
                                        <p:strVal val="visible"/>
                                      </p:to>
                                    </p:set>
                                    <p:animEffect transition="in" filter="wheel(8)">
                                      <p:cBhvr>
                                        <p:cTn id="17" dur="1000"/>
                                        <p:tgtEl>
                                          <p:spTgt spid="139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7" grpId="0"/>
      <p:bldP spid="139266" grpId="0" animBg="1"/>
      <p:bldP spid="139273"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40295" name="Rectangle 7">
            <a:extLst>
              <a:ext uri="{FF2B5EF4-FFF2-40B4-BE49-F238E27FC236}">
                <a16:creationId xmlns:a16="http://schemas.microsoft.com/office/drawing/2014/main" id="{F63851C0-EEB2-49EE-C185-646CCD300262}"/>
              </a:ext>
            </a:extLst>
          </p:cNvPr>
          <p:cNvSpPr>
            <a:spLocks noChangeArrowheads="1"/>
          </p:cNvSpPr>
          <p:nvPr/>
        </p:nvSpPr>
        <p:spPr bwMode="auto">
          <a:xfrm>
            <a:off x="3777149" y="2033822"/>
            <a:ext cx="8288144" cy="1920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Rom 1:1-4 -</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apartado para el evangelio de Dios, que él había prometido antes por sus profetas en las santas Escrituras, acerca de su Hijo, nuestro Señor Jesucristo, que era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del linaje de David</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según la carne, que fue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declarado Hijo de Dios</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con poder, según el Espíritu de santidad, por la resurrección de entre los muertos</a:t>
            </a:r>
          </a:p>
        </p:txBody>
      </p:sp>
      <p:sp>
        <p:nvSpPr>
          <p:cNvPr id="140296" name="Rectangle 8">
            <a:extLst>
              <a:ext uri="{FF2B5EF4-FFF2-40B4-BE49-F238E27FC236}">
                <a16:creationId xmlns:a16="http://schemas.microsoft.com/office/drawing/2014/main" id="{78B7A445-5C71-1D21-327F-C44B741680D7}"/>
              </a:ext>
            </a:extLst>
          </p:cNvPr>
          <p:cNvSpPr>
            <a:spLocks noChangeArrowheads="1"/>
          </p:cNvSpPr>
          <p:nvPr/>
        </p:nvSpPr>
        <p:spPr bwMode="auto">
          <a:xfrm>
            <a:off x="3801533" y="0"/>
            <a:ext cx="8390467" cy="1920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Fil 2:9-11 -</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Dios también le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exaltó hasta lo sumo</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le dio un nombre que es sobre todo nombre</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para que en el nombre de Jesús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se doble toda rodilla</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de los que están en los cielos, y en la tierra, y debajo de la tierra; y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toda lengua confiese que Jesucristo es el Señor</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para gloria de Dios Padre.</a:t>
            </a:r>
          </a:p>
        </p:txBody>
      </p:sp>
      <p:sp>
        <p:nvSpPr>
          <p:cNvPr id="140297" name="Rectangle 9">
            <a:extLst>
              <a:ext uri="{FF2B5EF4-FFF2-40B4-BE49-F238E27FC236}">
                <a16:creationId xmlns:a16="http://schemas.microsoft.com/office/drawing/2014/main" id="{D7ECCE69-25E1-6A20-9FB3-9EC1A4C6AF1A}"/>
              </a:ext>
            </a:extLst>
          </p:cNvPr>
          <p:cNvSpPr>
            <a:spLocks noChangeArrowheads="1"/>
          </p:cNvSpPr>
          <p:nvPr/>
        </p:nvSpPr>
        <p:spPr bwMode="auto">
          <a:xfrm>
            <a:off x="3801533" y="4015226"/>
            <a:ext cx="8288144" cy="7398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Apoc</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17:14 -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el Cordero los vencerá, porque él es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Señor de señores y Rey de reyes</a:t>
            </a:r>
          </a:p>
        </p:txBody>
      </p:sp>
      <p:sp>
        <p:nvSpPr>
          <p:cNvPr id="140298" name="Rectangle 10">
            <a:extLst>
              <a:ext uri="{FF2B5EF4-FFF2-40B4-BE49-F238E27FC236}">
                <a16:creationId xmlns:a16="http://schemas.microsoft.com/office/drawing/2014/main" id="{E5E92A1E-790F-6AE6-84EF-C2BC9A31A30A}"/>
              </a:ext>
            </a:extLst>
          </p:cNvPr>
          <p:cNvSpPr>
            <a:spLocks noChangeArrowheads="1"/>
          </p:cNvSpPr>
          <p:nvPr/>
        </p:nvSpPr>
        <p:spPr bwMode="auto">
          <a:xfrm>
            <a:off x="3801533" y="4876800"/>
            <a:ext cx="8288144" cy="1920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Apoc</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19:15-16 -</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De su boca sale una espada aguda, para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herir con ella a las naciones</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él las regirá</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con vara de hierro; y él pisa el lagar del vino del furor y de la ira del Dios Todopoderoso.  Y en su vestidura y en su muslo tiene escrito este nombre: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Rey de Reyes y Señor de Señores</a:t>
            </a:r>
          </a:p>
        </p:txBody>
      </p:sp>
      <p:sp>
        <p:nvSpPr>
          <p:cNvPr id="2" name="Rectangle 2">
            <a:extLst>
              <a:ext uri="{FF2B5EF4-FFF2-40B4-BE49-F238E27FC236}">
                <a16:creationId xmlns:a16="http://schemas.microsoft.com/office/drawing/2014/main" id="{E22E5FDE-5ADF-6E2C-0EAF-105D1866D2EB}"/>
              </a:ext>
            </a:extLst>
          </p:cNvPr>
          <p:cNvSpPr>
            <a:spLocks noChangeArrowheads="1"/>
          </p:cNvSpPr>
          <p:nvPr/>
        </p:nvSpPr>
        <p:spPr bwMode="auto">
          <a:xfrm>
            <a:off x="0" y="551289"/>
            <a:ext cx="3886200" cy="5755422"/>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300" b="1" dirty="0">
                <a:solidFill>
                  <a:srgbClr val="800000"/>
                </a:solidFill>
                <a:latin typeface="Tahoma" panose="020B0604030504040204" pitchFamily="34" charset="0"/>
                <a:ea typeface="Tahoma" panose="020B0604030504040204" pitchFamily="34" charset="0"/>
                <a:cs typeface="Tahoma" panose="020B0604030504040204" pitchFamily="34" charset="0"/>
              </a:rPr>
              <a:t>Isa 9:6-7 -</a:t>
            </a:r>
            <a:r>
              <a:rPr lang="en-US" altLang="en-US" sz="2300" b="1" dirty="0">
                <a:latin typeface="Tahoma" panose="020B0604030504040204" pitchFamily="34" charset="0"/>
                <a:ea typeface="Tahoma" panose="020B0604030504040204" pitchFamily="34" charset="0"/>
                <a:cs typeface="Tahoma" panose="020B0604030504040204" pitchFamily="34" charset="0"/>
              </a:rPr>
              <a:t> </a:t>
            </a:r>
            <a:r>
              <a:rPr lang="es-ES" altLang="en-US" sz="2300" b="1" dirty="0">
                <a:latin typeface="Tahoma" panose="020B0604030504040204" pitchFamily="34" charset="0"/>
                <a:ea typeface="Tahoma" panose="020B0604030504040204" pitchFamily="34" charset="0"/>
                <a:cs typeface="Tahoma" panose="020B0604030504040204" pitchFamily="34" charset="0"/>
              </a:rPr>
              <a:t>Porque un niño nos es nacido, hijo nos es dado, y el principado sobre su hombro; y se llamará su nombre Admirable, Consejero, Dios Fuerte, Padre Eterno, Príncipe de Paz.  Lo dilatado de su imperio y la paz no tendrán límite, sobre el trono de David y sobre su reino, disponiéndolo y confirmándolo en juicio y en justicia desde ahora y para siempre.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40296"/>
                                        </p:tgtEl>
                                        <p:attrNameLst>
                                          <p:attrName>style.visibility</p:attrName>
                                        </p:attrNameLst>
                                      </p:cBhvr>
                                      <p:to>
                                        <p:strVal val="visible"/>
                                      </p:to>
                                    </p:set>
                                    <p:animEffect transition="in" filter="checkerboard(across)">
                                      <p:cBhvr>
                                        <p:cTn id="7" dur="1000"/>
                                        <p:tgtEl>
                                          <p:spTgt spid="1402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40295"/>
                                        </p:tgtEl>
                                        <p:attrNameLst>
                                          <p:attrName>style.visibility</p:attrName>
                                        </p:attrNameLst>
                                      </p:cBhvr>
                                      <p:to>
                                        <p:strVal val="visible"/>
                                      </p:to>
                                    </p:set>
                                    <p:animEffect transition="in" filter="checkerboard(across)">
                                      <p:cBhvr>
                                        <p:cTn id="12" dur="1000"/>
                                        <p:tgtEl>
                                          <p:spTgt spid="14029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40297"/>
                                        </p:tgtEl>
                                        <p:attrNameLst>
                                          <p:attrName>style.visibility</p:attrName>
                                        </p:attrNameLst>
                                      </p:cBhvr>
                                      <p:to>
                                        <p:strVal val="visible"/>
                                      </p:to>
                                    </p:set>
                                    <p:animEffect transition="in" filter="checkerboard(across)">
                                      <p:cBhvr>
                                        <p:cTn id="17" dur="1000"/>
                                        <p:tgtEl>
                                          <p:spTgt spid="14029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140298"/>
                                        </p:tgtEl>
                                        <p:attrNameLst>
                                          <p:attrName>style.visibility</p:attrName>
                                        </p:attrNameLst>
                                      </p:cBhvr>
                                      <p:to>
                                        <p:strVal val="visible"/>
                                      </p:to>
                                    </p:set>
                                    <p:animEffect transition="in" filter="checkerboard(across)">
                                      <p:cBhvr>
                                        <p:cTn id="22" dur="1000"/>
                                        <p:tgtEl>
                                          <p:spTgt spid="1402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5" grpId="0"/>
      <p:bldP spid="140296" grpId="0"/>
      <p:bldP spid="140297" grpId="0"/>
      <p:bldP spid="140298" grpId="0"/>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1138" name="Picture 2">
            <a:extLst>
              <a:ext uri="{FF2B5EF4-FFF2-40B4-BE49-F238E27FC236}">
                <a16:creationId xmlns:a16="http://schemas.microsoft.com/office/drawing/2014/main" id="{828AB479-BFFD-9A00-00E4-E4E78F070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936578">
            <a:off x="3962401" y="533400"/>
            <a:ext cx="2843213" cy="5638800"/>
          </a:xfrm>
          <a:prstGeom prst="rect">
            <a:avLst/>
          </a:prstGeom>
          <a:noFill/>
          <a:extLst>
            <a:ext uri="{909E8E84-426E-40DD-AFC4-6F175D3DCCD1}">
              <a14:hiddenFill xmlns:a14="http://schemas.microsoft.com/office/drawing/2010/main">
                <a:solidFill>
                  <a:srgbClr val="FFFFFF"/>
                </a:solidFill>
              </a14:hiddenFill>
            </a:ext>
          </a:extLst>
        </p:spPr>
      </p:pic>
      <p:pic>
        <p:nvPicPr>
          <p:cNvPr id="91139" name="Picture 3">
            <a:extLst>
              <a:ext uri="{FF2B5EF4-FFF2-40B4-BE49-F238E27FC236}">
                <a16:creationId xmlns:a16="http://schemas.microsoft.com/office/drawing/2014/main" id="{2C91F122-D083-EB55-C039-18F8AC264C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4063" t="16667" r="6250" b="8333"/>
          <a:stretch>
            <a:fillRect/>
          </a:stretch>
        </p:blipFill>
        <p:spPr bwMode="auto">
          <a:xfrm>
            <a:off x="6096000" y="533401"/>
            <a:ext cx="4038600" cy="2849563"/>
          </a:xfrm>
          <a:prstGeom prst="rect">
            <a:avLst/>
          </a:prstGeom>
          <a:noFill/>
          <a:extLst>
            <a:ext uri="{909E8E84-426E-40DD-AFC4-6F175D3DCCD1}">
              <a14:hiddenFill xmlns:a14="http://schemas.microsoft.com/office/drawing/2010/main">
                <a:solidFill>
                  <a:srgbClr val="FFFFFF"/>
                </a:solidFill>
              </a14:hiddenFill>
            </a:ext>
          </a:extLst>
        </p:spPr>
      </p:pic>
      <p:sp>
        <p:nvSpPr>
          <p:cNvPr id="91140" name="Oval 4">
            <a:extLst>
              <a:ext uri="{FF2B5EF4-FFF2-40B4-BE49-F238E27FC236}">
                <a16:creationId xmlns:a16="http://schemas.microsoft.com/office/drawing/2014/main" id="{4F78A747-AABB-82D2-49D3-78B135B1E923}"/>
              </a:ext>
            </a:extLst>
          </p:cNvPr>
          <p:cNvSpPr>
            <a:spLocks noChangeArrowheads="1"/>
          </p:cNvSpPr>
          <p:nvPr/>
        </p:nvSpPr>
        <p:spPr bwMode="auto">
          <a:xfrm>
            <a:off x="5638800" y="152400"/>
            <a:ext cx="5029200" cy="3886200"/>
          </a:xfrm>
          <a:prstGeom prst="ellipse">
            <a:avLst/>
          </a:prstGeom>
          <a:gradFill rotWithShape="1">
            <a:gsLst>
              <a:gs pos="0">
                <a:srgbClr val="FFFF00">
                  <a:alpha val="48000"/>
                </a:srgbClr>
              </a:gs>
              <a:gs pos="100000">
                <a:srgbClr val="FFFF00">
                  <a:alpha val="48000"/>
                </a:srgbClr>
              </a:gs>
            </a:gsLst>
            <a:lin ang="27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41" name="Line 5">
            <a:extLst>
              <a:ext uri="{FF2B5EF4-FFF2-40B4-BE49-F238E27FC236}">
                <a16:creationId xmlns:a16="http://schemas.microsoft.com/office/drawing/2014/main" id="{0D4E8D0A-8986-C1A6-0944-9FF31286AE80}"/>
              </a:ext>
            </a:extLst>
          </p:cNvPr>
          <p:cNvSpPr>
            <a:spLocks noChangeShapeType="1"/>
          </p:cNvSpPr>
          <p:nvPr/>
        </p:nvSpPr>
        <p:spPr bwMode="auto">
          <a:xfrm flipV="1">
            <a:off x="2667000" y="914400"/>
            <a:ext cx="3505200" cy="2514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142" name="Line 6">
            <a:extLst>
              <a:ext uri="{FF2B5EF4-FFF2-40B4-BE49-F238E27FC236}">
                <a16:creationId xmlns:a16="http://schemas.microsoft.com/office/drawing/2014/main" id="{1D61E530-953A-B0F1-7947-9AC9B4CE276C}"/>
              </a:ext>
            </a:extLst>
          </p:cNvPr>
          <p:cNvSpPr>
            <a:spLocks noChangeShapeType="1"/>
          </p:cNvSpPr>
          <p:nvPr/>
        </p:nvSpPr>
        <p:spPr bwMode="auto">
          <a:xfrm flipV="1">
            <a:off x="2743200" y="1828800"/>
            <a:ext cx="2895600" cy="1828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143" name="Line 7">
            <a:extLst>
              <a:ext uri="{FF2B5EF4-FFF2-40B4-BE49-F238E27FC236}">
                <a16:creationId xmlns:a16="http://schemas.microsoft.com/office/drawing/2014/main" id="{BB675D1D-5CF0-CC04-9415-07E586687194}"/>
              </a:ext>
            </a:extLst>
          </p:cNvPr>
          <p:cNvSpPr>
            <a:spLocks noChangeShapeType="1"/>
          </p:cNvSpPr>
          <p:nvPr/>
        </p:nvSpPr>
        <p:spPr bwMode="auto">
          <a:xfrm flipV="1">
            <a:off x="2895600" y="2438400"/>
            <a:ext cx="27432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144" name="Line 8">
            <a:extLst>
              <a:ext uri="{FF2B5EF4-FFF2-40B4-BE49-F238E27FC236}">
                <a16:creationId xmlns:a16="http://schemas.microsoft.com/office/drawing/2014/main" id="{D0A365BF-A270-2A43-D627-B8632BED0979}"/>
              </a:ext>
            </a:extLst>
          </p:cNvPr>
          <p:cNvSpPr>
            <a:spLocks noChangeShapeType="1"/>
          </p:cNvSpPr>
          <p:nvPr/>
        </p:nvSpPr>
        <p:spPr bwMode="auto">
          <a:xfrm flipV="1">
            <a:off x="5029200" y="2743200"/>
            <a:ext cx="838200" cy="533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145" name="Line 9">
            <a:extLst>
              <a:ext uri="{FF2B5EF4-FFF2-40B4-BE49-F238E27FC236}">
                <a16:creationId xmlns:a16="http://schemas.microsoft.com/office/drawing/2014/main" id="{6C3E0EDF-CE77-6D6E-B6EB-CC0D16E20A82}"/>
              </a:ext>
            </a:extLst>
          </p:cNvPr>
          <p:cNvSpPr>
            <a:spLocks noChangeShapeType="1"/>
          </p:cNvSpPr>
          <p:nvPr/>
        </p:nvSpPr>
        <p:spPr bwMode="auto">
          <a:xfrm flipV="1">
            <a:off x="5181600" y="3352800"/>
            <a:ext cx="1066800" cy="762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146" name="Line 10">
            <a:extLst>
              <a:ext uri="{FF2B5EF4-FFF2-40B4-BE49-F238E27FC236}">
                <a16:creationId xmlns:a16="http://schemas.microsoft.com/office/drawing/2014/main" id="{18E60B2C-6EB4-7D40-6236-4E32C358EF0E}"/>
              </a:ext>
            </a:extLst>
          </p:cNvPr>
          <p:cNvSpPr>
            <a:spLocks noChangeShapeType="1"/>
          </p:cNvSpPr>
          <p:nvPr/>
        </p:nvSpPr>
        <p:spPr bwMode="auto">
          <a:xfrm flipV="1">
            <a:off x="5029200" y="3657600"/>
            <a:ext cx="1676400" cy="990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147" name="Line 11">
            <a:extLst>
              <a:ext uri="{FF2B5EF4-FFF2-40B4-BE49-F238E27FC236}">
                <a16:creationId xmlns:a16="http://schemas.microsoft.com/office/drawing/2014/main" id="{88E54E13-9A21-F759-54D1-D8289624D685}"/>
              </a:ext>
            </a:extLst>
          </p:cNvPr>
          <p:cNvSpPr>
            <a:spLocks noChangeShapeType="1"/>
          </p:cNvSpPr>
          <p:nvPr/>
        </p:nvSpPr>
        <p:spPr bwMode="auto">
          <a:xfrm flipV="1">
            <a:off x="4953000" y="3886200"/>
            <a:ext cx="2209800" cy="1219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148" name="Line 12">
            <a:extLst>
              <a:ext uri="{FF2B5EF4-FFF2-40B4-BE49-F238E27FC236}">
                <a16:creationId xmlns:a16="http://schemas.microsoft.com/office/drawing/2014/main" id="{ADD5FB30-2A53-EDC7-7513-E19203ED4E84}"/>
              </a:ext>
            </a:extLst>
          </p:cNvPr>
          <p:cNvSpPr>
            <a:spLocks noChangeShapeType="1"/>
          </p:cNvSpPr>
          <p:nvPr/>
        </p:nvSpPr>
        <p:spPr bwMode="auto">
          <a:xfrm flipV="1">
            <a:off x="4953000" y="3962400"/>
            <a:ext cx="26670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149" name="Line 13">
            <a:extLst>
              <a:ext uri="{FF2B5EF4-FFF2-40B4-BE49-F238E27FC236}">
                <a16:creationId xmlns:a16="http://schemas.microsoft.com/office/drawing/2014/main" id="{B0722829-DA5D-580D-8847-FB6DE7EF00EA}"/>
              </a:ext>
            </a:extLst>
          </p:cNvPr>
          <p:cNvSpPr>
            <a:spLocks noChangeShapeType="1"/>
          </p:cNvSpPr>
          <p:nvPr/>
        </p:nvSpPr>
        <p:spPr bwMode="auto">
          <a:xfrm flipV="1">
            <a:off x="5029200" y="4038600"/>
            <a:ext cx="3276600" cy="1981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150" name="Line 14">
            <a:extLst>
              <a:ext uri="{FF2B5EF4-FFF2-40B4-BE49-F238E27FC236}">
                <a16:creationId xmlns:a16="http://schemas.microsoft.com/office/drawing/2014/main" id="{B240909A-F65C-B14B-B183-297F44AF678F}"/>
              </a:ext>
            </a:extLst>
          </p:cNvPr>
          <p:cNvSpPr>
            <a:spLocks noChangeShapeType="1"/>
          </p:cNvSpPr>
          <p:nvPr/>
        </p:nvSpPr>
        <p:spPr bwMode="auto">
          <a:xfrm flipV="1">
            <a:off x="5105400" y="3581400"/>
            <a:ext cx="4724400" cy="2667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151" name="Line 15">
            <a:extLst>
              <a:ext uri="{FF2B5EF4-FFF2-40B4-BE49-F238E27FC236}">
                <a16:creationId xmlns:a16="http://schemas.microsoft.com/office/drawing/2014/main" id="{C526E84B-D30C-88AA-AACE-E9401D56AACE}"/>
              </a:ext>
            </a:extLst>
          </p:cNvPr>
          <p:cNvSpPr>
            <a:spLocks noChangeShapeType="1"/>
          </p:cNvSpPr>
          <p:nvPr/>
        </p:nvSpPr>
        <p:spPr bwMode="auto">
          <a:xfrm flipV="1">
            <a:off x="5029200" y="3048000"/>
            <a:ext cx="990600" cy="685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91152" name="Picture 16">
            <a:extLst>
              <a:ext uri="{FF2B5EF4-FFF2-40B4-BE49-F238E27FC236}">
                <a16:creationId xmlns:a16="http://schemas.microsoft.com/office/drawing/2014/main" id="{8184C23B-3B1F-7043-262A-D6D24ECB5DF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1" y="2667000"/>
            <a:ext cx="5006976" cy="4191000"/>
          </a:xfrm>
          <a:prstGeom prst="rect">
            <a:avLst/>
          </a:prstGeom>
          <a:noFill/>
          <a:extLst>
            <a:ext uri="{909E8E84-426E-40DD-AFC4-6F175D3DCCD1}">
              <a14:hiddenFill xmlns:a14="http://schemas.microsoft.com/office/drawing/2010/main">
                <a:solidFill>
                  <a:srgbClr val="FFFFFF"/>
                </a:solidFill>
              </a14:hiddenFill>
            </a:ext>
          </a:extLst>
        </p:spPr>
      </p:pic>
      <p:sp>
        <p:nvSpPr>
          <p:cNvPr id="91153" name="Text Box 17">
            <a:extLst>
              <a:ext uri="{FF2B5EF4-FFF2-40B4-BE49-F238E27FC236}">
                <a16:creationId xmlns:a16="http://schemas.microsoft.com/office/drawing/2014/main" id="{8DFB7965-ABB5-D3A6-B8F4-7C7B57509855}"/>
              </a:ext>
            </a:extLst>
          </p:cNvPr>
          <p:cNvSpPr txBox="1">
            <a:spLocks noChangeArrowheads="1"/>
          </p:cNvSpPr>
          <p:nvPr/>
        </p:nvSpPr>
        <p:spPr bwMode="auto">
          <a:xfrm>
            <a:off x="1314128" y="3941064"/>
            <a:ext cx="3581400" cy="1892826"/>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lnSpc>
                <a:spcPct val="80000"/>
              </a:lnSpc>
            </a:pPr>
            <a:r>
              <a:rPr lang="en-US" altLang="en-US" sz="3600" dirty="0">
                <a:solidFill>
                  <a:schemeClr val="bg1"/>
                </a:solidFill>
              </a:rPr>
              <a:t>2Sam. 7:12-14</a:t>
            </a:r>
          </a:p>
          <a:p>
            <a:pPr algn="ctr">
              <a:lnSpc>
                <a:spcPct val="80000"/>
              </a:lnSpc>
            </a:pPr>
            <a:r>
              <a:rPr lang="en-US" altLang="en-US" sz="3600" dirty="0">
                <a:solidFill>
                  <a:schemeClr val="bg1"/>
                </a:solidFill>
              </a:rPr>
              <a:t>Sal. 2:6-8</a:t>
            </a:r>
          </a:p>
          <a:p>
            <a:pPr algn="ctr">
              <a:lnSpc>
                <a:spcPct val="80000"/>
              </a:lnSpc>
            </a:pPr>
            <a:r>
              <a:rPr lang="en-US" altLang="en-US" sz="3600" dirty="0">
                <a:solidFill>
                  <a:schemeClr val="bg1"/>
                </a:solidFill>
              </a:rPr>
              <a:t>Isa. 7:14</a:t>
            </a:r>
          </a:p>
          <a:p>
            <a:pPr algn="ctr">
              <a:lnSpc>
                <a:spcPct val="80000"/>
              </a:lnSpc>
            </a:pPr>
            <a:r>
              <a:rPr lang="en-US" altLang="en-US" sz="3600" dirty="0">
                <a:solidFill>
                  <a:schemeClr val="bg1"/>
                </a:solidFill>
              </a:rPr>
              <a:t>Isa. 9:6-7</a:t>
            </a:r>
          </a:p>
        </p:txBody>
      </p:sp>
      <p:sp>
        <p:nvSpPr>
          <p:cNvPr id="91154" name="Text Box 18">
            <a:extLst>
              <a:ext uri="{FF2B5EF4-FFF2-40B4-BE49-F238E27FC236}">
                <a16:creationId xmlns:a16="http://schemas.microsoft.com/office/drawing/2014/main" id="{758CEF42-6F5D-75B6-E9C6-344194E070A0}"/>
              </a:ext>
            </a:extLst>
          </p:cNvPr>
          <p:cNvSpPr txBox="1">
            <a:spLocks noChangeArrowheads="1"/>
          </p:cNvSpPr>
          <p:nvPr/>
        </p:nvSpPr>
        <p:spPr bwMode="auto">
          <a:xfrm>
            <a:off x="5943600" y="0"/>
            <a:ext cx="4724400" cy="641350"/>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3600">
                <a:solidFill>
                  <a:srgbClr val="FFCC00"/>
                </a:solidFill>
                <a:latin typeface="Ravie" panose="04040805050809020602" pitchFamily="82" charset="0"/>
              </a:rPr>
              <a:t>Iluminando</a:t>
            </a:r>
          </a:p>
        </p:txBody>
      </p:sp>
      <p:sp>
        <p:nvSpPr>
          <p:cNvPr id="91156" name="Text Box 20">
            <a:extLst>
              <a:ext uri="{FF2B5EF4-FFF2-40B4-BE49-F238E27FC236}">
                <a16:creationId xmlns:a16="http://schemas.microsoft.com/office/drawing/2014/main" id="{32C78804-8AC9-48F1-CEDD-488920627FBC}"/>
              </a:ext>
            </a:extLst>
          </p:cNvPr>
          <p:cNvSpPr txBox="1">
            <a:spLocks noChangeArrowheads="1"/>
          </p:cNvSpPr>
          <p:nvPr/>
        </p:nvSpPr>
        <p:spPr bwMode="auto">
          <a:xfrm>
            <a:off x="6477000" y="762001"/>
            <a:ext cx="3429000" cy="2323713"/>
          </a:xfrm>
          <a:prstGeom prst="rect">
            <a:avLst/>
          </a:prstGeom>
          <a:noFill/>
          <a:ln>
            <a:noFill/>
          </a:ln>
          <a:effectLst>
            <a:outerShdw dist="28398" dir="3806097" algn="ctr" rotWithShape="0">
              <a:srgbClr val="993300"/>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lnSpc>
                <a:spcPct val="90000"/>
              </a:lnSpc>
            </a:pPr>
            <a:r>
              <a:rPr lang="en-US" altLang="en-US" sz="4000"/>
              <a:t>Lc.1:31-33</a:t>
            </a:r>
          </a:p>
          <a:p>
            <a:pPr algn="ctr">
              <a:lnSpc>
                <a:spcPct val="90000"/>
              </a:lnSpc>
            </a:pPr>
            <a:r>
              <a:rPr lang="en-US" altLang="en-US" sz="4000"/>
              <a:t>Hech 13:32-33</a:t>
            </a:r>
          </a:p>
          <a:p>
            <a:pPr algn="ctr">
              <a:lnSpc>
                <a:spcPct val="90000"/>
              </a:lnSpc>
            </a:pPr>
            <a:r>
              <a:rPr lang="en-US" altLang="en-US" sz="4000"/>
              <a:t>Rom.1:1-4</a:t>
            </a:r>
          </a:p>
          <a:p>
            <a:pPr algn="ctr">
              <a:lnSpc>
                <a:spcPct val="90000"/>
              </a:lnSpc>
            </a:pPr>
            <a:r>
              <a:rPr lang="en-US" altLang="en-US" sz="4000"/>
              <a:t>Heb.1:5</a:t>
            </a:r>
          </a:p>
        </p:txBody>
      </p:sp>
      <p:sp>
        <p:nvSpPr>
          <p:cNvPr id="91158" name="Rectangle 22">
            <a:extLst>
              <a:ext uri="{FF2B5EF4-FFF2-40B4-BE49-F238E27FC236}">
                <a16:creationId xmlns:a16="http://schemas.microsoft.com/office/drawing/2014/main" id="{4B3EB6AD-04BD-6668-EE99-C4EF3F90F082}"/>
              </a:ext>
            </a:extLst>
          </p:cNvPr>
          <p:cNvSpPr>
            <a:spLocks noChangeArrowheads="1"/>
          </p:cNvSpPr>
          <p:nvPr/>
        </p:nvSpPr>
        <p:spPr bwMode="auto">
          <a:xfrm rot="21127898">
            <a:off x="6612371" y="4393520"/>
            <a:ext cx="5295474" cy="208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Tales textos son puntos de referencia para mostrarnos ambos el alcance del A.T. y el diseño de Dios, desde el principio, para traer la salvación a través de Jesús.</a:t>
            </a:r>
            <a:endPar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86991804"/>
      </p:ext>
    </p:extLst>
  </p:cSld>
  <p:clrMapOvr>
    <a:masterClrMapping/>
  </p:clrMapOvr>
  <p:transition spd="slow">
    <p:randomBar dir="vert"/>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9330" name="Picture 2">
            <a:extLst>
              <a:ext uri="{FF2B5EF4-FFF2-40B4-BE49-F238E27FC236}">
                <a16:creationId xmlns:a16="http://schemas.microsoft.com/office/drawing/2014/main" id="{1156806C-EA68-E8B4-8790-CA2F0502C5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936578">
            <a:off x="3962401" y="533400"/>
            <a:ext cx="2843213" cy="5638800"/>
          </a:xfrm>
          <a:prstGeom prst="rect">
            <a:avLst/>
          </a:prstGeom>
          <a:noFill/>
          <a:extLst>
            <a:ext uri="{909E8E84-426E-40DD-AFC4-6F175D3DCCD1}">
              <a14:hiddenFill xmlns:a14="http://schemas.microsoft.com/office/drawing/2010/main">
                <a:solidFill>
                  <a:srgbClr val="FFFFFF"/>
                </a:solidFill>
              </a14:hiddenFill>
            </a:ext>
          </a:extLst>
        </p:spPr>
      </p:pic>
      <p:pic>
        <p:nvPicPr>
          <p:cNvPr id="99331" name="Picture 3">
            <a:extLst>
              <a:ext uri="{FF2B5EF4-FFF2-40B4-BE49-F238E27FC236}">
                <a16:creationId xmlns:a16="http://schemas.microsoft.com/office/drawing/2014/main" id="{A7B14AEF-C62C-81F4-F68F-C24D392F18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4063" t="16667" r="6250" b="8333"/>
          <a:stretch>
            <a:fillRect/>
          </a:stretch>
        </p:blipFill>
        <p:spPr bwMode="auto">
          <a:xfrm>
            <a:off x="6096000" y="533401"/>
            <a:ext cx="4038600" cy="2849563"/>
          </a:xfrm>
          <a:prstGeom prst="rect">
            <a:avLst/>
          </a:prstGeom>
          <a:noFill/>
          <a:extLst>
            <a:ext uri="{909E8E84-426E-40DD-AFC4-6F175D3DCCD1}">
              <a14:hiddenFill xmlns:a14="http://schemas.microsoft.com/office/drawing/2010/main">
                <a:solidFill>
                  <a:srgbClr val="FFFFFF"/>
                </a:solidFill>
              </a14:hiddenFill>
            </a:ext>
          </a:extLst>
        </p:spPr>
      </p:pic>
      <p:sp>
        <p:nvSpPr>
          <p:cNvPr id="99332" name="Oval 4">
            <a:extLst>
              <a:ext uri="{FF2B5EF4-FFF2-40B4-BE49-F238E27FC236}">
                <a16:creationId xmlns:a16="http://schemas.microsoft.com/office/drawing/2014/main" id="{4E132C9D-2EC8-1A7F-7B28-AEE848159FD3}"/>
              </a:ext>
            </a:extLst>
          </p:cNvPr>
          <p:cNvSpPr>
            <a:spLocks noChangeArrowheads="1"/>
          </p:cNvSpPr>
          <p:nvPr/>
        </p:nvSpPr>
        <p:spPr bwMode="auto">
          <a:xfrm>
            <a:off x="5638800" y="152400"/>
            <a:ext cx="5029200" cy="3886200"/>
          </a:xfrm>
          <a:prstGeom prst="ellipse">
            <a:avLst/>
          </a:prstGeom>
          <a:gradFill rotWithShape="1">
            <a:gsLst>
              <a:gs pos="0">
                <a:srgbClr val="FFFF00">
                  <a:alpha val="48000"/>
                </a:srgbClr>
              </a:gs>
              <a:gs pos="100000">
                <a:srgbClr val="FFFF00">
                  <a:alpha val="48000"/>
                </a:srgbClr>
              </a:gs>
            </a:gsLst>
            <a:lin ang="27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333" name="Line 5">
            <a:extLst>
              <a:ext uri="{FF2B5EF4-FFF2-40B4-BE49-F238E27FC236}">
                <a16:creationId xmlns:a16="http://schemas.microsoft.com/office/drawing/2014/main" id="{FF470FA0-DA59-4BCD-9A21-E00A5A6F2FFF}"/>
              </a:ext>
            </a:extLst>
          </p:cNvPr>
          <p:cNvSpPr>
            <a:spLocks noChangeShapeType="1"/>
          </p:cNvSpPr>
          <p:nvPr/>
        </p:nvSpPr>
        <p:spPr bwMode="auto">
          <a:xfrm flipV="1">
            <a:off x="2667000" y="914400"/>
            <a:ext cx="3505200" cy="2514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34" name="Line 6">
            <a:extLst>
              <a:ext uri="{FF2B5EF4-FFF2-40B4-BE49-F238E27FC236}">
                <a16:creationId xmlns:a16="http://schemas.microsoft.com/office/drawing/2014/main" id="{C7B458CF-354B-69D8-3BFC-71C971608602}"/>
              </a:ext>
            </a:extLst>
          </p:cNvPr>
          <p:cNvSpPr>
            <a:spLocks noChangeShapeType="1"/>
          </p:cNvSpPr>
          <p:nvPr/>
        </p:nvSpPr>
        <p:spPr bwMode="auto">
          <a:xfrm flipV="1">
            <a:off x="2743200" y="1828800"/>
            <a:ext cx="2895600" cy="1828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35" name="Line 7">
            <a:extLst>
              <a:ext uri="{FF2B5EF4-FFF2-40B4-BE49-F238E27FC236}">
                <a16:creationId xmlns:a16="http://schemas.microsoft.com/office/drawing/2014/main" id="{DB7EDCED-0FA7-58B9-D090-553D6C68DED7}"/>
              </a:ext>
            </a:extLst>
          </p:cNvPr>
          <p:cNvSpPr>
            <a:spLocks noChangeShapeType="1"/>
          </p:cNvSpPr>
          <p:nvPr/>
        </p:nvSpPr>
        <p:spPr bwMode="auto">
          <a:xfrm flipV="1">
            <a:off x="2895600" y="2438400"/>
            <a:ext cx="27432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36" name="Line 8">
            <a:extLst>
              <a:ext uri="{FF2B5EF4-FFF2-40B4-BE49-F238E27FC236}">
                <a16:creationId xmlns:a16="http://schemas.microsoft.com/office/drawing/2014/main" id="{C13F0B87-01FC-5FF1-A7B9-E53A530734F9}"/>
              </a:ext>
            </a:extLst>
          </p:cNvPr>
          <p:cNvSpPr>
            <a:spLocks noChangeShapeType="1"/>
          </p:cNvSpPr>
          <p:nvPr/>
        </p:nvSpPr>
        <p:spPr bwMode="auto">
          <a:xfrm flipV="1">
            <a:off x="5029200" y="2743200"/>
            <a:ext cx="838200" cy="533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37" name="Line 9">
            <a:extLst>
              <a:ext uri="{FF2B5EF4-FFF2-40B4-BE49-F238E27FC236}">
                <a16:creationId xmlns:a16="http://schemas.microsoft.com/office/drawing/2014/main" id="{E2FBBE3B-C728-A8DF-9E5D-1F815FF7CE3B}"/>
              </a:ext>
            </a:extLst>
          </p:cNvPr>
          <p:cNvSpPr>
            <a:spLocks noChangeShapeType="1"/>
          </p:cNvSpPr>
          <p:nvPr/>
        </p:nvSpPr>
        <p:spPr bwMode="auto">
          <a:xfrm flipV="1">
            <a:off x="5181600" y="3352800"/>
            <a:ext cx="1066800" cy="762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38" name="Line 10">
            <a:extLst>
              <a:ext uri="{FF2B5EF4-FFF2-40B4-BE49-F238E27FC236}">
                <a16:creationId xmlns:a16="http://schemas.microsoft.com/office/drawing/2014/main" id="{3C6FEABF-E37E-B0B2-B06E-D805D0BE3917}"/>
              </a:ext>
            </a:extLst>
          </p:cNvPr>
          <p:cNvSpPr>
            <a:spLocks noChangeShapeType="1"/>
          </p:cNvSpPr>
          <p:nvPr/>
        </p:nvSpPr>
        <p:spPr bwMode="auto">
          <a:xfrm flipV="1">
            <a:off x="5029200" y="3657600"/>
            <a:ext cx="1676400" cy="990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39" name="Line 11">
            <a:extLst>
              <a:ext uri="{FF2B5EF4-FFF2-40B4-BE49-F238E27FC236}">
                <a16:creationId xmlns:a16="http://schemas.microsoft.com/office/drawing/2014/main" id="{B5EA6EC5-3212-DF9A-2445-140A142E5E9D}"/>
              </a:ext>
            </a:extLst>
          </p:cNvPr>
          <p:cNvSpPr>
            <a:spLocks noChangeShapeType="1"/>
          </p:cNvSpPr>
          <p:nvPr/>
        </p:nvSpPr>
        <p:spPr bwMode="auto">
          <a:xfrm flipV="1">
            <a:off x="4953000" y="3886200"/>
            <a:ext cx="2209800" cy="1219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40" name="Line 12">
            <a:extLst>
              <a:ext uri="{FF2B5EF4-FFF2-40B4-BE49-F238E27FC236}">
                <a16:creationId xmlns:a16="http://schemas.microsoft.com/office/drawing/2014/main" id="{0A28FF90-C691-ECBA-765B-226C7BC09090}"/>
              </a:ext>
            </a:extLst>
          </p:cNvPr>
          <p:cNvSpPr>
            <a:spLocks noChangeShapeType="1"/>
          </p:cNvSpPr>
          <p:nvPr/>
        </p:nvSpPr>
        <p:spPr bwMode="auto">
          <a:xfrm flipV="1">
            <a:off x="4953000" y="3962400"/>
            <a:ext cx="26670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41" name="Line 13">
            <a:extLst>
              <a:ext uri="{FF2B5EF4-FFF2-40B4-BE49-F238E27FC236}">
                <a16:creationId xmlns:a16="http://schemas.microsoft.com/office/drawing/2014/main" id="{7E3790A3-5957-0E7B-B13F-4839B57ED9C0}"/>
              </a:ext>
            </a:extLst>
          </p:cNvPr>
          <p:cNvSpPr>
            <a:spLocks noChangeShapeType="1"/>
          </p:cNvSpPr>
          <p:nvPr/>
        </p:nvSpPr>
        <p:spPr bwMode="auto">
          <a:xfrm flipV="1">
            <a:off x="5029200" y="4038600"/>
            <a:ext cx="3276600" cy="1981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42" name="Line 14">
            <a:extLst>
              <a:ext uri="{FF2B5EF4-FFF2-40B4-BE49-F238E27FC236}">
                <a16:creationId xmlns:a16="http://schemas.microsoft.com/office/drawing/2014/main" id="{4E1591E3-5F37-F838-A1C1-04DEAE244D9C}"/>
              </a:ext>
            </a:extLst>
          </p:cNvPr>
          <p:cNvSpPr>
            <a:spLocks noChangeShapeType="1"/>
          </p:cNvSpPr>
          <p:nvPr/>
        </p:nvSpPr>
        <p:spPr bwMode="auto">
          <a:xfrm flipV="1">
            <a:off x="5105400" y="3581400"/>
            <a:ext cx="4724400" cy="2667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43" name="Line 15">
            <a:extLst>
              <a:ext uri="{FF2B5EF4-FFF2-40B4-BE49-F238E27FC236}">
                <a16:creationId xmlns:a16="http://schemas.microsoft.com/office/drawing/2014/main" id="{58F667E1-A2CF-37E6-AFA9-888191ED4E07}"/>
              </a:ext>
            </a:extLst>
          </p:cNvPr>
          <p:cNvSpPr>
            <a:spLocks noChangeShapeType="1"/>
          </p:cNvSpPr>
          <p:nvPr/>
        </p:nvSpPr>
        <p:spPr bwMode="auto">
          <a:xfrm flipV="1">
            <a:off x="5029200" y="3048000"/>
            <a:ext cx="990600" cy="685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99344" name="Picture 16">
            <a:extLst>
              <a:ext uri="{FF2B5EF4-FFF2-40B4-BE49-F238E27FC236}">
                <a16:creationId xmlns:a16="http://schemas.microsoft.com/office/drawing/2014/main" id="{916E81A0-4319-6C75-0437-95BA1EEC7E0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1" y="2895600"/>
            <a:ext cx="3711575" cy="3962400"/>
          </a:xfrm>
          <a:prstGeom prst="rect">
            <a:avLst/>
          </a:prstGeom>
          <a:noFill/>
          <a:extLst>
            <a:ext uri="{909E8E84-426E-40DD-AFC4-6F175D3DCCD1}">
              <a14:hiddenFill xmlns:a14="http://schemas.microsoft.com/office/drawing/2010/main">
                <a:solidFill>
                  <a:srgbClr val="FFFFFF"/>
                </a:solidFill>
              </a14:hiddenFill>
            </a:ext>
          </a:extLst>
        </p:spPr>
      </p:pic>
      <p:sp>
        <p:nvSpPr>
          <p:cNvPr id="99345" name="Text Box 17">
            <a:extLst>
              <a:ext uri="{FF2B5EF4-FFF2-40B4-BE49-F238E27FC236}">
                <a16:creationId xmlns:a16="http://schemas.microsoft.com/office/drawing/2014/main" id="{0D5CAFB8-1FEC-5C95-78DC-42825AA4847F}"/>
              </a:ext>
            </a:extLst>
          </p:cNvPr>
          <p:cNvSpPr txBox="1">
            <a:spLocks noChangeArrowheads="1"/>
          </p:cNvSpPr>
          <p:nvPr/>
        </p:nvSpPr>
        <p:spPr bwMode="auto">
          <a:xfrm>
            <a:off x="2895601" y="3983038"/>
            <a:ext cx="1839913" cy="519112"/>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en-US" altLang="en-US" sz="2800" dirty="0" err="1">
                <a:solidFill>
                  <a:schemeClr val="bg1"/>
                </a:solidFill>
                <a:latin typeface="Ravie" panose="04040805050809020602" pitchFamily="82" charset="0"/>
              </a:rPr>
              <a:t>Textos</a:t>
            </a:r>
            <a:endParaRPr lang="en-US" altLang="en-US" sz="2800" dirty="0">
              <a:solidFill>
                <a:schemeClr val="bg1"/>
              </a:solidFill>
              <a:latin typeface="Ravie" panose="04040805050809020602" pitchFamily="82" charset="0"/>
            </a:endParaRPr>
          </a:p>
        </p:txBody>
      </p:sp>
      <p:sp>
        <p:nvSpPr>
          <p:cNvPr id="99346" name="Text Box 18">
            <a:extLst>
              <a:ext uri="{FF2B5EF4-FFF2-40B4-BE49-F238E27FC236}">
                <a16:creationId xmlns:a16="http://schemas.microsoft.com/office/drawing/2014/main" id="{25CBDCE4-1375-D644-C165-40BF5E8CCDC3}"/>
              </a:ext>
            </a:extLst>
          </p:cNvPr>
          <p:cNvSpPr txBox="1">
            <a:spLocks noChangeArrowheads="1"/>
          </p:cNvSpPr>
          <p:nvPr/>
        </p:nvSpPr>
        <p:spPr bwMode="auto">
          <a:xfrm>
            <a:off x="1524000" y="4419600"/>
            <a:ext cx="4038600" cy="946150"/>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2800" dirty="0">
                <a:solidFill>
                  <a:schemeClr val="bg1"/>
                </a:solidFill>
                <a:latin typeface="Ravie" panose="04040805050809020602" pitchFamily="82" charset="0"/>
              </a:rPr>
              <a:t>Claves del</a:t>
            </a:r>
          </a:p>
          <a:p>
            <a:pPr algn="ctr"/>
            <a:r>
              <a:rPr lang="en-US" altLang="en-US" sz="2800" dirty="0" err="1">
                <a:solidFill>
                  <a:schemeClr val="bg1"/>
                </a:solidFill>
                <a:latin typeface="Ravie" panose="04040805050809020602" pitchFamily="82" charset="0"/>
              </a:rPr>
              <a:t>Antiguo</a:t>
            </a:r>
            <a:endParaRPr lang="en-US" altLang="en-US" sz="2800" dirty="0">
              <a:solidFill>
                <a:schemeClr val="bg1"/>
              </a:solidFill>
              <a:latin typeface="Ravie" panose="04040805050809020602" pitchFamily="82" charset="0"/>
            </a:endParaRPr>
          </a:p>
        </p:txBody>
      </p:sp>
      <p:sp>
        <p:nvSpPr>
          <p:cNvPr id="99347" name="Text Box 19">
            <a:extLst>
              <a:ext uri="{FF2B5EF4-FFF2-40B4-BE49-F238E27FC236}">
                <a16:creationId xmlns:a16="http://schemas.microsoft.com/office/drawing/2014/main" id="{E20BBCF6-7F32-FECC-5016-F599264DBFE5}"/>
              </a:ext>
            </a:extLst>
          </p:cNvPr>
          <p:cNvSpPr txBox="1">
            <a:spLocks noChangeArrowheads="1"/>
          </p:cNvSpPr>
          <p:nvPr/>
        </p:nvSpPr>
        <p:spPr bwMode="auto">
          <a:xfrm>
            <a:off x="1752600" y="5410201"/>
            <a:ext cx="3124200" cy="519113"/>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altLang="en-US" sz="2800" dirty="0" err="1">
                <a:solidFill>
                  <a:schemeClr val="bg1"/>
                </a:solidFill>
                <a:latin typeface="Ravie" panose="04040805050809020602" pitchFamily="82" charset="0"/>
              </a:rPr>
              <a:t>Testamento</a:t>
            </a:r>
            <a:endParaRPr lang="en-US" altLang="en-US" sz="2800" dirty="0">
              <a:solidFill>
                <a:schemeClr val="bg1"/>
              </a:solidFill>
              <a:latin typeface="Ravie" panose="04040805050809020602" pitchFamily="82" charset="0"/>
            </a:endParaRPr>
          </a:p>
        </p:txBody>
      </p:sp>
      <p:sp>
        <p:nvSpPr>
          <p:cNvPr id="99348" name="Text Box 20">
            <a:extLst>
              <a:ext uri="{FF2B5EF4-FFF2-40B4-BE49-F238E27FC236}">
                <a16:creationId xmlns:a16="http://schemas.microsoft.com/office/drawing/2014/main" id="{D7DDD9D8-0115-31C4-3D8E-3C28A63057D6}"/>
              </a:ext>
            </a:extLst>
          </p:cNvPr>
          <p:cNvSpPr txBox="1">
            <a:spLocks noChangeArrowheads="1"/>
          </p:cNvSpPr>
          <p:nvPr/>
        </p:nvSpPr>
        <p:spPr bwMode="auto">
          <a:xfrm>
            <a:off x="5943600" y="0"/>
            <a:ext cx="4724400" cy="641350"/>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3600" dirty="0">
                <a:solidFill>
                  <a:srgbClr val="FFCC00"/>
                </a:solidFill>
                <a:latin typeface="Ravie" panose="04040805050809020602" pitchFamily="82" charset="0"/>
              </a:rPr>
              <a:t>Que </a:t>
            </a:r>
            <a:r>
              <a:rPr lang="en-US" altLang="en-US" sz="3600" dirty="0" err="1">
                <a:solidFill>
                  <a:srgbClr val="FFCC00"/>
                </a:solidFill>
                <a:latin typeface="Ravie" panose="04040805050809020602" pitchFamily="82" charset="0"/>
              </a:rPr>
              <a:t>Iluminan</a:t>
            </a:r>
            <a:endParaRPr lang="en-US" altLang="en-US" sz="3600" dirty="0">
              <a:solidFill>
                <a:srgbClr val="FFCC00"/>
              </a:solidFill>
              <a:latin typeface="Ravie" panose="04040805050809020602" pitchFamily="82" charset="0"/>
            </a:endParaRPr>
          </a:p>
        </p:txBody>
      </p:sp>
      <p:sp>
        <p:nvSpPr>
          <p:cNvPr id="99349" name="Text Box 21">
            <a:extLst>
              <a:ext uri="{FF2B5EF4-FFF2-40B4-BE49-F238E27FC236}">
                <a16:creationId xmlns:a16="http://schemas.microsoft.com/office/drawing/2014/main" id="{26AEAE8F-1EBE-ECC7-5201-F37B40209810}"/>
              </a:ext>
            </a:extLst>
          </p:cNvPr>
          <p:cNvSpPr txBox="1">
            <a:spLocks noChangeArrowheads="1"/>
          </p:cNvSpPr>
          <p:nvPr/>
        </p:nvSpPr>
        <p:spPr bwMode="auto">
          <a:xfrm>
            <a:off x="5943600" y="762001"/>
            <a:ext cx="4724400" cy="701675"/>
          </a:xfrm>
          <a:prstGeom prst="rect">
            <a:avLst/>
          </a:prstGeom>
          <a:noFill/>
          <a:ln>
            <a:noFill/>
          </a:ln>
          <a:effectLst>
            <a:outerShdw dist="53882" dir="2700000" algn="ctr" rotWithShape="0">
              <a:srgbClr val="FFCC00"/>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4000">
                <a:solidFill>
                  <a:srgbClr val="993300"/>
                </a:solidFill>
                <a:latin typeface="Ravie" panose="04040805050809020602" pitchFamily="82" charset="0"/>
              </a:rPr>
              <a:t>el</a:t>
            </a:r>
          </a:p>
        </p:txBody>
      </p:sp>
      <p:sp>
        <p:nvSpPr>
          <p:cNvPr id="99350" name="Text Box 22">
            <a:extLst>
              <a:ext uri="{FF2B5EF4-FFF2-40B4-BE49-F238E27FC236}">
                <a16:creationId xmlns:a16="http://schemas.microsoft.com/office/drawing/2014/main" id="{2E192C7F-2C41-EF5D-75AE-7F6D08D2BDFE}"/>
              </a:ext>
            </a:extLst>
          </p:cNvPr>
          <p:cNvSpPr txBox="1">
            <a:spLocks noChangeArrowheads="1"/>
          </p:cNvSpPr>
          <p:nvPr/>
        </p:nvSpPr>
        <p:spPr bwMode="auto">
          <a:xfrm>
            <a:off x="5943600" y="1524001"/>
            <a:ext cx="4724400" cy="701675"/>
          </a:xfrm>
          <a:prstGeom prst="rect">
            <a:avLst/>
          </a:prstGeom>
          <a:noFill/>
          <a:ln>
            <a:noFill/>
          </a:ln>
          <a:effectLst>
            <a:outerShdw dist="53882" dir="2700000" algn="ctr" rotWithShape="0">
              <a:srgbClr val="FFCC00"/>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4000" dirty="0">
                <a:solidFill>
                  <a:srgbClr val="993300"/>
                </a:solidFill>
                <a:latin typeface="Ravie" panose="04040805050809020602" pitchFamily="82" charset="0"/>
              </a:rPr>
              <a:t>Nuevo</a:t>
            </a:r>
          </a:p>
        </p:txBody>
      </p:sp>
      <p:sp>
        <p:nvSpPr>
          <p:cNvPr id="99351" name="Text Box 23">
            <a:extLst>
              <a:ext uri="{FF2B5EF4-FFF2-40B4-BE49-F238E27FC236}">
                <a16:creationId xmlns:a16="http://schemas.microsoft.com/office/drawing/2014/main" id="{920D1CF7-1C21-3965-4E2A-288370F9DAD4}"/>
              </a:ext>
            </a:extLst>
          </p:cNvPr>
          <p:cNvSpPr txBox="1">
            <a:spLocks noChangeArrowheads="1"/>
          </p:cNvSpPr>
          <p:nvPr/>
        </p:nvSpPr>
        <p:spPr bwMode="auto">
          <a:xfrm>
            <a:off x="5943600" y="2286001"/>
            <a:ext cx="4724400" cy="701675"/>
          </a:xfrm>
          <a:prstGeom prst="rect">
            <a:avLst/>
          </a:prstGeom>
          <a:noFill/>
          <a:ln>
            <a:noFill/>
          </a:ln>
          <a:effectLst>
            <a:outerShdw dist="53882" dir="2700000" algn="ctr" rotWithShape="0">
              <a:srgbClr val="FFCC00"/>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4000" dirty="0" err="1">
                <a:solidFill>
                  <a:srgbClr val="993300"/>
                </a:solidFill>
                <a:latin typeface="Ravie" panose="04040805050809020602" pitchFamily="82" charset="0"/>
              </a:rPr>
              <a:t>Pacto</a:t>
            </a:r>
            <a:endParaRPr lang="en-US" altLang="en-US" sz="4000" dirty="0">
              <a:solidFill>
                <a:srgbClr val="993300"/>
              </a:solidFill>
              <a:latin typeface="Ravie" panose="04040805050809020602" pitchFamily="82" charset="0"/>
            </a:endParaRPr>
          </a:p>
        </p:txBody>
      </p:sp>
      <p:sp>
        <p:nvSpPr>
          <p:cNvPr id="99352" name="Rectangle 24">
            <a:extLst>
              <a:ext uri="{FF2B5EF4-FFF2-40B4-BE49-F238E27FC236}">
                <a16:creationId xmlns:a16="http://schemas.microsoft.com/office/drawing/2014/main" id="{FA9F5E31-70CF-4D0E-5772-5A3A0F607AED}"/>
              </a:ext>
            </a:extLst>
          </p:cNvPr>
          <p:cNvSpPr>
            <a:spLocks noChangeArrowheads="1"/>
          </p:cNvSpPr>
          <p:nvPr/>
        </p:nvSpPr>
        <p:spPr bwMode="auto">
          <a:xfrm rot="21131061">
            <a:off x="45603" y="288845"/>
            <a:ext cx="4693397"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dándonos a conocer el misterio de su voluntad, según su beneplácito, el cual se había propuesto en sí mismo, de reunir todas las cosas en Cristo</a:t>
            </a:r>
          </a:p>
        </p:txBody>
      </p:sp>
      <p:sp>
        <p:nvSpPr>
          <p:cNvPr id="99353" name="Rectangle 25">
            <a:extLst>
              <a:ext uri="{FF2B5EF4-FFF2-40B4-BE49-F238E27FC236}">
                <a16:creationId xmlns:a16="http://schemas.microsoft.com/office/drawing/2014/main" id="{ABD06FC8-4AC8-9728-9408-DCDB022BE176}"/>
              </a:ext>
            </a:extLst>
          </p:cNvPr>
          <p:cNvSpPr>
            <a:spLocks noChangeArrowheads="1"/>
          </p:cNvSpPr>
          <p:nvPr/>
        </p:nvSpPr>
        <p:spPr bwMode="auto">
          <a:xfrm rot="21127898">
            <a:off x="6241200" y="3996059"/>
            <a:ext cx="5779105"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en la dispensación del cumplimiento de los tiempos, así las que están en los cielos, como las que están en la tierra. </a:t>
            </a:r>
            <a:endPar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Ef 1:9-10</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37" fill="hold" grpId="1" nodeType="clickEffect">
                                  <p:stCondLst>
                                    <p:cond delay="0"/>
                                  </p:stCondLst>
                                  <p:childTnLst>
                                    <p:set>
                                      <p:cBhvr>
                                        <p:cTn id="6" dur="1" fill="hold">
                                          <p:stCondLst>
                                            <p:cond delay="0"/>
                                          </p:stCondLst>
                                        </p:cTn>
                                        <p:tgtEl>
                                          <p:spTgt spid="99353"/>
                                        </p:tgtEl>
                                        <p:attrNameLst>
                                          <p:attrName>style.visibility</p:attrName>
                                        </p:attrNameLst>
                                      </p:cBhvr>
                                      <p:to>
                                        <p:strVal val="visible"/>
                                      </p:to>
                                    </p:set>
                                    <p:animEffect transition="in" filter="barn(outVertical)">
                                      <p:cBhvr>
                                        <p:cTn id="7" dur="1000"/>
                                        <p:tgtEl>
                                          <p:spTgt spid="99353"/>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288" fill="hold" grpId="1" nodeType="clickEffect">
                                  <p:stCondLst>
                                    <p:cond delay="0"/>
                                  </p:stCondLst>
                                  <p:childTnLst>
                                    <p:set>
                                      <p:cBhvr>
                                        <p:cTn id="11" dur="1" fill="hold">
                                          <p:stCondLst>
                                            <p:cond delay="0"/>
                                          </p:stCondLst>
                                        </p:cTn>
                                        <p:tgtEl>
                                          <p:spTgt spid="99345"/>
                                        </p:tgtEl>
                                        <p:attrNameLst>
                                          <p:attrName>style.visibility</p:attrName>
                                        </p:attrNameLst>
                                      </p:cBhvr>
                                      <p:to>
                                        <p:strVal val="visible"/>
                                      </p:to>
                                    </p:set>
                                    <p:anim calcmode="lin" valueType="num">
                                      <p:cBhvr>
                                        <p:cTn id="12" dur="1000" fill="hold"/>
                                        <p:tgtEl>
                                          <p:spTgt spid="99345"/>
                                        </p:tgtEl>
                                        <p:attrNameLst>
                                          <p:attrName>ppt_w</p:attrName>
                                        </p:attrNameLst>
                                      </p:cBhvr>
                                      <p:tavLst>
                                        <p:tav tm="0">
                                          <p:val>
                                            <p:strVal val="4/3*#ppt_w"/>
                                          </p:val>
                                        </p:tav>
                                        <p:tav tm="100000">
                                          <p:val>
                                            <p:strVal val="#ppt_w"/>
                                          </p:val>
                                        </p:tav>
                                      </p:tavLst>
                                    </p:anim>
                                    <p:anim calcmode="lin" valueType="num">
                                      <p:cBhvr>
                                        <p:cTn id="13" dur="1000" fill="hold"/>
                                        <p:tgtEl>
                                          <p:spTgt spid="99345"/>
                                        </p:tgtEl>
                                        <p:attrNameLst>
                                          <p:attrName>ppt_h</p:attrName>
                                        </p:attrNameLst>
                                      </p:cBhvr>
                                      <p:tavLst>
                                        <p:tav tm="0">
                                          <p:val>
                                            <p:strVal val="4/3*#ppt_h"/>
                                          </p:val>
                                        </p:tav>
                                        <p:tav tm="100000">
                                          <p:val>
                                            <p:strVal val="#ppt_h"/>
                                          </p:val>
                                        </p:tav>
                                      </p:tavLst>
                                    </p:anim>
                                  </p:childTnLst>
                                </p:cTn>
                              </p:par>
                              <p:par>
                                <p:cTn id="14" presetID="23" presetClass="entr" presetSubtype="288" fill="hold" grpId="1" nodeType="withEffect">
                                  <p:stCondLst>
                                    <p:cond delay="0"/>
                                  </p:stCondLst>
                                  <p:childTnLst>
                                    <p:set>
                                      <p:cBhvr>
                                        <p:cTn id="15" dur="1" fill="hold">
                                          <p:stCondLst>
                                            <p:cond delay="0"/>
                                          </p:stCondLst>
                                        </p:cTn>
                                        <p:tgtEl>
                                          <p:spTgt spid="99346"/>
                                        </p:tgtEl>
                                        <p:attrNameLst>
                                          <p:attrName>style.visibility</p:attrName>
                                        </p:attrNameLst>
                                      </p:cBhvr>
                                      <p:to>
                                        <p:strVal val="visible"/>
                                      </p:to>
                                    </p:set>
                                    <p:anim calcmode="lin" valueType="num">
                                      <p:cBhvr>
                                        <p:cTn id="16" dur="1000" fill="hold"/>
                                        <p:tgtEl>
                                          <p:spTgt spid="99346"/>
                                        </p:tgtEl>
                                        <p:attrNameLst>
                                          <p:attrName>ppt_w</p:attrName>
                                        </p:attrNameLst>
                                      </p:cBhvr>
                                      <p:tavLst>
                                        <p:tav tm="0">
                                          <p:val>
                                            <p:strVal val="4/3*#ppt_w"/>
                                          </p:val>
                                        </p:tav>
                                        <p:tav tm="100000">
                                          <p:val>
                                            <p:strVal val="#ppt_w"/>
                                          </p:val>
                                        </p:tav>
                                      </p:tavLst>
                                    </p:anim>
                                    <p:anim calcmode="lin" valueType="num">
                                      <p:cBhvr>
                                        <p:cTn id="17" dur="1000" fill="hold"/>
                                        <p:tgtEl>
                                          <p:spTgt spid="99346"/>
                                        </p:tgtEl>
                                        <p:attrNameLst>
                                          <p:attrName>ppt_h</p:attrName>
                                        </p:attrNameLst>
                                      </p:cBhvr>
                                      <p:tavLst>
                                        <p:tav tm="0">
                                          <p:val>
                                            <p:strVal val="4/3*#ppt_h"/>
                                          </p:val>
                                        </p:tav>
                                        <p:tav tm="100000">
                                          <p:val>
                                            <p:strVal val="#ppt_h"/>
                                          </p:val>
                                        </p:tav>
                                      </p:tavLst>
                                    </p:anim>
                                  </p:childTnLst>
                                </p:cTn>
                              </p:par>
                              <p:par>
                                <p:cTn id="18" presetID="23" presetClass="entr" presetSubtype="288" fill="hold" grpId="1" nodeType="withEffect">
                                  <p:stCondLst>
                                    <p:cond delay="0"/>
                                  </p:stCondLst>
                                  <p:childTnLst>
                                    <p:set>
                                      <p:cBhvr>
                                        <p:cTn id="19" dur="1" fill="hold">
                                          <p:stCondLst>
                                            <p:cond delay="0"/>
                                          </p:stCondLst>
                                        </p:cTn>
                                        <p:tgtEl>
                                          <p:spTgt spid="99347"/>
                                        </p:tgtEl>
                                        <p:attrNameLst>
                                          <p:attrName>style.visibility</p:attrName>
                                        </p:attrNameLst>
                                      </p:cBhvr>
                                      <p:to>
                                        <p:strVal val="visible"/>
                                      </p:to>
                                    </p:set>
                                    <p:anim calcmode="lin" valueType="num">
                                      <p:cBhvr>
                                        <p:cTn id="20" dur="1000" fill="hold"/>
                                        <p:tgtEl>
                                          <p:spTgt spid="99347"/>
                                        </p:tgtEl>
                                        <p:attrNameLst>
                                          <p:attrName>ppt_w</p:attrName>
                                        </p:attrNameLst>
                                      </p:cBhvr>
                                      <p:tavLst>
                                        <p:tav tm="0">
                                          <p:val>
                                            <p:strVal val="4/3*#ppt_w"/>
                                          </p:val>
                                        </p:tav>
                                        <p:tav tm="100000">
                                          <p:val>
                                            <p:strVal val="#ppt_w"/>
                                          </p:val>
                                        </p:tav>
                                      </p:tavLst>
                                    </p:anim>
                                    <p:anim calcmode="lin" valueType="num">
                                      <p:cBhvr>
                                        <p:cTn id="21" dur="1000" fill="hold"/>
                                        <p:tgtEl>
                                          <p:spTgt spid="99347"/>
                                        </p:tgtEl>
                                        <p:attrNameLst>
                                          <p:attrName>ppt_h</p:attrName>
                                        </p:attrNameLst>
                                      </p:cBhvr>
                                      <p:tavLst>
                                        <p:tav tm="0">
                                          <p:val>
                                            <p:strVal val="4/3*#ppt_h"/>
                                          </p:val>
                                        </p:tav>
                                        <p:tav tm="100000">
                                          <p:val>
                                            <p:strVal val="#ppt_h"/>
                                          </p:val>
                                        </p:tav>
                                      </p:tavLst>
                                    </p:anim>
                                  </p:childTnLst>
                                </p:cTn>
                              </p:par>
                              <p:par>
                                <p:cTn id="22" presetID="23" presetClass="entr" presetSubtype="288" fill="hold" grpId="1" nodeType="withEffect">
                                  <p:stCondLst>
                                    <p:cond delay="0"/>
                                  </p:stCondLst>
                                  <p:childTnLst>
                                    <p:set>
                                      <p:cBhvr>
                                        <p:cTn id="23" dur="1" fill="hold">
                                          <p:stCondLst>
                                            <p:cond delay="0"/>
                                          </p:stCondLst>
                                        </p:cTn>
                                        <p:tgtEl>
                                          <p:spTgt spid="99348"/>
                                        </p:tgtEl>
                                        <p:attrNameLst>
                                          <p:attrName>style.visibility</p:attrName>
                                        </p:attrNameLst>
                                      </p:cBhvr>
                                      <p:to>
                                        <p:strVal val="visible"/>
                                      </p:to>
                                    </p:set>
                                    <p:anim calcmode="lin" valueType="num">
                                      <p:cBhvr>
                                        <p:cTn id="24" dur="1000" fill="hold"/>
                                        <p:tgtEl>
                                          <p:spTgt spid="99348"/>
                                        </p:tgtEl>
                                        <p:attrNameLst>
                                          <p:attrName>ppt_w</p:attrName>
                                        </p:attrNameLst>
                                      </p:cBhvr>
                                      <p:tavLst>
                                        <p:tav tm="0">
                                          <p:val>
                                            <p:strVal val="4/3*#ppt_w"/>
                                          </p:val>
                                        </p:tav>
                                        <p:tav tm="100000">
                                          <p:val>
                                            <p:strVal val="#ppt_w"/>
                                          </p:val>
                                        </p:tav>
                                      </p:tavLst>
                                    </p:anim>
                                    <p:anim calcmode="lin" valueType="num">
                                      <p:cBhvr>
                                        <p:cTn id="25" dur="1000" fill="hold"/>
                                        <p:tgtEl>
                                          <p:spTgt spid="99348"/>
                                        </p:tgtEl>
                                        <p:attrNameLst>
                                          <p:attrName>ppt_h</p:attrName>
                                        </p:attrNameLst>
                                      </p:cBhvr>
                                      <p:tavLst>
                                        <p:tav tm="0">
                                          <p:val>
                                            <p:strVal val="4/3*#ppt_h"/>
                                          </p:val>
                                        </p:tav>
                                        <p:tav tm="100000">
                                          <p:val>
                                            <p:strVal val="#ppt_h"/>
                                          </p:val>
                                        </p:tav>
                                      </p:tavLst>
                                    </p:anim>
                                  </p:childTnLst>
                                </p:cTn>
                              </p:par>
                              <p:par>
                                <p:cTn id="26" presetID="23" presetClass="entr" presetSubtype="288" fill="hold" grpId="1" nodeType="withEffect">
                                  <p:stCondLst>
                                    <p:cond delay="0"/>
                                  </p:stCondLst>
                                  <p:childTnLst>
                                    <p:set>
                                      <p:cBhvr>
                                        <p:cTn id="27" dur="1" fill="hold">
                                          <p:stCondLst>
                                            <p:cond delay="0"/>
                                          </p:stCondLst>
                                        </p:cTn>
                                        <p:tgtEl>
                                          <p:spTgt spid="99349"/>
                                        </p:tgtEl>
                                        <p:attrNameLst>
                                          <p:attrName>style.visibility</p:attrName>
                                        </p:attrNameLst>
                                      </p:cBhvr>
                                      <p:to>
                                        <p:strVal val="visible"/>
                                      </p:to>
                                    </p:set>
                                    <p:anim calcmode="lin" valueType="num">
                                      <p:cBhvr>
                                        <p:cTn id="28" dur="1000" fill="hold"/>
                                        <p:tgtEl>
                                          <p:spTgt spid="99349"/>
                                        </p:tgtEl>
                                        <p:attrNameLst>
                                          <p:attrName>ppt_w</p:attrName>
                                        </p:attrNameLst>
                                      </p:cBhvr>
                                      <p:tavLst>
                                        <p:tav tm="0">
                                          <p:val>
                                            <p:strVal val="4/3*#ppt_w"/>
                                          </p:val>
                                        </p:tav>
                                        <p:tav tm="100000">
                                          <p:val>
                                            <p:strVal val="#ppt_w"/>
                                          </p:val>
                                        </p:tav>
                                      </p:tavLst>
                                    </p:anim>
                                    <p:anim calcmode="lin" valueType="num">
                                      <p:cBhvr>
                                        <p:cTn id="29" dur="1000" fill="hold"/>
                                        <p:tgtEl>
                                          <p:spTgt spid="99349"/>
                                        </p:tgtEl>
                                        <p:attrNameLst>
                                          <p:attrName>ppt_h</p:attrName>
                                        </p:attrNameLst>
                                      </p:cBhvr>
                                      <p:tavLst>
                                        <p:tav tm="0">
                                          <p:val>
                                            <p:strVal val="4/3*#ppt_h"/>
                                          </p:val>
                                        </p:tav>
                                        <p:tav tm="100000">
                                          <p:val>
                                            <p:strVal val="#ppt_h"/>
                                          </p:val>
                                        </p:tav>
                                      </p:tavLst>
                                    </p:anim>
                                  </p:childTnLst>
                                </p:cTn>
                              </p:par>
                              <p:par>
                                <p:cTn id="30" presetID="23" presetClass="entr" presetSubtype="288" fill="hold" grpId="1" nodeType="withEffect">
                                  <p:stCondLst>
                                    <p:cond delay="0"/>
                                  </p:stCondLst>
                                  <p:childTnLst>
                                    <p:set>
                                      <p:cBhvr>
                                        <p:cTn id="31" dur="1" fill="hold">
                                          <p:stCondLst>
                                            <p:cond delay="0"/>
                                          </p:stCondLst>
                                        </p:cTn>
                                        <p:tgtEl>
                                          <p:spTgt spid="99350"/>
                                        </p:tgtEl>
                                        <p:attrNameLst>
                                          <p:attrName>style.visibility</p:attrName>
                                        </p:attrNameLst>
                                      </p:cBhvr>
                                      <p:to>
                                        <p:strVal val="visible"/>
                                      </p:to>
                                    </p:set>
                                    <p:anim calcmode="lin" valueType="num">
                                      <p:cBhvr>
                                        <p:cTn id="32" dur="1000" fill="hold"/>
                                        <p:tgtEl>
                                          <p:spTgt spid="99350"/>
                                        </p:tgtEl>
                                        <p:attrNameLst>
                                          <p:attrName>ppt_w</p:attrName>
                                        </p:attrNameLst>
                                      </p:cBhvr>
                                      <p:tavLst>
                                        <p:tav tm="0">
                                          <p:val>
                                            <p:strVal val="4/3*#ppt_w"/>
                                          </p:val>
                                        </p:tav>
                                        <p:tav tm="100000">
                                          <p:val>
                                            <p:strVal val="#ppt_w"/>
                                          </p:val>
                                        </p:tav>
                                      </p:tavLst>
                                    </p:anim>
                                    <p:anim calcmode="lin" valueType="num">
                                      <p:cBhvr>
                                        <p:cTn id="33" dur="1000" fill="hold"/>
                                        <p:tgtEl>
                                          <p:spTgt spid="99350"/>
                                        </p:tgtEl>
                                        <p:attrNameLst>
                                          <p:attrName>ppt_h</p:attrName>
                                        </p:attrNameLst>
                                      </p:cBhvr>
                                      <p:tavLst>
                                        <p:tav tm="0">
                                          <p:val>
                                            <p:strVal val="4/3*#ppt_h"/>
                                          </p:val>
                                        </p:tav>
                                        <p:tav tm="100000">
                                          <p:val>
                                            <p:strVal val="#ppt_h"/>
                                          </p:val>
                                        </p:tav>
                                      </p:tavLst>
                                    </p:anim>
                                  </p:childTnLst>
                                </p:cTn>
                              </p:par>
                              <p:par>
                                <p:cTn id="34" presetID="23" presetClass="entr" presetSubtype="288" fill="hold" grpId="1" nodeType="withEffect">
                                  <p:stCondLst>
                                    <p:cond delay="0"/>
                                  </p:stCondLst>
                                  <p:childTnLst>
                                    <p:set>
                                      <p:cBhvr>
                                        <p:cTn id="35" dur="1" fill="hold">
                                          <p:stCondLst>
                                            <p:cond delay="0"/>
                                          </p:stCondLst>
                                        </p:cTn>
                                        <p:tgtEl>
                                          <p:spTgt spid="99351"/>
                                        </p:tgtEl>
                                        <p:attrNameLst>
                                          <p:attrName>style.visibility</p:attrName>
                                        </p:attrNameLst>
                                      </p:cBhvr>
                                      <p:to>
                                        <p:strVal val="visible"/>
                                      </p:to>
                                    </p:set>
                                    <p:anim calcmode="lin" valueType="num">
                                      <p:cBhvr>
                                        <p:cTn id="36" dur="1000" fill="hold"/>
                                        <p:tgtEl>
                                          <p:spTgt spid="99351"/>
                                        </p:tgtEl>
                                        <p:attrNameLst>
                                          <p:attrName>ppt_w</p:attrName>
                                        </p:attrNameLst>
                                      </p:cBhvr>
                                      <p:tavLst>
                                        <p:tav tm="0">
                                          <p:val>
                                            <p:strVal val="4/3*#ppt_w"/>
                                          </p:val>
                                        </p:tav>
                                        <p:tav tm="100000">
                                          <p:val>
                                            <p:strVal val="#ppt_w"/>
                                          </p:val>
                                        </p:tav>
                                      </p:tavLst>
                                    </p:anim>
                                    <p:anim calcmode="lin" valueType="num">
                                      <p:cBhvr>
                                        <p:cTn id="37" dur="1000" fill="hold"/>
                                        <p:tgtEl>
                                          <p:spTgt spid="99351"/>
                                        </p:tgtEl>
                                        <p:attrNameLst>
                                          <p:attrName>ppt_h</p:attrName>
                                        </p:attrNameLst>
                                      </p:cBhvr>
                                      <p:tavLst>
                                        <p:tav tm="0">
                                          <p:val>
                                            <p:strVal val="4/3*#ppt_h"/>
                                          </p:val>
                                        </p:tav>
                                        <p:tav tm="100000">
                                          <p:val>
                                            <p:strVal val="#ppt_h"/>
                                          </p:val>
                                        </p:tav>
                                      </p:tavLst>
                                    </p:anim>
                                  </p:childTnLst>
                                </p:cTn>
                              </p:par>
                            </p:childTnLst>
                          </p:cTn>
                        </p:par>
                        <p:par>
                          <p:cTn id="38" fill="hold">
                            <p:stCondLst>
                              <p:cond delay="1000"/>
                            </p:stCondLst>
                            <p:childTnLst>
                              <p:par>
                                <p:cTn id="39" presetID="17" presetClass="entr" presetSubtype="8" fill="hold" nodeType="afterEffect">
                                  <p:stCondLst>
                                    <p:cond delay="0"/>
                                  </p:stCondLst>
                                  <p:childTnLst>
                                    <p:set>
                                      <p:cBhvr>
                                        <p:cTn id="40" dur="1" fill="hold">
                                          <p:stCondLst>
                                            <p:cond delay="0"/>
                                          </p:stCondLst>
                                        </p:cTn>
                                        <p:tgtEl>
                                          <p:spTgt spid="99333"/>
                                        </p:tgtEl>
                                        <p:attrNameLst>
                                          <p:attrName>style.visibility</p:attrName>
                                        </p:attrNameLst>
                                      </p:cBhvr>
                                      <p:to>
                                        <p:strVal val="visible"/>
                                      </p:to>
                                    </p:set>
                                    <p:anim calcmode="lin" valueType="num">
                                      <p:cBhvr>
                                        <p:cTn id="41" dur="2000" fill="hold"/>
                                        <p:tgtEl>
                                          <p:spTgt spid="99333"/>
                                        </p:tgtEl>
                                        <p:attrNameLst>
                                          <p:attrName>ppt_x</p:attrName>
                                        </p:attrNameLst>
                                      </p:cBhvr>
                                      <p:tavLst>
                                        <p:tav tm="0">
                                          <p:val>
                                            <p:strVal val="#ppt_x-#ppt_w/2"/>
                                          </p:val>
                                        </p:tav>
                                        <p:tav tm="100000">
                                          <p:val>
                                            <p:strVal val="#ppt_x"/>
                                          </p:val>
                                        </p:tav>
                                      </p:tavLst>
                                    </p:anim>
                                    <p:anim calcmode="lin" valueType="num">
                                      <p:cBhvr>
                                        <p:cTn id="42" dur="2000" fill="hold"/>
                                        <p:tgtEl>
                                          <p:spTgt spid="99333"/>
                                        </p:tgtEl>
                                        <p:attrNameLst>
                                          <p:attrName>ppt_y</p:attrName>
                                        </p:attrNameLst>
                                      </p:cBhvr>
                                      <p:tavLst>
                                        <p:tav tm="0">
                                          <p:val>
                                            <p:strVal val="#ppt_y"/>
                                          </p:val>
                                        </p:tav>
                                        <p:tav tm="100000">
                                          <p:val>
                                            <p:strVal val="#ppt_y"/>
                                          </p:val>
                                        </p:tav>
                                      </p:tavLst>
                                    </p:anim>
                                    <p:anim calcmode="lin" valueType="num">
                                      <p:cBhvr>
                                        <p:cTn id="43" dur="2000" fill="hold"/>
                                        <p:tgtEl>
                                          <p:spTgt spid="99333"/>
                                        </p:tgtEl>
                                        <p:attrNameLst>
                                          <p:attrName>ppt_w</p:attrName>
                                        </p:attrNameLst>
                                      </p:cBhvr>
                                      <p:tavLst>
                                        <p:tav tm="0">
                                          <p:val>
                                            <p:fltVal val="0"/>
                                          </p:val>
                                        </p:tav>
                                        <p:tav tm="100000">
                                          <p:val>
                                            <p:strVal val="#ppt_w"/>
                                          </p:val>
                                        </p:tav>
                                      </p:tavLst>
                                    </p:anim>
                                    <p:anim calcmode="lin" valueType="num">
                                      <p:cBhvr>
                                        <p:cTn id="44" dur="2000" fill="hold"/>
                                        <p:tgtEl>
                                          <p:spTgt spid="99333"/>
                                        </p:tgtEl>
                                        <p:attrNameLst>
                                          <p:attrName>ppt_h</p:attrName>
                                        </p:attrNameLst>
                                      </p:cBhvr>
                                      <p:tavLst>
                                        <p:tav tm="0">
                                          <p:val>
                                            <p:strVal val="#ppt_h"/>
                                          </p:val>
                                        </p:tav>
                                        <p:tav tm="100000">
                                          <p:val>
                                            <p:strVal val="#ppt_h"/>
                                          </p:val>
                                        </p:tav>
                                      </p:tavLst>
                                    </p:anim>
                                  </p:childTnLst>
                                </p:cTn>
                              </p:par>
                              <p:par>
                                <p:cTn id="45" presetID="17" presetClass="entr" presetSubtype="8" fill="hold" nodeType="withEffect">
                                  <p:stCondLst>
                                    <p:cond delay="0"/>
                                  </p:stCondLst>
                                  <p:childTnLst>
                                    <p:set>
                                      <p:cBhvr>
                                        <p:cTn id="46" dur="1" fill="hold">
                                          <p:stCondLst>
                                            <p:cond delay="0"/>
                                          </p:stCondLst>
                                        </p:cTn>
                                        <p:tgtEl>
                                          <p:spTgt spid="99334"/>
                                        </p:tgtEl>
                                        <p:attrNameLst>
                                          <p:attrName>style.visibility</p:attrName>
                                        </p:attrNameLst>
                                      </p:cBhvr>
                                      <p:to>
                                        <p:strVal val="visible"/>
                                      </p:to>
                                    </p:set>
                                    <p:anim calcmode="lin" valueType="num">
                                      <p:cBhvr>
                                        <p:cTn id="47" dur="2000" fill="hold"/>
                                        <p:tgtEl>
                                          <p:spTgt spid="99334"/>
                                        </p:tgtEl>
                                        <p:attrNameLst>
                                          <p:attrName>ppt_x</p:attrName>
                                        </p:attrNameLst>
                                      </p:cBhvr>
                                      <p:tavLst>
                                        <p:tav tm="0">
                                          <p:val>
                                            <p:strVal val="#ppt_x-#ppt_w/2"/>
                                          </p:val>
                                        </p:tav>
                                        <p:tav tm="100000">
                                          <p:val>
                                            <p:strVal val="#ppt_x"/>
                                          </p:val>
                                        </p:tav>
                                      </p:tavLst>
                                    </p:anim>
                                    <p:anim calcmode="lin" valueType="num">
                                      <p:cBhvr>
                                        <p:cTn id="48" dur="2000" fill="hold"/>
                                        <p:tgtEl>
                                          <p:spTgt spid="99334"/>
                                        </p:tgtEl>
                                        <p:attrNameLst>
                                          <p:attrName>ppt_y</p:attrName>
                                        </p:attrNameLst>
                                      </p:cBhvr>
                                      <p:tavLst>
                                        <p:tav tm="0">
                                          <p:val>
                                            <p:strVal val="#ppt_y"/>
                                          </p:val>
                                        </p:tav>
                                        <p:tav tm="100000">
                                          <p:val>
                                            <p:strVal val="#ppt_y"/>
                                          </p:val>
                                        </p:tav>
                                      </p:tavLst>
                                    </p:anim>
                                    <p:anim calcmode="lin" valueType="num">
                                      <p:cBhvr>
                                        <p:cTn id="49" dur="2000" fill="hold"/>
                                        <p:tgtEl>
                                          <p:spTgt spid="99334"/>
                                        </p:tgtEl>
                                        <p:attrNameLst>
                                          <p:attrName>ppt_w</p:attrName>
                                        </p:attrNameLst>
                                      </p:cBhvr>
                                      <p:tavLst>
                                        <p:tav tm="0">
                                          <p:val>
                                            <p:fltVal val="0"/>
                                          </p:val>
                                        </p:tav>
                                        <p:tav tm="100000">
                                          <p:val>
                                            <p:strVal val="#ppt_w"/>
                                          </p:val>
                                        </p:tav>
                                      </p:tavLst>
                                    </p:anim>
                                    <p:anim calcmode="lin" valueType="num">
                                      <p:cBhvr>
                                        <p:cTn id="50" dur="2000" fill="hold"/>
                                        <p:tgtEl>
                                          <p:spTgt spid="99334"/>
                                        </p:tgtEl>
                                        <p:attrNameLst>
                                          <p:attrName>ppt_h</p:attrName>
                                        </p:attrNameLst>
                                      </p:cBhvr>
                                      <p:tavLst>
                                        <p:tav tm="0">
                                          <p:val>
                                            <p:strVal val="#ppt_h"/>
                                          </p:val>
                                        </p:tav>
                                        <p:tav tm="100000">
                                          <p:val>
                                            <p:strVal val="#ppt_h"/>
                                          </p:val>
                                        </p:tav>
                                      </p:tavLst>
                                    </p:anim>
                                  </p:childTnLst>
                                </p:cTn>
                              </p:par>
                              <p:par>
                                <p:cTn id="51" presetID="17" presetClass="entr" presetSubtype="8" fill="hold" nodeType="withEffect">
                                  <p:stCondLst>
                                    <p:cond delay="0"/>
                                  </p:stCondLst>
                                  <p:childTnLst>
                                    <p:set>
                                      <p:cBhvr>
                                        <p:cTn id="52" dur="1" fill="hold">
                                          <p:stCondLst>
                                            <p:cond delay="0"/>
                                          </p:stCondLst>
                                        </p:cTn>
                                        <p:tgtEl>
                                          <p:spTgt spid="99335"/>
                                        </p:tgtEl>
                                        <p:attrNameLst>
                                          <p:attrName>style.visibility</p:attrName>
                                        </p:attrNameLst>
                                      </p:cBhvr>
                                      <p:to>
                                        <p:strVal val="visible"/>
                                      </p:to>
                                    </p:set>
                                    <p:anim calcmode="lin" valueType="num">
                                      <p:cBhvr>
                                        <p:cTn id="53" dur="2000" fill="hold"/>
                                        <p:tgtEl>
                                          <p:spTgt spid="99335"/>
                                        </p:tgtEl>
                                        <p:attrNameLst>
                                          <p:attrName>ppt_x</p:attrName>
                                        </p:attrNameLst>
                                      </p:cBhvr>
                                      <p:tavLst>
                                        <p:tav tm="0">
                                          <p:val>
                                            <p:strVal val="#ppt_x-#ppt_w/2"/>
                                          </p:val>
                                        </p:tav>
                                        <p:tav tm="100000">
                                          <p:val>
                                            <p:strVal val="#ppt_x"/>
                                          </p:val>
                                        </p:tav>
                                      </p:tavLst>
                                    </p:anim>
                                    <p:anim calcmode="lin" valueType="num">
                                      <p:cBhvr>
                                        <p:cTn id="54" dur="2000" fill="hold"/>
                                        <p:tgtEl>
                                          <p:spTgt spid="99335"/>
                                        </p:tgtEl>
                                        <p:attrNameLst>
                                          <p:attrName>ppt_y</p:attrName>
                                        </p:attrNameLst>
                                      </p:cBhvr>
                                      <p:tavLst>
                                        <p:tav tm="0">
                                          <p:val>
                                            <p:strVal val="#ppt_y"/>
                                          </p:val>
                                        </p:tav>
                                        <p:tav tm="100000">
                                          <p:val>
                                            <p:strVal val="#ppt_y"/>
                                          </p:val>
                                        </p:tav>
                                      </p:tavLst>
                                    </p:anim>
                                    <p:anim calcmode="lin" valueType="num">
                                      <p:cBhvr>
                                        <p:cTn id="55" dur="2000" fill="hold"/>
                                        <p:tgtEl>
                                          <p:spTgt spid="99335"/>
                                        </p:tgtEl>
                                        <p:attrNameLst>
                                          <p:attrName>ppt_w</p:attrName>
                                        </p:attrNameLst>
                                      </p:cBhvr>
                                      <p:tavLst>
                                        <p:tav tm="0">
                                          <p:val>
                                            <p:fltVal val="0"/>
                                          </p:val>
                                        </p:tav>
                                        <p:tav tm="100000">
                                          <p:val>
                                            <p:strVal val="#ppt_w"/>
                                          </p:val>
                                        </p:tav>
                                      </p:tavLst>
                                    </p:anim>
                                    <p:anim calcmode="lin" valueType="num">
                                      <p:cBhvr>
                                        <p:cTn id="56" dur="2000" fill="hold"/>
                                        <p:tgtEl>
                                          <p:spTgt spid="99335"/>
                                        </p:tgtEl>
                                        <p:attrNameLst>
                                          <p:attrName>ppt_h</p:attrName>
                                        </p:attrNameLst>
                                      </p:cBhvr>
                                      <p:tavLst>
                                        <p:tav tm="0">
                                          <p:val>
                                            <p:strVal val="#ppt_h"/>
                                          </p:val>
                                        </p:tav>
                                        <p:tav tm="100000">
                                          <p:val>
                                            <p:strVal val="#ppt_h"/>
                                          </p:val>
                                        </p:tav>
                                      </p:tavLst>
                                    </p:anim>
                                  </p:childTnLst>
                                </p:cTn>
                              </p:par>
                              <p:par>
                                <p:cTn id="57" presetID="17" presetClass="entr" presetSubtype="8" fill="hold" nodeType="withEffect">
                                  <p:stCondLst>
                                    <p:cond delay="0"/>
                                  </p:stCondLst>
                                  <p:childTnLst>
                                    <p:set>
                                      <p:cBhvr>
                                        <p:cTn id="58" dur="1" fill="hold">
                                          <p:stCondLst>
                                            <p:cond delay="0"/>
                                          </p:stCondLst>
                                        </p:cTn>
                                        <p:tgtEl>
                                          <p:spTgt spid="99336"/>
                                        </p:tgtEl>
                                        <p:attrNameLst>
                                          <p:attrName>style.visibility</p:attrName>
                                        </p:attrNameLst>
                                      </p:cBhvr>
                                      <p:to>
                                        <p:strVal val="visible"/>
                                      </p:to>
                                    </p:set>
                                    <p:anim calcmode="lin" valueType="num">
                                      <p:cBhvr>
                                        <p:cTn id="59" dur="2000" fill="hold"/>
                                        <p:tgtEl>
                                          <p:spTgt spid="99336"/>
                                        </p:tgtEl>
                                        <p:attrNameLst>
                                          <p:attrName>ppt_x</p:attrName>
                                        </p:attrNameLst>
                                      </p:cBhvr>
                                      <p:tavLst>
                                        <p:tav tm="0">
                                          <p:val>
                                            <p:strVal val="#ppt_x-#ppt_w/2"/>
                                          </p:val>
                                        </p:tav>
                                        <p:tav tm="100000">
                                          <p:val>
                                            <p:strVal val="#ppt_x"/>
                                          </p:val>
                                        </p:tav>
                                      </p:tavLst>
                                    </p:anim>
                                    <p:anim calcmode="lin" valueType="num">
                                      <p:cBhvr>
                                        <p:cTn id="60" dur="2000" fill="hold"/>
                                        <p:tgtEl>
                                          <p:spTgt spid="99336"/>
                                        </p:tgtEl>
                                        <p:attrNameLst>
                                          <p:attrName>ppt_y</p:attrName>
                                        </p:attrNameLst>
                                      </p:cBhvr>
                                      <p:tavLst>
                                        <p:tav tm="0">
                                          <p:val>
                                            <p:strVal val="#ppt_y"/>
                                          </p:val>
                                        </p:tav>
                                        <p:tav tm="100000">
                                          <p:val>
                                            <p:strVal val="#ppt_y"/>
                                          </p:val>
                                        </p:tav>
                                      </p:tavLst>
                                    </p:anim>
                                    <p:anim calcmode="lin" valueType="num">
                                      <p:cBhvr>
                                        <p:cTn id="61" dur="2000" fill="hold"/>
                                        <p:tgtEl>
                                          <p:spTgt spid="99336"/>
                                        </p:tgtEl>
                                        <p:attrNameLst>
                                          <p:attrName>ppt_w</p:attrName>
                                        </p:attrNameLst>
                                      </p:cBhvr>
                                      <p:tavLst>
                                        <p:tav tm="0">
                                          <p:val>
                                            <p:fltVal val="0"/>
                                          </p:val>
                                        </p:tav>
                                        <p:tav tm="100000">
                                          <p:val>
                                            <p:strVal val="#ppt_w"/>
                                          </p:val>
                                        </p:tav>
                                      </p:tavLst>
                                    </p:anim>
                                    <p:anim calcmode="lin" valueType="num">
                                      <p:cBhvr>
                                        <p:cTn id="62" dur="2000" fill="hold"/>
                                        <p:tgtEl>
                                          <p:spTgt spid="99336"/>
                                        </p:tgtEl>
                                        <p:attrNameLst>
                                          <p:attrName>ppt_h</p:attrName>
                                        </p:attrNameLst>
                                      </p:cBhvr>
                                      <p:tavLst>
                                        <p:tav tm="0">
                                          <p:val>
                                            <p:strVal val="#ppt_h"/>
                                          </p:val>
                                        </p:tav>
                                        <p:tav tm="100000">
                                          <p:val>
                                            <p:strVal val="#ppt_h"/>
                                          </p:val>
                                        </p:tav>
                                      </p:tavLst>
                                    </p:anim>
                                  </p:childTnLst>
                                </p:cTn>
                              </p:par>
                              <p:par>
                                <p:cTn id="63" presetID="17" presetClass="entr" presetSubtype="8" fill="hold" nodeType="withEffect">
                                  <p:stCondLst>
                                    <p:cond delay="0"/>
                                  </p:stCondLst>
                                  <p:childTnLst>
                                    <p:set>
                                      <p:cBhvr>
                                        <p:cTn id="64" dur="1" fill="hold">
                                          <p:stCondLst>
                                            <p:cond delay="0"/>
                                          </p:stCondLst>
                                        </p:cTn>
                                        <p:tgtEl>
                                          <p:spTgt spid="99343"/>
                                        </p:tgtEl>
                                        <p:attrNameLst>
                                          <p:attrName>style.visibility</p:attrName>
                                        </p:attrNameLst>
                                      </p:cBhvr>
                                      <p:to>
                                        <p:strVal val="visible"/>
                                      </p:to>
                                    </p:set>
                                    <p:anim calcmode="lin" valueType="num">
                                      <p:cBhvr>
                                        <p:cTn id="65" dur="2000" fill="hold"/>
                                        <p:tgtEl>
                                          <p:spTgt spid="99343"/>
                                        </p:tgtEl>
                                        <p:attrNameLst>
                                          <p:attrName>ppt_x</p:attrName>
                                        </p:attrNameLst>
                                      </p:cBhvr>
                                      <p:tavLst>
                                        <p:tav tm="0">
                                          <p:val>
                                            <p:strVal val="#ppt_x-#ppt_w/2"/>
                                          </p:val>
                                        </p:tav>
                                        <p:tav tm="100000">
                                          <p:val>
                                            <p:strVal val="#ppt_x"/>
                                          </p:val>
                                        </p:tav>
                                      </p:tavLst>
                                    </p:anim>
                                    <p:anim calcmode="lin" valueType="num">
                                      <p:cBhvr>
                                        <p:cTn id="66" dur="2000" fill="hold"/>
                                        <p:tgtEl>
                                          <p:spTgt spid="99343"/>
                                        </p:tgtEl>
                                        <p:attrNameLst>
                                          <p:attrName>ppt_y</p:attrName>
                                        </p:attrNameLst>
                                      </p:cBhvr>
                                      <p:tavLst>
                                        <p:tav tm="0">
                                          <p:val>
                                            <p:strVal val="#ppt_y"/>
                                          </p:val>
                                        </p:tav>
                                        <p:tav tm="100000">
                                          <p:val>
                                            <p:strVal val="#ppt_y"/>
                                          </p:val>
                                        </p:tav>
                                      </p:tavLst>
                                    </p:anim>
                                    <p:anim calcmode="lin" valueType="num">
                                      <p:cBhvr>
                                        <p:cTn id="67" dur="2000" fill="hold"/>
                                        <p:tgtEl>
                                          <p:spTgt spid="99343"/>
                                        </p:tgtEl>
                                        <p:attrNameLst>
                                          <p:attrName>ppt_w</p:attrName>
                                        </p:attrNameLst>
                                      </p:cBhvr>
                                      <p:tavLst>
                                        <p:tav tm="0">
                                          <p:val>
                                            <p:fltVal val="0"/>
                                          </p:val>
                                        </p:tav>
                                        <p:tav tm="100000">
                                          <p:val>
                                            <p:strVal val="#ppt_w"/>
                                          </p:val>
                                        </p:tav>
                                      </p:tavLst>
                                    </p:anim>
                                    <p:anim calcmode="lin" valueType="num">
                                      <p:cBhvr>
                                        <p:cTn id="68" dur="2000" fill="hold"/>
                                        <p:tgtEl>
                                          <p:spTgt spid="99343"/>
                                        </p:tgtEl>
                                        <p:attrNameLst>
                                          <p:attrName>ppt_h</p:attrName>
                                        </p:attrNameLst>
                                      </p:cBhvr>
                                      <p:tavLst>
                                        <p:tav tm="0">
                                          <p:val>
                                            <p:strVal val="#ppt_h"/>
                                          </p:val>
                                        </p:tav>
                                        <p:tav tm="100000">
                                          <p:val>
                                            <p:strVal val="#ppt_h"/>
                                          </p:val>
                                        </p:tav>
                                      </p:tavLst>
                                    </p:anim>
                                  </p:childTnLst>
                                </p:cTn>
                              </p:par>
                              <p:par>
                                <p:cTn id="69" presetID="17" presetClass="entr" presetSubtype="8" fill="hold" nodeType="withEffect">
                                  <p:stCondLst>
                                    <p:cond delay="0"/>
                                  </p:stCondLst>
                                  <p:childTnLst>
                                    <p:set>
                                      <p:cBhvr>
                                        <p:cTn id="70" dur="1" fill="hold">
                                          <p:stCondLst>
                                            <p:cond delay="0"/>
                                          </p:stCondLst>
                                        </p:cTn>
                                        <p:tgtEl>
                                          <p:spTgt spid="99337"/>
                                        </p:tgtEl>
                                        <p:attrNameLst>
                                          <p:attrName>style.visibility</p:attrName>
                                        </p:attrNameLst>
                                      </p:cBhvr>
                                      <p:to>
                                        <p:strVal val="visible"/>
                                      </p:to>
                                    </p:set>
                                    <p:anim calcmode="lin" valueType="num">
                                      <p:cBhvr>
                                        <p:cTn id="71" dur="2000" fill="hold"/>
                                        <p:tgtEl>
                                          <p:spTgt spid="99337"/>
                                        </p:tgtEl>
                                        <p:attrNameLst>
                                          <p:attrName>ppt_x</p:attrName>
                                        </p:attrNameLst>
                                      </p:cBhvr>
                                      <p:tavLst>
                                        <p:tav tm="0">
                                          <p:val>
                                            <p:strVal val="#ppt_x-#ppt_w/2"/>
                                          </p:val>
                                        </p:tav>
                                        <p:tav tm="100000">
                                          <p:val>
                                            <p:strVal val="#ppt_x"/>
                                          </p:val>
                                        </p:tav>
                                      </p:tavLst>
                                    </p:anim>
                                    <p:anim calcmode="lin" valueType="num">
                                      <p:cBhvr>
                                        <p:cTn id="72" dur="2000" fill="hold"/>
                                        <p:tgtEl>
                                          <p:spTgt spid="99337"/>
                                        </p:tgtEl>
                                        <p:attrNameLst>
                                          <p:attrName>ppt_y</p:attrName>
                                        </p:attrNameLst>
                                      </p:cBhvr>
                                      <p:tavLst>
                                        <p:tav tm="0">
                                          <p:val>
                                            <p:strVal val="#ppt_y"/>
                                          </p:val>
                                        </p:tav>
                                        <p:tav tm="100000">
                                          <p:val>
                                            <p:strVal val="#ppt_y"/>
                                          </p:val>
                                        </p:tav>
                                      </p:tavLst>
                                    </p:anim>
                                    <p:anim calcmode="lin" valueType="num">
                                      <p:cBhvr>
                                        <p:cTn id="73" dur="2000" fill="hold"/>
                                        <p:tgtEl>
                                          <p:spTgt spid="99337"/>
                                        </p:tgtEl>
                                        <p:attrNameLst>
                                          <p:attrName>ppt_w</p:attrName>
                                        </p:attrNameLst>
                                      </p:cBhvr>
                                      <p:tavLst>
                                        <p:tav tm="0">
                                          <p:val>
                                            <p:fltVal val="0"/>
                                          </p:val>
                                        </p:tav>
                                        <p:tav tm="100000">
                                          <p:val>
                                            <p:strVal val="#ppt_w"/>
                                          </p:val>
                                        </p:tav>
                                      </p:tavLst>
                                    </p:anim>
                                    <p:anim calcmode="lin" valueType="num">
                                      <p:cBhvr>
                                        <p:cTn id="74" dur="2000" fill="hold"/>
                                        <p:tgtEl>
                                          <p:spTgt spid="99337"/>
                                        </p:tgtEl>
                                        <p:attrNameLst>
                                          <p:attrName>ppt_h</p:attrName>
                                        </p:attrNameLst>
                                      </p:cBhvr>
                                      <p:tavLst>
                                        <p:tav tm="0">
                                          <p:val>
                                            <p:strVal val="#ppt_h"/>
                                          </p:val>
                                        </p:tav>
                                        <p:tav tm="100000">
                                          <p:val>
                                            <p:strVal val="#ppt_h"/>
                                          </p:val>
                                        </p:tav>
                                      </p:tavLst>
                                    </p:anim>
                                  </p:childTnLst>
                                </p:cTn>
                              </p:par>
                              <p:par>
                                <p:cTn id="75" presetID="17" presetClass="entr" presetSubtype="8" fill="hold" nodeType="withEffect">
                                  <p:stCondLst>
                                    <p:cond delay="0"/>
                                  </p:stCondLst>
                                  <p:childTnLst>
                                    <p:set>
                                      <p:cBhvr>
                                        <p:cTn id="76" dur="1" fill="hold">
                                          <p:stCondLst>
                                            <p:cond delay="0"/>
                                          </p:stCondLst>
                                        </p:cTn>
                                        <p:tgtEl>
                                          <p:spTgt spid="99338"/>
                                        </p:tgtEl>
                                        <p:attrNameLst>
                                          <p:attrName>style.visibility</p:attrName>
                                        </p:attrNameLst>
                                      </p:cBhvr>
                                      <p:to>
                                        <p:strVal val="visible"/>
                                      </p:to>
                                    </p:set>
                                    <p:anim calcmode="lin" valueType="num">
                                      <p:cBhvr>
                                        <p:cTn id="77" dur="2000" fill="hold"/>
                                        <p:tgtEl>
                                          <p:spTgt spid="99338"/>
                                        </p:tgtEl>
                                        <p:attrNameLst>
                                          <p:attrName>ppt_x</p:attrName>
                                        </p:attrNameLst>
                                      </p:cBhvr>
                                      <p:tavLst>
                                        <p:tav tm="0">
                                          <p:val>
                                            <p:strVal val="#ppt_x-#ppt_w/2"/>
                                          </p:val>
                                        </p:tav>
                                        <p:tav tm="100000">
                                          <p:val>
                                            <p:strVal val="#ppt_x"/>
                                          </p:val>
                                        </p:tav>
                                      </p:tavLst>
                                    </p:anim>
                                    <p:anim calcmode="lin" valueType="num">
                                      <p:cBhvr>
                                        <p:cTn id="78" dur="2000" fill="hold"/>
                                        <p:tgtEl>
                                          <p:spTgt spid="99338"/>
                                        </p:tgtEl>
                                        <p:attrNameLst>
                                          <p:attrName>ppt_y</p:attrName>
                                        </p:attrNameLst>
                                      </p:cBhvr>
                                      <p:tavLst>
                                        <p:tav tm="0">
                                          <p:val>
                                            <p:strVal val="#ppt_y"/>
                                          </p:val>
                                        </p:tav>
                                        <p:tav tm="100000">
                                          <p:val>
                                            <p:strVal val="#ppt_y"/>
                                          </p:val>
                                        </p:tav>
                                      </p:tavLst>
                                    </p:anim>
                                    <p:anim calcmode="lin" valueType="num">
                                      <p:cBhvr>
                                        <p:cTn id="79" dur="2000" fill="hold"/>
                                        <p:tgtEl>
                                          <p:spTgt spid="99338"/>
                                        </p:tgtEl>
                                        <p:attrNameLst>
                                          <p:attrName>ppt_w</p:attrName>
                                        </p:attrNameLst>
                                      </p:cBhvr>
                                      <p:tavLst>
                                        <p:tav tm="0">
                                          <p:val>
                                            <p:fltVal val="0"/>
                                          </p:val>
                                        </p:tav>
                                        <p:tav tm="100000">
                                          <p:val>
                                            <p:strVal val="#ppt_w"/>
                                          </p:val>
                                        </p:tav>
                                      </p:tavLst>
                                    </p:anim>
                                    <p:anim calcmode="lin" valueType="num">
                                      <p:cBhvr>
                                        <p:cTn id="80" dur="2000" fill="hold"/>
                                        <p:tgtEl>
                                          <p:spTgt spid="99338"/>
                                        </p:tgtEl>
                                        <p:attrNameLst>
                                          <p:attrName>ppt_h</p:attrName>
                                        </p:attrNameLst>
                                      </p:cBhvr>
                                      <p:tavLst>
                                        <p:tav tm="0">
                                          <p:val>
                                            <p:strVal val="#ppt_h"/>
                                          </p:val>
                                        </p:tav>
                                        <p:tav tm="100000">
                                          <p:val>
                                            <p:strVal val="#ppt_h"/>
                                          </p:val>
                                        </p:tav>
                                      </p:tavLst>
                                    </p:anim>
                                  </p:childTnLst>
                                </p:cTn>
                              </p:par>
                              <p:par>
                                <p:cTn id="81" presetID="17" presetClass="entr" presetSubtype="8" fill="hold" nodeType="withEffect">
                                  <p:stCondLst>
                                    <p:cond delay="0"/>
                                  </p:stCondLst>
                                  <p:childTnLst>
                                    <p:set>
                                      <p:cBhvr>
                                        <p:cTn id="82" dur="1" fill="hold">
                                          <p:stCondLst>
                                            <p:cond delay="0"/>
                                          </p:stCondLst>
                                        </p:cTn>
                                        <p:tgtEl>
                                          <p:spTgt spid="99339"/>
                                        </p:tgtEl>
                                        <p:attrNameLst>
                                          <p:attrName>style.visibility</p:attrName>
                                        </p:attrNameLst>
                                      </p:cBhvr>
                                      <p:to>
                                        <p:strVal val="visible"/>
                                      </p:to>
                                    </p:set>
                                    <p:anim calcmode="lin" valueType="num">
                                      <p:cBhvr>
                                        <p:cTn id="83" dur="2000" fill="hold"/>
                                        <p:tgtEl>
                                          <p:spTgt spid="99339"/>
                                        </p:tgtEl>
                                        <p:attrNameLst>
                                          <p:attrName>ppt_x</p:attrName>
                                        </p:attrNameLst>
                                      </p:cBhvr>
                                      <p:tavLst>
                                        <p:tav tm="0">
                                          <p:val>
                                            <p:strVal val="#ppt_x-#ppt_w/2"/>
                                          </p:val>
                                        </p:tav>
                                        <p:tav tm="100000">
                                          <p:val>
                                            <p:strVal val="#ppt_x"/>
                                          </p:val>
                                        </p:tav>
                                      </p:tavLst>
                                    </p:anim>
                                    <p:anim calcmode="lin" valueType="num">
                                      <p:cBhvr>
                                        <p:cTn id="84" dur="2000" fill="hold"/>
                                        <p:tgtEl>
                                          <p:spTgt spid="99339"/>
                                        </p:tgtEl>
                                        <p:attrNameLst>
                                          <p:attrName>ppt_y</p:attrName>
                                        </p:attrNameLst>
                                      </p:cBhvr>
                                      <p:tavLst>
                                        <p:tav tm="0">
                                          <p:val>
                                            <p:strVal val="#ppt_y"/>
                                          </p:val>
                                        </p:tav>
                                        <p:tav tm="100000">
                                          <p:val>
                                            <p:strVal val="#ppt_y"/>
                                          </p:val>
                                        </p:tav>
                                      </p:tavLst>
                                    </p:anim>
                                    <p:anim calcmode="lin" valueType="num">
                                      <p:cBhvr>
                                        <p:cTn id="85" dur="2000" fill="hold"/>
                                        <p:tgtEl>
                                          <p:spTgt spid="99339"/>
                                        </p:tgtEl>
                                        <p:attrNameLst>
                                          <p:attrName>ppt_w</p:attrName>
                                        </p:attrNameLst>
                                      </p:cBhvr>
                                      <p:tavLst>
                                        <p:tav tm="0">
                                          <p:val>
                                            <p:fltVal val="0"/>
                                          </p:val>
                                        </p:tav>
                                        <p:tav tm="100000">
                                          <p:val>
                                            <p:strVal val="#ppt_w"/>
                                          </p:val>
                                        </p:tav>
                                      </p:tavLst>
                                    </p:anim>
                                    <p:anim calcmode="lin" valueType="num">
                                      <p:cBhvr>
                                        <p:cTn id="86" dur="2000" fill="hold"/>
                                        <p:tgtEl>
                                          <p:spTgt spid="99339"/>
                                        </p:tgtEl>
                                        <p:attrNameLst>
                                          <p:attrName>ppt_h</p:attrName>
                                        </p:attrNameLst>
                                      </p:cBhvr>
                                      <p:tavLst>
                                        <p:tav tm="0">
                                          <p:val>
                                            <p:strVal val="#ppt_h"/>
                                          </p:val>
                                        </p:tav>
                                        <p:tav tm="100000">
                                          <p:val>
                                            <p:strVal val="#ppt_h"/>
                                          </p:val>
                                        </p:tav>
                                      </p:tavLst>
                                    </p:anim>
                                  </p:childTnLst>
                                </p:cTn>
                              </p:par>
                              <p:par>
                                <p:cTn id="87" presetID="17" presetClass="entr" presetSubtype="8" fill="hold" nodeType="withEffect">
                                  <p:stCondLst>
                                    <p:cond delay="0"/>
                                  </p:stCondLst>
                                  <p:childTnLst>
                                    <p:set>
                                      <p:cBhvr>
                                        <p:cTn id="88" dur="1" fill="hold">
                                          <p:stCondLst>
                                            <p:cond delay="0"/>
                                          </p:stCondLst>
                                        </p:cTn>
                                        <p:tgtEl>
                                          <p:spTgt spid="99340"/>
                                        </p:tgtEl>
                                        <p:attrNameLst>
                                          <p:attrName>style.visibility</p:attrName>
                                        </p:attrNameLst>
                                      </p:cBhvr>
                                      <p:to>
                                        <p:strVal val="visible"/>
                                      </p:to>
                                    </p:set>
                                    <p:anim calcmode="lin" valueType="num">
                                      <p:cBhvr>
                                        <p:cTn id="89" dur="2000" fill="hold"/>
                                        <p:tgtEl>
                                          <p:spTgt spid="99340"/>
                                        </p:tgtEl>
                                        <p:attrNameLst>
                                          <p:attrName>ppt_x</p:attrName>
                                        </p:attrNameLst>
                                      </p:cBhvr>
                                      <p:tavLst>
                                        <p:tav tm="0">
                                          <p:val>
                                            <p:strVal val="#ppt_x-#ppt_w/2"/>
                                          </p:val>
                                        </p:tav>
                                        <p:tav tm="100000">
                                          <p:val>
                                            <p:strVal val="#ppt_x"/>
                                          </p:val>
                                        </p:tav>
                                      </p:tavLst>
                                    </p:anim>
                                    <p:anim calcmode="lin" valueType="num">
                                      <p:cBhvr>
                                        <p:cTn id="90" dur="2000" fill="hold"/>
                                        <p:tgtEl>
                                          <p:spTgt spid="99340"/>
                                        </p:tgtEl>
                                        <p:attrNameLst>
                                          <p:attrName>ppt_y</p:attrName>
                                        </p:attrNameLst>
                                      </p:cBhvr>
                                      <p:tavLst>
                                        <p:tav tm="0">
                                          <p:val>
                                            <p:strVal val="#ppt_y"/>
                                          </p:val>
                                        </p:tav>
                                        <p:tav tm="100000">
                                          <p:val>
                                            <p:strVal val="#ppt_y"/>
                                          </p:val>
                                        </p:tav>
                                      </p:tavLst>
                                    </p:anim>
                                    <p:anim calcmode="lin" valueType="num">
                                      <p:cBhvr>
                                        <p:cTn id="91" dur="2000" fill="hold"/>
                                        <p:tgtEl>
                                          <p:spTgt spid="99340"/>
                                        </p:tgtEl>
                                        <p:attrNameLst>
                                          <p:attrName>ppt_w</p:attrName>
                                        </p:attrNameLst>
                                      </p:cBhvr>
                                      <p:tavLst>
                                        <p:tav tm="0">
                                          <p:val>
                                            <p:fltVal val="0"/>
                                          </p:val>
                                        </p:tav>
                                        <p:tav tm="100000">
                                          <p:val>
                                            <p:strVal val="#ppt_w"/>
                                          </p:val>
                                        </p:tav>
                                      </p:tavLst>
                                    </p:anim>
                                    <p:anim calcmode="lin" valueType="num">
                                      <p:cBhvr>
                                        <p:cTn id="92" dur="2000" fill="hold"/>
                                        <p:tgtEl>
                                          <p:spTgt spid="99340"/>
                                        </p:tgtEl>
                                        <p:attrNameLst>
                                          <p:attrName>ppt_h</p:attrName>
                                        </p:attrNameLst>
                                      </p:cBhvr>
                                      <p:tavLst>
                                        <p:tav tm="0">
                                          <p:val>
                                            <p:strVal val="#ppt_h"/>
                                          </p:val>
                                        </p:tav>
                                        <p:tav tm="100000">
                                          <p:val>
                                            <p:strVal val="#ppt_h"/>
                                          </p:val>
                                        </p:tav>
                                      </p:tavLst>
                                    </p:anim>
                                  </p:childTnLst>
                                </p:cTn>
                              </p:par>
                              <p:par>
                                <p:cTn id="93" presetID="17" presetClass="entr" presetSubtype="8" fill="hold" nodeType="withEffect">
                                  <p:stCondLst>
                                    <p:cond delay="0"/>
                                  </p:stCondLst>
                                  <p:childTnLst>
                                    <p:set>
                                      <p:cBhvr>
                                        <p:cTn id="94" dur="1" fill="hold">
                                          <p:stCondLst>
                                            <p:cond delay="0"/>
                                          </p:stCondLst>
                                        </p:cTn>
                                        <p:tgtEl>
                                          <p:spTgt spid="99341"/>
                                        </p:tgtEl>
                                        <p:attrNameLst>
                                          <p:attrName>style.visibility</p:attrName>
                                        </p:attrNameLst>
                                      </p:cBhvr>
                                      <p:to>
                                        <p:strVal val="visible"/>
                                      </p:to>
                                    </p:set>
                                    <p:anim calcmode="lin" valueType="num">
                                      <p:cBhvr>
                                        <p:cTn id="95" dur="2000" fill="hold"/>
                                        <p:tgtEl>
                                          <p:spTgt spid="99341"/>
                                        </p:tgtEl>
                                        <p:attrNameLst>
                                          <p:attrName>ppt_x</p:attrName>
                                        </p:attrNameLst>
                                      </p:cBhvr>
                                      <p:tavLst>
                                        <p:tav tm="0">
                                          <p:val>
                                            <p:strVal val="#ppt_x-#ppt_w/2"/>
                                          </p:val>
                                        </p:tav>
                                        <p:tav tm="100000">
                                          <p:val>
                                            <p:strVal val="#ppt_x"/>
                                          </p:val>
                                        </p:tav>
                                      </p:tavLst>
                                    </p:anim>
                                    <p:anim calcmode="lin" valueType="num">
                                      <p:cBhvr>
                                        <p:cTn id="96" dur="2000" fill="hold"/>
                                        <p:tgtEl>
                                          <p:spTgt spid="99341"/>
                                        </p:tgtEl>
                                        <p:attrNameLst>
                                          <p:attrName>ppt_y</p:attrName>
                                        </p:attrNameLst>
                                      </p:cBhvr>
                                      <p:tavLst>
                                        <p:tav tm="0">
                                          <p:val>
                                            <p:strVal val="#ppt_y"/>
                                          </p:val>
                                        </p:tav>
                                        <p:tav tm="100000">
                                          <p:val>
                                            <p:strVal val="#ppt_y"/>
                                          </p:val>
                                        </p:tav>
                                      </p:tavLst>
                                    </p:anim>
                                    <p:anim calcmode="lin" valueType="num">
                                      <p:cBhvr>
                                        <p:cTn id="97" dur="2000" fill="hold"/>
                                        <p:tgtEl>
                                          <p:spTgt spid="99341"/>
                                        </p:tgtEl>
                                        <p:attrNameLst>
                                          <p:attrName>ppt_w</p:attrName>
                                        </p:attrNameLst>
                                      </p:cBhvr>
                                      <p:tavLst>
                                        <p:tav tm="0">
                                          <p:val>
                                            <p:fltVal val="0"/>
                                          </p:val>
                                        </p:tav>
                                        <p:tav tm="100000">
                                          <p:val>
                                            <p:strVal val="#ppt_w"/>
                                          </p:val>
                                        </p:tav>
                                      </p:tavLst>
                                    </p:anim>
                                    <p:anim calcmode="lin" valueType="num">
                                      <p:cBhvr>
                                        <p:cTn id="98" dur="2000" fill="hold"/>
                                        <p:tgtEl>
                                          <p:spTgt spid="99341"/>
                                        </p:tgtEl>
                                        <p:attrNameLst>
                                          <p:attrName>ppt_h</p:attrName>
                                        </p:attrNameLst>
                                      </p:cBhvr>
                                      <p:tavLst>
                                        <p:tav tm="0">
                                          <p:val>
                                            <p:strVal val="#ppt_h"/>
                                          </p:val>
                                        </p:tav>
                                        <p:tav tm="100000">
                                          <p:val>
                                            <p:strVal val="#ppt_h"/>
                                          </p:val>
                                        </p:tav>
                                      </p:tavLst>
                                    </p:anim>
                                  </p:childTnLst>
                                </p:cTn>
                              </p:par>
                              <p:par>
                                <p:cTn id="99" presetID="17" presetClass="entr" presetSubtype="8" fill="hold" nodeType="withEffect">
                                  <p:stCondLst>
                                    <p:cond delay="0"/>
                                  </p:stCondLst>
                                  <p:childTnLst>
                                    <p:set>
                                      <p:cBhvr>
                                        <p:cTn id="100" dur="1" fill="hold">
                                          <p:stCondLst>
                                            <p:cond delay="0"/>
                                          </p:stCondLst>
                                        </p:cTn>
                                        <p:tgtEl>
                                          <p:spTgt spid="99342"/>
                                        </p:tgtEl>
                                        <p:attrNameLst>
                                          <p:attrName>style.visibility</p:attrName>
                                        </p:attrNameLst>
                                      </p:cBhvr>
                                      <p:to>
                                        <p:strVal val="visible"/>
                                      </p:to>
                                    </p:set>
                                    <p:anim calcmode="lin" valueType="num">
                                      <p:cBhvr>
                                        <p:cTn id="101" dur="2000" fill="hold"/>
                                        <p:tgtEl>
                                          <p:spTgt spid="99342"/>
                                        </p:tgtEl>
                                        <p:attrNameLst>
                                          <p:attrName>ppt_x</p:attrName>
                                        </p:attrNameLst>
                                      </p:cBhvr>
                                      <p:tavLst>
                                        <p:tav tm="0">
                                          <p:val>
                                            <p:strVal val="#ppt_x-#ppt_w/2"/>
                                          </p:val>
                                        </p:tav>
                                        <p:tav tm="100000">
                                          <p:val>
                                            <p:strVal val="#ppt_x"/>
                                          </p:val>
                                        </p:tav>
                                      </p:tavLst>
                                    </p:anim>
                                    <p:anim calcmode="lin" valueType="num">
                                      <p:cBhvr>
                                        <p:cTn id="102" dur="2000" fill="hold"/>
                                        <p:tgtEl>
                                          <p:spTgt spid="99342"/>
                                        </p:tgtEl>
                                        <p:attrNameLst>
                                          <p:attrName>ppt_y</p:attrName>
                                        </p:attrNameLst>
                                      </p:cBhvr>
                                      <p:tavLst>
                                        <p:tav tm="0">
                                          <p:val>
                                            <p:strVal val="#ppt_y"/>
                                          </p:val>
                                        </p:tav>
                                        <p:tav tm="100000">
                                          <p:val>
                                            <p:strVal val="#ppt_y"/>
                                          </p:val>
                                        </p:tav>
                                      </p:tavLst>
                                    </p:anim>
                                    <p:anim calcmode="lin" valueType="num">
                                      <p:cBhvr>
                                        <p:cTn id="103" dur="2000" fill="hold"/>
                                        <p:tgtEl>
                                          <p:spTgt spid="99342"/>
                                        </p:tgtEl>
                                        <p:attrNameLst>
                                          <p:attrName>ppt_w</p:attrName>
                                        </p:attrNameLst>
                                      </p:cBhvr>
                                      <p:tavLst>
                                        <p:tav tm="0">
                                          <p:val>
                                            <p:fltVal val="0"/>
                                          </p:val>
                                        </p:tav>
                                        <p:tav tm="100000">
                                          <p:val>
                                            <p:strVal val="#ppt_w"/>
                                          </p:val>
                                        </p:tav>
                                      </p:tavLst>
                                    </p:anim>
                                    <p:anim calcmode="lin" valueType="num">
                                      <p:cBhvr>
                                        <p:cTn id="104" dur="2000" fill="hold"/>
                                        <p:tgtEl>
                                          <p:spTgt spid="99342"/>
                                        </p:tgtEl>
                                        <p:attrNameLst>
                                          <p:attrName>ppt_h</p:attrName>
                                        </p:attrNameLst>
                                      </p:cBhvr>
                                      <p:tavLst>
                                        <p:tav tm="0">
                                          <p:val>
                                            <p:strVal val="#ppt_h"/>
                                          </p:val>
                                        </p:tav>
                                        <p:tav tm="100000">
                                          <p:val>
                                            <p:strVal val="#ppt_h"/>
                                          </p:val>
                                        </p:tav>
                                      </p:tavLst>
                                    </p:anim>
                                  </p:childTnLst>
                                </p:cTn>
                              </p:par>
                            </p:childTnLst>
                          </p:cTn>
                        </p:par>
                        <p:par>
                          <p:cTn id="105" fill="hold" nodeType="afterGroup">
                            <p:stCondLst>
                              <p:cond delay="3000"/>
                            </p:stCondLst>
                            <p:childTnLst>
                              <p:par>
                                <p:cTn id="106" presetID="1" presetClass="entr" presetSubtype="0" fill="hold" nodeType="afterEffect">
                                  <p:stCondLst>
                                    <p:cond delay="0"/>
                                  </p:stCondLst>
                                  <p:childTnLst>
                                    <p:set>
                                      <p:cBhvr>
                                        <p:cTn id="107" dur="1" fill="hold">
                                          <p:stCondLst>
                                            <p:cond delay="0"/>
                                          </p:stCondLst>
                                        </p:cTn>
                                        <p:tgtEl>
                                          <p:spTgt spid="99332"/>
                                        </p:tgtEl>
                                        <p:attrNameLst>
                                          <p:attrName>style.visibility</p:attrName>
                                        </p:attrNameLst>
                                      </p:cBhvr>
                                      <p:to>
                                        <p:strVal val="visible"/>
                                      </p:to>
                                    </p:set>
                                  </p:childTnLst>
                                </p:cTn>
                              </p:par>
                              <p:par>
                                <p:cTn id="108" presetID="35" presetClass="emph" presetSubtype="0" repeatCount="indefinite" fill="hold" nodeType="withEffect">
                                  <p:stCondLst>
                                    <p:cond delay="0"/>
                                  </p:stCondLst>
                                  <p:childTnLst>
                                    <p:anim calcmode="discrete" valueType="str">
                                      <p:cBhvr>
                                        <p:cTn id="109" dur="1000" fill="hold"/>
                                        <p:tgtEl>
                                          <p:spTgt spid="99333"/>
                                        </p:tgtEl>
                                        <p:attrNameLst>
                                          <p:attrName>style.visibility</p:attrName>
                                        </p:attrNameLst>
                                      </p:cBhvr>
                                      <p:tavLst>
                                        <p:tav tm="0">
                                          <p:val>
                                            <p:strVal val="hidden"/>
                                          </p:val>
                                        </p:tav>
                                        <p:tav tm="50000">
                                          <p:val>
                                            <p:strVal val="visible"/>
                                          </p:val>
                                        </p:tav>
                                      </p:tavLst>
                                    </p:anim>
                                  </p:childTnLst>
                                </p:cTn>
                              </p:par>
                              <p:par>
                                <p:cTn id="110" presetID="35" presetClass="emph" presetSubtype="0" repeatCount="indefinite" fill="hold" nodeType="withEffect">
                                  <p:stCondLst>
                                    <p:cond delay="0"/>
                                  </p:stCondLst>
                                  <p:childTnLst>
                                    <p:anim calcmode="discrete" valueType="str">
                                      <p:cBhvr>
                                        <p:cTn id="111" dur="1000" fill="hold"/>
                                        <p:tgtEl>
                                          <p:spTgt spid="99334"/>
                                        </p:tgtEl>
                                        <p:attrNameLst>
                                          <p:attrName>style.visibility</p:attrName>
                                        </p:attrNameLst>
                                      </p:cBhvr>
                                      <p:tavLst>
                                        <p:tav tm="0">
                                          <p:val>
                                            <p:strVal val="hidden"/>
                                          </p:val>
                                        </p:tav>
                                        <p:tav tm="50000">
                                          <p:val>
                                            <p:strVal val="visible"/>
                                          </p:val>
                                        </p:tav>
                                      </p:tavLst>
                                    </p:anim>
                                  </p:childTnLst>
                                </p:cTn>
                              </p:par>
                              <p:par>
                                <p:cTn id="112" presetID="35" presetClass="emph" presetSubtype="0" repeatCount="indefinite" fill="hold" nodeType="withEffect">
                                  <p:stCondLst>
                                    <p:cond delay="0"/>
                                  </p:stCondLst>
                                  <p:childTnLst>
                                    <p:anim calcmode="discrete" valueType="str">
                                      <p:cBhvr>
                                        <p:cTn id="113" dur="1000" fill="hold"/>
                                        <p:tgtEl>
                                          <p:spTgt spid="99335"/>
                                        </p:tgtEl>
                                        <p:attrNameLst>
                                          <p:attrName>style.visibility</p:attrName>
                                        </p:attrNameLst>
                                      </p:cBhvr>
                                      <p:tavLst>
                                        <p:tav tm="0">
                                          <p:val>
                                            <p:strVal val="hidden"/>
                                          </p:val>
                                        </p:tav>
                                        <p:tav tm="50000">
                                          <p:val>
                                            <p:strVal val="visible"/>
                                          </p:val>
                                        </p:tav>
                                      </p:tavLst>
                                    </p:anim>
                                  </p:childTnLst>
                                </p:cTn>
                              </p:par>
                              <p:par>
                                <p:cTn id="114" presetID="35" presetClass="emph" presetSubtype="0" repeatCount="indefinite" fill="hold" nodeType="withEffect">
                                  <p:stCondLst>
                                    <p:cond delay="0"/>
                                  </p:stCondLst>
                                  <p:childTnLst>
                                    <p:anim calcmode="discrete" valueType="str">
                                      <p:cBhvr>
                                        <p:cTn id="115" dur="1000" fill="hold"/>
                                        <p:tgtEl>
                                          <p:spTgt spid="99336"/>
                                        </p:tgtEl>
                                        <p:attrNameLst>
                                          <p:attrName>style.visibility</p:attrName>
                                        </p:attrNameLst>
                                      </p:cBhvr>
                                      <p:tavLst>
                                        <p:tav tm="0">
                                          <p:val>
                                            <p:strVal val="hidden"/>
                                          </p:val>
                                        </p:tav>
                                        <p:tav tm="50000">
                                          <p:val>
                                            <p:strVal val="visible"/>
                                          </p:val>
                                        </p:tav>
                                      </p:tavLst>
                                    </p:anim>
                                  </p:childTnLst>
                                </p:cTn>
                              </p:par>
                              <p:par>
                                <p:cTn id="116" presetID="35" presetClass="emph" presetSubtype="0" repeatCount="indefinite" fill="hold" nodeType="withEffect">
                                  <p:stCondLst>
                                    <p:cond delay="0"/>
                                  </p:stCondLst>
                                  <p:childTnLst>
                                    <p:anim calcmode="discrete" valueType="str">
                                      <p:cBhvr>
                                        <p:cTn id="117" dur="1000" fill="hold"/>
                                        <p:tgtEl>
                                          <p:spTgt spid="99337"/>
                                        </p:tgtEl>
                                        <p:attrNameLst>
                                          <p:attrName>style.visibility</p:attrName>
                                        </p:attrNameLst>
                                      </p:cBhvr>
                                      <p:tavLst>
                                        <p:tav tm="0">
                                          <p:val>
                                            <p:strVal val="hidden"/>
                                          </p:val>
                                        </p:tav>
                                        <p:tav tm="50000">
                                          <p:val>
                                            <p:strVal val="visible"/>
                                          </p:val>
                                        </p:tav>
                                      </p:tavLst>
                                    </p:anim>
                                  </p:childTnLst>
                                </p:cTn>
                              </p:par>
                              <p:par>
                                <p:cTn id="118" presetID="35" presetClass="emph" presetSubtype="0" repeatCount="indefinite" fill="hold" nodeType="withEffect">
                                  <p:stCondLst>
                                    <p:cond delay="0"/>
                                  </p:stCondLst>
                                  <p:childTnLst>
                                    <p:anim calcmode="discrete" valueType="str">
                                      <p:cBhvr>
                                        <p:cTn id="119" dur="1000" fill="hold"/>
                                        <p:tgtEl>
                                          <p:spTgt spid="99338"/>
                                        </p:tgtEl>
                                        <p:attrNameLst>
                                          <p:attrName>style.visibility</p:attrName>
                                        </p:attrNameLst>
                                      </p:cBhvr>
                                      <p:tavLst>
                                        <p:tav tm="0">
                                          <p:val>
                                            <p:strVal val="hidden"/>
                                          </p:val>
                                        </p:tav>
                                        <p:tav tm="50000">
                                          <p:val>
                                            <p:strVal val="visible"/>
                                          </p:val>
                                        </p:tav>
                                      </p:tavLst>
                                    </p:anim>
                                  </p:childTnLst>
                                </p:cTn>
                              </p:par>
                              <p:par>
                                <p:cTn id="120" presetID="35" presetClass="emph" presetSubtype="0" repeatCount="indefinite" fill="hold" nodeType="withEffect">
                                  <p:stCondLst>
                                    <p:cond delay="0"/>
                                  </p:stCondLst>
                                  <p:childTnLst>
                                    <p:anim calcmode="discrete" valueType="str">
                                      <p:cBhvr>
                                        <p:cTn id="121" dur="1000" fill="hold"/>
                                        <p:tgtEl>
                                          <p:spTgt spid="99339"/>
                                        </p:tgtEl>
                                        <p:attrNameLst>
                                          <p:attrName>style.visibility</p:attrName>
                                        </p:attrNameLst>
                                      </p:cBhvr>
                                      <p:tavLst>
                                        <p:tav tm="0">
                                          <p:val>
                                            <p:strVal val="hidden"/>
                                          </p:val>
                                        </p:tav>
                                        <p:tav tm="50000">
                                          <p:val>
                                            <p:strVal val="visible"/>
                                          </p:val>
                                        </p:tav>
                                      </p:tavLst>
                                    </p:anim>
                                  </p:childTnLst>
                                </p:cTn>
                              </p:par>
                              <p:par>
                                <p:cTn id="122" presetID="35" presetClass="emph" presetSubtype="0" repeatCount="indefinite" fill="hold" nodeType="withEffect">
                                  <p:stCondLst>
                                    <p:cond delay="0"/>
                                  </p:stCondLst>
                                  <p:childTnLst>
                                    <p:anim calcmode="discrete" valueType="str">
                                      <p:cBhvr>
                                        <p:cTn id="123" dur="1000" fill="hold"/>
                                        <p:tgtEl>
                                          <p:spTgt spid="99340"/>
                                        </p:tgtEl>
                                        <p:attrNameLst>
                                          <p:attrName>style.visibility</p:attrName>
                                        </p:attrNameLst>
                                      </p:cBhvr>
                                      <p:tavLst>
                                        <p:tav tm="0">
                                          <p:val>
                                            <p:strVal val="hidden"/>
                                          </p:val>
                                        </p:tav>
                                        <p:tav tm="50000">
                                          <p:val>
                                            <p:strVal val="visible"/>
                                          </p:val>
                                        </p:tav>
                                      </p:tavLst>
                                    </p:anim>
                                  </p:childTnLst>
                                </p:cTn>
                              </p:par>
                              <p:par>
                                <p:cTn id="124" presetID="35" presetClass="emph" presetSubtype="0" repeatCount="indefinite" fill="hold" nodeType="withEffect">
                                  <p:stCondLst>
                                    <p:cond delay="0"/>
                                  </p:stCondLst>
                                  <p:childTnLst>
                                    <p:anim calcmode="discrete" valueType="str">
                                      <p:cBhvr>
                                        <p:cTn id="125" dur="1000" fill="hold"/>
                                        <p:tgtEl>
                                          <p:spTgt spid="99341"/>
                                        </p:tgtEl>
                                        <p:attrNameLst>
                                          <p:attrName>style.visibility</p:attrName>
                                        </p:attrNameLst>
                                      </p:cBhvr>
                                      <p:tavLst>
                                        <p:tav tm="0">
                                          <p:val>
                                            <p:strVal val="hidden"/>
                                          </p:val>
                                        </p:tav>
                                        <p:tav tm="50000">
                                          <p:val>
                                            <p:strVal val="visible"/>
                                          </p:val>
                                        </p:tav>
                                      </p:tavLst>
                                    </p:anim>
                                  </p:childTnLst>
                                </p:cTn>
                              </p:par>
                              <p:par>
                                <p:cTn id="126" presetID="35" presetClass="emph" presetSubtype="0" repeatCount="indefinite" fill="hold" nodeType="withEffect">
                                  <p:stCondLst>
                                    <p:cond delay="0"/>
                                  </p:stCondLst>
                                  <p:childTnLst>
                                    <p:anim calcmode="discrete" valueType="str">
                                      <p:cBhvr>
                                        <p:cTn id="127" dur="1000" fill="hold"/>
                                        <p:tgtEl>
                                          <p:spTgt spid="99342"/>
                                        </p:tgtEl>
                                        <p:attrNameLst>
                                          <p:attrName>style.visibility</p:attrName>
                                        </p:attrNameLst>
                                      </p:cBhvr>
                                      <p:tavLst>
                                        <p:tav tm="0">
                                          <p:val>
                                            <p:strVal val="hidden"/>
                                          </p:val>
                                        </p:tav>
                                        <p:tav tm="50000">
                                          <p:val>
                                            <p:strVal val="visible"/>
                                          </p:val>
                                        </p:tav>
                                      </p:tavLst>
                                    </p:anim>
                                  </p:childTnLst>
                                </p:cTn>
                              </p:par>
                              <p:par>
                                <p:cTn id="128" presetID="35" presetClass="emph" presetSubtype="0" repeatCount="indefinite" fill="hold" nodeType="withEffect">
                                  <p:stCondLst>
                                    <p:cond delay="0"/>
                                  </p:stCondLst>
                                  <p:childTnLst>
                                    <p:anim calcmode="discrete" valueType="str">
                                      <p:cBhvr>
                                        <p:cTn id="129" dur="1000" fill="hold"/>
                                        <p:tgtEl>
                                          <p:spTgt spid="99343"/>
                                        </p:tgtEl>
                                        <p:attrNameLst>
                                          <p:attrName>style.visibility</p:attrName>
                                        </p:attrNameLst>
                                      </p:cBhvr>
                                      <p:tavLst>
                                        <p:tav tm="0">
                                          <p:val>
                                            <p:strVal val="hidden"/>
                                          </p:val>
                                        </p:tav>
                                        <p:tav tm="50000">
                                          <p:val>
                                            <p:strVal val="visible"/>
                                          </p:val>
                                        </p:tav>
                                      </p:tavLst>
                                    </p:anim>
                                  </p:childTnLst>
                                </p:cTn>
                              </p:par>
                              <p:par>
                                <p:cTn id="130" presetID="35" presetClass="emph" presetSubtype="0" repeatCount="indefinite" fill="hold" nodeType="withEffect">
                                  <p:stCondLst>
                                    <p:cond delay="0"/>
                                  </p:stCondLst>
                                  <p:childTnLst>
                                    <p:anim calcmode="discrete" valueType="str">
                                      <p:cBhvr>
                                        <p:cTn id="131" dur="1000" fill="hold"/>
                                        <p:tgtEl>
                                          <p:spTgt spid="99332"/>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45" grpId="0"/>
      <p:bldP spid="99345" grpId="1"/>
      <p:bldP spid="99346" grpId="0"/>
      <p:bldP spid="99346" grpId="1"/>
      <p:bldP spid="99347" grpId="0"/>
      <p:bldP spid="99347" grpId="1"/>
      <p:bldP spid="99348" grpId="0"/>
      <p:bldP spid="99348" grpId="1"/>
      <p:bldP spid="99349" grpId="0"/>
      <p:bldP spid="99349" grpId="1"/>
      <p:bldP spid="99350" grpId="0"/>
      <p:bldP spid="99350" grpId="1"/>
      <p:bldP spid="99351" grpId="0"/>
      <p:bldP spid="99351" grpId="1"/>
      <p:bldP spid="99352" grpId="0"/>
      <p:bldP spid="99353" grpId="0"/>
      <p:bldP spid="99353" grpId="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3908" name="Rectangle 4">
            <a:extLst>
              <a:ext uri="{FF2B5EF4-FFF2-40B4-BE49-F238E27FC236}">
                <a16:creationId xmlns:a16="http://schemas.microsoft.com/office/drawing/2014/main" id="{1DFB9E40-3F07-1234-6E7D-9A99EABE6740}"/>
              </a:ext>
            </a:extLst>
          </p:cNvPr>
          <p:cNvSpPr>
            <a:spLocks noChangeArrowheads="1"/>
          </p:cNvSpPr>
          <p:nvPr/>
        </p:nvSpPr>
        <p:spPr bwMode="auto">
          <a:xfrm>
            <a:off x="2057400" y="69848"/>
            <a:ext cx="8305800" cy="6815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Mt 4:3</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Si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eres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Mt 4:6</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Si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eres</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Mt 8:29</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Qué</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tienes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con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nosotros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Jesús,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Mt 14:33</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Verdaderamente</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eres</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Mt 26:63</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nos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digas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si</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eres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tú</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el</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Cristo,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el</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Mt 27:40</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sálvate</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ti</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mismo</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si</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eres</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Mt 27:43</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ha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dicho</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Soy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Mt 27:54</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Verdaderamente</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éste</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era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Mc 1:1</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el</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evangelio</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de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Jesucristo</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Mc 3:11</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Tú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eres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el</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Mc 15:39</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Verdaderamente</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este</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hombre era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Lc 1:35</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será</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llamado</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Lc 3:38</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Jesús…</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de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Adán</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Lc 4:3</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Si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eres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Lc 4:9</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Si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eres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Lc 4:41</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Tú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eres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el</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Lc 22:70</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¿Luego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eres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tú</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el</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Jn 1:34</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éste</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es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el</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r>
              <a:rPr lang="en-US" altLang="en-US" sz="2200" b="1" dirty="0">
                <a:latin typeface="Tahoma" panose="020B0604030504040204" pitchFamily="34" charset="0"/>
                <a:ea typeface="Tahoma" panose="020B0604030504040204" pitchFamily="34" charset="0"/>
                <a:cs typeface="Tahoma" panose="020B0604030504040204" pitchFamily="34" charset="0"/>
              </a:rPr>
              <a:t> </a:t>
            </a: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Jn 1:49</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tú</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eres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el</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p>
        </p:txBody>
      </p:sp>
      <p:sp>
        <p:nvSpPr>
          <p:cNvPr id="123909" name="Text Box 5">
            <a:extLst>
              <a:ext uri="{FF2B5EF4-FFF2-40B4-BE49-F238E27FC236}">
                <a16:creationId xmlns:a16="http://schemas.microsoft.com/office/drawing/2014/main" id="{5D5CA75B-AF91-2DEB-5CC0-38C182650B6E}"/>
              </a:ext>
            </a:extLst>
          </p:cNvPr>
          <p:cNvSpPr txBox="1">
            <a:spLocks noChangeArrowheads="1"/>
          </p:cNvSpPr>
          <p:nvPr/>
        </p:nvSpPr>
        <p:spPr bwMode="auto">
          <a:xfrm>
            <a:off x="990600" y="0"/>
            <a:ext cx="1066800" cy="6894195"/>
          </a:xfrm>
          <a:prstGeom prst="rect">
            <a:avLst/>
          </a:prstGeom>
          <a:solidFill>
            <a:srgbClr val="F6F5CF"/>
          </a:solidFill>
          <a:ln w="38100">
            <a:noFill/>
            <a:miter lim="800000"/>
            <a:headEnd/>
            <a:tailEnd/>
          </a:ln>
          <a:effectLst/>
        </p:spPr>
        <p:txBody>
          <a:bodyPr>
            <a:spAutoFit/>
          </a:bodyPr>
          <a:lstStyle/>
          <a:p>
            <a:pPr algn="ctr"/>
            <a:endParaRPr lang="en-US" altLang="en-US" sz="2800" b="1" dirty="0">
              <a:latin typeface="Tahoma" panose="020B0604030504040204" pitchFamily="34" charset="0"/>
              <a:ea typeface="Tahoma" panose="020B0604030504040204" pitchFamily="34" charset="0"/>
              <a:cs typeface="Tahoma" panose="020B0604030504040204" pitchFamily="34" charset="0"/>
            </a:endParaRPr>
          </a:p>
          <a:p>
            <a:pPr algn="ctr"/>
            <a:endParaRPr lang="en-US" altLang="en-US" sz="2800" b="1" dirty="0">
              <a:latin typeface="Tahoma" panose="020B0604030504040204" pitchFamily="34" charset="0"/>
              <a:ea typeface="Tahoma" panose="020B0604030504040204" pitchFamily="34" charset="0"/>
              <a:cs typeface="Tahoma" panose="020B0604030504040204" pitchFamily="34" charset="0"/>
            </a:endParaRPr>
          </a:p>
          <a:p>
            <a:pPr algn="ctr"/>
            <a:r>
              <a:rPr lang="en-US" altLang="en-US" sz="2800" b="1" dirty="0">
                <a:latin typeface="Tahoma" panose="020B0604030504040204" pitchFamily="34" charset="0"/>
                <a:ea typeface="Tahoma" panose="020B0604030504040204" pitchFamily="34" charset="0"/>
                <a:cs typeface="Tahoma" panose="020B0604030504040204" pitchFamily="34" charset="0"/>
              </a:rPr>
              <a:t>R</a:t>
            </a:r>
          </a:p>
          <a:p>
            <a:pPr algn="ctr"/>
            <a:r>
              <a:rPr lang="es-CO" altLang="en-US" sz="2800" b="1" dirty="0">
                <a:latin typeface="Tahoma" panose="020B0604030504040204" pitchFamily="34" charset="0"/>
                <a:ea typeface="Tahoma" panose="020B0604030504040204" pitchFamily="34" charset="0"/>
                <a:cs typeface="Tahoma" panose="020B0604030504040204" pitchFamily="34" charset="0"/>
              </a:rPr>
              <a:t>E</a:t>
            </a:r>
          </a:p>
          <a:p>
            <a:pPr algn="ctr"/>
            <a:r>
              <a:rPr lang="es-CO" altLang="en-US" sz="2800" b="1" dirty="0">
                <a:latin typeface="Tahoma" panose="020B0604030504040204" pitchFamily="34" charset="0"/>
                <a:ea typeface="Tahoma" panose="020B0604030504040204" pitchFamily="34" charset="0"/>
                <a:cs typeface="Tahoma" panose="020B0604030504040204" pitchFamily="34" charset="0"/>
              </a:rPr>
              <a:t>F</a:t>
            </a:r>
          </a:p>
          <a:p>
            <a:pPr algn="ctr"/>
            <a:r>
              <a:rPr lang="es-CO" altLang="en-US" sz="2800" b="1" dirty="0">
                <a:latin typeface="Tahoma" panose="020B0604030504040204" pitchFamily="34" charset="0"/>
                <a:ea typeface="Tahoma" panose="020B0604030504040204" pitchFamily="34" charset="0"/>
                <a:cs typeface="Tahoma" panose="020B0604030504040204" pitchFamily="34" charset="0"/>
              </a:rPr>
              <a:t>E</a:t>
            </a:r>
          </a:p>
          <a:p>
            <a:pPr algn="ctr"/>
            <a:r>
              <a:rPr lang="es-CO" altLang="en-US" sz="2800" b="1" dirty="0">
                <a:latin typeface="Tahoma" panose="020B0604030504040204" pitchFamily="34" charset="0"/>
                <a:ea typeface="Tahoma" panose="020B0604030504040204" pitchFamily="34" charset="0"/>
                <a:cs typeface="Tahoma" panose="020B0604030504040204" pitchFamily="34" charset="0"/>
              </a:rPr>
              <a:t>R</a:t>
            </a:r>
          </a:p>
          <a:p>
            <a:pPr algn="ctr"/>
            <a:r>
              <a:rPr lang="es-CO" altLang="en-US" sz="2800" b="1" dirty="0">
                <a:latin typeface="Tahoma" panose="020B0604030504040204" pitchFamily="34" charset="0"/>
                <a:ea typeface="Tahoma" panose="020B0604030504040204" pitchFamily="34" charset="0"/>
                <a:cs typeface="Tahoma" panose="020B0604030504040204" pitchFamily="34" charset="0"/>
              </a:rPr>
              <a:t>E</a:t>
            </a:r>
          </a:p>
          <a:p>
            <a:pPr algn="ctr"/>
            <a:r>
              <a:rPr lang="es-CO" altLang="en-US" sz="2800" b="1" dirty="0">
                <a:latin typeface="Tahoma" panose="020B0604030504040204" pitchFamily="34" charset="0"/>
                <a:ea typeface="Tahoma" panose="020B0604030504040204" pitchFamily="34" charset="0"/>
                <a:cs typeface="Tahoma" panose="020B0604030504040204" pitchFamily="34" charset="0"/>
              </a:rPr>
              <a:t>N</a:t>
            </a:r>
          </a:p>
          <a:p>
            <a:pPr algn="ctr"/>
            <a:r>
              <a:rPr lang="es-CO" altLang="en-US" sz="2800" b="1" dirty="0">
                <a:latin typeface="Tahoma" panose="020B0604030504040204" pitchFamily="34" charset="0"/>
                <a:ea typeface="Tahoma" panose="020B0604030504040204" pitchFamily="34" charset="0"/>
                <a:cs typeface="Tahoma" panose="020B0604030504040204" pitchFamily="34" charset="0"/>
              </a:rPr>
              <a:t>C</a:t>
            </a:r>
          </a:p>
          <a:p>
            <a:pPr algn="ctr"/>
            <a:r>
              <a:rPr lang="es-CO" altLang="en-US" sz="2800" b="1" dirty="0">
                <a:latin typeface="Tahoma" panose="020B0604030504040204" pitchFamily="34" charset="0"/>
                <a:ea typeface="Tahoma" panose="020B0604030504040204" pitchFamily="34" charset="0"/>
                <a:cs typeface="Tahoma" panose="020B0604030504040204" pitchFamily="34" charset="0"/>
              </a:rPr>
              <a:t>I</a:t>
            </a:r>
          </a:p>
          <a:p>
            <a:pPr algn="ctr"/>
            <a:r>
              <a:rPr lang="es-CO" altLang="en-US" sz="2800" b="1" dirty="0">
                <a:latin typeface="Tahoma" panose="020B0604030504040204" pitchFamily="34" charset="0"/>
                <a:ea typeface="Tahoma" panose="020B0604030504040204" pitchFamily="34" charset="0"/>
                <a:cs typeface="Tahoma" panose="020B0604030504040204" pitchFamily="34" charset="0"/>
              </a:rPr>
              <a:t>A</a:t>
            </a:r>
          </a:p>
          <a:p>
            <a:pPr algn="ctr"/>
            <a:r>
              <a:rPr lang="es-CO" altLang="en-US" sz="2800" b="1" dirty="0">
                <a:latin typeface="Tahoma" panose="020B0604030504040204" pitchFamily="34" charset="0"/>
                <a:ea typeface="Tahoma" panose="020B0604030504040204" pitchFamily="34" charset="0"/>
                <a:cs typeface="Tahoma" panose="020B0604030504040204" pitchFamily="34" charset="0"/>
              </a:rPr>
              <a:t>S</a:t>
            </a:r>
            <a:endParaRPr lang="es-CO" altLang="en-US" sz="3200" b="1" dirty="0">
              <a:latin typeface="Tahoma" panose="020B0604030504040204" pitchFamily="34" charset="0"/>
              <a:ea typeface="Tahoma" panose="020B0604030504040204" pitchFamily="34" charset="0"/>
              <a:cs typeface="Tahoma" panose="020B0604030504040204" pitchFamily="34" charset="0"/>
            </a:endParaRPr>
          </a:p>
          <a:p>
            <a:pPr algn="ctr"/>
            <a:endParaRPr lang="en-US" altLang="en-US" b="1" dirty="0">
              <a:latin typeface="Tahoma" panose="020B0604030504040204" pitchFamily="34" charset="0"/>
              <a:ea typeface="Tahoma" panose="020B0604030504040204" pitchFamily="34" charset="0"/>
              <a:cs typeface="Tahoma" panose="020B0604030504040204" pitchFamily="34" charset="0"/>
            </a:endParaRPr>
          </a:p>
          <a:p>
            <a:pPr algn="ctr"/>
            <a:endParaRPr lang="es-CO" altLang="en-US" sz="3200" b="1" dirty="0">
              <a:latin typeface="Tahoma" panose="020B0604030504040204" pitchFamily="34" charset="0"/>
              <a:ea typeface="Tahoma" panose="020B0604030504040204" pitchFamily="34" charset="0"/>
              <a:cs typeface="Tahoma" panose="020B0604030504040204" pitchFamily="34" charset="0"/>
            </a:endParaRPr>
          </a:p>
          <a:p>
            <a:pPr algn="ctr"/>
            <a:endParaRPr lang="en-US" alt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123910" name="Text Box 6">
            <a:extLst>
              <a:ext uri="{FF2B5EF4-FFF2-40B4-BE49-F238E27FC236}">
                <a16:creationId xmlns:a16="http://schemas.microsoft.com/office/drawing/2014/main" id="{F8BF32BE-67BB-DE22-9214-674518069997}"/>
              </a:ext>
            </a:extLst>
          </p:cNvPr>
          <p:cNvSpPr txBox="1">
            <a:spLocks noChangeArrowheads="1"/>
          </p:cNvSpPr>
          <p:nvPr/>
        </p:nvSpPr>
        <p:spPr bwMode="auto">
          <a:xfrm>
            <a:off x="10149840" y="9282"/>
            <a:ext cx="1066800" cy="6904069"/>
          </a:xfrm>
          <a:prstGeom prst="rect">
            <a:avLst/>
          </a:prstGeom>
          <a:solidFill>
            <a:srgbClr val="F6F5CF"/>
          </a:solidFill>
          <a:ln w="38100">
            <a:noFill/>
            <a:miter lim="800000"/>
            <a:headEnd/>
            <a:tailEnd/>
          </a:ln>
          <a:effectLst/>
        </p:spPr>
        <p:txBody>
          <a:bodyPr>
            <a:spAutoFit/>
          </a:bodyPr>
          <a:lstStyle/>
          <a:p>
            <a:pPr algn="ctr">
              <a:lnSpc>
                <a:spcPct val="105000"/>
              </a:lnSpc>
            </a:pPr>
            <a:endParaRPr lang="es-CO" altLang="en-US" b="1" dirty="0">
              <a:latin typeface="Tahoma" panose="020B0604030504040204" pitchFamily="34" charset="0"/>
              <a:ea typeface="Tahoma" panose="020B0604030504040204" pitchFamily="34" charset="0"/>
              <a:cs typeface="Tahoma" panose="020B0604030504040204" pitchFamily="34" charset="0"/>
            </a:endParaRPr>
          </a:p>
          <a:p>
            <a:pPr algn="ctr">
              <a:lnSpc>
                <a:spcPct val="105000"/>
              </a:lnSpc>
            </a:pPr>
            <a:r>
              <a:rPr lang="es-CO" altLang="en-US" sz="2800" b="1" dirty="0">
                <a:latin typeface="Tahoma" panose="020B0604030504040204" pitchFamily="34" charset="0"/>
                <a:ea typeface="Tahoma" panose="020B0604030504040204" pitchFamily="34" charset="0"/>
                <a:cs typeface="Tahoma" panose="020B0604030504040204" pitchFamily="34" charset="0"/>
              </a:rPr>
              <a:t>E</a:t>
            </a:r>
          </a:p>
          <a:p>
            <a:pPr algn="ctr">
              <a:lnSpc>
                <a:spcPct val="105000"/>
              </a:lnSpc>
            </a:pPr>
            <a:r>
              <a:rPr lang="es-CO" altLang="en-US" sz="2800" b="1" dirty="0">
                <a:latin typeface="Tahoma" panose="020B0604030504040204" pitchFamily="34" charset="0"/>
                <a:ea typeface="Tahoma" panose="020B0604030504040204" pitchFamily="34" charset="0"/>
                <a:cs typeface="Tahoma" panose="020B0604030504040204" pitchFamily="34" charset="0"/>
              </a:rPr>
              <a:t>L</a:t>
            </a:r>
          </a:p>
          <a:p>
            <a:pPr algn="ctr">
              <a:lnSpc>
                <a:spcPct val="105000"/>
              </a:lnSpc>
            </a:pPr>
            <a:endParaRPr lang="es-CO" altLang="en-US" sz="3200" b="1" dirty="0">
              <a:latin typeface="Tahoma" panose="020B0604030504040204" pitchFamily="34" charset="0"/>
              <a:ea typeface="Tahoma" panose="020B0604030504040204" pitchFamily="34" charset="0"/>
              <a:cs typeface="Tahoma" panose="020B0604030504040204" pitchFamily="34" charset="0"/>
            </a:endParaRPr>
          </a:p>
          <a:p>
            <a:pPr algn="ctr">
              <a:lnSpc>
                <a:spcPct val="105000"/>
              </a:lnSpc>
            </a:pPr>
            <a:r>
              <a:rPr lang="es-CO" altLang="en-US" sz="2800" b="1" dirty="0">
                <a:latin typeface="Tahoma" panose="020B0604030504040204" pitchFamily="34" charset="0"/>
                <a:ea typeface="Tahoma" panose="020B0604030504040204" pitchFamily="34" charset="0"/>
                <a:cs typeface="Tahoma" panose="020B0604030504040204" pitchFamily="34" charset="0"/>
              </a:rPr>
              <a:t>N</a:t>
            </a:r>
          </a:p>
          <a:p>
            <a:pPr algn="ctr">
              <a:lnSpc>
                <a:spcPct val="105000"/>
              </a:lnSpc>
            </a:pPr>
            <a:r>
              <a:rPr lang="es-CO" altLang="en-US" sz="2800" b="1" dirty="0">
                <a:latin typeface="Tahoma" panose="020B0604030504040204" pitchFamily="34" charset="0"/>
                <a:ea typeface="Tahoma" panose="020B0604030504040204" pitchFamily="34" charset="0"/>
                <a:cs typeface="Tahoma" panose="020B0604030504040204" pitchFamily="34" charset="0"/>
              </a:rPr>
              <a:t>U</a:t>
            </a:r>
          </a:p>
          <a:p>
            <a:pPr algn="ctr">
              <a:lnSpc>
                <a:spcPct val="105000"/>
              </a:lnSpc>
            </a:pPr>
            <a:r>
              <a:rPr lang="es-CO" altLang="en-US" sz="2800" b="1" dirty="0">
                <a:latin typeface="Tahoma" panose="020B0604030504040204" pitchFamily="34" charset="0"/>
                <a:ea typeface="Tahoma" panose="020B0604030504040204" pitchFamily="34" charset="0"/>
                <a:cs typeface="Tahoma" panose="020B0604030504040204" pitchFamily="34" charset="0"/>
              </a:rPr>
              <a:t>E</a:t>
            </a:r>
          </a:p>
          <a:p>
            <a:pPr algn="ctr">
              <a:lnSpc>
                <a:spcPct val="105000"/>
              </a:lnSpc>
            </a:pPr>
            <a:r>
              <a:rPr lang="es-CO" altLang="en-US" sz="2800" b="1" dirty="0">
                <a:latin typeface="Tahoma" panose="020B0604030504040204" pitchFamily="34" charset="0"/>
                <a:ea typeface="Tahoma" panose="020B0604030504040204" pitchFamily="34" charset="0"/>
                <a:cs typeface="Tahoma" panose="020B0604030504040204" pitchFamily="34" charset="0"/>
              </a:rPr>
              <a:t>V</a:t>
            </a:r>
          </a:p>
          <a:p>
            <a:pPr algn="ctr">
              <a:lnSpc>
                <a:spcPct val="105000"/>
              </a:lnSpc>
            </a:pPr>
            <a:r>
              <a:rPr lang="es-CO" altLang="en-US" sz="2800" b="1" dirty="0">
                <a:latin typeface="Tahoma" panose="020B0604030504040204" pitchFamily="34" charset="0"/>
                <a:ea typeface="Tahoma" panose="020B0604030504040204" pitchFamily="34" charset="0"/>
                <a:cs typeface="Tahoma" panose="020B0604030504040204" pitchFamily="34" charset="0"/>
              </a:rPr>
              <a:t>O</a:t>
            </a:r>
          </a:p>
          <a:p>
            <a:pPr algn="ctr">
              <a:lnSpc>
                <a:spcPct val="105000"/>
              </a:lnSpc>
            </a:pPr>
            <a:endParaRPr lang="es-CO" altLang="en-US" sz="3600" b="1" dirty="0">
              <a:latin typeface="Tahoma" panose="020B0604030504040204" pitchFamily="34" charset="0"/>
              <a:ea typeface="Tahoma" panose="020B0604030504040204" pitchFamily="34" charset="0"/>
              <a:cs typeface="Tahoma" panose="020B0604030504040204" pitchFamily="34" charset="0"/>
            </a:endParaRPr>
          </a:p>
          <a:p>
            <a:pPr algn="ctr">
              <a:lnSpc>
                <a:spcPct val="105000"/>
              </a:lnSpc>
            </a:pPr>
            <a:r>
              <a:rPr lang="es-CO" altLang="en-US" sz="2800" b="1" dirty="0">
                <a:latin typeface="Tahoma" panose="020B0604030504040204" pitchFamily="34" charset="0"/>
                <a:ea typeface="Tahoma" panose="020B0604030504040204" pitchFamily="34" charset="0"/>
                <a:cs typeface="Tahoma" panose="020B0604030504040204" pitchFamily="34" charset="0"/>
              </a:rPr>
              <a:t>P</a:t>
            </a:r>
          </a:p>
          <a:p>
            <a:pPr algn="ctr">
              <a:lnSpc>
                <a:spcPct val="105000"/>
              </a:lnSpc>
            </a:pPr>
            <a:r>
              <a:rPr lang="es-CO" altLang="en-US" sz="2800" b="1" dirty="0">
                <a:latin typeface="Tahoma" panose="020B0604030504040204" pitchFamily="34" charset="0"/>
                <a:ea typeface="Tahoma" panose="020B0604030504040204" pitchFamily="34" charset="0"/>
                <a:cs typeface="Tahoma" panose="020B0604030504040204" pitchFamily="34" charset="0"/>
              </a:rPr>
              <a:t>A</a:t>
            </a:r>
          </a:p>
          <a:p>
            <a:pPr algn="ctr">
              <a:lnSpc>
                <a:spcPct val="105000"/>
              </a:lnSpc>
            </a:pPr>
            <a:r>
              <a:rPr lang="es-CO" altLang="en-US" sz="2800" b="1" dirty="0">
                <a:latin typeface="Tahoma" panose="020B0604030504040204" pitchFamily="34" charset="0"/>
                <a:ea typeface="Tahoma" panose="020B0604030504040204" pitchFamily="34" charset="0"/>
                <a:cs typeface="Tahoma" panose="020B0604030504040204" pitchFamily="34" charset="0"/>
              </a:rPr>
              <a:t>C</a:t>
            </a:r>
          </a:p>
          <a:p>
            <a:pPr algn="ctr">
              <a:lnSpc>
                <a:spcPct val="105000"/>
              </a:lnSpc>
            </a:pPr>
            <a:r>
              <a:rPr lang="es-CO" altLang="en-US" sz="2800" b="1" dirty="0">
                <a:latin typeface="Tahoma" panose="020B0604030504040204" pitchFamily="34" charset="0"/>
                <a:ea typeface="Tahoma" panose="020B0604030504040204" pitchFamily="34" charset="0"/>
                <a:cs typeface="Tahoma" panose="020B0604030504040204" pitchFamily="34" charset="0"/>
              </a:rPr>
              <a:t>T</a:t>
            </a:r>
          </a:p>
          <a:p>
            <a:pPr algn="ctr">
              <a:lnSpc>
                <a:spcPct val="105000"/>
              </a:lnSpc>
            </a:pPr>
            <a:r>
              <a:rPr lang="es-CO" altLang="en-US" sz="2800" b="1" dirty="0">
                <a:latin typeface="Tahoma" panose="020B0604030504040204" pitchFamily="34" charset="0"/>
                <a:ea typeface="Tahoma" panose="020B0604030504040204" pitchFamily="34" charset="0"/>
                <a:cs typeface="Tahoma" panose="020B0604030504040204" pitchFamily="34" charset="0"/>
              </a:rPr>
              <a:t>O</a:t>
            </a:r>
            <a:endParaRPr lang="en-US" altLang="en-US" sz="2800" b="1"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42" fill="hold" nodeType="withEffect">
                                  <p:stCondLst>
                                    <p:cond delay="0"/>
                                  </p:stCondLst>
                                  <p:childTnLst>
                                    <p:set>
                                      <p:cBhvr>
                                        <p:cTn id="6" dur="1" fill="hold">
                                          <p:stCondLst>
                                            <p:cond delay="0"/>
                                          </p:stCondLst>
                                        </p:cTn>
                                        <p:tgtEl>
                                          <p:spTgt spid="123910"/>
                                        </p:tgtEl>
                                        <p:attrNameLst>
                                          <p:attrName>style.visibility</p:attrName>
                                        </p:attrNameLst>
                                      </p:cBhvr>
                                      <p:to>
                                        <p:strVal val="visible"/>
                                      </p:to>
                                    </p:set>
                                    <p:animEffect transition="in" filter="barn(outHorizontal)">
                                      <p:cBhvr>
                                        <p:cTn id="7" dur="2000"/>
                                        <p:tgtEl>
                                          <p:spTgt spid="123910"/>
                                        </p:tgtEl>
                                      </p:cBhvr>
                                    </p:animEffect>
                                  </p:childTnLst>
                                </p:cTn>
                              </p:par>
                              <p:par>
                                <p:cTn id="8" presetID="16" presetClass="entr" presetSubtype="42" fill="hold" nodeType="withEffect">
                                  <p:stCondLst>
                                    <p:cond delay="0"/>
                                  </p:stCondLst>
                                  <p:childTnLst>
                                    <p:set>
                                      <p:cBhvr>
                                        <p:cTn id="9" dur="1" fill="hold">
                                          <p:stCondLst>
                                            <p:cond delay="0"/>
                                          </p:stCondLst>
                                        </p:cTn>
                                        <p:tgtEl>
                                          <p:spTgt spid="123909"/>
                                        </p:tgtEl>
                                        <p:attrNameLst>
                                          <p:attrName>style.visibility</p:attrName>
                                        </p:attrNameLst>
                                      </p:cBhvr>
                                      <p:to>
                                        <p:strVal val="visible"/>
                                      </p:to>
                                    </p:set>
                                    <p:animEffect transition="in" filter="barn(outHorizontal)">
                                      <p:cBhvr>
                                        <p:cTn id="10" dur="2000"/>
                                        <p:tgtEl>
                                          <p:spTgt spid="123909"/>
                                        </p:tgtEl>
                                      </p:cBhvr>
                                    </p:animEffect>
                                  </p:childTnLst>
                                </p:cTn>
                              </p:par>
                            </p:childTnLst>
                          </p:cTn>
                        </p:par>
                        <p:par>
                          <p:cTn id="11" fill="hold" nodeType="afterGroup">
                            <p:stCondLst>
                              <p:cond delay="2000"/>
                            </p:stCondLst>
                            <p:childTnLst>
                              <p:par>
                                <p:cTn id="12" presetID="20" presetClass="entr" presetSubtype="0" fill="hold" nodeType="afterEffect">
                                  <p:stCondLst>
                                    <p:cond delay="0"/>
                                  </p:stCondLst>
                                  <p:iterate type="wd">
                                    <p:tmPct val="1000"/>
                                  </p:iterate>
                                  <p:childTnLst>
                                    <p:set>
                                      <p:cBhvr>
                                        <p:cTn id="13" dur="1" fill="hold">
                                          <p:stCondLst>
                                            <p:cond delay="0"/>
                                          </p:stCondLst>
                                        </p:cTn>
                                        <p:tgtEl>
                                          <p:spTgt spid="123908"/>
                                        </p:tgtEl>
                                        <p:attrNameLst>
                                          <p:attrName>style.visibility</p:attrName>
                                        </p:attrNameLst>
                                      </p:cBhvr>
                                      <p:to>
                                        <p:strVal val="visible"/>
                                      </p:to>
                                    </p:set>
                                    <p:animEffect transition="in" filter="wedge">
                                      <p:cBhvr>
                                        <p:cTn id="14" dur="1000"/>
                                        <p:tgtEl>
                                          <p:spTgt spid="1239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8" grpId="0"/>
      <p:bldP spid="123909" grpId="0" animBg="1"/>
      <p:bldP spid="1239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3908" name="Rectangle 4">
            <a:extLst>
              <a:ext uri="{FF2B5EF4-FFF2-40B4-BE49-F238E27FC236}">
                <a16:creationId xmlns:a16="http://schemas.microsoft.com/office/drawing/2014/main" id="{1DFB9E40-3F07-1234-6E7D-9A99EABE6740}"/>
              </a:ext>
            </a:extLst>
          </p:cNvPr>
          <p:cNvSpPr>
            <a:spLocks noChangeArrowheads="1"/>
          </p:cNvSpPr>
          <p:nvPr/>
        </p:nvSpPr>
        <p:spPr bwMode="auto">
          <a:xfrm>
            <a:off x="2057400" y="69848"/>
            <a:ext cx="8305800" cy="6815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Mt 4:3</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Si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eres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Mt 4:6</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Si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eres</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Mt 8:29</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Qué</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tienes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con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nosotros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Jesús,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Mt 14:33</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Verdaderamente</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eres</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Mt 26:63</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nos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digas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si</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eres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tú</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el</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Cristo,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el</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Mt 27:40</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sálvate</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ti</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mismo</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si</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eres</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Mt 27:43</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ha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dicho</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Soy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Mt 27:54</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Verdaderamente</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éste</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era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Mc 1:1</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el</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evangelio</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de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Jesucristo</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Mc 3:11</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Tú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eres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el</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Mc 15:39</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Verdaderamente</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este</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hombre era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Lc 1:35</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será</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llamado</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Lc 3:38</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Jesús…</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de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Adán</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endPar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Lc 4:3</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Si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eres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Lc 4:9</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Si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eres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Lc 4:41</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Tú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eres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el</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Lc 22:70</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¿Luego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eres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tú</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el</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Jn 1:34</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éste</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es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el</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r>
              <a:rPr lang="en-US" altLang="en-US" sz="2200" b="1" dirty="0">
                <a:latin typeface="Tahoma" panose="020B0604030504040204" pitchFamily="34" charset="0"/>
                <a:ea typeface="Tahoma" panose="020B0604030504040204" pitchFamily="34" charset="0"/>
                <a:cs typeface="Tahoma" panose="020B0604030504040204" pitchFamily="34" charset="0"/>
              </a:rPr>
              <a:t> </a:t>
            </a:r>
          </a:p>
          <a:p>
            <a:pPr>
              <a:lnSpc>
                <a:spcPct val="10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Jn 1:49</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tú</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eres</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el</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p>
        </p:txBody>
      </p:sp>
      <p:sp>
        <p:nvSpPr>
          <p:cNvPr id="123909" name="Text Box 5">
            <a:extLst>
              <a:ext uri="{FF2B5EF4-FFF2-40B4-BE49-F238E27FC236}">
                <a16:creationId xmlns:a16="http://schemas.microsoft.com/office/drawing/2014/main" id="{5D5CA75B-AF91-2DEB-5CC0-38C182650B6E}"/>
              </a:ext>
            </a:extLst>
          </p:cNvPr>
          <p:cNvSpPr txBox="1">
            <a:spLocks noChangeArrowheads="1"/>
          </p:cNvSpPr>
          <p:nvPr/>
        </p:nvSpPr>
        <p:spPr bwMode="auto">
          <a:xfrm>
            <a:off x="990600" y="0"/>
            <a:ext cx="1066800" cy="6894195"/>
          </a:xfrm>
          <a:prstGeom prst="rect">
            <a:avLst/>
          </a:prstGeom>
          <a:solidFill>
            <a:srgbClr val="F6F5CF"/>
          </a:solidFill>
          <a:ln w="38100">
            <a:noFill/>
            <a:miter lim="800000"/>
            <a:headEnd/>
            <a:tailEnd/>
          </a:ln>
          <a:effectLst/>
        </p:spPr>
        <p:txBody>
          <a:bodyPr>
            <a:spAutoFit/>
          </a:bodyPr>
          <a:lstStyle/>
          <a:p>
            <a:pPr algn="ctr"/>
            <a:endParaRPr lang="en-US" altLang="en-US" sz="2800" b="1" dirty="0">
              <a:latin typeface="Tahoma" panose="020B0604030504040204" pitchFamily="34" charset="0"/>
              <a:ea typeface="Tahoma" panose="020B0604030504040204" pitchFamily="34" charset="0"/>
              <a:cs typeface="Tahoma" panose="020B0604030504040204" pitchFamily="34" charset="0"/>
            </a:endParaRPr>
          </a:p>
          <a:p>
            <a:pPr algn="ctr"/>
            <a:endParaRPr lang="en-US" altLang="en-US" sz="2800" b="1" dirty="0">
              <a:latin typeface="Tahoma" panose="020B0604030504040204" pitchFamily="34" charset="0"/>
              <a:ea typeface="Tahoma" panose="020B0604030504040204" pitchFamily="34" charset="0"/>
              <a:cs typeface="Tahoma" panose="020B0604030504040204" pitchFamily="34" charset="0"/>
            </a:endParaRPr>
          </a:p>
          <a:p>
            <a:pPr algn="ctr"/>
            <a:r>
              <a:rPr lang="en-US" altLang="en-US" sz="2800" b="1" dirty="0">
                <a:latin typeface="Tahoma" panose="020B0604030504040204" pitchFamily="34" charset="0"/>
                <a:ea typeface="Tahoma" panose="020B0604030504040204" pitchFamily="34" charset="0"/>
                <a:cs typeface="Tahoma" panose="020B0604030504040204" pitchFamily="34" charset="0"/>
              </a:rPr>
              <a:t>R</a:t>
            </a:r>
          </a:p>
          <a:p>
            <a:pPr algn="ctr"/>
            <a:r>
              <a:rPr lang="es-CO" altLang="en-US" sz="2800" b="1" dirty="0">
                <a:latin typeface="Tahoma" panose="020B0604030504040204" pitchFamily="34" charset="0"/>
                <a:ea typeface="Tahoma" panose="020B0604030504040204" pitchFamily="34" charset="0"/>
                <a:cs typeface="Tahoma" panose="020B0604030504040204" pitchFamily="34" charset="0"/>
              </a:rPr>
              <a:t>E</a:t>
            </a:r>
          </a:p>
          <a:p>
            <a:pPr algn="ctr"/>
            <a:r>
              <a:rPr lang="es-CO" altLang="en-US" sz="2800" b="1" dirty="0">
                <a:latin typeface="Tahoma" panose="020B0604030504040204" pitchFamily="34" charset="0"/>
                <a:ea typeface="Tahoma" panose="020B0604030504040204" pitchFamily="34" charset="0"/>
                <a:cs typeface="Tahoma" panose="020B0604030504040204" pitchFamily="34" charset="0"/>
              </a:rPr>
              <a:t>F</a:t>
            </a:r>
          </a:p>
          <a:p>
            <a:pPr algn="ctr"/>
            <a:r>
              <a:rPr lang="es-CO" altLang="en-US" sz="2800" b="1" dirty="0">
                <a:latin typeface="Tahoma" panose="020B0604030504040204" pitchFamily="34" charset="0"/>
                <a:ea typeface="Tahoma" panose="020B0604030504040204" pitchFamily="34" charset="0"/>
                <a:cs typeface="Tahoma" panose="020B0604030504040204" pitchFamily="34" charset="0"/>
              </a:rPr>
              <a:t>E</a:t>
            </a:r>
          </a:p>
          <a:p>
            <a:pPr algn="ctr"/>
            <a:r>
              <a:rPr lang="es-CO" altLang="en-US" sz="2800" b="1" dirty="0">
                <a:latin typeface="Tahoma" panose="020B0604030504040204" pitchFamily="34" charset="0"/>
                <a:ea typeface="Tahoma" panose="020B0604030504040204" pitchFamily="34" charset="0"/>
                <a:cs typeface="Tahoma" panose="020B0604030504040204" pitchFamily="34" charset="0"/>
              </a:rPr>
              <a:t>R</a:t>
            </a:r>
          </a:p>
          <a:p>
            <a:pPr algn="ctr"/>
            <a:r>
              <a:rPr lang="es-CO" altLang="en-US" sz="2800" b="1" dirty="0">
                <a:latin typeface="Tahoma" panose="020B0604030504040204" pitchFamily="34" charset="0"/>
                <a:ea typeface="Tahoma" panose="020B0604030504040204" pitchFamily="34" charset="0"/>
                <a:cs typeface="Tahoma" panose="020B0604030504040204" pitchFamily="34" charset="0"/>
              </a:rPr>
              <a:t>E</a:t>
            </a:r>
          </a:p>
          <a:p>
            <a:pPr algn="ctr"/>
            <a:r>
              <a:rPr lang="es-CO" altLang="en-US" sz="2800" b="1" dirty="0">
                <a:latin typeface="Tahoma" panose="020B0604030504040204" pitchFamily="34" charset="0"/>
                <a:ea typeface="Tahoma" panose="020B0604030504040204" pitchFamily="34" charset="0"/>
                <a:cs typeface="Tahoma" panose="020B0604030504040204" pitchFamily="34" charset="0"/>
              </a:rPr>
              <a:t>N</a:t>
            </a:r>
          </a:p>
          <a:p>
            <a:pPr algn="ctr"/>
            <a:r>
              <a:rPr lang="es-CO" altLang="en-US" sz="2800" b="1" dirty="0">
                <a:latin typeface="Tahoma" panose="020B0604030504040204" pitchFamily="34" charset="0"/>
                <a:ea typeface="Tahoma" panose="020B0604030504040204" pitchFamily="34" charset="0"/>
                <a:cs typeface="Tahoma" panose="020B0604030504040204" pitchFamily="34" charset="0"/>
              </a:rPr>
              <a:t>C</a:t>
            </a:r>
          </a:p>
          <a:p>
            <a:pPr algn="ctr"/>
            <a:r>
              <a:rPr lang="es-CO" altLang="en-US" sz="2800" b="1" dirty="0">
                <a:latin typeface="Tahoma" panose="020B0604030504040204" pitchFamily="34" charset="0"/>
                <a:ea typeface="Tahoma" panose="020B0604030504040204" pitchFamily="34" charset="0"/>
                <a:cs typeface="Tahoma" panose="020B0604030504040204" pitchFamily="34" charset="0"/>
              </a:rPr>
              <a:t>I</a:t>
            </a:r>
          </a:p>
          <a:p>
            <a:pPr algn="ctr"/>
            <a:r>
              <a:rPr lang="es-CO" altLang="en-US" sz="2800" b="1" dirty="0">
                <a:latin typeface="Tahoma" panose="020B0604030504040204" pitchFamily="34" charset="0"/>
                <a:ea typeface="Tahoma" panose="020B0604030504040204" pitchFamily="34" charset="0"/>
                <a:cs typeface="Tahoma" panose="020B0604030504040204" pitchFamily="34" charset="0"/>
              </a:rPr>
              <a:t>A</a:t>
            </a:r>
          </a:p>
          <a:p>
            <a:pPr algn="ctr"/>
            <a:r>
              <a:rPr lang="es-CO" altLang="en-US" sz="2800" b="1" dirty="0">
                <a:latin typeface="Tahoma" panose="020B0604030504040204" pitchFamily="34" charset="0"/>
                <a:ea typeface="Tahoma" panose="020B0604030504040204" pitchFamily="34" charset="0"/>
                <a:cs typeface="Tahoma" panose="020B0604030504040204" pitchFamily="34" charset="0"/>
              </a:rPr>
              <a:t>S</a:t>
            </a:r>
            <a:endParaRPr lang="es-CO" altLang="en-US" sz="3200" b="1" dirty="0">
              <a:latin typeface="Tahoma" panose="020B0604030504040204" pitchFamily="34" charset="0"/>
              <a:ea typeface="Tahoma" panose="020B0604030504040204" pitchFamily="34" charset="0"/>
              <a:cs typeface="Tahoma" panose="020B0604030504040204" pitchFamily="34" charset="0"/>
            </a:endParaRPr>
          </a:p>
          <a:p>
            <a:pPr algn="ctr"/>
            <a:endParaRPr lang="en-US" altLang="en-US" b="1" dirty="0">
              <a:latin typeface="Tahoma" panose="020B0604030504040204" pitchFamily="34" charset="0"/>
              <a:ea typeface="Tahoma" panose="020B0604030504040204" pitchFamily="34" charset="0"/>
              <a:cs typeface="Tahoma" panose="020B0604030504040204" pitchFamily="34" charset="0"/>
            </a:endParaRPr>
          </a:p>
          <a:p>
            <a:pPr algn="ctr"/>
            <a:endParaRPr lang="es-CO" altLang="en-US" sz="3200" b="1" dirty="0">
              <a:latin typeface="Tahoma" panose="020B0604030504040204" pitchFamily="34" charset="0"/>
              <a:ea typeface="Tahoma" panose="020B0604030504040204" pitchFamily="34" charset="0"/>
              <a:cs typeface="Tahoma" panose="020B0604030504040204" pitchFamily="34" charset="0"/>
            </a:endParaRPr>
          </a:p>
          <a:p>
            <a:pPr algn="ctr"/>
            <a:endParaRPr lang="en-US" alt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123910" name="Text Box 6">
            <a:extLst>
              <a:ext uri="{FF2B5EF4-FFF2-40B4-BE49-F238E27FC236}">
                <a16:creationId xmlns:a16="http://schemas.microsoft.com/office/drawing/2014/main" id="{F8BF32BE-67BB-DE22-9214-674518069997}"/>
              </a:ext>
            </a:extLst>
          </p:cNvPr>
          <p:cNvSpPr txBox="1">
            <a:spLocks noChangeArrowheads="1"/>
          </p:cNvSpPr>
          <p:nvPr/>
        </p:nvSpPr>
        <p:spPr bwMode="auto">
          <a:xfrm>
            <a:off x="10149840" y="9282"/>
            <a:ext cx="1066800" cy="6904069"/>
          </a:xfrm>
          <a:prstGeom prst="rect">
            <a:avLst/>
          </a:prstGeom>
          <a:solidFill>
            <a:srgbClr val="F6F5CF"/>
          </a:solidFill>
          <a:ln w="38100">
            <a:noFill/>
            <a:miter lim="800000"/>
            <a:headEnd/>
            <a:tailEnd/>
          </a:ln>
          <a:effectLst/>
        </p:spPr>
        <p:txBody>
          <a:bodyPr>
            <a:spAutoFit/>
          </a:bodyPr>
          <a:lstStyle/>
          <a:p>
            <a:pPr algn="ctr">
              <a:lnSpc>
                <a:spcPct val="105000"/>
              </a:lnSpc>
            </a:pPr>
            <a:endParaRPr lang="es-CO" altLang="en-US" b="1" dirty="0">
              <a:latin typeface="Tahoma" panose="020B0604030504040204" pitchFamily="34" charset="0"/>
              <a:ea typeface="Tahoma" panose="020B0604030504040204" pitchFamily="34" charset="0"/>
              <a:cs typeface="Tahoma" panose="020B0604030504040204" pitchFamily="34" charset="0"/>
            </a:endParaRPr>
          </a:p>
          <a:p>
            <a:pPr algn="ctr">
              <a:lnSpc>
                <a:spcPct val="105000"/>
              </a:lnSpc>
            </a:pPr>
            <a:r>
              <a:rPr lang="es-CO" altLang="en-US" sz="2800" b="1" dirty="0">
                <a:latin typeface="Tahoma" panose="020B0604030504040204" pitchFamily="34" charset="0"/>
                <a:ea typeface="Tahoma" panose="020B0604030504040204" pitchFamily="34" charset="0"/>
                <a:cs typeface="Tahoma" panose="020B0604030504040204" pitchFamily="34" charset="0"/>
              </a:rPr>
              <a:t>E</a:t>
            </a:r>
          </a:p>
          <a:p>
            <a:pPr algn="ctr">
              <a:lnSpc>
                <a:spcPct val="105000"/>
              </a:lnSpc>
            </a:pPr>
            <a:r>
              <a:rPr lang="es-CO" altLang="en-US" sz="2800" b="1" dirty="0">
                <a:latin typeface="Tahoma" panose="020B0604030504040204" pitchFamily="34" charset="0"/>
                <a:ea typeface="Tahoma" panose="020B0604030504040204" pitchFamily="34" charset="0"/>
                <a:cs typeface="Tahoma" panose="020B0604030504040204" pitchFamily="34" charset="0"/>
              </a:rPr>
              <a:t>L</a:t>
            </a:r>
          </a:p>
          <a:p>
            <a:pPr algn="ctr">
              <a:lnSpc>
                <a:spcPct val="105000"/>
              </a:lnSpc>
            </a:pPr>
            <a:endParaRPr lang="es-CO" altLang="en-US" sz="3200" b="1" dirty="0">
              <a:latin typeface="Tahoma" panose="020B0604030504040204" pitchFamily="34" charset="0"/>
              <a:ea typeface="Tahoma" panose="020B0604030504040204" pitchFamily="34" charset="0"/>
              <a:cs typeface="Tahoma" panose="020B0604030504040204" pitchFamily="34" charset="0"/>
            </a:endParaRPr>
          </a:p>
          <a:p>
            <a:pPr algn="ctr">
              <a:lnSpc>
                <a:spcPct val="105000"/>
              </a:lnSpc>
            </a:pPr>
            <a:r>
              <a:rPr lang="es-CO" altLang="en-US" sz="2800" b="1" dirty="0">
                <a:latin typeface="Tahoma" panose="020B0604030504040204" pitchFamily="34" charset="0"/>
                <a:ea typeface="Tahoma" panose="020B0604030504040204" pitchFamily="34" charset="0"/>
                <a:cs typeface="Tahoma" panose="020B0604030504040204" pitchFamily="34" charset="0"/>
              </a:rPr>
              <a:t>N</a:t>
            </a:r>
          </a:p>
          <a:p>
            <a:pPr algn="ctr">
              <a:lnSpc>
                <a:spcPct val="105000"/>
              </a:lnSpc>
            </a:pPr>
            <a:r>
              <a:rPr lang="es-CO" altLang="en-US" sz="2800" b="1" dirty="0">
                <a:latin typeface="Tahoma" panose="020B0604030504040204" pitchFamily="34" charset="0"/>
                <a:ea typeface="Tahoma" panose="020B0604030504040204" pitchFamily="34" charset="0"/>
                <a:cs typeface="Tahoma" panose="020B0604030504040204" pitchFamily="34" charset="0"/>
              </a:rPr>
              <a:t>U</a:t>
            </a:r>
          </a:p>
          <a:p>
            <a:pPr algn="ctr">
              <a:lnSpc>
                <a:spcPct val="105000"/>
              </a:lnSpc>
            </a:pPr>
            <a:r>
              <a:rPr lang="es-CO" altLang="en-US" sz="2800" b="1" dirty="0">
                <a:latin typeface="Tahoma" panose="020B0604030504040204" pitchFamily="34" charset="0"/>
                <a:ea typeface="Tahoma" panose="020B0604030504040204" pitchFamily="34" charset="0"/>
                <a:cs typeface="Tahoma" panose="020B0604030504040204" pitchFamily="34" charset="0"/>
              </a:rPr>
              <a:t>E</a:t>
            </a:r>
          </a:p>
          <a:p>
            <a:pPr algn="ctr">
              <a:lnSpc>
                <a:spcPct val="105000"/>
              </a:lnSpc>
            </a:pPr>
            <a:r>
              <a:rPr lang="es-CO" altLang="en-US" sz="2800" b="1" dirty="0">
                <a:latin typeface="Tahoma" panose="020B0604030504040204" pitchFamily="34" charset="0"/>
                <a:ea typeface="Tahoma" panose="020B0604030504040204" pitchFamily="34" charset="0"/>
                <a:cs typeface="Tahoma" panose="020B0604030504040204" pitchFamily="34" charset="0"/>
              </a:rPr>
              <a:t>V</a:t>
            </a:r>
          </a:p>
          <a:p>
            <a:pPr algn="ctr">
              <a:lnSpc>
                <a:spcPct val="105000"/>
              </a:lnSpc>
            </a:pPr>
            <a:r>
              <a:rPr lang="es-CO" altLang="en-US" sz="2800" b="1" dirty="0">
                <a:latin typeface="Tahoma" panose="020B0604030504040204" pitchFamily="34" charset="0"/>
                <a:ea typeface="Tahoma" panose="020B0604030504040204" pitchFamily="34" charset="0"/>
                <a:cs typeface="Tahoma" panose="020B0604030504040204" pitchFamily="34" charset="0"/>
              </a:rPr>
              <a:t>O</a:t>
            </a:r>
          </a:p>
          <a:p>
            <a:pPr algn="ctr">
              <a:lnSpc>
                <a:spcPct val="105000"/>
              </a:lnSpc>
            </a:pPr>
            <a:endParaRPr lang="es-CO" altLang="en-US" sz="3600" b="1" dirty="0">
              <a:latin typeface="Tahoma" panose="020B0604030504040204" pitchFamily="34" charset="0"/>
              <a:ea typeface="Tahoma" panose="020B0604030504040204" pitchFamily="34" charset="0"/>
              <a:cs typeface="Tahoma" panose="020B0604030504040204" pitchFamily="34" charset="0"/>
            </a:endParaRPr>
          </a:p>
          <a:p>
            <a:pPr algn="ctr">
              <a:lnSpc>
                <a:spcPct val="105000"/>
              </a:lnSpc>
            </a:pPr>
            <a:r>
              <a:rPr lang="es-CO" altLang="en-US" sz="2800" b="1" dirty="0">
                <a:latin typeface="Tahoma" panose="020B0604030504040204" pitchFamily="34" charset="0"/>
                <a:ea typeface="Tahoma" panose="020B0604030504040204" pitchFamily="34" charset="0"/>
                <a:cs typeface="Tahoma" panose="020B0604030504040204" pitchFamily="34" charset="0"/>
              </a:rPr>
              <a:t>P</a:t>
            </a:r>
          </a:p>
          <a:p>
            <a:pPr algn="ctr">
              <a:lnSpc>
                <a:spcPct val="105000"/>
              </a:lnSpc>
            </a:pPr>
            <a:r>
              <a:rPr lang="es-CO" altLang="en-US" sz="2800" b="1" dirty="0">
                <a:latin typeface="Tahoma" panose="020B0604030504040204" pitchFamily="34" charset="0"/>
                <a:ea typeface="Tahoma" panose="020B0604030504040204" pitchFamily="34" charset="0"/>
                <a:cs typeface="Tahoma" panose="020B0604030504040204" pitchFamily="34" charset="0"/>
              </a:rPr>
              <a:t>A</a:t>
            </a:r>
          </a:p>
          <a:p>
            <a:pPr algn="ctr">
              <a:lnSpc>
                <a:spcPct val="105000"/>
              </a:lnSpc>
            </a:pPr>
            <a:r>
              <a:rPr lang="es-CO" altLang="en-US" sz="2800" b="1" dirty="0">
                <a:latin typeface="Tahoma" panose="020B0604030504040204" pitchFamily="34" charset="0"/>
                <a:ea typeface="Tahoma" panose="020B0604030504040204" pitchFamily="34" charset="0"/>
                <a:cs typeface="Tahoma" panose="020B0604030504040204" pitchFamily="34" charset="0"/>
              </a:rPr>
              <a:t>C</a:t>
            </a:r>
          </a:p>
          <a:p>
            <a:pPr algn="ctr">
              <a:lnSpc>
                <a:spcPct val="105000"/>
              </a:lnSpc>
            </a:pPr>
            <a:r>
              <a:rPr lang="es-CO" altLang="en-US" sz="2800" b="1" dirty="0">
                <a:latin typeface="Tahoma" panose="020B0604030504040204" pitchFamily="34" charset="0"/>
                <a:ea typeface="Tahoma" panose="020B0604030504040204" pitchFamily="34" charset="0"/>
                <a:cs typeface="Tahoma" panose="020B0604030504040204" pitchFamily="34" charset="0"/>
              </a:rPr>
              <a:t>T</a:t>
            </a:r>
          </a:p>
          <a:p>
            <a:pPr algn="ctr">
              <a:lnSpc>
                <a:spcPct val="105000"/>
              </a:lnSpc>
            </a:pPr>
            <a:r>
              <a:rPr lang="es-CO" altLang="en-US" sz="2800" b="1" dirty="0">
                <a:latin typeface="Tahoma" panose="020B0604030504040204" pitchFamily="34" charset="0"/>
                <a:ea typeface="Tahoma" panose="020B0604030504040204" pitchFamily="34" charset="0"/>
                <a:cs typeface="Tahoma" panose="020B0604030504040204" pitchFamily="34" charset="0"/>
              </a:rPr>
              <a:t>O</a:t>
            </a:r>
            <a:endParaRPr lang="en-US" alt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2" name="AutoShape 5">
            <a:extLst>
              <a:ext uri="{FF2B5EF4-FFF2-40B4-BE49-F238E27FC236}">
                <a16:creationId xmlns:a16="http://schemas.microsoft.com/office/drawing/2014/main" id="{9B50E575-85F2-2302-B1E4-5176C136C3AF}"/>
              </a:ext>
            </a:extLst>
          </p:cNvPr>
          <p:cNvSpPr>
            <a:spLocks noChangeArrowheads="1"/>
          </p:cNvSpPr>
          <p:nvPr/>
        </p:nvSpPr>
        <p:spPr bwMode="auto">
          <a:xfrm>
            <a:off x="2057400" y="1371600"/>
            <a:ext cx="7772400" cy="3733800"/>
          </a:xfrm>
          <a:prstGeom prst="roundRect">
            <a:avLst>
              <a:gd name="adj" fmla="val 16667"/>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¿Cómo entendería o</a:t>
            </a:r>
          </a:p>
          <a:p>
            <a:pPr algn="ct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explicaría estos textos sin</a:t>
            </a:r>
          </a:p>
          <a:p>
            <a:pPr algn="ct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saber dónde ir en</a:t>
            </a:r>
          </a:p>
          <a:p>
            <a:pPr algn="ct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el Antiguo Pacto para</a:t>
            </a:r>
          </a:p>
          <a:p>
            <a:pPr algn="ct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mostrar la historia y enseñanza</a:t>
            </a:r>
          </a:p>
          <a:p>
            <a:pPr algn="ct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que nos conduce hasta </a:t>
            </a:r>
          </a:p>
          <a:p>
            <a:pPr algn="ct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estos textos del N.P.?</a:t>
            </a:r>
            <a:endPar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3" name="Text Box 6">
            <a:extLst>
              <a:ext uri="{FF2B5EF4-FFF2-40B4-BE49-F238E27FC236}">
                <a16:creationId xmlns:a16="http://schemas.microsoft.com/office/drawing/2014/main" id="{13673F36-7D64-2D47-F765-FEA8A77EB527}"/>
              </a:ext>
            </a:extLst>
          </p:cNvPr>
          <p:cNvSpPr txBox="1">
            <a:spLocks noChangeArrowheads="1"/>
          </p:cNvSpPr>
          <p:nvPr/>
        </p:nvSpPr>
        <p:spPr bwMode="auto">
          <a:xfrm>
            <a:off x="9829800" y="14891"/>
            <a:ext cx="2351532" cy="1902059"/>
          </a:xfrm>
          <a:prstGeom prst="rect">
            <a:avLst/>
          </a:prstGeom>
          <a:solidFill>
            <a:schemeClr val="accent6">
              <a:lumMod val="60000"/>
              <a:lumOff val="40000"/>
            </a:schemeClr>
          </a:solidFill>
          <a:ln>
            <a:noFill/>
          </a:ln>
          <a:effectLst/>
        </p:spPr>
        <p:txBody>
          <a:bodyPr wrap="square">
            <a:spAutoFit/>
          </a:bodyPr>
          <a:lstStyle/>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40 textos del N.P. designan a Jesús</a:t>
            </a:r>
          </a:p>
          <a:p>
            <a:pPr algn="ctr"/>
            <a:r>
              <a:rPr lang="es-ES" altLang="en-US" sz="2400" b="1" dirty="0">
                <a:latin typeface="Tahoma" panose="020B0604030504040204" pitchFamily="34" charset="0"/>
                <a:ea typeface="Tahoma" panose="020B0604030504040204" pitchFamily="34" charset="0"/>
                <a:cs typeface="Tahoma" panose="020B0604030504040204" pitchFamily="34" charset="0"/>
              </a:rPr>
              <a:t>como el</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a:p>
            <a:pPr algn="ctr">
              <a:lnSpc>
                <a:spcPct val="90000"/>
              </a:lnSpc>
            </a:pPr>
            <a:r>
              <a:rPr lang="en-US" altLang="en-US" sz="2400" b="1" dirty="0">
                <a:latin typeface="Tahoma" panose="020B0604030504040204" pitchFamily="34" charset="0"/>
                <a:ea typeface="Tahoma" panose="020B0604030504040204" pitchFamily="34" charset="0"/>
                <a:cs typeface="Tahoma" panose="020B0604030504040204" pitchFamily="34" charset="0"/>
              </a:rPr>
              <a:t>“</a:t>
            </a:r>
            <a:r>
              <a:rPr lang="en-US" altLang="en-US" sz="2400" b="1" dirty="0" err="1">
                <a:latin typeface="Tahoma" panose="020B0604030504040204" pitchFamily="34" charset="0"/>
                <a:ea typeface="Tahoma" panose="020B0604030504040204" pitchFamily="34" charset="0"/>
                <a:cs typeface="Tahoma" panose="020B0604030504040204" pitchFamily="34" charset="0"/>
              </a:rPr>
              <a:t>Hijo</a:t>
            </a:r>
            <a:r>
              <a:rPr lang="en-US" altLang="en-US" sz="2400" b="1" dirty="0">
                <a:latin typeface="Tahoma" panose="020B0604030504040204" pitchFamily="34" charset="0"/>
                <a:ea typeface="Tahoma" panose="020B0604030504040204" pitchFamily="34" charset="0"/>
                <a:cs typeface="Tahoma" panose="020B0604030504040204" pitchFamily="34" charset="0"/>
              </a:rPr>
              <a:t> de Dios”</a:t>
            </a:r>
          </a:p>
        </p:txBody>
      </p:sp>
      <p:sp>
        <p:nvSpPr>
          <p:cNvPr id="4" name="Text Box 7">
            <a:extLst>
              <a:ext uri="{FF2B5EF4-FFF2-40B4-BE49-F238E27FC236}">
                <a16:creationId xmlns:a16="http://schemas.microsoft.com/office/drawing/2014/main" id="{BE39C220-3F08-3A7B-413D-1478C9B34393}"/>
              </a:ext>
            </a:extLst>
          </p:cNvPr>
          <p:cNvSpPr txBox="1">
            <a:spLocks noChangeArrowheads="1"/>
          </p:cNvSpPr>
          <p:nvPr/>
        </p:nvSpPr>
        <p:spPr bwMode="auto">
          <a:xfrm>
            <a:off x="0" y="510939"/>
            <a:ext cx="2057400" cy="5977021"/>
          </a:xfrm>
          <a:prstGeom prst="rect">
            <a:avLst/>
          </a:prstGeom>
          <a:solidFill>
            <a:schemeClr val="accent6">
              <a:lumMod val="60000"/>
              <a:lumOff val="40000"/>
            </a:schemeClr>
          </a:solidFill>
          <a:ln>
            <a:noFill/>
          </a:ln>
          <a:effectLst/>
        </p:spPr>
        <p:txBody>
          <a:bodyPr wrap="square">
            <a:spAutoFit/>
          </a:bodyPr>
          <a:lstStyle/>
          <a:p>
            <a:pPr algn="ctr">
              <a:lnSpc>
                <a:spcPct val="95000"/>
              </a:lnSpc>
            </a:pPr>
            <a:r>
              <a:rPr lang="en-US" altLang="en-US" sz="2400" b="1" dirty="0">
                <a:latin typeface="Tahoma" panose="020B0604030504040204" pitchFamily="34" charset="0"/>
                <a:ea typeface="Tahoma" panose="020B0604030504040204" pitchFamily="34" charset="0"/>
                <a:cs typeface="Tahoma" panose="020B0604030504040204" pitchFamily="34" charset="0"/>
              </a:rPr>
              <a:t>MT = 8</a:t>
            </a:r>
          </a:p>
          <a:p>
            <a:pPr algn="ctr">
              <a:lnSpc>
                <a:spcPct val="95000"/>
              </a:lnSpc>
            </a:pPr>
            <a:r>
              <a:rPr lang="en-US" altLang="en-US" sz="2400" b="1" dirty="0">
                <a:latin typeface="Tahoma" panose="020B0604030504040204" pitchFamily="34" charset="0"/>
                <a:ea typeface="Tahoma" panose="020B0604030504040204" pitchFamily="34" charset="0"/>
                <a:cs typeface="Tahoma" panose="020B0604030504040204" pitchFamily="34" charset="0"/>
              </a:rPr>
              <a:t>MC = 3</a:t>
            </a:r>
          </a:p>
          <a:p>
            <a:pPr algn="ctr">
              <a:lnSpc>
                <a:spcPct val="95000"/>
              </a:lnSpc>
            </a:pPr>
            <a:r>
              <a:rPr lang="en-US" altLang="en-US" sz="2400" b="1" dirty="0">
                <a:latin typeface="Tahoma" panose="020B0604030504040204" pitchFamily="34" charset="0"/>
                <a:ea typeface="Tahoma" panose="020B0604030504040204" pitchFamily="34" charset="0"/>
                <a:cs typeface="Tahoma" panose="020B0604030504040204" pitchFamily="34" charset="0"/>
              </a:rPr>
              <a:t>LC= 6</a:t>
            </a:r>
          </a:p>
          <a:p>
            <a:pPr algn="ctr">
              <a:lnSpc>
                <a:spcPct val="95000"/>
              </a:lnSpc>
            </a:pPr>
            <a:r>
              <a:rPr lang="en-US" altLang="en-US" sz="2400" b="1" dirty="0">
                <a:latin typeface="Tahoma" panose="020B0604030504040204" pitchFamily="34" charset="0"/>
                <a:ea typeface="Tahoma" panose="020B0604030504040204" pitchFamily="34" charset="0"/>
                <a:cs typeface="Tahoma" panose="020B0604030504040204" pitchFamily="34" charset="0"/>
              </a:rPr>
              <a:t>JN = 6</a:t>
            </a:r>
          </a:p>
          <a:p>
            <a:pPr algn="ctr">
              <a:lnSpc>
                <a:spcPct val="95000"/>
              </a:lnSpc>
            </a:pPr>
            <a:r>
              <a:rPr lang="en-US" altLang="en-US" sz="2400" b="1" dirty="0">
                <a:latin typeface="Tahoma" panose="020B0604030504040204" pitchFamily="34" charset="0"/>
                <a:ea typeface="Tahoma" panose="020B0604030504040204" pitchFamily="34" charset="0"/>
                <a:cs typeface="Tahoma" panose="020B0604030504040204" pitchFamily="34" charset="0"/>
              </a:rPr>
              <a:t>HECH = 1</a:t>
            </a:r>
          </a:p>
          <a:p>
            <a:pPr algn="ctr">
              <a:lnSpc>
                <a:spcPct val="95000"/>
              </a:lnSpc>
            </a:pPr>
            <a:r>
              <a:rPr lang="en-US" altLang="en-US" sz="2400" b="1" dirty="0">
                <a:latin typeface="Tahoma" panose="020B0604030504040204" pitchFamily="34" charset="0"/>
                <a:ea typeface="Tahoma" panose="020B0604030504040204" pitchFamily="34" charset="0"/>
                <a:cs typeface="Tahoma" panose="020B0604030504040204" pitchFamily="34" charset="0"/>
              </a:rPr>
              <a:t>ROM = 1</a:t>
            </a:r>
          </a:p>
          <a:p>
            <a:pPr algn="ctr">
              <a:lnSpc>
                <a:spcPct val="95000"/>
              </a:lnSpc>
            </a:pPr>
            <a:r>
              <a:rPr lang="en-US" altLang="en-US" sz="2400" b="1" dirty="0">
                <a:latin typeface="Tahoma" panose="020B0604030504040204" pitchFamily="34" charset="0"/>
                <a:ea typeface="Tahoma" panose="020B0604030504040204" pitchFamily="34" charset="0"/>
                <a:cs typeface="Tahoma" panose="020B0604030504040204" pitchFamily="34" charset="0"/>
              </a:rPr>
              <a:t>2COR = 1</a:t>
            </a:r>
          </a:p>
          <a:p>
            <a:pPr algn="ctr">
              <a:lnSpc>
                <a:spcPct val="95000"/>
              </a:lnSpc>
            </a:pPr>
            <a:r>
              <a:rPr lang="en-US" altLang="en-US" sz="2400" b="1" dirty="0">
                <a:latin typeface="Tahoma" panose="020B0604030504040204" pitchFamily="34" charset="0"/>
                <a:ea typeface="Tahoma" panose="020B0604030504040204" pitchFamily="34" charset="0"/>
                <a:cs typeface="Tahoma" panose="020B0604030504040204" pitchFamily="34" charset="0"/>
              </a:rPr>
              <a:t>GAL = 1</a:t>
            </a:r>
          </a:p>
          <a:p>
            <a:pPr algn="ctr">
              <a:lnSpc>
                <a:spcPct val="95000"/>
              </a:lnSpc>
            </a:pPr>
            <a:r>
              <a:rPr lang="en-US" altLang="en-US" sz="2400" b="1" dirty="0">
                <a:latin typeface="Tahoma" panose="020B0604030504040204" pitchFamily="34" charset="0"/>
                <a:ea typeface="Tahoma" panose="020B0604030504040204" pitchFamily="34" charset="0"/>
                <a:cs typeface="Tahoma" panose="020B0604030504040204" pitchFamily="34" charset="0"/>
              </a:rPr>
              <a:t>EF = 1</a:t>
            </a:r>
          </a:p>
          <a:p>
            <a:pPr algn="ctr">
              <a:lnSpc>
                <a:spcPct val="95000"/>
              </a:lnSpc>
            </a:pPr>
            <a:r>
              <a:rPr lang="en-US" altLang="en-US" sz="2400" b="1" dirty="0">
                <a:latin typeface="Tahoma" panose="020B0604030504040204" pitchFamily="34" charset="0"/>
                <a:ea typeface="Tahoma" panose="020B0604030504040204" pitchFamily="34" charset="0"/>
                <a:cs typeface="Tahoma" panose="020B0604030504040204" pitchFamily="34" charset="0"/>
              </a:rPr>
              <a:t>HEB = 4</a:t>
            </a:r>
          </a:p>
          <a:p>
            <a:pPr algn="ctr">
              <a:lnSpc>
                <a:spcPct val="95000"/>
              </a:lnSpc>
            </a:pPr>
            <a:r>
              <a:rPr lang="en-US" altLang="en-US" sz="2400" b="1" dirty="0">
                <a:latin typeface="Tahoma" panose="020B0604030504040204" pitchFamily="34" charset="0"/>
                <a:ea typeface="Tahoma" panose="020B0604030504040204" pitchFamily="34" charset="0"/>
                <a:cs typeface="Tahoma" panose="020B0604030504040204" pitchFamily="34" charset="0"/>
              </a:rPr>
              <a:t>1 JN = 7</a:t>
            </a:r>
          </a:p>
          <a:p>
            <a:pPr algn="ctr">
              <a:lnSpc>
                <a:spcPct val="95000"/>
              </a:lnSpc>
            </a:pPr>
            <a:r>
              <a:rPr lang="en-US" altLang="en-US" sz="2400" b="1" dirty="0">
                <a:latin typeface="Tahoma" panose="020B0604030504040204" pitchFamily="34" charset="0"/>
                <a:ea typeface="Tahoma" panose="020B0604030504040204" pitchFamily="34" charset="0"/>
                <a:cs typeface="Tahoma" panose="020B0604030504040204" pitchFamily="34" charset="0"/>
              </a:rPr>
              <a:t>APOC = 1</a:t>
            </a:r>
          </a:p>
          <a:p>
            <a:pPr algn="ctr">
              <a:lnSpc>
                <a:spcPct val="95000"/>
              </a:lnSpc>
            </a:pPr>
            <a:endParaRPr lang="en-US" altLang="en-US" sz="1600" b="1" dirty="0">
              <a:latin typeface="Tahoma" panose="020B0604030504040204" pitchFamily="34" charset="0"/>
              <a:ea typeface="Tahoma" panose="020B0604030504040204" pitchFamily="34" charset="0"/>
              <a:cs typeface="Tahoma" panose="020B0604030504040204" pitchFamily="34" charset="0"/>
            </a:endParaRPr>
          </a:p>
          <a:p>
            <a:pPr algn="ctr">
              <a:lnSpc>
                <a:spcPct val="95000"/>
              </a:lnSpc>
            </a:pPr>
            <a:r>
              <a:rPr lang="en-US" altLang="en-US" sz="2400" b="1" dirty="0">
                <a:solidFill>
                  <a:srgbClr val="800000"/>
                </a:solidFill>
                <a:latin typeface="Tahoma" panose="020B0604030504040204" pitchFamily="34" charset="0"/>
                <a:ea typeface="Tahoma" panose="020B0604030504040204" pitchFamily="34" charset="0"/>
                <a:cs typeface="Tahoma" panose="020B0604030504040204" pitchFamily="34" charset="0"/>
              </a:rPr>
              <a:t>12</a:t>
            </a:r>
            <a:r>
              <a:rPr lang="en-US" altLang="en-US" sz="2400" b="1" dirty="0">
                <a:latin typeface="Tahoma" panose="020B0604030504040204" pitchFamily="34" charset="0"/>
                <a:ea typeface="Tahoma" panose="020B0604030504040204" pitchFamily="34" charset="0"/>
                <a:cs typeface="Tahoma" panose="020B0604030504040204" pitchFamily="34" charset="0"/>
              </a:rPr>
              <a:t> LIBROS</a:t>
            </a:r>
          </a:p>
          <a:p>
            <a:pPr algn="ctr">
              <a:lnSpc>
                <a:spcPct val="95000"/>
              </a:lnSpc>
            </a:pPr>
            <a:r>
              <a:rPr lang="en-US" altLang="en-US" sz="2400" b="1" dirty="0">
                <a:solidFill>
                  <a:srgbClr val="800000"/>
                </a:solidFill>
                <a:latin typeface="Tahoma" panose="020B0604030504040204" pitchFamily="34" charset="0"/>
                <a:ea typeface="Tahoma" panose="020B0604030504040204" pitchFamily="34" charset="0"/>
                <a:cs typeface="Tahoma" panose="020B0604030504040204" pitchFamily="34" charset="0"/>
              </a:rPr>
              <a:t>40</a:t>
            </a:r>
            <a:r>
              <a:rPr lang="en-US" altLang="en-US" sz="2400" b="1" dirty="0">
                <a:latin typeface="Tahoma" panose="020B0604030504040204" pitchFamily="34" charset="0"/>
                <a:ea typeface="Tahoma" panose="020B0604030504040204" pitchFamily="34" charset="0"/>
                <a:cs typeface="Tahoma" panose="020B0604030504040204" pitchFamily="34" charset="0"/>
              </a:rPr>
              <a:t> VECES</a:t>
            </a:r>
          </a:p>
          <a:p>
            <a:pPr algn="ctr"/>
            <a:r>
              <a:rPr lang="en-US" altLang="en-US" sz="2400" b="1" dirty="0" err="1">
                <a:latin typeface="Tahoma" panose="020B0604030504040204" pitchFamily="34" charset="0"/>
                <a:ea typeface="Tahoma" panose="020B0604030504040204" pitchFamily="34" charset="0"/>
                <a:cs typeface="Tahoma" panose="020B0604030504040204" pitchFamily="34" charset="0"/>
              </a:rPr>
              <a:t>Sólo</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esta</a:t>
            </a:r>
            <a:r>
              <a:rPr lang="en-US" altLang="en-US" sz="2400" b="1" u="sng" dirty="0">
                <a:latin typeface="Tahoma" panose="020B0604030504040204" pitchFamily="34" charset="0"/>
                <a:ea typeface="Tahoma" panose="020B0604030504040204" pitchFamily="34" charset="0"/>
                <a:cs typeface="Tahoma" panose="020B0604030504040204" pitchFamily="34" charset="0"/>
              </a:rPr>
              <a:t> 1</a:t>
            </a:r>
          </a:p>
          <a:p>
            <a:pPr algn="ctr"/>
            <a:r>
              <a:rPr lang="en-US" altLang="en-US" sz="2400" b="1" dirty="0" err="1">
                <a:latin typeface="Tahoma" panose="020B0604030504040204" pitchFamily="34" charset="0"/>
                <a:ea typeface="Tahoma" panose="020B0604030504040204" pitchFamily="34" charset="0"/>
                <a:cs typeface="Tahoma" panose="020B0604030504040204" pitchFamily="34" charset="0"/>
              </a:rPr>
              <a:t>expresión</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5" name="Text Box 9">
            <a:extLst>
              <a:ext uri="{FF2B5EF4-FFF2-40B4-BE49-F238E27FC236}">
                <a16:creationId xmlns:a16="http://schemas.microsoft.com/office/drawing/2014/main" id="{40B504FD-7ACF-AD3B-C6F6-F5C01A90DA9C}"/>
              </a:ext>
            </a:extLst>
          </p:cNvPr>
          <p:cNvSpPr txBox="1">
            <a:spLocks noChangeArrowheads="1"/>
          </p:cNvSpPr>
          <p:nvPr/>
        </p:nvSpPr>
        <p:spPr bwMode="auto">
          <a:xfrm>
            <a:off x="9829800" y="2438400"/>
            <a:ext cx="2362200" cy="2095958"/>
          </a:xfrm>
          <a:prstGeom prst="rect">
            <a:avLst/>
          </a:prstGeom>
          <a:solidFill>
            <a:schemeClr val="accent6">
              <a:lumMod val="60000"/>
              <a:lumOff val="40000"/>
            </a:schemeClr>
          </a:solidFill>
          <a:ln>
            <a:noFill/>
          </a:ln>
          <a:effectLst/>
        </p:spPr>
        <p:txBody>
          <a:bodyPr wrap="square">
            <a:spAutoFit/>
          </a:bodyPr>
          <a:lstStyle/>
          <a:p>
            <a:pPr algn="ctr">
              <a:lnSpc>
                <a:spcPct val="90000"/>
              </a:lnSpc>
            </a:pPr>
            <a:r>
              <a:rPr lang="en-US" altLang="en-US" sz="2400" b="1" dirty="0">
                <a:latin typeface="Tahoma" panose="020B0604030504040204" pitchFamily="34" charset="0"/>
                <a:ea typeface="Tahoma" panose="020B0604030504040204" pitchFamily="34" charset="0"/>
                <a:cs typeface="Tahoma" panose="020B0604030504040204" pitchFamily="34" charset="0"/>
              </a:rPr>
              <a:t>Jesús </a:t>
            </a:r>
            <a:r>
              <a:rPr lang="en-US" altLang="en-US" sz="2400" b="1" dirty="0" err="1">
                <a:latin typeface="Tahoma" panose="020B0604030504040204" pitchFamily="34" charset="0"/>
                <a:ea typeface="Tahoma" panose="020B0604030504040204" pitchFamily="34" charset="0"/>
                <a:cs typeface="Tahoma" panose="020B0604030504040204" pitchFamily="34" charset="0"/>
              </a:rPr>
              <a:t>llamó</a:t>
            </a:r>
            <a:r>
              <a:rPr lang="en-US" altLang="en-US" sz="2400" b="1" dirty="0">
                <a:latin typeface="Tahoma" panose="020B0604030504040204" pitchFamily="34" charset="0"/>
                <a:ea typeface="Tahoma" panose="020B0604030504040204" pitchFamily="34" charset="0"/>
                <a:cs typeface="Tahoma" panose="020B0604030504040204" pitchFamily="34" charset="0"/>
              </a:rPr>
              <a:t> a Dios “Mi Padre”</a:t>
            </a:r>
          </a:p>
          <a:p>
            <a:pPr algn="ctr">
              <a:lnSpc>
                <a:spcPct val="90000"/>
              </a:lnSpc>
            </a:pPr>
            <a:r>
              <a:rPr lang="en-US" altLang="en-US" sz="2400" b="1" dirty="0">
                <a:latin typeface="Tahoma" panose="020B0604030504040204" pitchFamily="34" charset="0"/>
                <a:ea typeface="Tahoma" panose="020B0604030504040204" pitchFamily="34" charset="0"/>
                <a:cs typeface="Tahoma" panose="020B0604030504040204" pitchFamily="34" charset="0"/>
              </a:rPr>
              <a:t>40 </a:t>
            </a:r>
            <a:r>
              <a:rPr lang="en-US" altLang="en-US" sz="2400" b="1" dirty="0" err="1">
                <a:latin typeface="Tahoma" panose="020B0604030504040204" pitchFamily="34" charset="0"/>
                <a:ea typeface="Tahoma" panose="020B0604030504040204" pitchFamily="34" charset="0"/>
                <a:cs typeface="Tahoma" panose="020B0604030504040204" pitchFamily="34" charset="0"/>
              </a:rPr>
              <a:t>veces</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a:p>
            <a:pPr algn="ctr">
              <a:lnSpc>
                <a:spcPct val="90000"/>
              </a:lnSpc>
            </a:pPr>
            <a:r>
              <a:rPr lang="en-US" altLang="en-US" sz="2400" b="1" dirty="0" err="1">
                <a:latin typeface="Tahoma" panose="020B0604030504040204" pitchFamily="34" charset="0"/>
                <a:ea typeface="Tahoma" panose="020B0604030504040204" pitchFamily="34" charset="0"/>
                <a:cs typeface="Tahoma" panose="020B0604030504040204" pitchFamily="34" charset="0"/>
              </a:rPr>
              <a:t>en</a:t>
            </a:r>
            <a:r>
              <a:rPr lang="en-US" altLang="en-US" sz="2400" b="1" dirty="0">
                <a:latin typeface="Tahoma" panose="020B0604030504040204" pitchFamily="34" charset="0"/>
                <a:ea typeface="Tahoma" panose="020B0604030504040204" pitchFamily="34" charset="0"/>
                <a:cs typeface="Tahoma" panose="020B0604030504040204" pitchFamily="34" charset="0"/>
              </a:rPr>
              <a:t> Mt, Lc, Jn, y </a:t>
            </a:r>
            <a:r>
              <a:rPr lang="en-US" altLang="en-US" sz="2400" b="1" dirty="0" err="1">
                <a:latin typeface="Tahoma" panose="020B0604030504040204" pitchFamily="34" charset="0"/>
                <a:ea typeface="Tahoma" panose="020B0604030504040204" pitchFamily="34" charset="0"/>
                <a:cs typeface="Tahoma" panose="020B0604030504040204" pitchFamily="34" charset="0"/>
              </a:rPr>
              <a:t>Apoc</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6" name="Text Box 10">
            <a:extLst>
              <a:ext uri="{FF2B5EF4-FFF2-40B4-BE49-F238E27FC236}">
                <a16:creationId xmlns:a16="http://schemas.microsoft.com/office/drawing/2014/main" id="{A1D473B0-AF78-9BF1-717D-2141228EDEC6}"/>
              </a:ext>
            </a:extLst>
          </p:cNvPr>
          <p:cNvSpPr txBox="1">
            <a:spLocks noChangeArrowheads="1"/>
          </p:cNvSpPr>
          <p:nvPr/>
        </p:nvSpPr>
        <p:spPr bwMode="auto">
          <a:xfrm>
            <a:off x="9829800" y="4800600"/>
            <a:ext cx="2362200" cy="2086725"/>
          </a:xfrm>
          <a:prstGeom prst="rect">
            <a:avLst/>
          </a:prstGeom>
          <a:solidFill>
            <a:schemeClr val="accent6">
              <a:lumMod val="60000"/>
              <a:lumOff val="40000"/>
            </a:schemeClr>
          </a:solidFill>
          <a:ln>
            <a:noFill/>
          </a:ln>
          <a:effectLst/>
        </p:spPr>
        <p:txBody>
          <a:bodyPr wrap="square">
            <a:spAutoFit/>
          </a:bodyPr>
          <a:lstStyle/>
          <a:p>
            <a:pPr algn="ctr">
              <a:lnSpc>
                <a:spcPct val="90000"/>
              </a:lnSpc>
            </a:pPr>
            <a:r>
              <a:rPr lang="en-US" altLang="en-US" sz="2400" b="1" dirty="0">
                <a:latin typeface="Tahoma" panose="020B0604030504040204" pitchFamily="34" charset="0"/>
                <a:ea typeface="Tahoma" panose="020B0604030504040204" pitchFamily="34" charset="0"/>
                <a:cs typeface="Tahoma" panose="020B0604030504040204" pitchFamily="34" charset="0"/>
              </a:rPr>
              <a:t>Jesus le </a:t>
            </a:r>
            <a:r>
              <a:rPr lang="en-US" altLang="en-US" sz="2400" b="1" dirty="0" err="1">
                <a:latin typeface="Tahoma" panose="020B0604030504040204" pitchFamily="34" charset="0"/>
                <a:ea typeface="Tahoma" panose="020B0604030504040204" pitchFamily="34" charset="0"/>
                <a:cs typeface="Tahoma" panose="020B0604030504040204" pitchFamily="34" charset="0"/>
              </a:rPr>
              <a:t>llamó</a:t>
            </a:r>
            <a:r>
              <a:rPr lang="en-US" altLang="en-US" sz="2400" b="1" dirty="0">
                <a:latin typeface="Tahoma" panose="020B0604030504040204" pitchFamily="34" charset="0"/>
                <a:ea typeface="Tahoma" panose="020B0604030504040204" pitchFamily="34" charset="0"/>
                <a:cs typeface="Tahoma" panose="020B0604030504040204" pitchFamily="34" charset="0"/>
              </a:rPr>
              <a:t> a Dios </a:t>
            </a:r>
            <a:r>
              <a:rPr lang="en-US" altLang="en-US" sz="2400" b="1" dirty="0" err="1">
                <a:latin typeface="Tahoma" panose="020B0604030504040204" pitchFamily="34" charset="0"/>
                <a:ea typeface="Tahoma" panose="020B0604030504040204" pitchFamily="34" charset="0"/>
                <a:cs typeface="Tahoma" panose="020B0604030504040204" pitchFamily="34" charset="0"/>
              </a:rPr>
              <a:t>como</a:t>
            </a:r>
            <a:r>
              <a:rPr lang="en-US" altLang="en-US" sz="2400" b="1" dirty="0">
                <a:latin typeface="Tahoma" panose="020B0604030504040204" pitchFamily="34" charset="0"/>
                <a:ea typeface="Tahoma" panose="020B0604030504040204" pitchFamily="34" charset="0"/>
                <a:cs typeface="Tahoma" panose="020B0604030504040204" pitchFamily="34" charset="0"/>
              </a:rPr>
              <a:t> “Padre”</a:t>
            </a:r>
          </a:p>
          <a:p>
            <a:pPr algn="ctr">
              <a:lnSpc>
                <a:spcPct val="90000"/>
              </a:lnSpc>
            </a:pPr>
            <a:r>
              <a:rPr lang="en-US" altLang="en-US" sz="2400" b="1" dirty="0">
                <a:latin typeface="Tahoma" panose="020B0604030504040204" pitchFamily="34" charset="0"/>
                <a:ea typeface="Tahoma" panose="020B0604030504040204" pitchFamily="34" charset="0"/>
                <a:cs typeface="Tahoma" panose="020B0604030504040204" pitchFamily="34" charset="0"/>
              </a:rPr>
              <a:t>18 </a:t>
            </a:r>
            <a:r>
              <a:rPr lang="en-US" altLang="en-US" sz="2400" b="1" dirty="0" err="1">
                <a:latin typeface="Tahoma" panose="020B0604030504040204" pitchFamily="34" charset="0"/>
                <a:ea typeface="Tahoma" panose="020B0604030504040204" pitchFamily="34" charset="0"/>
                <a:cs typeface="Tahoma" panose="020B0604030504040204" pitchFamily="34" charset="0"/>
              </a:rPr>
              <a:t>veces</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en</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los</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a:p>
            <a:pPr algn="ctr">
              <a:lnSpc>
                <a:spcPct val="90000"/>
              </a:lnSpc>
            </a:pPr>
            <a:r>
              <a:rPr lang="en-US" altLang="en-US" sz="2400" b="1" dirty="0">
                <a:latin typeface="Tahoma" panose="020B0604030504040204" pitchFamily="34" charset="0"/>
                <a:ea typeface="Tahoma" panose="020B0604030504040204" pitchFamily="34" charset="0"/>
                <a:cs typeface="Tahoma" panose="020B0604030504040204" pitchFamily="34" charset="0"/>
              </a:rPr>
              <a:t>4 </a:t>
            </a:r>
            <a:r>
              <a:rPr lang="en-US" altLang="en-US" sz="2400" b="1" dirty="0" err="1">
                <a:latin typeface="Tahoma" panose="020B0604030504040204" pitchFamily="34" charset="0"/>
                <a:ea typeface="Tahoma" panose="020B0604030504040204" pitchFamily="34" charset="0"/>
                <a:cs typeface="Tahoma" panose="020B0604030504040204" pitchFamily="34" charset="0"/>
              </a:rPr>
              <a:t>evangelios</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42806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3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out)">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32"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amond(out)">
                                      <p:cBhvr>
                                        <p:cTn id="12" dur="1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32"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amond(out)">
                                      <p:cBhvr>
                                        <p:cTn id="17" dur="1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32"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diamond(out)">
                                      <p:cBhvr>
                                        <p:cTn id="22" dur="1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7" presetClass="entr" presetSubtype="1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p:cTn id="27" dur="1000" fill="hold"/>
                                        <p:tgtEl>
                                          <p:spTgt spid="2"/>
                                        </p:tgtEl>
                                        <p:attrNameLst>
                                          <p:attrName>ppt_w</p:attrName>
                                        </p:attrNameLst>
                                      </p:cBhvr>
                                      <p:tavLst>
                                        <p:tav tm="0">
                                          <p:val>
                                            <p:fltVal val="0"/>
                                          </p:val>
                                        </p:tav>
                                        <p:tav tm="100000">
                                          <p:val>
                                            <p:strVal val="#ppt_w"/>
                                          </p:val>
                                        </p:tav>
                                      </p:tavLst>
                                    </p:anim>
                                    <p:anim calcmode="lin" valueType="num">
                                      <p:cBhvr>
                                        <p:cTn id="28" dur="1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8" grpId="0"/>
      <p:bldP spid="123909" grpId="0" animBg="1"/>
      <p:bldP spid="123910" grpId="0" animBg="1"/>
      <p:bldP spid="2" grpId="0" animBg="1"/>
      <p:bldP spid="3" grpId="0" animBg="1"/>
      <p:bldP spid="4" grpId="0" animBg="1"/>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1138" name="Picture 2">
            <a:extLst>
              <a:ext uri="{FF2B5EF4-FFF2-40B4-BE49-F238E27FC236}">
                <a16:creationId xmlns:a16="http://schemas.microsoft.com/office/drawing/2014/main" id="{828AB479-BFFD-9A00-00E4-E4E78F070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936578">
            <a:off x="3962401" y="533400"/>
            <a:ext cx="2843213" cy="5638800"/>
          </a:xfrm>
          <a:prstGeom prst="rect">
            <a:avLst/>
          </a:prstGeom>
          <a:noFill/>
          <a:extLst>
            <a:ext uri="{909E8E84-426E-40DD-AFC4-6F175D3DCCD1}">
              <a14:hiddenFill xmlns:a14="http://schemas.microsoft.com/office/drawing/2010/main">
                <a:solidFill>
                  <a:srgbClr val="FFFFFF"/>
                </a:solidFill>
              </a14:hiddenFill>
            </a:ext>
          </a:extLst>
        </p:spPr>
      </p:pic>
      <p:pic>
        <p:nvPicPr>
          <p:cNvPr id="91139" name="Picture 3">
            <a:extLst>
              <a:ext uri="{FF2B5EF4-FFF2-40B4-BE49-F238E27FC236}">
                <a16:creationId xmlns:a16="http://schemas.microsoft.com/office/drawing/2014/main" id="{2C91F122-D083-EB55-C039-18F8AC264C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4063" t="16667" r="6250" b="8333"/>
          <a:stretch>
            <a:fillRect/>
          </a:stretch>
        </p:blipFill>
        <p:spPr bwMode="auto">
          <a:xfrm>
            <a:off x="6096000" y="533401"/>
            <a:ext cx="4038600" cy="2849563"/>
          </a:xfrm>
          <a:prstGeom prst="rect">
            <a:avLst/>
          </a:prstGeom>
          <a:noFill/>
          <a:extLst>
            <a:ext uri="{909E8E84-426E-40DD-AFC4-6F175D3DCCD1}">
              <a14:hiddenFill xmlns:a14="http://schemas.microsoft.com/office/drawing/2010/main">
                <a:solidFill>
                  <a:srgbClr val="FFFFFF"/>
                </a:solidFill>
              </a14:hiddenFill>
            </a:ext>
          </a:extLst>
        </p:spPr>
      </p:pic>
      <p:sp>
        <p:nvSpPr>
          <p:cNvPr id="91140" name="Oval 4">
            <a:extLst>
              <a:ext uri="{FF2B5EF4-FFF2-40B4-BE49-F238E27FC236}">
                <a16:creationId xmlns:a16="http://schemas.microsoft.com/office/drawing/2014/main" id="{4F78A747-AABB-82D2-49D3-78B135B1E923}"/>
              </a:ext>
            </a:extLst>
          </p:cNvPr>
          <p:cNvSpPr>
            <a:spLocks noChangeArrowheads="1"/>
          </p:cNvSpPr>
          <p:nvPr/>
        </p:nvSpPr>
        <p:spPr bwMode="auto">
          <a:xfrm>
            <a:off x="5638800" y="152400"/>
            <a:ext cx="5029200" cy="3886200"/>
          </a:xfrm>
          <a:prstGeom prst="ellipse">
            <a:avLst/>
          </a:prstGeom>
          <a:gradFill rotWithShape="1">
            <a:gsLst>
              <a:gs pos="0">
                <a:srgbClr val="FFFF00">
                  <a:alpha val="48000"/>
                </a:srgbClr>
              </a:gs>
              <a:gs pos="100000">
                <a:srgbClr val="FFFF00">
                  <a:alpha val="48000"/>
                </a:srgbClr>
              </a:gs>
            </a:gsLst>
            <a:lin ang="27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41" name="Line 5">
            <a:extLst>
              <a:ext uri="{FF2B5EF4-FFF2-40B4-BE49-F238E27FC236}">
                <a16:creationId xmlns:a16="http://schemas.microsoft.com/office/drawing/2014/main" id="{0D4E8D0A-8986-C1A6-0944-9FF31286AE80}"/>
              </a:ext>
            </a:extLst>
          </p:cNvPr>
          <p:cNvSpPr>
            <a:spLocks noChangeShapeType="1"/>
          </p:cNvSpPr>
          <p:nvPr/>
        </p:nvSpPr>
        <p:spPr bwMode="auto">
          <a:xfrm flipV="1">
            <a:off x="2667000" y="914400"/>
            <a:ext cx="3505200" cy="2514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142" name="Line 6">
            <a:extLst>
              <a:ext uri="{FF2B5EF4-FFF2-40B4-BE49-F238E27FC236}">
                <a16:creationId xmlns:a16="http://schemas.microsoft.com/office/drawing/2014/main" id="{1D61E530-953A-B0F1-7947-9AC9B4CE276C}"/>
              </a:ext>
            </a:extLst>
          </p:cNvPr>
          <p:cNvSpPr>
            <a:spLocks noChangeShapeType="1"/>
          </p:cNvSpPr>
          <p:nvPr/>
        </p:nvSpPr>
        <p:spPr bwMode="auto">
          <a:xfrm flipV="1">
            <a:off x="2743200" y="1828800"/>
            <a:ext cx="2895600" cy="1828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143" name="Line 7">
            <a:extLst>
              <a:ext uri="{FF2B5EF4-FFF2-40B4-BE49-F238E27FC236}">
                <a16:creationId xmlns:a16="http://schemas.microsoft.com/office/drawing/2014/main" id="{BB675D1D-5CF0-CC04-9415-07E586687194}"/>
              </a:ext>
            </a:extLst>
          </p:cNvPr>
          <p:cNvSpPr>
            <a:spLocks noChangeShapeType="1"/>
          </p:cNvSpPr>
          <p:nvPr/>
        </p:nvSpPr>
        <p:spPr bwMode="auto">
          <a:xfrm flipV="1">
            <a:off x="2895600" y="2438400"/>
            <a:ext cx="27432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144" name="Line 8">
            <a:extLst>
              <a:ext uri="{FF2B5EF4-FFF2-40B4-BE49-F238E27FC236}">
                <a16:creationId xmlns:a16="http://schemas.microsoft.com/office/drawing/2014/main" id="{D0A365BF-A270-2A43-D627-B8632BED0979}"/>
              </a:ext>
            </a:extLst>
          </p:cNvPr>
          <p:cNvSpPr>
            <a:spLocks noChangeShapeType="1"/>
          </p:cNvSpPr>
          <p:nvPr/>
        </p:nvSpPr>
        <p:spPr bwMode="auto">
          <a:xfrm flipV="1">
            <a:off x="5029200" y="2743200"/>
            <a:ext cx="838200" cy="533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145" name="Line 9">
            <a:extLst>
              <a:ext uri="{FF2B5EF4-FFF2-40B4-BE49-F238E27FC236}">
                <a16:creationId xmlns:a16="http://schemas.microsoft.com/office/drawing/2014/main" id="{6C3E0EDF-CE77-6D6E-B6EB-CC0D16E20A82}"/>
              </a:ext>
            </a:extLst>
          </p:cNvPr>
          <p:cNvSpPr>
            <a:spLocks noChangeShapeType="1"/>
          </p:cNvSpPr>
          <p:nvPr/>
        </p:nvSpPr>
        <p:spPr bwMode="auto">
          <a:xfrm flipV="1">
            <a:off x="5181600" y="3352800"/>
            <a:ext cx="1066800" cy="762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146" name="Line 10">
            <a:extLst>
              <a:ext uri="{FF2B5EF4-FFF2-40B4-BE49-F238E27FC236}">
                <a16:creationId xmlns:a16="http://schemas.microsoft.com/office/drawing/2014/main" id="{18E60B2C-6EB4-7D40-6236-4E32C358EF0E}"/>
              </a:ext>
            </a:extLst>
          </p:cNvPr>
          <p:cNvSpPr>
            <a:spLocks noChangeShapeType="1"/>
          </p:cNvSpPr>
          <p:nvPr/>
        </p:nvSpPr>
        <p:spPr bwMode="auto">
          <a:xfrm flipV="1">
            <a:off x="5029200" y="3657600"/>
            <a:ext cx="1676400" cy="990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147" name="Line 11">
            <a:extLst>
              <a:ext uri="{FF2B5EF4-FFF2-40B4-BE49-F238E27FC236}">
                <a16:creationId xmlns:a16="http://schemas.microsoft.com/office/drawing/2014/main" id="{88E54E13-9A21-F759-54D1-D8289624D685}"/>
              </a:ext>
            </a:extLst>
          </p:cNvPr>
          <p:cNvSpPr>
            <a:spLocks noChangeShapeType="1"/>
          </p:cNvSpPr>
          <p:nvPr/>
        </p:nvSpPr>
        <p:spPr bwMode="auto">
          <a:xfrm flipV="1">
            <a:off x="4953000" y="3886200"/>
            <a:ext cx="2209800" cy="1219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148" name="Line 12">
            <a:extLst>
              <a:ext uri="{FF2B5EF4-FFF2-40B4-BE49-F238E27FC236}">
                <a16:creationId xmlns:a16="http://schemas.microsoft.com/office/drawing/2014/main" id="{ADD5FB30-2A53-EDC7-7513-E19203ED4E84}"/>
              </a:ext>
            </a:extLst>
          </p:cNvPr>
          <p:cNvSpPr>
            <a:spLocks noChangeShapeType="1"/>
          </p:cNvSpPr>
          <p:nvPr/>
        </p:nvSpPr>
        <p:spPr bwMode="auto">
          <a:xfrm flipV="1">
            <a:off x="4953000" y="3962400"/>
            <a:ext cx="26670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149" name="Line 13">
            <a:extLst>
              <a:ext uri="{FF2B5EF4-FFF2-40B4-BE49-F238E27FC236}">
                <a16:creationId xmlns:a16="http://schemas.microsoft.com/office/drawing/2014/main" id="{B0722829-DA5D-580D-8847-FB6DE7EF00EA}"/>
              </a:ext>
            </a:extLst>
          </p:cNvPr>
          <p:cNvSpPr>
            <a:spLocks noChangeShapeType="1"/>
          </p:cNvSpPr>
          <p:nvPr/>
        </p:nvSpPr>
        <p:spPr bwMode="auto">
          <a:xfrm flipV="1">
            <a:off x="5029200" y="4038600"/>
            <a:ext cx="3276600" cy="1981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150" name="Line 14">
            <a:extLst>
              <a:ext uri="{FF2B5EF4-FFF2-40B4-BE49-F238E27FC236}">
                <a16:creationId xmlns:a16="http://schemas.microsoft.com/office/drawing/2014/main" id="{B240909A-F65C-B14B-B183-297F44AF678F}"/>
              </a:ext>
            </a:extLst>
          </p:cNvPr>
          <p:cNvSpPr>
            <a:spLocks noChangeShapeType="1"/>
          </p:cNvSpPr>
          <p:nvPr/>
        </p:nvSpPr>
        <p:spPr bwMode="auto">
          <a:xfrm flipV="1">
            <a:off x="5105400" y="3581400"/>
            <a:ext cx="4724400" cy="2667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151" name="Line 15">
            <a:extLst>
              <a:ext uri="{FF2B5EF4-FFF2-40B4-BE49-F238E27FC236}">
                <a16:creationId xmlns:a16="http://schemas.microsoft.com/office/drawing/2014/main" id="{C526E84B-D30C-88AA-AACE-E9401D56AACE}"/>
              </a:ext>
            </a:extLst>
          </p:cNvPr>
          <p:cNvSpPr>
            <a:spLocks noChangeShapeType="1"/>
          </p:cNvSpPr>
          <p:nvPr/>
        </p:nvSpPr>
        <p:spPr bwMode="auto">
          <a:xfrm flipV="1">
            <a:off x="5029200" y="3048000"/>
            <a:ext cx="990600" cy="685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91152" name="Picture 16">
            <a:extLst>
              <a:ext uri="{FF2B5EF4-FFF2-40B4-BE49-F238E27FC236}">
                <a16:creationId xmlns:a16="http://schemas.microsoft.com/office/drawing/2014/main" id="{8184C23B-3B1F-7043-262A-D6D24ECB5DF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1" y="2667000"/>
            <a:ext cx="5006976" cy="4191000"/>
          </a:xfrm>
          <a:prstGeom prst="rect">
            <a:avLst/>
          </a:prstGeom>
          <a:noFill/>
          <a:extLst>
            <a:ext uri="{909E8E84-426E-40DD-AFC4-6F175D3DCCD1}">
              <a14:hiddenFill xmlns:a14="http://schemas.microsoft.com/office/drawing/2010/main">
                <a:solidFill>
                  <a:srgbClr val="FFFFFF"/>
                </a:solidFill>
              </a14:hiddenFill>
            </a:ext>
          </a:extLst>
        </p:spPr>
      </p:pic>
      <p:sp>
        <p:nvSpPr>
          <p:cNvPr id="91153" name="Text Box 17">
            <a:extLst>
              <a:ext uri="{FF2B5EF4-FFF2-40B4-BE49-F238E27FC236}">
                <a16:creationId xmlns:a16="http://schemas.microsoft.com/office/drawing/2014/main" id="{8DFB7965-ABB5-D3A6-B8F4-7C7B57509855}"/>
              </a:ext>
            </a:extLst>
          </p:cNvPr>
          <p:cNvSpPr txBox="1">
            <a:spLocks noChangeArrowheads="1"/>
          </p:cNvSpPr>
          <p:nvPr/>
        </p:nvSpPr>
        <p:spPr bwMode="auto">
          <a:xfrm>
            <a:off x="1314128" y="3941064"/>
            <a:ext cx="3581400" cy="1892826"/>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lnSpc>
                <a:spcPct val="80000"/>
              </a:lnSpc>
            </a:pPr>
            <a:r>
              <a:rPr lang="en-US" altLang="en-US" sz="3600" dirty="0">
                <a:solidFill>
                  <a:schemeClr val="bg1"/>
                </a:solidFill>
              </a:rPr>
              <a:t>2Sam. 7:12-14</a:t>
            </a:r>
          </a:p>
          <a:p>
            <a:pPr algn="ctr">
              <a:lnSpc>
                <a:spcPct val="80000"/>
              </a:lnSpc>
            </a:pPr>
            <a:r>
              <a:rPr lang="en-US" altLang="en-US" sz="3600" dirty="0">
                <a:solidFill>
                  <a:schemeClr val="bg1"/>
                </a:solidFill>
              </a:rPr>
              <a:t>Sal. 2:6-8</a:t>
            </a:r>
          </a:p>
          <a:p>
            <a:pPr algn="ctr">
              <a:lnSpc>
                <a:spcPct val="80000"/>
              </a:lnSpc>
            </a:pPr>
            <a:r>
              <a:rPr lang="en-US" altLang="en-US" sz="3600" dirty="0">
                <a:solidFill>
                  <a:schemeClr val="bg1"/>
                </a:solidFill>
              </a:rPr>
              <a:t>Isa. 7:14</a:t>
            </a:r>
          </a:p>
          <a:p>
            <a:pPr algn="ctr">
              <a:lnSpc>
                <a:spcPct val="80000"/>
              </a:lnSpc>
            </a:pPr>
            <a:r>
              <a:rPr lang="en-US" altLang="en-US" sz="3600" dirty="0">
                <a:solidFill>
                  <a:schemeClr val="bg1"/>
                </a:solidFill>
              </a:rPr>
              <a:t>Isa. 9:6-7</a:t>
            </a:r>
          </a:p>
        </p:txBody>
      </p:sp>
      <p:sp>
        <p:nvSpPr>
          <p:cNvPr id="91154" name="Text Box 18">
            <a:extLst>
              <a:ext uri="{FF2B5EF4-FFF2-40B4-BE49-F238E27FC236}">
                <a16:creationId xmlns:a16="http://schemas.microsoft.com/office/drawing/2014/main" id="{758CEF42-6F5D-75B6-E9C6-344194E070A0}"/>
              </a:ext>
            </a:extLst>
          </p:cNvPr>
          <p:cNvSpPr txBox="1">
            <a:spLocks noChangeArrowheads="1"/>
          </p:cNvSpPr>
          <p:nvPr/>
        </p:nvSpPr>
        <p:spPr bwMode="auto">
          <a:xfrm>
            <a:off x="5943600" y="0"/>
            <a:ext cx="4724400" cy="641350"/>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3600">
                <a:solidFill>
                  <a:srgbClr val="FFCC00"/>
                </a:solidFill>
                <a:latin typeface="Ravie" panose="04040805050809020602" pitchFamily="82" charset="0"/>
              </a:rPr>
              <a:t>Iluminando</a:t>
            </a:r>
          </a:p>
        </p:txBody>
      </p:sp>
      <p:sp>
        <p:nvSpPr>
          <p:cNvPr id="91156" name="Text Box 20">
            <a:extLst>
              <a:ext uri="{FF2B5EF4-FFF2-40B4-BE49-F238E27FC236}">
                <a16:creationId xmlns:a16="http://schemas.microsoft.com/office/drawing/2014/main" id="{32C78804-8AC9-48F1-CEDD-488920627FBC}"/>
              </a:ext>
            </a:extLst>
          </p:cNvPr>
          <p:cNvSpPr txBox="1">
            <a:spLocks noChangeArrowheads="1"/>
          </p:cNvSpPr>
          <p:nvPr/>
        </p:nvSpPr>
        <p:spPr bwMode="auto">
          <a:xfrm>
            <a:off x="6477000" y="762001"/>
            <a:ext cx="3429000" cy="2323713"/>
          </a:xfrm>
          <a:prstGeom prst="rect">
            <a:avLst/>
          </a:prstGeom>
          <a:noFill/>
          <a:ln>
            <a:noFill/>
          </a:ln>
          <a:effectLst>
            <a:outerShdw dist="28398" dir="3806097" algn="ctr" rotWithShape="0">
              <a:srgbClr val="993300"/>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lnSpc>
                <a:spcPct val="90000"/>
              </a:lnSpc>
            </a:pPr>
            <a:r>
              <a:rPr lang="en-US" altLang="en-US" sz="4000"/>
              <a:t>Lc.1:31-33</a:t>
            </a:r>
          </a:p>
          <a:p>
            <a:pPr algn="ctr">
              <a:lnSpc>
                <a:spcPct val="90000"/>
              </a:lnSpc>
            </a:pPr>
            <a:r>
              <a:rPr lang="en-US" altLang="en-US" sz="4000"/>
              <a:t>Hech 13:32-33</a:t>
            </a:r>
          </a:p>
          <a:p>
            <a:pPr algn="ctr">
              <a:lnSpc>
                <a:spcPct val="90000"/>
              </a:lnSpc>
            </a:pPr>
            <a:r>
              <a:rPr lang="en-US" altLang="en-US" sz="4000"/>
              <a:t>Rom.1:1-4</a:t>
            </a:r>
          </a:p>
          <a:p>
            <a:pPr algn="ctr">
              <a:lnSpc>
                <a:spcPct val="90000"/>
              </a:lnSpc>
            </a:pPr>
            <a:r>
              <a:rPr lang="en-US" altLang="en-US" sz="4000"/>
              <a:t>Heb.1:5</a:t>
            </a:r>
          </a:p>
        </p:txBody>
      </p:sp>
      <p:sp>
        <p:nvSpPr>
          <p:cNvPr id="91158" name="Rectangle 22">
            <a:extLst>
              <a:ext uri="{FF2B5EF4-FFF2-40B4-BE49-F238E27FC236}">
                <a16:creationId xmlns:a16="http://schemas.microsoft.com/office/drawing/2014/main" id="{4B3EB6AD-04BD-6668-EE99-C4EF3F90F082}"/>
              </a:ext>
            </a:extLst>
          </p:cNvPr>
          <p:cNvSpPr>
            <a:spLocks noChangeArrowheads="1"/>
          </p:cNvSpPr>
          <p:nvPr/>
        </p:nvSpPr>
        <p:spPr bwMode="auto">
          <a:xfrm rot="21127898">
            <a:off x="6612371" y="4393520"/>
            <a:ext cx="5295474" cy="208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Tales textos son puntos de referencia para mostrarnos ambos el alcance del A.T. y el diseño de Dios, desde el principio, para traer la salvación a través de Jesús.</a:t>
            </a:r>
            <a:endPar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91159" name="Rectangle 23">
            <a:extLst>
              <a:ext uri="{FF2B5EF4-FFF2-40B4-BE49-F238E27FC236}">
                <a16:creationId xmlns:a16="http://schemas.microsoft.com/office/drawing/2014/main" id="{B8BEAE84-A0DA-B965-A194-A99E2B88D67A}"/>
              </a:ext>
            </a:extLst>
          </p:cNvPr>
          <p:cNvSpPr>
            <a:spLocks noChangeArrowheads="1"/>
          </p:cNvSpPr>
          <p:nvPr/>
        </p:nvSpPr>
        <p:spPr bwMode="auto">
          <a:xfrm rot="21131061">
            <a:off x="10037" y="1410998"/>
            <a:ext cx="3799418" cy="1495794"/>
          </a:xfrm>
          <a:prstGeom prst="rect">
            <a:avLst/>
          </a:prstGeom>
          <a:noFill/>
          <a:ln>
            <a:noFill/>
          </a:ln>
          <a:effectLst>
            <a:outerShdw dist="35921"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lnSpc>
                <a:spcPct val="95000"/>
              </a:lnSpc>
            </a:pPr>
            <a:r>
              <a:rPr lang="en-US" alt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EL PLAN:</a:t>
            </a:r>
          </a:p>
          <a:p>
            <a:pPr algn="ctr">
              <a:lnSpc>
                <a:spcPct val="95000"/>
              </a:lnSpc>
            </a:pPr>
            <a:r>
              <a:rPr lang="en-US" altLang="en-US" sz="3200" b="1" dirty="0" err="1">
                <a:solidFill>
                  <a:srgbClr val="FFFF00"/>
                </a:solidFill>
                <a:latin typeface="Tahoma" panose="020B0604030504040204" pitchFamily="34" charset="0"/>
                <a:ea typeface="Tahoma" panose="020B0604030504040204" pitchFamily="34" charset="0"/>
                <a:cs typeface="Tahoma" panose="020B0604030504040204" pitchFamily="34" charset="0"/>
              </a:rPr>
              <a:t>estudiar</a:t>
            </a:r>
            <a:r>
              <a:rPr lang="en-US" alt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3200" b="1" dirty="0" err="1">
                <a:solidFill>
                  <a:srgbClr val="FFFF00"/>
                </a:solidFill>
                <a:latin typeface="Tahoma" panose="020B0604030504040204" pitchFamily="34" charset="0"/>
                <a:ea typeface="Tahoma" panose="020B0604030504040204" pitchFamily="34" charset="0"/>
                <a:cs typeface="Tahoma" panose="020B0604030504040204" pitchFamily="34" charset="0"/>
              </a:rPr>
              <a:t>textos</a:t>
            </a:r>
            <a:endParaRPr lang="en-US" altLang="en-US" sz="3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lnSpc>
                <a:spcPct val="95000"/>
              </a:lnSpc>
            </a:pPr>
            <a:r>
              <a:rPr lang="en-US" altLang="en-US" sz="3200" b="1" dirty="0" err="1">
                <a:solidFill>
                  <a:srgbClr val="FFFF00"/>
                </a:solidFill>
                <a:latin typeface="Tahoma" panose="020B0604030504040204" pitchFamily="34" charset="0"/>
                <a:ea typeface="Tahoma" panose="020B0604030504040204" pitchFamily="34" charset="0"/>
                <a:cs typeface="Tahoma" panose="020B0604030504040204" pitchFamily="34" charset="0"/>
              </a:rPr>
              <a:t>como</a:t>
            </a:r>
            <a:r>
              <a:rPr lang="en-US" altLang="en-US" sz="3200" b="1" dirty="0">
                <a:solidFill>
                  <a:srgbClr val="FFFF00"/>
                </a:solidFill>
                <a:latin typeface="Tahoma" panose="020B0604030504040204" pitchFamily="34" charset="0"/>
                <a:ea typeface="Tahoma" panose="020B0604030504040204" pitchFamily="34" charset="0"/>
                <a:cs typeface="Tahoma" panose="020B0604030504040204" pitchFamily="34" charset="0"/>
              </a:rPr>
              <a:t>:</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37" fill="hold" nodeType="withEffect">
                                  <p:stCondLst>
                                    <p:cond delay="0"/>
                                  </p:stCondLst>
                                  <p:iterate type="lt">
                                    <p:tmPct val="10000"/>
                                  </p:iterate>
                                  <p:childTnLst>
                                    <p:set>
                                      <p:cBhvr>
                                        <p:cTn id="6" dur="1" fill="hold">
                                          <p:stCondLst>
                                            <p:cond delay="0"/>
                                          </p:stCondLst>
                                        </p:cTn>
                                        <p:tgtEl>
                                          <p:spTgt spid="91153">
                                            <p:txEl>
                                              <p:pRg st="1" end="1"/>
                                            </p:txEl>
                                          </p:spTgt>
                                        </p:tgtEl>
                                        <p:attrNameLst>
                                          <p:attrName>style.visibility</p:attrName>
                                        </p:attrNameLst>
                                      </p:cBhvr>
                                      <p:to>
                                        <p:strVal val="visible"/>
                                      </p:to>
                                    </p:set>
                                    <p:animEffect transition="in" filter="barn(outVertical)">
                                      <p:cBhvr>
                                        <p:cTn id="7" dur="1000"/>
                                        <p:tgtEl>
                                          <p:spTgt spid="91153">
                                            <p:txEl>
                                              <p:pRg st="1" end="1"/>
                                            </p:txEl>
                                          </p:spTgt>
                                        </p:tgtEl>
                                      </p:cBhvr>
                                    </p:animEffect>
                                  </p:childTnLst>
                                </p:cTn>
                              </p:par>
                              <p:par>
                                <p:cTn id="8" presetID="16" presetClass="entr" presetSubtype="37" fill="hold" nodeType="withEffect">
                                  <p:stCondLst>
                                    <p:cond delay="0"/>
                                  </p:stCondLst>
                                  <p:iterate type="lt">
                                    <p:tmPct val="10000"/>
                                  </p:iterate>
                                  <p:childTnLst>
                                    <p:set>
                                      <p:cBhvr>
                                        <p:cTn id="9" dur="1" fill="hold">
                                          <p:stCondLst>
                                            <p:cond delay="0"/>
                                          </p:stCondLst>
                                        </p:cTn>
                                        <p:tgtEl>
                                          <p:spTgt spid="91153">
                                            <p:txEl>
                                              <p:pRg st="0" end="0"/>
                                            </p:txEl>
                                          </p:spTgt>
                                        </p:tgtEl>
                                        <p:attrNameLst>
                                          <p:attrName>style.visibility</p:attrName>
                                        </p:attrNameLst>
                                      </p:cBhvr>
                                      <p:to>
                                        <p:strVal val="visible"/>
                                      </p:to>
                                    </p:set>
                                    <p:animEffect transition="in" filter="barn(outVertical)">
                                      <p:cBhvr>
                                        <p:cTn id="10" dur="1000"/>
                                        <p:tgtEl>
                                          <p:spTgt spid="91153">
                                            <p:txEl>
                                              <p:pRg st="0" end="0"/>
                                            </p:txEl>
                                          </p:spTgt>
                                        </p:tgtEl>
                                      </p:cBhvr>
                                    </p:animEffect>
                                  </p:childTnLst>
                                </p:cTn>
                              </p:par>
                              <p:par>
                                <p:cTn id="11" presetID="16" presetClass="entr" presetSubtype="37" fill="hold" nodeType="withEffect">
                                  <p:stCondLst>
                                    <p:cond delay="0"/>
                                  </p:stCondLst>
                                  <p:iterate type="lt">
                                    <p:tmPct val="10000"/>
                                  </p:iterate>
                                  <p:childTnLst>
                                    <p:set>
                                      <p:cBhvr>
                                        <p:cTn id="12" dur="1" fill="hold">
                                          <p:stCondLst>
                                            <p:cond delay="0"/>
                                          </p:stCondLst>
                                        </p:cTn>
                                        <p:tgtEl>
                                          <p:spTgt spid="91153">
                                            <p:txEl>
                                              <p:pRg st="2" end="2"/>
                                            </p:txEl>
                                          </p:spTgt>
                                        </p:tgtEl>
                                        <p:attrNameLst>
                                          <p:attrName>style.visibility</p:attrName>
                                        </p:attrNameLst>
                                      </p:cBhvr>
                                      <p:to>
                                        <p:strVal val="visible"/>
                                      </p:to>
                                    </p:set>
                                    <p:animEffect transition="in" filter="barn(outVertical)">
                                      <p:cBhvr>
                                        <p:cTn id="13" dur="1000"/>
                                        <p:tgtEl>
                                          <p:spTgt spid="91153">
                                            <p:txEl>
                                              <p:pRg st="2" end="2"/>
                                            </p:txEl>
                                          </p:spTgt>
                                        </p:tgtEl>
                                      </p:cBhvr>
                                    </p:animEffect>
                                  </p:childTnLst>
                                </p:cTn>
                              </p:par>
                              <p:par>
                                <p:cTn id="14" presetID="16" presetClass="entr" presetSubtype="37" fill="hold" nodeType="withEffect">
                                  <p:stCondLst>
                                    <p:cond delay="0"/>
                                  </p:stCondLst>
                                  <p:iterate type="lt">
                                    <p:tmPct val="10000"/>
                                  </p:iterate>
                                  <p:childTnLst>
                                    <p:set>
                                      <p:cBhvr>
                                        <p:cTn id="15" dur="1" fill="hold">
                                          <p:stCondLst>
                                            <p:cond delay="0"/>
                                          </p:stCondLst>
                                        </p:cTn>
                                        <p:tgtEl>
                                          <p:spTgt spid="91153">
                                            <p:txEl>
                                              <p:pRg st="3" end="3"/>
                                            </p:txEl>
                                          </p:spTgt>
                                        </p:tgtEl>
                                        <p:attrNameLst>
                                          <p:attrName>style.visibility</p:attrName>
                                        </p:attrNameLst>
                                      </p:cBhvr>
                                      <p:to>
                                        <p:strVal val="visible"/>
                                      </p:to>
                                    </p:set>
                                    <p:animEffect transition="in" filter="barn(outVertical)">
                                      <p:cBhvr>
                                        <p:cTn id="16" dur="1000"/>
                                        <p:tgtEl>
                                          <p:spTgt spid="91153">
                                            <p:txEl>
                                              <p:pRg st="3" end="3"/>
                                            </p:txEl>
                                          </p:spTgt>
                                        </p:tgtEl>
                                      </p:cBhvr>
                                    </p:animEffect>
                                  </p:childTnLst>
                                </p:cTn>
                              </p:par>
                            </p:childTnLst>
                          </p:cTn>
                        </p:par>
                        <p:par>
                          <p:cTn id="17" fill="hold" nodeType="afterGroup">
                            <p:stCondLst>
                              <p:cond delay="2100"/>
                            </p:stCondLst>
                            <p:childTnLst>
                              <p:par>
                                <p:cTn id="18" presetID="17" presetClass="entr" presetSubtype="8" fill="hold" nodeType="afterEffect">
                                  <p:stCondLst>
                                    <p:cond delay="0"/>
                                  </p:stCondLst>
                                  <p:childTnLst>
                                    <p:set>
                                      <p:cBhvr>
                                        <p:cTn id="19" dur="1" fill="hold">
                                          <p:stCondLst>
                                            <p:cond delay="0"/>
                                          </p:stCondLst>
                                        </p:cTn>
                                        <p:tgtEl>
                                          <p:spTgt spid="91141"/>
                                        </p:tgtEl>
                                        <p:attrNameLst>
                                          <p:attrName>style.visibility</p:attrName>
                                        </p:attrNameLst>
                                      </p:cBhvr>
                                      <p:to>
                                        <p:strVal val="visible"/>
                                      </p:to>
                                    </p:set>
                                    <p:anim calcmode="lin" valueType="num">
                                      <p:cBhvr>
                                        <p:cTn id="20" dur="2000" fill="hold"/>
                                        <p:tgtEl>
                                          <p:spTgt spid="91141"/>
                                        </p:tgtEl>
                                        <p:attrNameLst>
                                          <p:attrName>ppt_x</p:attrName>
                                        </p:attrNameLst>
                                      </p:cBhvr>
                                      <p:tavLst>
                                        <p:tav tm="0">
                                          <p:val>
                                            <p:strVal val="#ppt_x-#ppt_w/2"/>
                                          </p:val>
                                        </p:tav>
                                        <p:tav tm="100000">
                                          <p:val>
                                            <p:strVal val="#ppt_x"/>
                                          </p:val>
                                        </p:tav>
                                      </p:tavLst>
                                    </p:anim>
                                    <p:anim calcmode="lin" valueType="num">
                                      <p:cBhvr>
                                        <p:cTn id="21" dur="2000" fill="hold"/>
                                        <p:tgtEl>
                                          <p:spTgt spid="91141"/>
                                        </p:tgtEl>
                                        <p:attrNameLst>
                                          <p:attrName>ppt_y</p:attrName>
                                        </p:attrNameLst>
                                      </p:cBhvr>
                                      <p:tavLst>
                                        <p:tav tm="0">
                                          <p:val>
                                            <p:strVal val="#ppt_y"/>
                                          </p:val>
                                        </p:tav>
                                        <p:tav tm="100000">
                                          <p:val>
                                            <p:strVal val="#ppt_y"/>
                                          </p:val>
                                        </p:tav>
                                      </p:tavLst>
                                    </p:anim>
                                    <p:anim calcmode="lin" valueType="num">
                                      <p:cBhvr>
                                        <p:cTn id="22" dur="2000" fill="hold"/>
                                        <p:tgtEl>
                                          <p:spTgt spid="91141"/>
                                        </p:tgtEl>
                                        <p:attrNameLst>
                                          <p:attrName>ppt_w</p:attrName>
                                        </p:attrNameLst>
                                      </p:cBhvr>
                                      <p:tavLst>
                                        <p:tav tm="0">
                                          <p:val>
                                            <p:fltVal val="0"/>
                                          </p:val>
                                        </p:tav>
                                        <p:tav tm="100000">
                                          <p:val>
                                            <p:strVal val="#ppt_w"/>
                                          </p:val>
                                        </p:tav>
                                      </p:tavLst>
                                    </p:anim>
                                    <p:anim calcmode="lin" valueType="num">
                                      <p:cBhvr>
                                        <p:cTn id="23" dur="2000" fill="hold"/>
                                        <p:tgtEl>
                                          <p:spTgt spid="91141"/>
                                        </p:tgtEl>
                                        <p:attrNameLst>
                                          <p:attrName>ppt_h</p:attrName>
                                        </p:attrNameLst>
                                      </p:cBhvr>
                                      <p:tavLst>
                                        <p:tav tm="0">
                                          <p:val>
                                            <p:strVal val="#ppt_h"/>
                                          </p:val>
                                        </p:tav>
                                        <p:tav tm="100000">
                                          <p:val>
                                            <p:strVal val="#ppt_h"/>
                                          </p:val>
                                        </p:tav>
                                      </p:tavLst>
                                    </p:anim>
                                  </p:childTnLst>
                                </p:cTn>
                              </p:par>
                              <p:par>
                                <p:cTn id="24" presetID="17" presetClass="entr" presetSubtype="8" fill="hold" nodeType="withEffect">
                                  <p:stCondLst>
                                    <p:cond delay="0"/>
                                  </p:stCondLst>
                                  <p:childTnLst>
                                    <p:set>
                                      <p:cBhvr>
                                        <p:cTn id="25" dur="1" fill="hold">
                                          <p:stCondLst>
                                            <p:cond delay="0"/>
                                          </p:stCondLst>
                                        </p:cTn>
                                        <p:tgtEl>
                                          <p:spTgt spid="91142"/>
                                        </p:tgtEl>
                                        <p:attrNameLst>
                                          <p:attrName>style.visibility</p:attrName>
                                        </p:attrNameLst>
                                      </p:cBhvr>
                                      <p:to>
                                        <p:strVal val="visible"/>
                                      </p:to>
                                    </p:set>
                                    <p:anim calcmode="lin" valueType="num">
                                      <p:cBhvr>
                                        <p:cTn id="26" dur="2000" fill="hold"/>
                                        <p:tgtEl>
                                          <p:spTgt spid="91142"/>
                                        </p:tgtEl>
                                        <p:attrNameLst>
                                          <p:attrName>ppt_x</p:attrName>
                                        </p:attrNameLst>
                                      </p:cBhvr>
                                      <p:tavLst>
                                        <p:tav tm="0">
                                          <p:val>
                                            <p:strVal val="#ppt_x-#ppt_w/2"/>
                                          </p:val>
                                        </p:tav>
                                        <p:tav tm="100000">
                                          <p:val>
                                            <p:strVal val="#ppt_x"/>
                                          </p:val>
                                        </p:tav>
                                      </p:tavLst>
                                    </p:anim>
                                    <p:anim calcmode="lin" valueType="num">
                                      <p:cBhvr>
                                        <p:cTn id="27" dur="2000" fill="hold"/>
                                        <p:tgtEl>
                                          <p:spTgt spid="91142"/>
                                        </p:tgtEl>
                                        <p:attrNameLst>
                                          <p:attrName>ppt_y</p:attrName>
                                        </p:attrNameLst>
                                      </p:cBhvr>
                                      <p:tavLst>
                                        <p:tav tm="0">
                                          <p:val>
                                            <p:strVal val="#ppt_y"/>
                                          </p:val>
                                        </p:tav>
                                        <p:tav tm="100000">
                                          <p:val>
                                            <p:strVal val="#ppt_y"/>
                                          </p:val>
                                        </p:tav>
                                      </p:tavLst>
                                    </p:anim>
                                    <p:anim calcmode="lin" valueType="num">
                                      <p:cBhvr>
                                        <p:cTn id="28" dur="2000" fill="hold"/>
                                        <p:tgtEl>
                                          <p:spTgt spid="91142"/>
                                        </p:tgtEl>
                                        <p:attrNameLst>
                                          <p:attrName>ppt_w</p:attrName>
                                        </p:attrNameLst>
                                      </p:cBhvr>
                                      <p:tavLst>
                                        <p:tav tm="0">
                                          <p:val>
                                            <p:fltVal val="0"/>
                                          </p:val>
                                        </p:tav>
                                        <p:tav tm="100000">
                                          <p:val>
                                            <p:strVal val="#ppt_w"/>
                                          </p:val>
                                        </p:tav>
                                      </p:tavLst>
                                    </p:anim>
                                    <p:anim calcmode="lin" valueType="num">
                                      <p:cBhvr>
                                        <p:cTn id="29" dur="2000" fill="hold"/>
                                        <p:tgtEl>
                                          <p:spTgt spid="91142"/>
                                        </p:tgtEl>
                                        <p:attrNameLst>
                                          <p:attrName>ppt_h</p:attrName>
                                        </p:attrNameLst>
                                      </p:cBhvr>
                                      <p:tavLst>
                                        <p:tav tm="0">
                                          <p:val>
                                            <p:strVal val="#ppt_h"/>
                                          </p:val>
                                        </p:tav>
                                        <p:tav tm="100000">
                                          <p:val>
                                            <p:strVal val="#ppt_h"/>
                                          </p:val>
                                        </p:tav>
                                      </p:tavLst>
                                    </p:anim>
                                  </p:childTnLst>
                                </p:cTn>
                              </p:par>
                              <p:par>
                                <p:cTn id="30" presetID="17" presetClass="entr" presetSubtype="8" fill="hold" nodeType="withEffect">
                                  <p:stCondLst>
                                    <p:cond delay="0"/>
                                  </p:stCondLst>
                                  <p:childTnLst>
                                    <p:set>
                                      <p:cBhvr>
                                        <p:cTn id="31" dur="1" fill="hold">
                                          <p:stCondLst>
                                            <p:cond delay="0"/>
                                          </p:stCondLst>
                                        </p:cTn>
                                        <p:tgtEl>
                                          <p:spTgt spid="91143"/>
                                        </p:tgtEl>
                                        <p:attrNameLst>
                                          <p:attrName>style.visibility</p:attrName>
                                        </p:attrNameLst>
                                      </p:cBhvr>
                                      <p:to>
                                        <p:strVal val="visible"/>
                                      </p:to>
                                    </p:set>
                                    <p:anim calcmode="lin" valueType="num">
                                      <p:cBhvr>
                                        <p:cTn id="32" dur="2000" fill="hold"/>
                                        <p:tgtEl>
                                          <p:spTgt spid="91143"/>
                                        </p:tgtEl>
                                        <p:attrNameLst>
                                          <p:attrName>ppt_x</p:attrName>
                                        </p:attrNameLst>
                                      </p:cBhvr>
                                      <p:tavLst>
                                        <p:tav tm="0">
                                          <p:val>
                                            <p:strVal val="#ppt_x-#ppt_w/2"/>
                                          </p:val>
                                        </p:tav>
                                        <p:tav tm="100000">
                                          <p:val>
                                            <p:strVal val="#ppt_x"/>
                                          </p:val>
                                        </p:tav>
                                      </p:tavLst>
                                    </p:anim>
                                    <p:anim calcmode="lin" valueType="num">
                                      <p:cBhvr>
                                        <p:cTn id="33" dur="2000" fill="hold"/>
                                        <p:tgtEl>
                                          <p:spTgt spid="91143"/>
                                        </p:tgtEl>
                                        <p:attrNameLst>
                                          <p:attrName>ppt_y</p:attrName>
                                        </p:attrNameLst>
                                      </p:cBhvr>
                                      <p:tavLst>
                                        <p:tav tm="0">
                                          <p:val>
                                            <p:strVal val="#ppt_y"/>
                                          </p:val>
                                        </p:tav>
                                        <p:tav tm="100000">
                                          <p:val>
                                            <p:strVal val="#ppt_y"/>
                                          </p:val>
                                        </p:tav>
                                      </p:tavLst>
                                    </p:anim>
                                    <p:anim calcmode="lin" valueType="num">
                                      <p:cBhvr>
                                        <p:cTn id="34" dur="2000" fill="hold"/>
                                        <p:tgtEl>
                                          <p:spTgt spid="91143"/>
                                        </p:tgtEl>
                                        <p:attrNameLst>
                                          <p:attrName>ppt_w</p:attrName>
                                        </p:attrNameLst>
                                      </p:cBhvr>
                                      <p:tavLst>
                                        <p:tav tm="0">
                                          <p:val>
                                            <p:fltVal val="0"/>
                                          </p:val>
                                        </p:tav>
                                        <p:tav tm="100000">
                                          <p:val>
                                            <p:strVal val="#ppt_w"/>
                                          </p:val>
                                        </p:tav>
                                      </p:tavLst>
                                    </p:anim>
                                    <p:anim calcmode="lin" valueType="num">
                                      <p:cBhvr>
                                        <p:cTn id="35" dur="2000" fill="hold"/>
                                        <p:tgtEl>
                                          <p:spTgt spid="91143"/>
                                        </p:tgtEl>
                                        <p:attrNameLst>
                                          <p:attrName>ppt_h</p:attrName>
                                        </p:attrNameLst>
                                      </p:cBhvr>
                                      <p:tavLst>
                                        <p:tav tm="0">
                                          <p:val>
                                            <p:strVal val="#ppt_h"/>
                                          </p:val>
                                        </p:tav>
                                        <p:tav tm="100000">
                                          <p:val>
                                            <p:strVal val="#ppt_h"/>
                                          </p:val>
                                        </p:tav>
                                      </p:tavLst>
                                    </p:anim>
                                  </p:childTnLst>
                                </p:cTn>
                              </p:par>
                              <p:par>
                                <p:cTn id="36" presetID="17" presetClass="entr" presetSubtype="8" fill="hold" nodeType="withEffect">
                                  <p:stCondLst>
                                    <p:cond delay="0"/>
                                  </p:stCondLst>
                                  <p:childTnLst>
                                    <p:set>
                                      <p:cBhvr>
                                        <p:cTn id="37" dur="1" fill="hold">
                                          <p:stCondLst>
                                            <p:cond delay="0"/>
                                          </p:stCondLst>
                                        </p:cTn>
                                        <p:tgtEl>
                                          <p:spTgt spid="91144"/>
                                        </p:tgtEl>
                                        <p:attrNameLst>
                                          <p:attrName>style.visibility</p:attrName>
                                        </p:attrNameLst>
                                      </p:cBhvr>
                                      <p:to>
                                        <p:strVal val="visible"/>
                                      </p:to>
                                    </p:set>
                                    <p:anim calcmode="lin" valueType="num">
                                      <p:cBhvr>
                                        <p:cTn id="38" dur="2000" fill="hold"/>
                                        <p:tgtEl>
                                          <p:spTgt spid="91144"/>
                                        </p:tgtEl>
                                        <p:attrNameLst>
                                          <p:attrName>ppt_x</p:attrName>
                                        </p:attrNameLst>
                                      </p:cBhvr>
                                      <p:tavLst>
                                        <p:tav tm="0">
                                          <p:val>
                                            <p:strVal val="#ppt_x-#ppt_w/2"/>
                                          </p:val>
                                        </p:tav>
                                        <p:tav tm="100000">
                                          <p:val>
                                            <p:strVal val="#ppt_x"/>
                                          </p:val>
                                        </p:tav>
                                      </p:tavLst>
                                    </p:anim>
                                    <p:anim calcmode="lin" valueType="num">
                                      <p:cBhvr>
                                        <p:cTn id="39" dur="2000" fill="hold"/>
                                        <p:tgtEl>
                                          <p:spTgt spid="91144"/>
                                        </p:tgtEl>
                                        <p:attrNameLst>
                                          <p:attrName>ppt_y</p:attrName>
                                        </p:attrNameLst>
                                      </p:cBhvr>
                                      <p:tavLst>
                                        <p:tav tm="0">
                                          <p:val>
                                            <p:strVal val="#ppt_y"/>
                                          </p:val>
                                        </p:tav>
                                        <p:tav tm="100000">
                                          <p:val>
                                            <p:strVal val="#ppt_y"/>
                                          </p:val>
                                        </p:tav>
                                      </p:tavLst>
                                    </p:anim>
                                    <p:anim calcmode="lin" valueType="num">
                                      <p:cBhvr>
                                        <p:cTn id="40" dur="2000" fill="hold"/>
                                        <p:tgtEl>
                                          <p:spTgt spid="91144"/>
                                        </p:tgtEl>
                                        <p:attrNameLst>
                                          <p:attrName>ppt_w</p:attrName>
                                        </p:attrNameLst>
                                      </p:cBhvr>
                                      <p:tavLst>
                                        <p:tav tm="0">
                                          <p:val>
                                            <p:fltVal val="0"/>
                                          </p:val>
                                        </p:tav>
                                        <p:tav tm="100000">
                                          <p:val>
                                            <p:strVal val="#ppt_w"/>
                                          </p:val>
                                        </p:tav>
                                      </p:tavLst>
                                    </p:anim>
                                    <p:anim calcmode="lin" valueType="num">
                                      <p:cBhvr>
                                        <p:cTn id="41" dur="2000" fill="hold"/>
                                        <p:tgtEl>
                                          <p:spTgt spid="91144"/>
                                        </p:tgtEl>
                                        <p:attrNameLst>
                                          <p:attrName>ppt_h</p:attrName>
                                        </p:attrNameLst>
                                      </p:cBhvr>
                                      <p:tavLst>
                                        <p:tav tm="0">
                                          <p:val>
                                            <p:strVal val="#ppt_h"/>
                                          </p:val>
                                        </p:tav>
                                        <p:tav tm="100000">
                                          <p:val>
                                            <p:strVal val="#ppt_h"/>
                                          </p:val>
                                        </p:tav>
                                      </p:tavLst>
                                    </p:anim>
                                  </p:childTnLst>
                                </p:cTn>
                              </p:par>
                              <p:par>
                                <p:cTn id="42" presetID="17" presetClass="entr" presetSubtype="8" fill="hold" nodeType="withEffect">
                                  <p:stCondLst>
                                    <p:cond delay="0"/>
                                  </p:stCondLst>
                                  <p:childTnLst>
                                    <p:set>
                                      <p:cBhvr>
                                        <p:cTn id="43" dur="1" fill="hold">
                                          <p:stCondLst>
                                            <p:cond delay="0"/>
                                          </p:stCondLst>
                                        </p:cTn>
                                        <p:tgtEl>
                                          <p:spTgt spid="91151"/>
                                        </p:tgtEl>
                                        <p:attrNameLst>
                                          <p:attrName>style.visibility</p:attrName>
                                        </p:attrNameLst>
                                      </p:cBhvr>
                                      <p:to>
                                        <p:strVal val="visible"/>
                                      </p:to>
                                    </p:set>
                                    <p:anim calcmode="lin" valueType="num">
                                      <p:cBhvr>
                                        <p:cTn id="44" dur="2000" fill="hold"/>
                                        <p:tgtEl>
                                          <p:spTgt spid="91151"/>
                                        </p:tgtEl>
                                        <p:attrNameLst>
                                          <p:attrName>ppt_x</p:attrName>
                                        </p:attrNameLst>
                                      </p:cBhvr>
                                      <p:tavLst>
                                        <p:tav tm="0">
                                          <p:val>
                                            <p:strVal val="#ppt_x-#ppt_w/2"/>
                                          </p:val>
                                        </p:tav>
                                        <p:tav tm="100000">
                                          <p:val>
                                            <p:strVal val="#ppt_x"/>
                                          </p:val>
                                        </p:tav>
                                      </p:tavLst>
                                    </p:anim>
                                    <p:anim calcmode="lin" valueType="num">
                                      <p:cBhvr>
                                        <p:cTn id="45" dur="2000" fill="hold"/>
                                        <p:tgtEl>
                                          <p:spTgt spid="91151"/>
                                        </p:tgtEl>
                                        <p:attrNameLst>
                                          <p:attrName>ppt_y</p:attrName>
                                        </p:attrNameLst>
                                      </p:cBhvr>
                                      <p:tavLst>
                                        <p:tav tm="0">
                                          <p:val>
                                            <p:strVal val="#ppt_y"/>
                                          </p:val>
                                        </p:tav>
                                        <p:tav tm="100000">
                                          <p:val>
                                            <p:strVal val="#ppt_y"/>
                                          </p:val>
                                        </p:tav>
                                      </p:tavLst>
                                    </p:anim>
                                    <p:anim calcmode="lin" valueType="num">
                                      <p:cBhvr>
                                        <p:cTn id="46" dur="2000" fill="hold"/>
                                        <p:tgtEl>
                                          <p:spTgt spid="91151"/>
                                        </p:tgtEl>
                                        <p:attrNameLst>
                                          <p:attrName>ppt_w</p:attrName>
                                        </p:attrNameLst>
                                      </p:cBhvr>
                                      <p:tavLst>
                                        <p:tav tm="0">
                                          <p:val>
                                            <p:fltVal val="0"/>
                                          </p:val>
                                        </p:tav>
                                        <p:tav tm="100000">
                                          <p:val>
                                            <p:strVal val="#ppt_w"/>
                                          </p:val>
                                        </p:tav>
                                      </p:tavLst>
                                    </p:anim>
                                    <p:anim calcmode="lin" valueType="num">
                                      <p:cBhvr>
                                        <p:cTn id="47" dur="2000" fill="hold"/>
                                        <p:tgtEl>
                                          <p:spTgt spid="91151"/>
                                        </p:tgtEl>
                                        <p:attrNameLst>
                                          <p:attrName>ppt_h</p:attrName>
                                        </p:attrNameLst>
                                      </p:cBhvr>
                                      <p:tavLst>
                                        <p:tav tm="0">
                                          <p:val>
                                            <p:strVal val="#ppt_h"/>
                                          </p:val>
                                        </p:tav>
                                        <p:tav tm="100000">
                                          <p:val>
                                            <p:strVal val="#ppt_h"/>
                                          </p:val>
                                        </p:tav>
                                      </p:tavLst>
                                    </p:anim>
                                  </p:childTnLst>
                                </p:cTn>
                              </p:par>
                              <p:par>
                                <p:cTn id="48" presetID="17" presetClass="entr" presetSubtype="8" fill="hold" nodeType="withEffect">
                                  <p:stCondLst>
                                    <p:cond delay="0"/>
                                  </p:stCondLst>
                                  <p:childTnLst>
                                    <p:set>
                                      <p:cBhvr>
                                        <p:cTn id="49" dur="1" fill="hold">
                                          <p:stCondLst>
                                            <p:cond delay="0"/>
                                          </p:stCondLst>
                                        </p:cTn>
                                        <p:tgtEl>
                                          <p:spTgt spid="91145"/>
                                        </p:tgtEl>
                                        <p:attrNameLst>
                                          <p:attrName>style.visibility</p:attrName>
                                        </p:attrNameLst>
                                      </p:cBhvr>
                                      <p:to>
                                        <p:strVal val="visible"/>
                                      </p:to>
                                    </p:set>
                                    <p:anim calcmode="lin" valueType="num">
                                      <p:cBhvr>
                                        <p:cTn id="50" dur="2000" fill="hold"/>
                                        <p:tgtEl>
                                          <p:spTgt spid="91145"/>
                                        </p:tgtEl>
                                        <p:attrNameLst>
                                          <p:attrName>ppt_x</p:attrName>
                                        </p:attrNameLst>
                                      </p:cBhvr>
                                      <p:tavLst>
                                        <p:tav tm="0">
                                          <p:val>
                                            <p:strVal val="#ppt_x-#ppt_w/2"/>
                                          </p:val>
                                        </p:tav>
                                        <p:tav tm="100000">
                                          <p:val>
                                            <p:strVal val="#ppt_x"/>
                                          </p:val>
                                        </p:tav>
                                      </p:tavLst>
                                    </p:anim>
                                    <p:anim calcmode="lin" valueType="num">
                                      <p:cBhvr>
                                        <p:cTn id="51" dur="2000" fill="hold"/>
                                        <p:tgtEl>
                                          <p:spTgt spid="91145"/>
                                        </p:tgtEl>
                                        <p:attrNameLst>
                                          <p:attrName>ppt_y</p:attrName>
                                        </p:attrNameLst>
                                      </p:cBhvr>
                                      <p:tavLst>
                                        <p:tav tm="0">
                                          <p:val>
                                            <p:strVal val="#ppt_y"/>
                                          </p:val>
                                        </p:tav>
                                        <p:tav tm="100000">
                                          <p:val>
                                            <p:strVal val="#ppt_y"/>
                                          </p:val>
                                        </p:tav>
                                      </p:tavLst>
                                    </p:anim>
                                    <p:anim calcmode="lin" valueType="num">
                                      <p:cBhvr>
                                        <p:cTn id="52" dur="2000" fill="hold"/>
                                        <p:tgtEl>
                                          <p:spTgt spid="91145"/>
                                        </p:tgtEl>
                                        <p:attrNameLst>
                                          <p:attrName>ppt_w</p:attrName>
                                        </p:attrNameLst>
                                      </p:cBhvr>
                                      <p:tavLst>
                                        <p:tav tm="0">
                                          <p:val>
                                            <p:fltVal val="0"/>
                                          </p:val>
                                        </p:tav>
                                        <p:tav tm="100000">
                                          <p:val>
                                            <p:strVal val="#ppt_w"/>
                                          </p:val>
                                        </p:tav>
                                      </p:tavLst>
                                    </p:anim>
                                    <p:anim calcmode="lin" valueType="num">
                                      <p:cBhvr>
                                        <p:cTn id="53" dur="2000" fill="hold"/>
                                        <p:tgtEl>
                                          <p:spTgt spid="91145"/>
                                        </p:tgtEl>
                                        <p:attrNameLst>
                                          <p:attrName>ppt_h</p:attrName>
                                        </p:attrNameLst>
                                      </p:cBhvr>
                                      <p:tavLst>
                                        <p:tav tm="0">
                                          <p:val>
                                            <p:strVal val="#ppt_h"/>
                                          </p:val>
                                        </p:tav>
                                        <p:tav tm="100000">
                                          <p:val>
                                            <p:strVal val="#ppt_h"/>
                                          </p:val>
                                        </p:tav>
                                      </p:tavLst>
                                    </p:anim>
                                  </p:childTnLst>
                                </p:cTn>
                              </p:par>
                              <p:par>
                                <p:cTn id="54" presetID="17" presetClass="entr" presetSubtype="8" fill="hold" nodeType="withEffect">
                                  <p:stCondLst>
                                    <p:cond delay="0"/>
                                  </p:stCondLst>
                                  <p:childTnLst>
                                    <p:set>
                                      <p:cBhvr>
                                        <p:cTn id="55" dur="1" fill="hold">
                                          <p:stCondLst>
                                            <p:cond delay="0"/>
                                          </p:stCondLst>
                                        </p:cTn>
                                        <p:tgtEl>
                                          <p:spTgt spid="91146"/>
                                        </p:tgtEl>
                                        <p:attrNameLst>
                                          <p:attrName>style.visibility</p:attrName>
                                        </p:attrNameLst>
                                      </p:cBhvr>
                                      <p:to>
                                        <p:strVal val="visible"/>
                                      </p:to>
                                    </p:set>
                                    <p:anim calcmode="lin" valueType="num">
                                      <p:cBhvr>
                                        <p:cTn id="56" dur="2000" fill="hold"/>
                                        <p:tgtEl>
                                          <p:spTgt spid="91146"/>
                                        </p:tgtEl>
                                        <p:attrNameLst>
                                          <p:attrName>ppt_x</p:attrName>
                                        </p:attrNameLst>
                                      </p:cBhvr>
                                      <p:tavLst>
                                        <p:tav tm="0">
                                          <p:val>
                                            <p:strVal val="#ppt_x-#ppt_w/2"/>
                                          </p:val>
                                        </p:tav>
                                        <p:tav tm="100000">
                                          <p:val>
                                            <p:strVal val="#ppt_x"/>
                                          </p:val>
                                        </p:tav>
                                      </p:tavLst>
                                    </p:anim>
                                    <p:anim calcmode="lin" valueType="num">
                                      <p:cBhvr>
                                        <p:cTn id="57" dur="2000" fill="hold"/>
                                        <p:tgtEl>
                                          <p:spTgt spid="91146"/>
                                        </p:tgtEl>
                                        <p:attrNameLst>
                                          <p:attrName>ppt_y</p:attrName>
                                        </p:attrNameLst>
                                      </p:cBhvr>
                                      <p:tavLst>
                                        <p:tav tm="0">
                                          <p:val>
                                            <p:strVal val="#ppt_y"/>
                                          </p:val>
                                        </p:tav>
                                        <p:tav tm="100000">
                                          <p:val>
                                            <p:strVal val="#ppt_y"/>
                                          </p:val>
                                        </p:tav>
                                      </p:tavLst>
                                    </p:anim>
                                    <p:anim calcmode="lin" valueType="num">
                                      <p:cBhvr>
                                        <p:cTn id="58" dur="2000" fill="hold"/>
                                        <p:tgtEl>
                                          <p:spTgt spid="91146"/>
                                        </p:tgtEl>
                                        <p:attrNameLst>
                                          <p:attrName>ppt_w</p:attrName>
                                        </p:attrNameLst>
                                      </p:cBhvr>
                                      <p:tavLst>
                                        <p:tav tm="0">
                                          <p:val>
                                            <p:fltVal val="0"/>
                                          </p:val>
                                        </p:tav>
                                        <p:tav tm="100000">
                                          <p:val>
                                            <p:strVal val="#ppt_w"/>
                                          </p:val>
                                        </p:tav>
                                      </p:tavLst>
                                    </p:anim>
                                    <p:anim calcmode="lin" valueType="num">
                                      <p:cBhvr>
                                        <p:cTn id="59" dur="2000" fill="hold"/>
                                        <p:tgtEl>
                                          <p:spTgt spid="91146"/>
                                        </p:tgtEl>
                                        <p:attrNameLst>
                                          <p:attrName>ppt_h</p:attrName>
                                        </p:attrNameLst>
                                      </p:cBhvr>
                                      <p:tavLst>
                                        <p:tav tm="0">
                                          <p:val>
                                            <p:strVal val="#ppt_h"/>
                                          </p:val>
                                        </p:tav>
                                        <p:tav tm="100000">
                                          <p:val>
                                            <p:strVal val="#ppt_h"/>
                                          </p:val>
                                        </p:tav>
                                      </p:tavLst>
                                    </p:anim>
                                  </p:childTnLst>
                                </p:cTn>
                              </p:par>
                              <p:par>
                                <p:cTn id="60" presetID="17" presetClass="entr" presetSubtype="8" fill="hold" nodeType="withEffect">
                                  <p:stCondLst>
                                    <p:cond delay="0"/>
                                  </p:stCondLst>
                                  <p:childTnLst>
                                    <p:set>
                                      <p:cBhvr>
                                        <p:cTn id="61" dur="1" fill="hold">
                                          <p:stCondLst>
                                            <p:cond delay="0"/>
                                          </p:stCondLst>
                                        </p:cTn>
                                        <p:tgtEl>
                                          <p:spTgt spid="91147"/>
                                        </p:tgtEl>
                                        <p:attrNameLst>
                                          <p:attrName>style.visibility</p:attrName>
                                        </p:attrNameLst>
                                      </p:cBhvr>
                                      <p:to>
                                        <p:strVal val="visible"/>
                                      </p:to>
                                    </p:set>
                                    <p:anim calcmode="lin" valueType="num">
                                      <p:cBhvr>
                                        <p:cTn id="62" dur="2000" fill="hold"/>
                                        <p:tgtEl>
                                          <p:spTgt spid="91147"/>
                                        </p:tgtEl>
                                        <p:attrNameLst>
                                          <p:attrName>ppt_x</p:attrName>
                                        </p:attrNameLst>
                                      </p:cBhvr>
                                      <p:tavLst>
                                        <p:tav tm="0">
                                          <p:val>
                                            <p:strVal val="#ppt_x-#ppt_w/2"/>
                                          </p:val>
                                        </p:tav>
                                        <p:tav tm="100000">
                                          <p:val>
                                            <p:strVal val="#ppt_x"/>
                                          </p:val>
                                        </p:tav>
                                      </p:tavLst>
                                    </p:anim>
                                    <p:anim calcmode="lin" valueType="num">
                                      <p:cBhvr>
                                        <p:cTn id="63" dur="2000" fill="hold"/>
                                        <p:tgtEl>
                                          <p:spTgt spid="91147"/>
                                        </p:tgtEl>
                                        <p:attrNameLst>
                                          <p:attrName>ppt_y</p:attrName>
                                        </p:attrNameLst>
                                      </p:cBhvr>
                                      <p:tavLst>
                                        <p:tav tm="0">
                                          <p:val>
                                            <p:strVal val="#ppt_y"/>
                                          </p:val>
                                        </p:tav>
                                        <p:tav tm="100000">
                                          <p:val>
                                            <p:strVal val="#ppt_y"/>
                                          </p:val>
                                        </p:tav>
                                      </p:tavLst>
                                    </p:anim>
                                    <p:anim calcmode="lin" valueType="num">
                                      <p:cBhvr>
                                        <p:cTn id="64" dur="2000" fill="hold"/>
                                        <p:tgtEl>
                                          <p:spTgt spid="91147"/>
                                        </p:tgtEl>
                                        <p:attrNameLst>
                                          <p:attrName>ppt_w</p:attrName>
                                        </p:attrNameLst>
                                      </p:cBhvr>
                                      <p:tavLst>
                                        <p:tav tm="0">
                                          <p:val>
                                            <p:fltVal val="0"/>
                                          </p:val>
                                        </p:tav>
                                        <p:tav tm="100000">
                                          <p:val>
                                            <p:strVal val="#ppt_w"/>
                                          </p:val>
                                        </p:tav>
                                      </p:tavLst>
                                    </p:anim>
                                    <p:anim calcmode="lin" valueType="num">
                                      <p:cBhvr>
                                        <p:cTn id="65" dur="2000" fill="hold"/>
                                        <p:tgtEl>
                                          <p:spTgt spid="91147"/>
                                        </p:tgtEl>
                                        <p:attrNameLst>
                                          <p:attrName>ppt_h</p:attrName>
                                        </p:attrNameLst>
                                      </p:cBhvr>
                                      <p:tavLst>
                                        <p:tav tm="0">
                                          <p:val>
                                            <p:strVal val="#ppt_h"/>
                                          </p:val>
                                        </p:tav>
                                        <p:tav tm="100000">
                                          <p:val>
                                            <p:strVal val="#ppt_h"/>
                                          </p:val>
                                        </p:tav>
                                      </p:tavLst>
                                    </p:anim>
                                  </p:childTnLst>
                                </p:cTn>
                              </p:par>
                              <p:par>
                                <p:cTn id="66" presetID="17" presetClass="entr" presetSubtype="8" fill="hold" nodeType="withEffect">
                                  <p:stCondLst>
                                    <p:cond delay="0"/>
                                  </p:stCondLst>
                                  <p:childTnLst>
                                    <p:set>
                                      <p:cBhvr>
                                        <p:cTn id="67" dur="1" fill="hold">
                                          <p:stCondLst>
                                            <p:cond delay="0"/>
                                          </p:stCondLst>
                                        </p:cTn>
                                        <p:tgtEl>
                                          <p:spTgt spid="91148"/>
                                        </p:tgtEl>
                                        <p:attrNameLst>
                                          <p:attrName>style.visibility</p:attrName>
                                        </p:attrNameLst>
                                      </p:cBhvr>
                                      <p:to>
                                        <p:strVal val="visible"/>
                                      </p:to>
                                    </p:set>
                                    <p:anim calcmode="lin" valueType="num">
                                      <p:cBhvr>
                                        <p:cTn id="68" dur="2000" fill="hold"/>
                                        <p:tgtEl>
                                          <p:spTgt spid="91148"/>
                                        </p:tgtEl>
                                        <p:attrNameLst>
                                          <p:attrName>ppt_x</p:attrName>
                                        </p:attrNameLst>
                                      </p:cBhvr>
                                      <p:tavLst>
                                        <p:tav tm="0">
                                          <p:val>
                                            <p:strVal val="#ppt_x-#ppt_w/2"/>
                                          </p:val>
                                        </p:tav>
                                        <p:tav tm="100000">
                                          <p:val>
                                            <p:strVal val="#ppt_x"/>
                                          </p:val>
                                        </p:tav>
                                      </p:tavLst>
                                    </p:anim>
                                    <p:anim calcmode="lin" valueType="num">
                                      <p:cBhvr>
                                        <p:cTn id="69" dur="2000" fill="hold"/>
                                        <p:tgtEl>
                                          <p:spTgt spid="91148"/>
                                        </p:tgtEl>
                                        <p:attrNameLst>
                                          <p:attrName>ppt_y</p:attrName>
                                        </p:attrNameLst>
                                      </p:cBhvr>
                                      <p:tavLst>
                                        <p:tav tm="0">
                                          <p:val>
                                            <p:strVal val="#ppt_y"/>
                                          </p:val>
                                        </p:tav>
                                        <p:tav tm="100000">
                                          <p:val>
                                            <p:strVal val="#ppt_y"/>
                                          </p:val>
                                        </p:tav>
                                      </p:tavLst>
                                    </p:anim>
                                    <p:anim calcmode="lin" valueType="num">
                                      <p:cBhvr>
                                        <p:cTn id="70" dur="2000" fill="hold"/>
                                        <p:tgtEl>
                                          <p:spTgt spid="91148"/>
                                        </p:tgtEl>
                                        <p:attrNameLst>
                                          <p:attrName>ppt_w</p:attrName>
                                        </p:attrNameLst>
                                      </p:cBhvr>
                                      <p:tavLst>
                                        <p:tav tm="0">
                                          <p:val>
                                            <p:fltVal val="0"/>
                                          </p:val>
                                        </p:tav>
                                        <p:tav tm="100000">
                                          <p:val>
                                            <p:strVal val="#ppt_w"/>
                                          </p:val>
                                        </p:tav>
                                      </p:tavLst>
                                    </p:anim>
                                    <p:anim calcmode="lin" valueType="num">
                                      <p:cBhvr>
                                        <p:cTn id="71" dur="2000" fill="hold"/>
                                        <p:tgtEl>
                                          <p:spTgt spid="91148"/>
                                        </p:tgtEl>
                                        <p:attrNameLst>
                                          <p:attrName>ppt_h</p:attrName>
                                        </p:attrNameLst>
                                      </p:cBhvr>
                                      <p:tavLst>
                                        <p:tav tm="0">
                                          <p:val>
                                            <p:strVal val="#ppt_h"/>
                                          </p:val>
                                        </p:tav>
                                        <p:tav tm="100000">
                                          <p:val>
                                            <p:strVal val="#ppt_h"/>
                                          </p:val>
                                        </p:tav>
                                      </p:tavLst>
                                    </p:anim>
                                  </p:childTnLst>
                                </p:cTn>
                              </p:par>
                              <p:par>
                                <p:cTn id="72" presetID="17" presetClass="entr" presetSubtype="8" fill="hold" nodeType="withEffect">
                                  <p:stCondLst>
                                    <p:cond delay="0"/>
                                  </p:stCondLst>
                                  <p:childTnLst>
                                    <p:set>
                                      <p:cBhvr>
                                        <p:cTn id="73" dur="1" fill="hold">
                                          <p:stCondLst>
                                            <p:cond delay="0"/>
                                          </p:stCondLst>
                                        </p:cTn>
                                        <p:tgtEl>
                                          <p:spTgt spid="91149"/>
                                        </p:tgtEl>
                                        <p:attrNameLst>
                                          <p:attrName>style.visibility</p:attrName>
                                        </p:attrNameLst>
                                      </p:cBhvr>
                                      <p:to>
                                        <p:strVal val="visible"/>
                                      </p:to>
                                    </p:set>
                                    <p:anim calcmode="lin" valueType="num">
                                      <p:cBhvr>
                                        <p:cTn id="74" dur="2000" fill="hold"/>
                                        <p:tgtEl>
                                          <p:spTgt spid="91149"/>
                                        </p:tgtEl>
                                        <p:attrNameLst>
                                          <p:attrName>ppt_x</p:attrName>
                                        </p:attrNameLst>
                                      </p:cBhvr>
                                      <p:tavLst>
                                        <p:tav tm="0">
                                          <p:val>
                                            <p:strVal val="#ppt_x-#ppt_w/2"/>
                                          </p:val>
                                        </p:tav>
                                        <p:tav tm="100000">
                                          <p:val>
                                            <p:strVal val="#ppt_x"/>
                                          </p:val>
                                        </p:tav>
                                      </p:tavLst>
                                    </p:anim>
                                    <p:anim calcmode="lin" valueType="num">
                                      <p:cBhvr>
                                        <p:cTn id="75" dur="2000" fill="hold"/>
                                        <p:tgtEl>
                                          <p:spTgt spid="91149"/>
                                        </p:tgtEl>
                                        <p:attrNameLst>
                                          <p:attrName>ppt_y</p:attrName>
                                        </p:attrNameLst>
                                      </p:cBhvr>
                                      <p:tavLst>
                                        <p:tav tm="0">
                                          <p:val>
                                            <p:strVal val="#ppt_y"/>
                                          </p:val>
                                        </p:tav>
                                        <p:tav tm="100000">
                                          <p:val>
                                            <p:strVal val="#ppt_y"/>
                                          </p:val>
                                        </p:tav>
                                      </p:tavLst>
                                    </p:anim>
                                    <p:anim calcmode="lin" valueType="num">
                                      <p:cBhvr>
                                        <p:cTn id="76" dur="2000" fill="hold"/>
                                        <p:tgtEl>
                                          <p:spTgt spid="91149"/>
                                        </p:tgtEl>
                                        <p:attrNameLst>
                                          <p:attrName>ppt_w</p:attrName>
                                        </p:attrNameLst>
                                      </p:cBhvr>
                                      <p:tavLst>
                                        <p:tav tm="0">
                                          <p:val>
                                            <p:fltVal val="0"/>
                                          </p:val>
                                        </p:tav>
                                        <p:tav tm="100000">
                                          <p:val>
                                            <p:strVal val="#ppt_w"/>
                                          </p:val>
                                        </p:tav>
                                      </p:tavLst>
                                    </p:anim>
                                    <p:anim calcmode="lin" valueType="num">
                                      <p:cBhvr>
                                        <p:cTn id="77" dur="2000" fill="hold"/>
                                        <p:tgtEl>
                                          <p:spTgt spid="91149"/>
                                        </p:tgtEl>
                                        <p:attrNameLst>
                                          <p:attrName>ppt_h</p:attrName>
                                        </p:attrNameLst>
                                      </p:cBhvr>
                                      <p:tavLst>
                                        <p:tav tm="0">
                                          <p:val>
                                            <p:strVal val="#ppt_h"/>
                                          </p:val>
                                        </p:tav>
                                        <p:tav tm="100000">
                                          <p:val>
                                            <p:strVal val="#ppt_h"/>
                                          </p:val>
                                        </p:tav>
                                      </p:tavLst>
                                    </p:anim>
                                  </p:childTnLst>
                                </p:cTn>
                              </p:par>
                              <p:par>
                                <p:cTn id="78" presetID="17" presetClass="entr" presetSubtype="8" fill="hold" nodeType="withEffect">
                                  <p:stCondLst>
                                    <p:cond delay="0"/>
                                  </p:stCondLst>
                                  <p:childTnLst>
                                    <p:set>
                                      <p:cBhvr>
                                        <p:cTn id="79" dur="1" fill="hold">
                                          <p:stCondLst>
                                            <p:cond delay="0"/>
                                          </p:stCondLst>
                                        </p:cTn>
                                        <p:tgtEl>
                                          <p:spTgt spid="91150"/>
                                        </p:tgtEl>
                                        <p:attrNameLst>
                                          <p:attrName>style.visibility</p:attrName>
                                        </p:attrNameLst>
                                      </p:cBhvr>
                                      <p:to>
                                        <p:strVal val="visible"/>
                                      </p:to>
                                    </p:set>
                                    <p:anim calcmode="lin" valueType="num">
                                      <p:cBhvr>
                                        <p:cTn id="80" dur="2000" fill="hold"/>
                                        <p:tgtEl>
                                          <p:spTgt spid="91150"/>
                                        </p:tgtEl>
                                        <p:attrNameLst>
                                          <p:attrName>ppt_x</p:attrName>
                                        </p:attrNameLst>
                                      </p:cBhvr>
                                      <p:tavLst>
                                        <p:tav tm="0">
                                          <p:val>
                                            <p:strVal val="#ppt_x-#ppt_w/2"/>
                                          </p:val>
                                        </p:tav>
                                        <p:tav tm="100000">
                                          <p:val>
                                            <p:strVal val="#ppt_x"/>
                                          </p:val>
                                        </p:tav>
                                      </p:tavLst>
                                    </p:anim>
                                    <p:anim calcmode="lin" valueType="num">
                                      <p:cBhvr>
                                        <p:cTn id="81" dur="2000" fill="hold"/>
                                        <p:tgtEl>
                                          <p:spTgt spid="91150"/>
                                        </p:tgtEl>
                                        <p:attrNameLst>
                                          <p:attrName>ppt_y</p:attrName>
                                        </p:attrNameLst>
                                      </p:cBhvr>
                                      <p:tavLst>
                                        <p:tav tm="0">
                                          <p:val>
                                            <p:strVal val="#ppt_y"/>
                                          </p:val>
                                        </p:tav>
                                        <p:tav tm="100000">
                                          <p:val>
                                            <p:strVal val="#ppt_y"/>
                                          </p:val>
                                        </p:tav>
                                      </p:tavLst>
                                    </p:anim>
                                    <p:anim calcmode="lin" valueType="num">
                                      <p:cBhvr>
                                        <p:cTn id="82" dur="2000" fill="hold"/>
                                        <p:tgtEl>
                                          <p:spTgt spid="91150"/>
                                        </p:tgtEl>
                                        <p:attrNameLst>
                                          <p:attrName>ppt_w</p:attrName>
                                        </p:attrNameLst>
                                      </p:cBhvr>
                                      <p:tavLst>
                                        <p:tav tm="0">
                                          <p:val>
                                            <p:fltVal val="0"/>
                                          </p:val>
                                        </p:tav>
                                        <p:tav tm="100000">
                                          <p:val>
                                            <p:strVal val="#ppt_w"/>
                                          </p:val>
                                        </p:tav>
                                      </p:tavLst>
                                    </p:anim>
                                    <p:anim calcmode="lin" valueType="num">
                                      <p:cBhvr>
                                        <p:cTn id="83" dur="2000" fill="hold"/>
                                        <p:tgtEl>
                                          <p:spTgt spid="91150"/>
                                        </p:tgtEl>
                                        <p:attrNameLst>
                                          <p:attrName>ppt_h</p:attrName>
                                        </p:attrNameLst>
                                      </p:cBhvr>
                                      <p:tavLst>
                                        <p:tav tm="0">
                                          <p:val>
                                            <p:strVal val="#ppt_h"/>
                                          </p:val>
                                        </p:tav>
                                        <p:tav tm="100000">
                                          <p:val>
                                            <p:strVal val="#ppt_h"/>
                                          </p:val>
                                        </p:tav>
                                      </p:tavLst>
                                    </p:anim>
                                  </p:childTnLst>
                                </p:cTn>
                              </p:par>
                            </p:childTnLst>
                          </p:cTn>
                        </p:par>
                        <p:par>
                          <p:cTn id="84" fill="hold" nodeType="afterGroup">
                            <p:stCondLst>
                              <p:cond delay="4100"/>
                            </p:stCondLst>
                            <p:childTnLst>
                              <p:par>
                                <p:cTn id="85" presetID="35" presetClass="emph" presetSubtype="0" repeatCount="indefinite" fill="hold" nodeType="afterEffect">
                                  <p:stCondLst>
                                    <p:cond delay="0"/>
                                  </p:stCondLst>
                                  <p:childTnLst>
                                    <p:anim calcmode="discrete" valueType="str">
                                      <p:cBhvr>
                                        <p:cTn id="86" dur="1000" fill="hold"/>
                                        <p:tgtEl>
                                          <p:spTgt spid="91141"/>
                                        </p:tgtEl>
                                        <p:attrNameLst>
                                          <p:attrName>style.visibility</p:attrName>
                                        </p:attrNameLst>
                                      </p:cBhvr>
                                      <p:tavLst>
                                        <p:tav tm="0">
                                          <p:val>
                                            <p:strVal val="hidden"/>
                                          </p:val>
                                        </p:tav>
                                        <p:tav tm="50000">
                                          <p:val>
                                            <p:strVal val="visible"/>
                                          </p:val>
                                        </p:tav>
                                      </p:tavLst>
                                    </p:anim>
                                  </p:childTnLst>
                                </p:cTn>
                              </p:par>
                              <p:par>
                                <p:cTn id="87" presetID="35" presetClass="emph" presetSubtype="0" repeatCount="indefinite" fill="hold" nodeType="withEffect">
                                  <p:stCondLst>
                                    <p:cond delay="0"/>
                                  </p:stCondLst>
                                  <p:childTnLst>
                                    <p:anim calcmode="discrete" valueType="str">
                                      <p:cBhvr>
                                        <p:cTn id="88" dur="1000" fill="hold"/>
                                        <p:tgtEl>
                                          <p:spTgt spid="91142"/>
                                        </p:tgtEl>
                                        <p:attrNameLst>
                                          <p:attrName>style.visibility</p:attrName>
                                        </p:attrNameLst>
                                      </p:cBhvr>
                                      <p:tavLst>
                                        <p:tav tm="0">
                                          <p:val>
                                            <p:strVal val="hidden"/>
                                          </p:val>
                                        </p:tav>
                                        <p:tav tm="50000">
                                          <p:val>
                                            <p:strVal val="visible"/>
                                          </p:val>
                                        </p:tav>
                                      </p:tavLst>
                                    </p:anim>
                                  </p:childTnLst>
                                </p:cTn>
                              </p:par>
                              <p:par>
                                <p:cTn id="89" presetID="35" presetClass="emph" presetSubtype="0" repeatCount="indefinite" fill="hold" nodeType="withEffect">
                                  <p:stCondLst>
                                    <p:cond delay="0"/>
                                  </p:stCondLst>
                                  <p:childTnLst>
                                    <p:anim calcmode="discrete" valueType="str">
                                      <p:cBhvr>
                                        <p:cTn id="90" dur="1000" fill="hold"/>
                                        <p:tgtEl>
                                          <p:spTgt spid="91143"/>
                                        </p:tgtEl>
                                        <p:attrNameLst>
                                          <p:attrName>style.visibility</p:attrName>
                                        </p:attrNameLst>
                                      </p:cBhvr>
                                      <p:tavLst>
                                        <p:tav tm="0">
                                          <p:val>
                                            <p:strVal val="hidden"/>
                                          </p:val>
                                        </p:tav>
                                        <p:tav tm="50000">
                                          <p:val>
                                            <p:strVal val="visible"/>
                                          </p:val>
                                        </p:tav>
                                      </p:tavLst>
                                    </p:anim>
                                  </p:childTnLst>
                                </p:cTn>
                              </p:par>
                              <p:par>
                                <p:cTn id="91" presetID="35" presetClass="emph" presetSubtype="0" repeatCount="indefinite" fill="hold" nodeType="withEffect">
                                  <p:stCondLst>
                                    <p:cond delay="0"/>
                                  </p:stCondLst>
                                  <p:childTnLst>
                                    <p:anim calcmode="discrete" valueType="str">
                                      <p:cBhvr>
                                        <p:cTn id="92" dur="1000" fill="hold"/>
                                        <p:tgtEl>
                                          <p:spTgt spid="91144"/>
                                        </p:tgtEl>
                                        <p:attrNameLst>
                                          <p:attrName>style.visibility</p:attrName>
                                        </p:attrNameLst>
                                      </p:cBhvr>
                                      <p:tavLst>
                                        <p:tav tm="0">
                                          <p:val>
                                            <p:strVal val="hidden"/>
                                          </p:val>
                                        </p:tav>
                                        <p:tav tm="50000">
                                          <p:val>
                                            <p:strVal val="visible"/>
                                          </p:val>
                                        </p:tav>
                                      </p:tavLst>
                                    </p:anim>
                                  </p:childTnLst>
                                </p:cTn>
                              </p:par>
                              <p:par>
                                <p:cTn id="93" presetID="35" presetClass="emph" presetSubtype="0" repeatCount="indefinite" fill="hold" nodeType="withEffect">
                                  <p:stCondLst>
                                    <p:cond delay="0"/>
                                  </p:stCondLst>
                                  <p:childTnLst>
                                    <p:anim calcmode="discrete" valueType="str">
                                      <p:cBhvr>
                                        <p:cTn id="94" dur="1000" fill="hold"/>
                                        <p:tgtEl>
                                          <p:spTgt spid="91151"/>
                                        </p:tgtEl>
                                        <p:attrNameLst>
                                          <p:attrName>style.visibility</p:attrName>
                                        </p:attrNameLst>
                                      </p:cBhvr>
                                      <p:tavLst>
                                        <p:tav tm="0">
                                          <p:val>
                                            <p:strVal val="hidden"/>
                                          </p:val>
                                        </p:tav>
                                        <p:tav tm="50000">
                                          <p:val>
                                            <p:strVal val="visible"/>
                                          </p:val>
                                        </p:tav>
                                      </p:tavLst>
                                    </p:anim>
                                  </p:childTnLst>
                                </p:cTn>
                              </p:par>
                              <p:par>
                                <p:cTn id="95" presetID="35" presetClass="emph" presetSubtype="0" repeatCount="indefinite" fill="hold" nodeType="withEffect">
                                  <p:stCondLst>
                                    <p:cond delay="0"/>
                                  </p:stCondLst>
                                  <p:childTnLst>
                                    <p:anim calcmode="discrete" valueType="str">
                                      <p:cBhvr>
                                        <p:cTn id="96" dur="1000" fill="hold"/>
                                        <p:tgtEl>
                                          <p:spTgt spid="91145"/>
                                        </p:tgtEl>
                                        <p:attrNameLst>
                                          <p:attrName>style.visibility</p:attrName>
                                        </p:attrNameLst>
                                      </p:cBhvr>
                                      <p:tavLst>
                                        <p:tav tm="0">
                                          <p:val>
                                            <p:strVal val="hidden"/>
                                          </p:val>
                                        </p:tav>
                                        <p:tav tm="50000">
                                          <p:val>
                                            <p:strVal val="visible"/>
                                          </p:val>
                                        </p:tav>
                                      </p:tavLst>
                                    </p:anim>
                                  </p:childTnLst>
                                </p:cTn>
                              </p:par>
                              <p:par>
                                <p:cTn id="97" presetID="35" presetClass="emph" presetSubtype="0" repeatCount="indefinite" fill="hold" nodeType="withEffect">
                                  <p:stCondLst>
                                    <p:cond delay="0"/>
                                  </p:stCondLst>
                                  <p:childTnLst>
                                    <p:anim calcmode="discrete" valueType="str">
                                      <p:cBhvr>
                                        <p:cTn id="98" dur="1000" fill="hold"/>
                                        <p:tgtEl>
                                          <p:spTgt spid="91146"/>
                                        </p:tgtEl>
                                        <p:attrNameLst>
                                          <p:attrName>style.visibility</p:attrName>
                                        </p:attrNameLst>
                                      </p:cBhvr>
                                      <p:tavLst>
                                        <p:tav tm="0">
                                          <p:val>
                                            <p:strVal val="hidden"/>
                                          </p:val>
                                        </p:tav>
                                        <p:tav tm="50000">
                                          <p:val>
                                            <p:strVal val="visible"/>
                                          </p:val>
                                        </p:tav>
                                      </p:tavLst>
                                    </p:anim>
                                  </p:childTnLst>
                                </p:cTn>
                              </p:par>
                              <p:par>
                                <p:cTn id="99" presetID="35" presetClass="emph" presetSubtype="0" repeatCount="indefinite" fill="hold" nodeType="withEffect">
                                  <p:stCondLst>
                                    <p:cond delay="0"/>
                                  </p:stCondLst>
                                  <p:childTnLst>
                                    <p:anim calcmode="discrete" valueType="str">
                                      <p:cBhvr>
                                        <p:cTn id="100" dur="1000" fill="hold"/>
                                        <p:tgtEl>
                                          <p:spTgt spid="91147"/>
                                        </p:tgtEl>
                                        <p:attrNameLst>
                                          <p:attrName>style.visibility</p:attrName>
                                        </p:attrNameLst>
                                      </p:cBhvr>
                                      <p:tavLst>
                                        <p:tav tm="0">
                                          <p:val>
                                            <p:strVal val="hidden"/>
                                          </p:val>
                                        </p:tav>
                                        <p:tav tm="50000">
                                          <p:val>
                                            <p:strVal val="visible"/>
                                          </p:val>
                                        </p:tav>
                                      </p:tavLst>
                                    </p:anim>
                                  </p:childTnLst>
                                </p:cTn>
                              </p:par>
                              <p:par>
                                <p:cTn id="101" presetID="35" presetClass="emph" presetSubtype="0" repeatCount="indefinite" fill="hold" nodeType="withEffect">
                                  <p:stCondLst>
                                    <p:cond delay="0"/>
                                  </p:stCondLst>
                                  <p:childTnLst>
                                    <p:anim calcmode="discrete" valueType="str">
                                      <p:cBhvr>
                                        <p:cTn id="102" dur="1000" fill="hold"/>
                                        <p:tgtEl>
                                          <p:spTgt spid="91148"/>
                                        </p:tgtEl>
                                        <p:attrNameLst>
                                          <p:attrName>style.visibility</p:attrName>
                                        </p:attrNameLst>
                                      </p:cBhvr>
                                      <p:tavLst>
                                        <p:tav tm="0">
                                          <p:val>
                                            <p:strVal val="hidden"/>
                                          </p:val>
                                        </p:tav>
                                        <p:tav tm="50000">
                                          <p:val>
                                            <p:strVal val="visible"/>
                                          </p:val>
                                        </p:tav>
                                      </p:tavLst>
                                    </p:anim>
                                  </p:childTnLst>
                                </p:cTn>
                              </p:par>
                              <p:par>
                                <p:cTn id="103" presetID="35" presetClass="emph" presetSubtype="0" repeatCount="indefinite" fill="hold" nodeType="withEffect">
                                  <p:stCondLst>
                                    <p:cond delay="0"/>
                                  </p:stCondLst>
                                  <p:childTnLst>
                                    <p:anim calcmode="discrete" valueType="str">
                                      <p:cBhvr>
                                        <p:cTn id="104" dur="1000" fill="hold"/>
                                        <p:tgtEl>
                                          <p:spTgt spid="91149"/>
                                        </p:tgtEl>
                                        <p:attrNameLst>
                                          <p:attrName>style.visibility</p:attrName>
                                        </p:attrNameLst>
                                      </p:cBhvr>
                                      <p:tavLst>
                                        <p:tav tm="0">
                                          <p:val>
                                            <p:strVal val="hidden"/>
                                          </p:val>
                                        </p:tav>
                                        <p:tav tm="50000">
                                          <p:val>
                                            <p:strVal val="visible"/>
                                          </p:val>
                                        </p:tav>
                                      </p:tavLst>
                                    </p:anim>
                                  </p:childTnLst>
                                </p:cTn>
                              </p:par>
                              <p:par>
                                <p:cTn id="105" presetID="35" presetClass="emph" presetSubtype="0" repeatCount="indefinite" fill="hold" nodeType="withEffect">
                                  <p:stCondLst>
                                    <p:cond delay="0"/>
                                  </p:stCondLst>
                                  <p:childTnLst>
                                    <p:anim calcmode="discrete" valueType="str">
                                      <p:cBhvr>
                                        <p:cTn id="106" dur="1000" fill="hold"/>
                                        <p:tgtEl>
                                          <p:spTgt spid="91150"/>
                                        </p:tgtEl>
                                        <p:attrNameLst>
                                          <p:attrName>style.visibility</p:attrName>
                                        </p:attrNameLst>
                                      </p:cBhvr>
                                      <p:tavLst>
                                        <p:tav tm="0">
                                          <p:val>
                                            <p:strVal val="hidden"/>
                                          </p:val>
                                        </p:tav>
                                        <p:tav tm="50000">
                                          <p:val>
                                            <p:strVal val="visible"/>
                                          </p:val>
                                        </p:tav>
                                      </p:tavLst>
                                    </p:anim>
                                  </p:childTnLst>
                                </p:cTn>
                              </p:par>
                              <p:par>
                                <p:cTn id="107" presetID="1" presetClass="entr" presetSubtype="0" fill="hold" nodeType="withEffect">
                                  <p:stCondLst>
                                    <p:cond delay="0"/>
                                  </p:stCondLst>
                                  <p:childTnLst>
                                    <p:set>
                                      <p:cBhvr>
                                        <p:cTn id="108" dur="1" fill="hold">
                                          <p:stCondLst>
                                            <p:cond delay="0"/>
                                          </p:stCondLst>
                                        </p:cTn>
                                        <p:tgtEl>
                                          <p:spTgt spid="91140"/>
                                        </p:tgtEl>
                                        <p:attrNameLst>
                                          <p:attrName>style.visibility</p:attrName>
                                        </p:attrNameLst>
                                      </p:cBhvr>
                                      <p:to>
                                        <p:strVal val="visible"/>
                                      </p:to>
                                    </p:set>
                                  </p:childTnLst>
                                </p:cTn>
                              </p:par>
                              <p:par>
                                <p:cTn id="109" presetID="35" presetClass="emph" presetSubtype="0" repeatCount="indefinite" fill="hold" nodeType="withEffect">
                                  <p:stCondLst>
                                    <p:cond delay="0"/>
                                  </p:stCondLst>
                                  <p:childTnLst>
                                    <p:anim calcmode="discrete" valueType="str">
                                      <p:cBhvr>
                                        <p:cTn id="110" dur="1000" fill="hold"/>
                                        <p:tgtEl>
                                          <p:spTgt spid="91140"/>
                                        </p:tgtEl>
                                        <p:attrNameLst>
                                          <p:attrName>style.visibility</p:attrName>
                                        </p:attrNameLst>
                                      </p:cBhvr>
                                      <p:tavLst>
                                        <p:tav tm="0">
                                          <p:val>
                                            <p:strVal val="hidden"/>
                                          </p:val>
                                        </p:tav>
                                        <p:tav tm="50000">
                                          <p:val>
                                            <p:strVal val="visible"/>
                                          </p:val>
                                        </p:tav>
                                      </p:tavLst>
                                    </p:anim>
                                  </p:childTnLst>
                                </p:cTn>
                              </p:par>
                            </p:childTnLst>
                          </p:cTn>
                        </p:par>
                        <p:par>
                          <p:cTn id="111" fill="hold" nodeType="afterGroup">
                            <p:stCondLst>
                              <p:cond delay="5100"/>
                            </p:stCondLst>
                            <p:childTnLst>
                              <p:par>
                                <p:cTn id="112" presetID="9" presetClass="entr" presetSubtype="0" fill="hold" nodeType="afterEffect">
                                  <p:stCondLst>
                                    <p:cond delay="0"/>
                                  </p:stCondLst>
                                  <p:childTnLst>
                                    <p:set>
                                      <p:cBhvr>
                                        <p:cTn id="113" dur="1" fill="hold">
                                          <p:stCondLst>
                                            <p:cond delay="0"/>
                                          </p:stCondLst>
                                        </p:cTn>
                                        <p:tgtEl>
                                          <p:spTgt spid="91156"/>
                                        </p:tgtEl>
                                        <p:attrNameLst>
                                          <p:attrName>style.visibility</p:attrName>
                                        </p:attrNameLst>
                                      </p:cBhvr>
                                      <p:to>
                                        <p:strVal val="visible"/>
                                      </p:to>
                                    </p:set>
                                    <p:animEffect transition="in" filter="dissolve">
                                      <p:cBhvr>
                                        <p:cTn id="114" dur="1000"/>
                                        <p:tgtEl>
                                          <p:spTgt spid="911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5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1378" name="Text Box 2">
            <a:extLst>
              <a:ext uri="{FF2B5EF4-FFF2-40B4-BE49-F238E27FC236}">
                <a16:creationId xmlns:a16="http://schemas.microsoft.com/office/drawing/2014/main" id="{6262BF54-7FF8-86A3-8C1C-F67057334B92}"/>
              </a:ext>
            </a:extLst>
          </p:cNvPr>
          <p:cNvSpPr txBox="1">
            <a:spLocks noChangeArrowheads="1"/>
          </p:cNvSpPr>
          <p:nvPr/>
        </p:nvSpPr>
        <p:spPr bwMode="auto">
          <a:xfrm>
            <a:off x="533400" y="152401"/>
            <a:ext cx="17526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LA MUJER</a:t>
            </a:r>
          </a:p>
          <a:p>
            <a:pPr algn="ctr">
              <a:lnSpc>
                <a:spcPct val="85000"/>
              </a:lnSpc>
            </a:pP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Gén</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3:15</a:t>
            </a:r>
          </a:p>
        </p:txBody>
      </p:sp>
      <p:sp>
        <p:nvSpPr>
          <p:cNvPr id="101379" name="Text Box 3">
            <a:extLst>
              <a:ext uri="{FF2B5EF4-FFF2-40B4-BE49-F238E27FC236}">
                <a16:creationId xmlns:a16="http://schemas.microsoft.com/office/drawing/2014/main" id="{2E6431D5-14C1-7F9B-3148-7E1B06089C37}"/>
              </a:ext>
            </a:extLst>
          </p:cNvPr>
          <p:cNvSpPr txBox="1">
            <a:spLocks noChangeArrowheads="1"/>
          </p:cNvSpPr>
          <p:nvPr/>
        </p:nvSpPr>
        <p:spPr bwMode="auto">
          <a:xfrm>
            <a:off x="533400" y="1219201"/>
            <a:ext cx="1828800" cy="929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ABRAHAM</a:t>
            </a:r>
          </a:p>
          <a:p>
            <a:pPr algn="ctr">
              <a:lnSpc>
                <a:spcPct val="85000"/>
              </a:lnSpc>
            </a:pPr>
            <a:r>
              <a:rPr lang="en-US" altLang="en-US" sz="2000" b="1">
                <a:solidFill>
                  <a:schemeClr val="bg1"/>
                </a:solidFill>
                <a:latin typeface="Tahoma" panose="020B0604030504040204" pitchFamily="34" charset="0"/>
                <a:ea typeface="Tahoma" panose="020B0604030504040204" pitchFamily="34" charset="0"/>
                <a:cs typeface="Tahoma" panose="020B0604030504040204" pitchFamily="34" charset="0"/>
              </a:rPr>
              <a:t>12:1-3; 22:18</a:t>
            </a:r>
          </a:p>
        </p:txBody>
      </p:sp>
      <p:sp>
        <p:nvSpPr>
          <p:cNvPr id="101380" name="Text Box 4">
            <a:extLst>
              <a:ext uri="{FF2B5EF4-FFF2-40B4-BE49-F238E27FC236}">
                <a16:creationId xmlns:a16="http://schemas.microsoft.com/office/drawing/2014/main" id="{86700247-045A-FDE8-D502-EC4BB78EE156}"/>
              </a:ext>
            </a:extLst>
          </p:cNvPr>
          <p:cNvSpPr txBox="1">
            <a:spLocks noChangeArrowheads="1"/>
          </p:cNvSpPr>
          <p:nvPr/>
        </p:nvSpPr>
        <p:spPr bwMode="auto">
          <a:xfrm>
            <a:off x="533400" y="2209801"/>
            <a:ext cx="15240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ISAAC</a:t>
            </a:r>
          </a:p>
          <a:p>
            <a:pPr algn="ctr">
              <a:lnSpc>
                <a:spcPct val="85000"/>
              </a:lnSpc>
            </a:pPr>
            <a:r>
              <a:rPr lang="en-US" altLang="en-US" sz="2000" b="1">
                <a:solidFill>
                  <a:schemeClr val="bg1"/>
                </a:solidFill>
                <a:latin typeface="Tahoma" panose="020B0604030504040204" pitchFamily="34" charset="0"/>
                <a:ea typeface="Tahoma" panose="020B0604030504040204" pitchFamily="34" charset="0"/>
                <a:cs typeface="Tahoma" panose="020B0604030504040204" pitchFamily="34" charset="0"/>
              </a:rPr>
              <a:t>26:4</a:t>
            </a:r>
          </a:p>
        </p:txBody>
      </p:sp>
      <p:sp>
        <p:nvSpPr>
          <p:cNvPr id="101381" name="Text Box 5">
            <a:extLst>
              <a:ext uri="{FF2B5EF4-FFF2-40B4-BE49-F238E27FC236}">
                <a16:creationId xmlns:a16="http://schemas.microsoft.com/office/drawing/2014/main" id="{F30BF58C-B5F0-0309-0DAB-0FD7CE390BA1}"/>
              </a:ext>
            </a:extLst>
          </p:cNvPr>
          <p:cNvSpPr txBox="1">
            <a:spLocks noChangeArrowheads="1"/>
          </p:cNvSpPr>
          <p:nvPr/>
        </p:nvSpPr>
        <p:spPr bwMode="auto">
          <a:xfrm>
            <a:off x="533400" y="3276601"/>
            <a:ext cx="15240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a:solidFill>
                  <a:srgbClr val="FFFF00"/>
                </a:solidFill>
                <a:latin typeface="Tahoma" panose="020B0604030504040204" pitchFamily="34" charset="0"/>
                <a:ea typeface="Tahoma" panose="020B0604030504040204" pitchFamily="34" charset="0"/>
                <a:cs typeface="Tahoma" panose="020B0604030504040204" pitchFamily="34" charset="0"/>
              </a:rPr>
              <a:t>JACOB</a:t>
            </a:r>
          </a:p>
          <a:p>
            <a:pPr algn="ctr">
              <a:lnSpc>
                <a:spcPct val="85000"/>
              </a:lnSpc>
            </a:pPr>
            <a:r>
              <a:rPr lang="en-US" altLang="en-US" sz="2000" b="1">
                <a:solidFill>
                  <a:schemeClr val="bg1"/>
                </a:solidFill>
                <a:latin typeface="Tahoma" panose="020B0604030504040204" pitchFamily="34" charset="0"/>
                <a:ea typeface="Tahoma" panose="020B0604030504040204" pitchFamily="34" charset="0"/>
                <a:cs typeface="Tahoma" panose="020B0604030504040204" pitchFamily="34" charset="0"/>
              </a:rPr>
              <a:t>28:12-14</a:t>
            </a:r>
          </a:p>
        </p:txBody>
      </p:sp>
      <p:sp>
        <p:nvSpPr>
          <p:cNvPr id="101382" name="Text Box 6">
            <a:extLst>
              <a:ext uri="{FF2B5EF4-FFF2-40B4-BE49-F238E27FC236}">
                <a16:creationId xmlns:a16="http://schemas.microsoft.com/office/drawing/2014/main" id="{81C26E7F-E85C-2D73-124C-CE7AB91A6143}"/>
              </a:ext>
            </a:extLst>
          </p:cNvPr>
          <p:cNvSpPr txBox="1">
            <a:spLocks noChangeArrowheads="1"/>
          </p:cNvSpPr>
          <p:nvPr/>
        </p:nvSpPr>
        <p:spPr bwMode="auto">
          <a:xfrm>
            <a:off x="533400" y="4267201"/>
            <a:ext cx="1524000" cy="679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JUDA</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49:9-10</a:t>
            </a:r>
          </a:p>
        </p:txBody>
      </p:sp>
      <p:sp>
        <p:nvSpPr>
          <p:cNvPr id="101383" name="Text Box 7">
            <a:extLst>
              <a:ext uri="{FF2B5EF4-FFF2-40B4-BE49-F238E27FC236}">
                <a16:creationId xmlns:a16="http://schemas.microsoft.com/office/drawing/2014/main" id="{C332031D-B1C0-4A32-25D1-6AF8DD8B2D18}"/>
              </a:ext>
            </a:extLst>
          </p:cNvPr>
          <p:cNvSpPr txBox="1">
            <a:spLocks noChangeArrowheads="1"/>
          </p:cNvSpPr>
          <p:nvPr/>
        </p:nvSpPr>
        <p:spPr bwMode="auto">
          <a:xfrm>
            <a:off x="533400" y="5181601"/>
            <a:ext cx="2057400" cy="66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DAVID</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2Sam.7:12-17</a:t>
            </a:r>
          </a:p>
        </p:txBody>
      </p:sp>
      <p:sp>
        <p:nvSpPr>
          <p:cNvPr id="101385" name="Text Box 9">
            <a:extLst>
              <a:ext uri="{FF2B5EF4-FFF2-40B4-BE49-F238E27FC236}">
                <a16:creationId xmlns:a16="http://schemas.microsoft.com/office/drawing/2014/main" id="{1C7DAD7D-426B-ACD9-7B66-BF7EACD87DF3}"/>
              </a:ext>
            </a:extLst>
          </p:cNvPr>
          <p:cNvSpPr txBox="1">
            <a:spLocks noChangeArrowheads="1"/>
          </p:cNvSpPr>
          <p:nvPr/>
        </p:nvSpPr>
        <p:spPr bwMode="auto">
          <a:xfrm>
            <a:off x="7924799" y="2895600"/>
            <a:ext cx="2120805" cy="1612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JESUS</a:t>
            </a:r>
          </a:p>
          <a:p>
            <a:pPr algn="ctr">
              <a:lnSpc>
                <a:spcPct val="95000"/>
              </a:lnSpc>
            </a:pP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Gál</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4:1-4</a:t>
            </a:r>
          </a:p>
          <a:p>
            <a:pPr algn="ctr">
              <a:lnSpc>
                <a:spcPct val="9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Heb. 2:14-15</a:t>
            </a:r>
          </a:p>
          <a:p>
            <a:pPr algn="ctr">
              <a:lnSpc>
                <a:spcPct val="9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2Tim. 1:10</a:t>
            </a:r>
          </a:p>
          <a:p>
            <a:pPr algn="ctr">
              <a:lnSpc>
                <a:spcPct val="9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1Cor.15:54-57</a:t>
            </a:r>
          </a:p>
        </p:txBody>
      </p:sp>
      <p:sp>
        <p:nvSpPr>
          <p:cNvPr id="101386" name="Line 10">
            <a:extLst>
              <a:ext uri="{FF2B5EF4-FFF2-40B4-BE49-F238E27FC236}">
                <a16:creationId xmlns:a16="http://schemas.microsoft.com/office/drawing/2014/main" id="{E6485097-2EA7-DA78-6D4F-3120417951F1}"/>
              </a:ext>
            </a:extLst>
          </p:cNvPr>
          <p:cNvSpPr>
            <a:spLocks noChangeShapeType="1"/>
          </p:cNvSpPr>
          <p:nvPr/>
        </p:nvSpPr>
        <p:spPr bwMode="auto">
          <a:xfrm>
            <a:off x="2057400" y="457200"/>
            <a:ext cx="6629400" cy="24384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87" name="Line 11">
            <a:extLst>
              <a:ext uri="{FF2B5EF4-FFF2-40B4-BE49-F238E27FC236}">
                <a16:creationId xmlns:a16="http://schemas.microsoft.com/office/drawing/2014/main" id="{A1850858-13B5-579E-DE4F-F9E6E9FB9F9D}"/>
              </a:ext>
            </a:extLst>
          </p:cNvPr>
          <p:cNvSpPr>
            <a:spLocks noChangeShapeType="1"/>
          </p:cNvSpPr>
          <p:nvPr/>
        </p:nvSpPr>
        <p:spPr bwMode="auto">
          <a:xfrm>
            <a:off x="2286000" y="1447800"/>
            <a:ext cx="5867400" cy="16764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88" name="Line 12">
            <a:extLst>
              <a:ext uri="{FF2B5EF4-FFF2-40B4-BE49-F238E27FC236}">
                <a16:creationId xmlns:a16="http://schemas.microsoft.com/office/drawing/2014/main" id="{772B3F85-D10E-E162-7331-45F1426804A8}"/>
              </a:ext>
            </a:extLst>
          </p:cNvPr>
          <p:cNvSpPr>
            <a:spLocks noChangeShapeType="1"/>
          </p:cNvSpPr>
          <p:nvPr/>
        </p:nvSpPr>
        <p:spPr bwMode="auto">
          <a:xfrm>
            <a:off x="1905000" y="2438400"/>
            <a:ext cx="6096000" cy="10668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89" name="Line 13">
            <a:extLst>
              <a:ext uri="{FF2B5EF4-FFF2-40B4-BE49-F238E27FC236}">
                <a16:creationId xmlns:a16="http://schemas.microsoft.com/office/drawing/2014/main" id="{08D9D9A5-394F-E356-D5AD-1C1FFD7EA365}"/>
              </a:ext>
            </a:extLst>
          </p:cNvPr>
          <p:cNvSpPr>
            <a:spLocks noChangeShapeType="1"/>
          </p:cNvSpPr>
          <p:nvPr/>
        </p:nvSpPr>
        <p:spPr bwMode="auto">
          <a:xfrm>
            <a:off x="1905000" y="3429000"/>
            <a:ext cx="6019800" cy="3810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90" name="Line 14">
            <a:extLst>
              <a:ext uri="{FF2B5EF4-FFF2-40B4-BE49-F238E27FC236}">
                <a16:creationId xmlns:a16="http://schemas.microsoft.com/office/drawing/2014/main" id="{4148BB6B-DE69-9198-3236-FB509D60A17D}"/>
              </a:ext>
            </a:extLst>
          </p:cNvPr>
          <p:cNvSpPr>
            <a:spLocks noChangeShapeType="1"/>
          </p:cNvSpPr>
          <p:nvPr/>
        </p:nvSpPr>
        <p:spPr bwMode="auto">
          <a:xfrm flipV="1">
            <a:off x="1905000" y="4191000"/>
            <a:ext cx="5943600" cy="22860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1393" name="Text Box 17">
            <a:extLst>
              <a:ext uri="{FF2B5EF4-FFF2-40B4-BE49-F238E27FC236}">
                <a16:creationId xmlns:a16="http://schemas.microsoft.com/office/drawing/2014/main" id="{06E595FB-C879-F2F3-285C-686312747CE3}"/>
              </a:ext>
            </a:extLst>
          </p:cNvPr>
          <p:cNvSpPr txBox="1">
            <a:spLocks noChangeArrowheads="1"/>
          </p:cNvSpPr>
          <p:nvPr/>
        </p:nvSpPr>
        <p:spPr bwMode="auto">
          <a:xfrm>
            <a:off x="3695700" y="1018844"/>
            <a:ext cx="1752599"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Gál</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4:4</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Rom. 16:20</a:t>
            </a:r>
          </a:p>
        </p:txBody>
      </p:sp>
      <p:sp>
        <p:nvSpPr>
          <p:cNvPr id="101394" name="Text Box 18">
            <a:extLst>
              <a:ext uri="{FF2B5EF4-FFF2-40B4-BE49-F238E27FC236}">
                <a16:creationId xmlns:a16="http://schemas.microsoft.com/office/drawing/2014/main" id="{5970A556-74D5-E0EE-5BAF-DB98A5D52B48}"/>
              </a:ext>
            </a:extLst>
          </p:cNvPr>
          <p:cNvSpPr txBox="1">
            <a:spLocks noChangeArrowheads="1"/>
          </p:cNvSpPr>
          <p:nvPr/>
        </p:nvSpPr>
        <p:spPr bwMode="auto">
          <a:xfrm>
            <a:off x="3505199" y="1752601"/>
            <a:ext cx="2057399"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Hech</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3:25-26</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Gál</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3:15ff</a:t>
            </a:r>
          </a:p>
        </p:txBody>
      </p:sp>
      <p:sp>
        <p:nvSpPr>
          <p:cNvPr id="101395" name="Text Box 19">
            <a:extLst>
              <a:ext uri="{FF2B5EF4-FFF2-40B4-BE49-F238E27FC236}">
                <a16:creationId xmlns:a16="http://schemas.microsoft.com/office/drawing/2014/main" id="{8D01F3FE-EF56-4850-C689-116BC6BDE324}"/>
              </a:ext>
            </a:extLst>
          </p:cNvPr>
          <p:cNvSpPr txBox="1">
            <a:spLocks noChangeArrowheads="1"/>
          </p:cNvSpPr>
          <p:nvPr/>
        </p:nvSpPr>
        <p:spPr bwMode="auto">
          <a:xfrm>
            <a:off x="3644805" y="2592422"/>
            <a:ext cx="1574895"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Mt. 1:1-2</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Rom. 9:7</a:t>
            </a:r>
          </a:p>
        </p:txBody>
      </p:sp>
      <p:sp>
        <p:nvSpPr>
          <p:cNvPr id="101396" name="Text Box 20">
            <a:extLst>
              <a:ext uri="{FF2B5EF4-FFF2-40B4-BE49-F238E27FC236}">
                <a16:creationId xmlns:a16="http://schemas.microsoft.com/office/drawing/2014/main" id="{38E5A7FA-38EA-8DD7-F6C1-EA0ADF407317}"/>
              </a:ext>
            </a:extLst>
          </p:cNvPr>
          <p:cNvSpPr txBox="1">
            <a:spLocks noChangeArrowheads="1"/>
          </p:cNvSpPr>
          <p:nvPr/>
        </p:nvSpPr>
        <p:spPr bwMode="auto">
          <a:xfrm>
            <a:off x="3733799" y="3429001"/>
            <a:ext cx="1389613" cy="35394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Mt. 1:1-2</a:t>
            </a:r>
          </a:p>
        </p:txBody>
      </p:sp>
      <p:sp>
        <p:nvSpPr>
          <p:cNvPr id="101397" name="Text Box 21">
            <a:extLst>
              <a:ext uri="{FF2B5EF4-FFF2-40B4-BE49-F238E27FC236}">
                <a16:creationId xmlns:a16="http://schemas.microsoft.com/office/drawing/2014/main" id="{3EBC2794-B6B0-AEC6-E4FF-66938D4088E3}"/>
              </a:ext>
            </a:extLst>
          </p:cNvPr>
          <p:cNvSpPr txBox="1">
            <a:spLocks noChangeArrowheads="1"/>
          </p:cNvSpPr>
          <p:nvPr/>
        </p:nvSpPr>
        <p:spPr bwMode="auto">
          <a:xfrm>
            <a:off x="3276600" y="4007117"/>
            <a:ext cx="2514600"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Hb.7:11-17</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Lc.3:33;  </a:t>
            </a: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Apoc</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5:5 </a:t>
            </a:r>
          </a:p>
        </p:txBody>
      </p:sp>
      <p:sp>
        <p:nvSpPr>
          <p:cNvPr id="101402" name="AutoShape 26">
            <a:extLst>
              <a:ext uri="{FF2B5EF4-FFF2-40B4-BE49-F238E27FC236}">
                <a16:creationId xmlns:a16="http://schemas.microsoft.com/office/drawing/2014/main" id="{9B54A758-FCE4-7F30-4086-E1A78747BBDB}"/>
              </a:ext>
            </a:extLst>
          </p:cNvPr>
          <p:cNvSpPr>
            <a:spLocks noChangeArrowheads="1"/>
          </p:cNvSpPr>
          <p:nvPr/>
        </p:nvSpPr>
        <p:spPr bwMode="auto">
          <a:xfrm>
            <a:off x="6743703" y="561976"/>
            <a:ext cx="4572000" cy="1143000"/>
          </a:xfrm>
          <a:prstGeom prst="roundRect">
            <a:avLst>
              <a:gd name="adj" fmla="val 16667"/>
            </a:avLst>
          </a:prstGeom>
          <a:solidFill>
            <a:srgbClr val="DEDEA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600" b="1" dirty="0">
                <a:latin typeface="Tahoma" panose="020B0604030504040204" pitchFamily="34" charset="0"/>
                <a:ea typeface="Tahoma" panose="020B0604030504040204" pitchFamily="34" charset="0"/>
                <a:cs typeface="Tahoma" panose="020B0604030504040204" pitchFamily="34" charset="0"/>
              </a:rPr>
              <a:t>RASTREANDO la</a:t>
            </a:r>
          </a:p>
          <a:p>
            <a:pPr algn="ctr"/>
            <a:r>
              <a:rPr lang="en-US" altLang="en-US" sz="2600" b="1" dirty="0">
                <a:latin typeface="Tahoma" panose="020B0604030504040204" pitchFamily="34" charset="0"/>
                <a:ea typeface="Tahoma" panose="020B0604030504040204" pitchFamily="34" charset="0"/>
                <a:cs typeface="Tahoma" panose="020B0604030504040204" pitchFamily="34" charset="0"/>
              </a:rPr>
              <a:t>PROMESA 'DE LA SEMILLA'</a:t>
            </a:r>
          </a:p>
          <a:p>
            <a:pPr algn="ctr">
              <a:lnSpc>
                <a:spcPct val="85000"/>
              </a:lnSpc>
            </a:pP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desde</a:t>
            </a:r>
            <a:r>
              <a:rPr lang="en-US" altLang="en-US" sz="2600" b="1" dirty="0">
                <a:latin typeface="Tahoma" panose="020B0604030504040204" pitchFamily="34" charset="0"/>
                <a:ea typeface="Tahoma" panose="020B0604030504040204" pitchFamily="34" charset="0"/>
                <a:cs typeface="Tahoma" panose="020B0604030504040204" pitchFamily="34" charset="0"/>
              </a:rPr>
              <a:t> Eva a Jesús -</a:t>
            </a:r>
          </a:p>
        </p:txBody>
      </p:sp>
      <p:sp>
        <p:nvSpPr>
          <p:cNvPr id="2" name="Line 20">
            <a:extLst>
              <a:ext uri="{FF2B5EF4-FFF2-40B4-BE49-F238E27FC236}">
                <a16:creationId xmlns:a16="http://schemas.microsoft.com/office/drawing/2014/main" id="{5EE9A51B-56A4-B83A-739D-6237B2C914BF}"/>
              </a:ext>
            </a:extLst>
          </p:cNvPr>
          <p:cNvSpPr>
            <a:spLocks noChangeShapeType="1"/>
          </p:cNvSpPr>
          <p:nvPr/>
        </p:nvSpPr>
        <p:spPr bwMode="auto">
          <a:xfrm flipV="1">
            <a:off x="2209799" y="4544945"/>
            <a:ext cx="6019800" cy="792424"/>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Text Box 21">
            <a:extLst>
              <a:ext uri="{FF2B5EF4-FFF2-40B4-BE49-F238E27FC236}">
                <a16:creationId xmlns:a16="http://schemas.microsoft.com/office/drawing/2014/main" id="{53EAF61F-5FDC-772F-2B0E-465EACD55283}"/>
              </a:ext>
            </a:extLst>
          </p:cNvPr>
          <p:cNvSpPr txBox="1">
            <a:spLocks noChangeArrowheads="1"/>
          </p:cNvSpPr>
          <p:nvPr/>
        </p:nvSpPr>
        <p:spPr bwMode="auto">
          <a:xfrm>
            <a:off x="3124198" y="4746221"/>
            <a:ext cx="2819400"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Lc.1:31ff; </a:t>
            </a: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Hech</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2:30</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Apoc.5:5; 22:16</a:t>
            </a:r>
          </a:p>
        </p:txBody>
      </p:sp>
      <p:sp>
        <p:nvSpPr>
          <p:cNvPr id="6" name="Text Box 24">
            <a:extLst>
              <a:ext uri="{FF2B5EF4-FFF2-40B4-BE49-F238E27FC236}">
                <a16:creationId xmlns:a16="http://schemas.microsoft.com/office/drawing/2014/main" id="{56FB1563-2F57-0DFE-05AF-C7D2AF9209A4}"/>
              </a:ext>
            </a:extLst>
          </p:cNvPr>
          <p:cNvSpPr txBox="1">
            <a:spLocks noChangeArrowheads="1"/>
          </p:cNvSpPr>
          <p:nvPr/>
        </p:nvSpPr>
        <p:spPr bwMode="auto">
          <a:xfrm>
            <a:off x="585075" y="5987095"/>
            <a:ext cx="3843530" cy="720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GOD</a:t>
            </a:r>
          </a:p>
          <a:p>
            <a:pPr algn="ctr">
              <a:lnSpc>
                <a:spcPct val="85000"/>
              </a:lnSpc>
            </a:pP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Sal.2:6f; Isa.7:14; 9:6f</a:t>
            </a:r>
          </a:p>
        </p:txBody>
      </p:sp>
      <p:sp>
        <p:nvSpPr>
          <p:cNvPr id="7" name="Line 25">
            <a:extLst>
              <a:ext uri="{FF2B5EF4-FFF2-40B4-BE49-F238E27FC236}">
                <a16:creationId xmlns:a16="http://schemas.microsoft.com/office/drawing/2014/main" id="{9F111F2A-F4C5-728D-91BF-1B95742ACBD9}"/>
              </a:ext>
            </a:extLst>
          </p:cNvPr>
          <p:cNvSpPr>
            <a:spLocks noChangeShapeType="1"/>
          </p:cNvSpPr>
          <p:nvPr/>
        </p:nvSpPr>
        <p:spPr bwMode="auto">
          <a:xfrm flipV="1">
            <a:off x="1828800" y="4590960"/>
            <a:ext cx="7315200" cy="1565690"/>
          </a:xfrm>
          <a:prstGeom prst="line">
            <a:avLst/>
          </a:prstGeom>
          <a:noFill/>
          <a:ln w="76200">
            <a:solidFill>
              <a:srgbClr val="CDD98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 name="Text Box 26">
            <a:extLst>
              <a:ext uri="{FF2B5EF4-FFF2-40B4-BE49-F238E27FC236}">
                <a16:creationId xmlns:a16="http://schemas.microsoft.com/office/drawing/2014/main" id="{C6B128F8-2D4C-EC06-A824-C0E9A1C63AF7}"/>
              </a:ext>
            </a:extLst>
          </p:cNvPr>
          <p:cNvSpPr txBox="1">
            <a:spLocks noChangeArrowheads="1"/>
          </p:cNvSpPr>
          <p:nvPr/>
        </p:nvSpPr>
        <p:spPr bwMode="auto">
          <a:xfrm>
            <a:off x="2971800" y="5460920"/>
            <a:ext cx="3416254" cy="615553"/>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Lc.1:31ff; </a:t>
            </a:r>
            <a:r>
              <a:rPr lang="en-US" altLang="en-US" sz="2000" b="1" dirty="0" err="1">
                <a:solidFill>
                  <a:schemeClr val="bg1"/>
                </a:solidFill>
                <a:latin typeface="Tahoma" panose="020B0604030504040204" pitchFamily="34" charset="0"/>
                <a:ea typeface="Tahoma" panose="020B0604030504040204" pitchFamily="34" charset="0"/>
                <a:cs typeface="Tahoma" panose="020B0604030504040204" pitchFamily="34" charset="0"/>
              </a:rPr>
              <a:t>Hech</a:t>
            </a: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 13:32-33</a:t>
            </a:r>
          </a:p>
          <a:p>
            <a:pPr algn="ctr">
              <a:lnSpc>
                <a:spcPct val="85000"/>
              </a:lnSpc>
            </a:pPr>
            <a:r>
              <a:rPr lang="en-US" altLang="en-US" sz="2000" b="1" dirty="0">
                <a:solidFill>
                  <a:schemeClr val="bg1"/>
                </a:solidFill>
                <a:latin typeface="Tahoma" panose="020B0604030504040204" pitchFamily="34" charset="0"/>
                <a:ea typeface="Tahoma" panose="020B0604030504040204" pitchFamily="34" charset="0"/>
                <a:cs typeface="Tahoma" panose="020B0604030504040204" pitchFamily="34" charset="0"/>
              </a:rPr>
              <a:t>Heb.1:5; Rom.1:1-4</a:t>
            </a:r>
          </a:p>
        </p:txBody>
      </p:sp>
    </p:spTree>
    <p:extLst>
      <p:ext uri="{BB962C8B-B14F-4D97-AF65-F5344CB8AC3E}">
        <p14:creationId xmlns:p14="http://schemas.microsoft.com/office/powerpoint/2010/main" val="2135599847"/>
      </p:ext>
    </p:extLst>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Vertical)">
                                      <p:cBhvr>
                                        <p:cTn id="7" dur="1250"/>
                                        <p:tgtEl>
                                          <p:spTgt spid="7"/>
                                        </p:tgtEl>
                                      </p:cBhvr>
                                    </p:animEffect>
                                  </p:childTnLst>
                                </p:cTn>
                              </p:par>
                              <p:par>
                                <p:cTn id="8" presetID="16" presetClass="entr" presetSubtype="37"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Vertical)">
                                      <p:cBhvr>
                                        <p:cTn id="10" dur="1250"/>
                                        <p:tgtEl>
                                          <p:spTgt spid="8"/>
                                        </p:tgtEl>
                                      </p:cBhvr>
                                    </p:animEffect>
                                  </p:childTnLst>
                                </p:cTn>
                              </p:par>
                              <p:par>
                                <p:cTn id="11" presetID="16" presetClass="entr" presetSubtype="37"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outVertical)">
                                      <p:cBhvr>
                                        <p:cTn id="13" dur="1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3" grpId="0"/>
      <p:bldP spid="3" grpId="0" animBg="1"/>
      <p:bldP spid="6" grpId="0"/>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2887" name="Rectangle 7">
            <a:extLst>
              <a:ext uri="{FF2B5EF4-FFF2-40B4-BE49-F238E27FC236}">
                <a16:creationId xmlns:a16="http://schemas.microsoft.com/office/drawing/2014/main" id="{D308155C-D388-7388-480B-ED245164D796}"/>
              </a:ext>
            </a:extLst>
          </p:cNvPr>
          <p:cNvSpPr>
            <a:spLocks noChangeArrowheads="1"/>
          </p:cNvSpPr>
          <p:nvPr/>
        </p:nvSpPr>
        <p:spPr bwMode="auto">
          <a:xfrm>
            <a:off x="76200" y="1676400"/>
            <a:ext cx="4876800" cy="483209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2 Sam 7:12-14 -</a:t>
            </a:r>
            <a:r>
              <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Yo levantaré después de ti a </a:t>
            </a:r>
            <a:r>
              <a:rPr lang="es-E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uno de tu linaje</a:t>
            </a: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 el cual procederá de tus entrañas, y </a:t>
            </a:r>
            <a:r>
              <a:rPr lang="es-E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afirmaré su reino</a:t>
            </a: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 El </a:t>
            </a:r>
            <a:r>
              <a:rPr lang="es-E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edificará casa a mi nombre</a:t>
            </a: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 y yo </a:t>
            </a:r>
            <a:r>
              <a:rPr lang="es-E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afirmaré para siempre el trono de su reino</a:t>
            </a: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 Yo le seré a él padre, y él me será a mí hijo.</a:t>
            </a:r>
          </a:p>
        </p:txBody>
      </p:sp>
      <p:sp>
        <p:nvSpPr>
          <p:cNvPr id="122888" name="Rectangle 8">
            <a:extLst>
              <a:ext uri="{FF2B5EF4-FFF2-40B4-BE49-F238E27FC236}">
                <a16:creationId xmlns:a16="http://schemas.microsoft.com/office/drawing/2014/main" id="{18C7E26B-5F0B-BA8B-EB48-048036DD5241}"/>
              </a:ext>
            </a:extLst>
          </p:cNvPr>
          <p:cNvSpPr>
            <a:spLocks noChangeArrowheads="1"/>
          </p:cNvSpPr>
          <p:nvPr/>
        </p:nvSpPr>
        <p:spPr bwMode="auto">
          <a:xfrm>
            <a:off x="5105400" y="1676400"/>
            <a:ext cx="6324600" cy="3194721"/>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800" b="1" u="sng">
                <a:solidFill>
                  <a:srgbClr val="800000"/>
                </a:solidFill>
                <a:latin typeface="Tahoma" panose="020B0604030504040204" pitchFamily="34" charset="0"/>
                <a:ea typeface="Tahoma" panose="020B0604030504040204" pitchFamily="34" charset="0"/>
                <a:cs typeface="Tahoma" panose="020B0604030504040204" pitchFamily="34" charset="0"/>
              </a:rPr>
              <a:t>Hijo de David</a:t>
            </a:r>
            <a:r>
              <a:rPr lang="en-US" altLang="en-US" sz="2800" b="1">
                <a:latin typeface="Tahoma" panose="020B0604030504040204" pitchFamily="34" charset="0"/>
                <a:ea typeface="Tahoma" panose="020B0604030504040204" pitchFamily="34" charset="0"/>
                <a:cs typeface="Tahoma" panose="020B0604030504040204" pitchFamily="34" charset="0"/>
              </a:rPr>
              <a:t> – en la lección pasada miramos a:</a:t>
            </a:r>
          </a:p>
          <a:p>
            <a:pPr>
              <a:lnSpc>
                <a:spcPct val="90000"/>
              </a:lnSpc>
            </a:pPr>
            <a:r>
              <a:rPr lang="en-US" altLang="en-US" sz="2800" b="1">
                <a:latin typeface="Tahoma" panose="020B0604030504040204" pitchFamily="34" charset="0"/>
                <a:ea typeface="Tahoma" panose="020B0604030504040204" pitchFamily="34" charset="0"/>
                <a:cs typeface="Tahoma" panose="020B0604030504040204" pitchFamily="34" charset="0"/>
              </a:rPr>
              <a:t>Lc 1:30-33, 66-77; 2:10-11</a:t>
            </a:r>
          </a:p>
          <a:p>
            <a:pPr>
              <a:lnSpc>
                <a:spcPct val="90000"/>
              </a:lnSpc>
            </a:pPr>
            <a:r>
              <a:rPr lang="en-US" altLang="en-US" sz="2800" b="1">
                <a:latin typeface="Tahoma" panose="020B0604030504040204" pitchFamily="34" charset="0"/>
                <a:ea typeface="Tahoma" panose="020B0604030504040204" pitchFamily="34" charset="0"/>
                <a:cs typeface="Tahoma" panose="020B0604030504040204" pitchFamily="34" charset="0"/>
              </a:rPr>
              <a:t>Jn 7:42-43</a:t>
            </a:r>
          </a:p>
          <a:p>
            <a:pPr>
              <a:lnSpc>
                <a:spcPct val="90000"/>
              </a:lnSpc>
            </a:pPr>
            <a:r>
              <a:rPr lang="en-US" altLang="en-US" sz="2800" b="1">
                <a:latin typeface="Tahoma" panose="020B0604030504040204" pitchFamily="34" charset="0"/>
                <a:ea typeface="Tahoma" panose="020B0604030504040204" pitchFamily="34" charset="0"/>
                <a:cs typeface="Tahoma" panose="020B0604030504040204" pitchFamily="34" charset="0"/>
              </a:rPr>
              <a:t>Hech 2:24-36; 13:34-38</a:t>
            </a:r>
          </a:p>
          <a:p>
            <a:pPr>
              <a:lnSpc>
                <a:spcPct val="90000"/>
              </a:lnSpc>
            </a:pPr>
            <a:r>
              <a:rPr lang="en-US" altLang="en-US" sz="2800" b="1">
                <a:latin typeface="Tahoma" panose="020B0604030504040204" pitchFamily="34" charset="0"/>
                <a:ea typeface="Tahoma" panose="020B0604030504040204" pitchFamily="34" charset="0"/>
                <a:cs typeface="Tahoma" panose="020B0604030504040204" pitchFamily="34" charset="0"/>
              </a:rPr>
              <a:t>Rom 1:1-4</a:t>
            </a:r>
          </a:p>
          <a:p>
            <a:pPr>
              <a:lnSpc>
                <a:spcPct val="90000"/>
              </a:lnSpc>
            </a:pPr>
            <a:r>
              <a:rPr lang="en-US" altLang="en-US" sz="2800" b="1">
                <a:latin typeface="Tahoma" panose="020B0604030504040204" pitchFamily="34" charset="0"/>
                <a:ea typeface="Tahoma" panose="020B0604030504040204" pitchFamily="34" charset="0"/>
                <a:cs typeface="Tahoma" panose="020B0604030504040204" pitchFamily="34" charset="0"/>
              </a:rPr>
              <a:t>2 Tim 2:8</a:t>
            </a:r>
          </a:p>
          <a:p>
            <a:pPr>
              <a:lnSpc>
                <a:spcPct val="90000"/>
              </a:lnSpc>
            </a:pPr>
            <a:r>
              <a:rPr lang="en-US" altLang="en-US" sz="2800" b="1">
                <a:latin typeface="Tahoma" panose="020B0604030504040204" pitchFamily="34" charset="0"/>
                <a:ea typeface="Tahoma" panose="020B0604030504040204" pitchFamily="34" charset="0"/>
                <a:cs typeface="Tahoma" panose="020B0604030504040204" pitchFamily="34" charset="0"/>
              </a:rPr>
              <a:t>Apoc 3:7; 5:5; 22:16</a:t>
            </a:r>
          </a:p>
        </p:txBody>
      </p:sp>
      <p:sp>
        <p:nvSpPr>
          <p:cNvPr id="122889" name="Rectangle 9">
            <a:extLst>
              <a:ext uri="{FF2B5EF4-FFF2-40B4-BE49-F238E27FC236}">
                <a16:creationId xmlns:a16="http://schemas.microsoft.com/office/drawing/2014/main" id="{ED92A433-0046-0586-4DD5-B18D5895AD54}"/>
              </a:ext>
            </a:extLst>
          </p:cNvPr>
          <p:cNvSpPr>
            <a:spLocks noChangeArrowheads="1"/>
          </p:cNvSpPr>
          <p:nvPr/>
        </p:nvSpPr>
        <p:spPr bwMode="auto">
          <a:xfrm>
            <a:off x="76200" y="1676400"/>
            <a:ext cx="4876800" cy="483209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2 Sam 7:12-14 -</a:t>
            </a:r>
            <a:r>
              <a:rPr lang="en-U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Yo levantaré después de ti a uno de tu linaje, el cual procederá de tus entrañas, y afirmaré su reino. El edificará casa a mi nombre, y yo afirmaré para siempre el trono de su reino. </a:t>
            </a:r>
            <a:r>
              <a:rPr lang="es-E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Yo le seré a él padre, y él me será a mí hijo.</a:t>
            </a:r>
          </a:p>
        </p:txBody>
      </p:sp>
      <p:sp>
        <p:nvSpPr>
          <p:cNvPr id="122890" name="Rectangle 10">
            <a:extLst>
              <a:ext uri="{FF2B5EF4-FFF2-40B4-BE49-F238E27FC236}">
                <a16:creationId xmlns:a16="http://schemas.microsoft.com/office/drawing/2014/main" id="{8A4CB1D4-D6DC-2453-C49E-51737195C085}"/>
              </a:ext>
            </a:extLst>
          </p:cNvPr>
          <p:cNvSpPr>
            <a:spLocks noChangeArrowheads="1"/>
          </p:cNvSpPr>
          <p:nvPr/>
        </p:nvSpPr>
        <p:spPr bwMode="auto">
          <a:xfrm>
            <a:off x="5105400" y="1676401"/>
            <a:ext cx="6324600" cy="1144929"/>
          </a:xfrm>
          <a:prstGeom prst="rect">
            <a:avLst/>
          </a:prstGeom>
          <a:solidFill>
            <a:srgbClr val="D2DD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800" b="1" u="sng" dirty="0" err="1">
                <a:latin typeface="Tahoma" panose="020B0604030504040204" pitchFamily="34" charset="0"/>
                <a:ea typeface="Tahoma" panose="020B0604030504040204" pitchFamily="34" charset="0"/>
                <a:cs typeface="Tahoma" panose="020B0604030504040204" pitchFamily="34" charset="0"/>
              </a:rPr>
              <a:t>Hijo</a:t>
            </a:r>
            <a:r>
              <a:rPr lang="en-US" altLang="en-US" sz="2800" b="1" u="sng" dirty="0">
                <a:latin typeface="Tahoma" panose="020B0604030504040204" pitchFamily="34" charset="0"/>
                <a:ea typeface="Tahoma" panose="020B0604030504040204" pitchFamily="34" charset="0"/>
                <a:cs typeface="Tahoma" panose="020B0604030504040204" pitchFamily="34" charset="0"/>
              </a:rPr>
              <a:t> de David -  e – </a:t>
            </a:r>
            <a:r>
              <a:rPr lang="en-US" altLang="en-US" sz="2800" b="1" u="sng" dirty="0" err="1">
                <a:solidFill>
                  <a:srgbClr val="800000"/>
                </a:solidFill>
                <a:latin typeface="Tahoma" panose="020B0604030504040204" pitchFamily="34" charset="0"/>
                <a:ea typeface="Tahoma" panose="020B0604030504040204" pitchFamily="34" charset="0"/>
                <a:cs typeface="Tahoma" panose="020B0604030504040204" pitchFamily="34" charset="0"/>
              </a:rPr>
              <a:t>Hijo</a:t>
            </a:r>
            <a:r>
              <a:rPr lang="en-US" altLang="en-US" sz="2800" b="1" u="sng" dirty="0">
                <a:solidFill>
                  <a:srgbClr val="800000"/>
                </a:solidFill>
                <a:latin typeface="Tahoma" panose="020B0604030504040204" pitchFamily="34" charset="0"/>
                <a:ea typeface="Tahoma" panose="020B0604030504040204" pitchFamily="34" charset="0"/>
                <a:cs typeface="Tahoma" panose="020B0604030504040204" pitchFamily="34" charset="0"/>
              </a:rPr>
              <a:t> de Dios</a:t>
            </a:r>
          </a:p>
          <a:p>
            <a:pPr algn="ctr">
              <a:lnSpc>
                <a:spcPct val="90000"/>
              </a:lnSpc>
            </a:pPr>
            <a:endParaRPr lang="en-US" altLang="en-US" sz="2000" b="1" u="sng" dirty="0">
              <a:solidFill>
                <a:srgbClr val="800000"/>
              </a:solidFill>
              <a:latin typeface="Tahoma" panose="020B0604030504040204" pitchFamily="34" charset="0"/>
              <a:ea typeface="Tahoma" panose="020B0604030504040204" pitchFamily="34" charset="0"/>
              <a:cs typeface="Tahoma" panose="020B0604030504040204" pitchFamily="34" charset="0"/>
            </a:endParaRPr>
          </a:p>
          <a:p>
            <a:pPr algn="ctr">
              <a:lnSpc>
                <a:spcPct val="90000"/>
              </a:lnSpc>
            </a:pPr>
            <a:r>
              <a:rPr lang="en-US" altLang="en-US" sz="2800" b="1" u="sng" dirty="0">
                <a:solidFill>
                  <a:srgbClr val="800000"/>
                </a:solidFill>
                <a:latin typeface="Tahoma" panose="020B0604030504040204" pitchFamily="34" charset="0"/>
                <a:ea typeface="Tahoma" panose="020B0604030504040204" pitchFamily="34" charset="0"/>
                <a:cs typeface="Tahoma" panose="020B0604030504040204" pitchFamily="34" charset="0"/>
              </a:rPr>
              <a:t>Para </a:t>
            </a:r>
            <a:r>
              <a:rPr lang="en-US" altLang="en-US" sz="2800" b="1" u="sng" dirty="0" err="1">
                <a:solidFill>
                  <a:srgbClr val="800000"/>
                </a:solidFill>
                <a:latin typeface="Tahoma" panose="020B0604030504040204" pitchFamily="34" charset="0"/>
                <a:ea typeface="Tahoma" panose="020B0604030504040204" pitchFamily="34" charset="0"/>
                <a:cs typeface="Tahoma" panose="020B0604030504040204" pitchFamily="34" charset="0"/>
              </a:rPr>
              <a:t>esto</a:t>
            </a:r>
            <a:r>
              <a:rPr lang="en-US" altLang="en-US" sz="2800" b="1" u="sng" dirty="0">
                <a:solidFill>
                  <a:srgbClr val="800000"/>
                </a:solidFill>
                <a:latin typeface="Tahoma" panose="020B0604030504040204" pitchFamily="34" charset="0"/>
                <a:ea typeface="Tahoma" panose="020B0604030504040204" pitchFamily="34" charset="0"/>
                <a:cs typeface="Tahoma" panose="020B0604030504040204" pitchFamily="34" charset="0"/>
              </a:rPr>
              <a:t>, </a:t>
            </a:r>
            <a:r>
              <a:rPr lang="en-US" altLang="en-US" sz="2800" b="1" u="sng" dirty="0" err="1">
                <a:solidFill>
                  <a:srgbClr val="800000"/>
                </a:solidFill>
                <a:latin typeface="Tahoma" panose="020B0604030504040204" pitchFamily="34" charset="0"/>
                <a:ea typeface="Tahoma" panose="020B0604030504040204" pitchFamily="34" charset="0"/>
                <a:cs typeface="Tahoma" panose="020B0604030504040204" pitchFamily="34" charset="0"/>
              </a:rPr>
              <a:t>vamos</a:t>
            </a:r>
            <a:r>
              <a:rPr lang="en-US" altLang="en-US" sz="2800" b="1" u="sng" dirty="0">
                <a:solidFill>
                  <a:srgbClr val="800000"/>
                </a:solidFill>
                <a:latin typeface="Tahoma" panose="020B0604030504040204" pitchFamily="34" charset="0"/>
                <a:ea typeface="Tahoma" panose="020B0604030504040204" pitchFamily="34" charset="0"/>
                <a:cs typeface="Tahoma" panose="020B0604030504040204" pitchFamily="34" charset="0"/>
              </a:rPr>
              <a:t> a Salmo 2</a:t>
            </a:r>
            <a:endParaRPr lang="en-US" altLang="en-US" sz="2800" b="1" dirty="0">
              <a:solidFill>
                <a:srgbClr val="800000"/>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iterate type="wd">
                                    <p:tmPct val="1000"/>
                                  </p:iterate>
                                  <p:childTnLst>
                                    <p:set>
                                      <p:cBhvr>
                                        <p:cTn id="6" dur="1" fill="hold">
                                          <p:stCondLst>
                                            <p:cond delay="0"/>
                                          </p:stCondLst>
                                        </p:cTn>
                                        <p:tgtEl>
                                          <p:spTgt spid="122887"/>
                                        </p:tgtEl>
                                        <p:attrNameLst>
                                          <p:attrName>style.visibility</p:attrName>
                                        </p:attrNameLst>
                                      </p:cBhvr>
                                      <p:to>
                                        <p:strVal val="visible"/>
                                      </p:to>
                                    </p:set>
                                    <p:anim calcmode="lin" valueType="num">
                                      <p:cBhvr additive="base">
                                        <p:cTn id="7" dur="1000" fill="hold"/>
                                        <p:tgtEl>
                                          <p:spTgt spid="122887"/>
                                        </p:tgtEl>
                                        <p:attrNameLst>
                                          <p:attrName>ppt_x</p:attrName>
                                        </p:attrNameLst>
                                      </p:cBhvr>
                                      <p:tavLst>
                                        <p:tav tm="0">
                                          <p:val>
                                            <p:strVal val="0-#ppt_w/2"/>
                                          </p:val>
                                        </p:tav>
                                        <p:tav tm="100000">
                                          <p:val>
                                            <p:strVal val="#ppt_x"/>
                                          </p:val>
                                        </p:tav>
                                      </p:tavLst>
                                    </p:anim>
                                    <p:anim calcmode="lin" valueType="num">
                                      <p:cBhvr additive="base">
                                        <p:cTn id="8" dur="1000" fill="hold"/>
                                        <p:tgtEl>
                                          <p:spTgt spid="12288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32" fill="hold" nodeType="clickEffect">
                                  <p:stCondLst>
                                    <p:cond delay="0"/>
                                  </p:stCondLst>
                                  <p:childTnLst>
                                    <p:set>
                                      <p:cBhvr>
                                        <p:cTn id="12" dur="1" fill="hold">
                                          <p:stCondLst>
                                            <p:cond delay="0"/>
                                          </p:stCondLst>
                                        </p:cTn>
                                        <p:tgtEl>
                                          <p:spTgt spid="122888"/>
                                        </p:tgtEl>
                                        <p:attrNameLst>
                                          <p:attrName>style.visibility</p:attrName>
                                        </p:attrNameLst>
                                      </p:cBhvr>
                                      <p:to>
                                        <p:strVal val="visible"/>
                                      </p:to>
                                    </p:set>
                                    <p:animEffect transition="in" filter="box(out)">
                                      <p:cBhvr>
                                        <p:cTn id="13" dur="1000"/>
                                        <p:tgtEl>
                                          <p:spTgt spid="122888"/>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nodeType="clickEffect">
                                  <p:stCondLst>
                                    <p:cond delay="0"/>
                                  </p:stCondLst>
                                  <p:childTnLst>
                                    <p:set>
                                      <p:cBhvr>
                                        <p:cTn id="17" dur="1" fill="hold">
                                          <p:stCondLst>
                                            <p:cond delay="0"/>
                                          </p:stCondLst>
                                        </p:cTn>
                                        <p:tgtEl>
                                          <p:spTgt spid="122889"/>
                                        </p:tgtEl>
                                        <p:attrNameLst>
                                          <p:attrName>style.visibility</p:attrName>
                                        </p:attrNameLst>
                                      </p:cBhvr>
                                      <p:to>
                                        <p:strVal val="visible"/>
                                      </p:to>
                                    </p:set>
                                    <p:animEffect transition="in" filter="checkerboard(across)">
                                      <p:cBhvr>
                                        <p:cTn id="18" dur="1000"/>
                                        <p:tgtEl>
                                          <p:spTgt spid="122889"/>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6" presetClass="exit" presetSubtype="16" fill="hold" nodeType="clickEffect">
                                  <p:stCondLst>
                                    <p:cond delay="0"/>
                                  </p:stCondLst>
                                  <p:childTnLst>
                                    <p:animEffect transition="out" filter="circle(in)">
                                      <p:cBhvr>
                                        <p:cTn id="22" dur="2000"/>
                                        <p:tgtEl>
                                          <p:spTgt spid="122888"/>
                                        </p:tgtEl>
                                      </p:cBhvr>
                                    </p:animEffect>
                                    <p:set>
                                      <p:cBhvr>
                                        <p:cTn id="23" dur="1" fill="hold">
                                          <p:stCondLst>
                                            <p:cond delay="1999"/>
                                          </p:stCondLst>
                                        </p:cTn>
                                        <p:tgtEl>
                                          <p:spTgt spid="122888"/>
                                        </p:tgtEl>
                                        <p:attrNameLst>
                                          <p:attrName>style.visibility</p:attrName>
                                        </p:attrNameLst>
                                      </p:cBhvr>
                                      <p:to>
                                        <p:strVal val="hidden"/>
                                      </p:to>
                                    </p:set>
                                  </p:childTnLst>
                                </p:cTn>
                              </p:par>
                              <p:par>
                                <p:cTn id="24" presetID="18" presetClass="entr" presetSubtype="6" fill="hold" nodeType="withEffect">
                                  <p:stCondLst>
                                    <p:cond delay="0"/>
                                  </p:stCondLst>
                                  <p:childTnLst>
                                    <p:set>
                                      <p:cBhvr>
                                        <p:cTn id="25" dur="1" fill="hold">
                                          <p:stCondLst>
                                            <p:cond delay="0"/>
                                          </p:stCondLst>
                                        </p:cTn>
                                        <p:tgtEl>
                                          <p:spTgt spid="122890">
                                            <p:bg/>
                                          </p:spTgt>
                                        </p:tgtEl>
                                        <p:attrNameLst>
                                          <p:attrName>style.visibility</p:attrName>
                                        </p:attrNameLst>
                                      </p:cBhvr>
                                      <p:to>
                                        <p:strVal val="visible"/>
                                      </p:to>
                                    </p:set>
                                    <p:animEffect transition="in" filter="strips(downRight)">
                                      <p:cBhvr>
                                        <p:cTn id="26" dur="2000"/>
                                        <p:tgtEl>
                                          <p:spTgt spid="122890">
                                            <p:bg/>
                                          </p:spTgt>
                                        </p:tgtEl>
                                      </p:cBhvr>
                                    </p:animEffect>
                                  </p:childTnLst>
                                </p:cTn>
                              </p:par>
                              <p:par>
                                <p:cTn id="27" presetID="18" presetClass="entr" presetSubtype="6" fill="hold" nodeType="withEffect">
                                  <p:stCondLst>
                                    <p:cond delay="0"/>
                                  </p:stCondLst>
                                  <p:childTnLst>
                                    <p:set>
                                      <p:cBhvr>
                                        <p:cTn id="28" dur="1" fill="hold">
                                          <p:stCondLst>
                                            <p:cond delay="0"/>
                                          </p:stCondLst>
                                        </p:cTn>
                                        <p:tgtEl>
                                          <p:spTgt spid="122890">
                                            <p:txEl>
                                              <p:pRg st="0" end="0"/>
                                            </p:txEl>
                                          </p:spTgt>
                                        </p:tgtEl>
                                        <p:attrNameLst>
                                          <p:attrName>style.visibility</p:attrName>
                                        </p:attrNameLst>
                                      </p:cBhvr>
                                      <p:to>
                                        <p:strVal val="visible"/>
                                      </p:to>
                                    </p:set>
                                    <p:animEffect transition="in" filter="strips(downRight)">
                                      <p:cBhvr>
                                        <p:cTn id="29" dur="2000"/>
                                        <p:tgtEl>
                                          <p:spTgt spid="122890">
                                            <p:txEl>
                                              <p:pRg st="0" end="0"/>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6" presetClass="entr" presetSubtype="37" fill="hold" nodeType="clickEffect">
                                  <p:stCondLst>
                                    <p:cond delay="0"/>
                                  </p:stCondLst>
                                  <p:iterate type="lt">
                                    <p:tmPct val="5000"/>
                                  </p:iterate>
                                  <p:childTnLst>
                                    <p:set>
                                      <p:cBhvr>
                                        <p:cTn id="33" dur="1" fill="hold">
                                          <p:stCondLst>
                                            <p:cond delay="0"/>
                                          </p:stCondLst>
                                        </p:cTn>
                                        <p:tgtEl>
                                          <p:spTgt spid="122890">
                                            <p:txEl>
                                              <p:pRg st="2" end="2"/>
                                            </p:txEl>
                                          </p:spTgt>
                                        </p:tgtEl>
                                        <p:attrNameLst>
                                          <p:attrName>style.visibility</p:attrName>
                                        </p:attrNameLst>
                                      </p:cBhvr>
                                      <p:to>
                                        <p:strVal val="visible"/>
                                      </p:to>
                                    </p:set>
                                    <p:animEffect transition="in" filter="barn(outVertical)">
                                      <p:cBhvr>
                                        <p:cTn id="34" dur="1000"/>
                                        <p:tgtEl>
                                          <p:spTgt spid="12289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7" grpId="0"/>
      <p:bldP spid="122888" grpId="0" animBg="1"/>
      <p:bldP spid="122888" grpId="1" animBg="1"/>
      <p:bldP spid="122889" grpId="0"/>
      <p:bldP spid="122890" grpId="0" uiExpand="1" build="allAtOnce"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0D796B78-F718-76CC-35FA-6AF011882EE8}"/>
              </a:ext>
            </a:extLst>
          </p:cNvPr>
          <p:cNvSpPr>
            <a:spLocks noChangeArrowheads="1"/>
          </p:cNvSpPr>
          <p:nvPr/>
        </p:nvSpPr>
        <p:spPr bwMode="auto">
          <a:xfrm>
            <a:off x="76200" y="57912"/>
            <a:ext cx="6019800" cy="648100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Sal. 2:1-12 -</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¿Por qué se amotinan las gentes, y los pueblos piensan cosas vanas?  Se levantarán los reyes de la tierra, y príncipes consultarán unidos contra Jehová y contra su ungido…yo he puesto</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mi rey sobre Sion</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mi santo monte. Yo publicaré el decreto; Jehová me ha dicho: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Mi hijo eres tú; Yo te engendré hoy</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Pídeme, y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te daré por herencia las naciones</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y como posesión tuya los confines de la tierra.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Los quebrantarás</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con vara de hierro; como vasija de alfarero los  desmenuzarás.  Ahora, pues, oh reyes, sed prudentes;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admitid amonestación, jueces de la tierra</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Servid a Jehová con temor, y alegraos con temblor.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Honrad al Hijo</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para que no se enoje, y perezcáis en el camino;</a:t>
            </a:r>
          </a:p>
        </p:txBody>
      </p:sp>
      <p:sp>
        <p:nvSpPr>
          <p:cNvPr id="131078" name="Rectangle 6">
            <a:extLst>
              <a:ext uri="{FF2B5EF4-FFF2-40B4-BE49-F238E27FC236}">
                <a16:creationId xmlns:a16="http://schemas.microsoft.com/office/drawing/2014/main" id="{D791D7BF-8551-4A68-5D07-DC90AD1FCCC1}"/>
              </a:ext>
            </a:extLst>
          </p:cNvPr>
          <p:cNvSpPr>
            <a:spLocks noChangeArrowheads="1"/>
          </p:cNvSpPr>
          <p:nvPr/>
        </p:nvSpPr>
        <p:spPr bwMode="auto">
          <a:xfrm>
            <a:off x="6172200" y="105550"/>
            <a:ext cx="6019800" cy="757130"/>
          </a:xfrm>
          <a:prstGeom prst="rect">
            <a:avLst/>
          </a:prstGeom>
          <a:solidFill>
            <a:srgbClr val="F6F5CF"/>
          </a:solidFill>
          <a:ln>
            <a:noFill/>
          </a:ln>
          <a:effectLst/>
        </p:spPr>
        <p:txBody>
          <a:bodyPr wrap="square">
            <a:spAutoFit/>
          </a:bodyPr>
          <a:lstStyle/>
          <a:p>
            <a:pPr algn="ctr">
              <a:lnSpc>
                <a:spcPct val="90000"/>
              </a:lnSpc>
            </a:pPr>
            <a:r>
              <a:rPr lang="en-US" altLang="en-US" sz="2400" b="1" dirty="0">
                <a:latin typeface="Tahoma" panose="020B0604030504040204" pitchFamily="34" charset="0"/>
                <a:ea typeface="Tahoma" panose="020B0604030504040204" pitchFamily="34" charset="0"/>
                <a:cs typeface="Tahoma" panose="020B0604030504040204" pitchFamily="34" charset="0"/>
              </a:rPr>
              <a:t>David, </a:t>
            </a:r>
            <a:r>
              <a:rPr lang="en-US" altLang="en-US" sz="2400" b="1" dirty="0" err="1">
                <a:latin typeface="Tahoma" panose="020B0604030504040204" pitchFamily="34" charset="0"/>
                <a:ea typeface="Tahoma" panose="020B0604030504040204" pitchFamily="34" charset="0"/>
                <a:cs typeface="Tahoma" panose="020B0604030504040204" pitchFamily="34" charset="0"/>
              </a:rPr>
              <a:t>escribiendo</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acerca</a:t>
            </a:r>
            <a:r>
              <a:rPr lang="en-US" altLang="en-US" sz="2400" b="1" dirty="0">
                <a:latin typeface="Tahoma" panose="020B0604030504040204" pitchFamily="34" charset="0"/>
                <a:ea typeface="Tahoma" panose="020B0604030504040204" pitchFamily="34" charset="0"/>
                <a:cs typeface="Tahoma" panose="020B0604030504040204" pitchFamily="34" charset="0"/>
              </a:rPr>
              <a:t> del “</a:t>
            </a:r>
            <a:r>
              <a:rPr lang="en-US" altLang="en-US" sz="2400" b="1" dirty="0" err="1">
                <a:latin typeface="Tahoma" panose="020B0604030504040204" pitchFamily="34" charset="0"/>
                <a:ea typeface="Tahoma" panose="020B0604030504040204" pitchFamily="34" charset="0"/>
                <a:cs typeface="Tahoma" panose="020B0604030504040204" pitchFamily="34" charset="0"/>
              </a:rPr>
              <a:t>Señor</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a:p>
            <a:pPr algn="ctr">
              <a:lnSpc>
                <a:spcPct val="90000"/>
              </a:lnSpc>
            </a:pPr>
            <a:r>
              <a:rPr lang="en-US" altLang="en-US" sz="2400" b="1" dirty="0">
                <a:latin typeface="Tahoma" panose="020B0604030504040204" pitchFamily="34" charset="0"/>
                <a:ea typeface="Tahoma" panose="020B0604030504040204" pitchFamily="34" charset="0"/>
                <a:cs typeface="Tahoma" panose="020B0604030504040204" pitchFamily="34" charset="0"/>
              </a:rPr>
              <a:t>y Su </a:t>
            </a:r>
            <a:r>
              <a:rPr lang="en-US" altLang="en-US" sz="2400" b="1" dirty="0" err="1">
                <a:latin typeface="Tahoma" panose="020B0604030504040204" pitchFamily="34" charset="0"/>
                <a:ea typeface="Tahoma" panose="020B0604030504040204" pitchFamily="34" charset="0"/>
                <a:cs typeface="Tahoma" panose="020B0604030504040204" pitchFamily="34" charset="0"/>
              </a:rPr>
              <a:t>Ungido</a:t>
            </a:r>
            <a:r>
              <a:rPr lang="en-US" altLang="en-US" sz="2400" b="1" dirty="0">
                <a:latin typeface="Tahoma" panose="020B0604030504040204" pitchFamily="34" charset="0"/>
                <a:ea typeface="Tahoma" panose="020B0604030504040204" pitchFamily="34" charset="0"/>
                <a:cs typeface="Tahoma" panose="020B0604030504040204" pitchFamily="34" charset="0"/>
              </a:rPr>
              <a:t>” (v. 2)</a:t>
            </a:r>
          </a:p>
        </p:txBody>
      </p:sp>
      <p:sp>
        <p:nvSpPr>
          <p:cNvPr id="131079" name="Text Box 7">
            <a:extLst>
              <a:ext uri="{FF2B5EF4-FFF2-40B4-BE49-F238E27FC236}">
                <a16:creationId xmlns:a16="http://schemas.microsoft.com/office/drawing/2014/main" id="{E5AEFC90-7B64-C284-2949-B375E39374A5}"/>
              </a:ext>
            </a:extLst>
          </p:cNvPr>
          <p:cNvSpPr txBox="1">
            <a:spLocks noChangeArrowheads="1"/>
          </p:cNvSpPr>
          <p:nvPr/>
        </p:nvSpPr>
        <p:spPr bwMode="auto">
          <a:xfrm>
            <a:off x="6769608" y="1752600"/>
            <a:ext cx="5105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El Rey de Dios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reinará</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en</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Sion</a:t>
            </a:r>
          </a:p>
        </p:txBody>
      </p:sp>
      <p:sp>
        <p:nvSpPr>
          <p:cNvPr id="131080" name="Text Box 8">
            <a:extLst>
              <a:ext uri="{FF2B5EF4-FFF2-40B4-BE49-F238E27FC236}">
                <a16:creationId xmlns:a16="http://schemas.microsoft.com/office/drawing/2014/main" id="{C95AE4F4-C3F5-CC1E-66C0-48012BC46DFA}"/>
              </a:ext>
            </a:extLst>
          </p:cNvPr>
          <p:cNvSpPr txBox="1">
            <a:spLocks noChangeArrowheads="1"/>
          </p:cNvSpPr>
          <p:nvPr/>
        </p:nvSpPr>
        <p:spPr bwMode="auto">
          <a:xfrm>
            <a:off x="6754368" y="2667863"/>
            <a:ext cx="44958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El Rey es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el</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de Dios</a:t>
            </a:r>
          </a:p>
        </p:txBody>
      </p:sp>
      <p:sp>
        <p:nvSpPr>
          <p:cNvPr id="131081" name="Text Box 9">
            <a:extLst>
              <a:ext uri="{FF2B5EF4-FFF2-40B4-BE49-F238E27FC236}">
                <a16:creationId xmlns:a16="http://schemas.microsoft.com/office/drawing/2014/main" id="{4FB3C4A8-2A06-95D7-55E7-0397C3F78F29}"/>
              </a:ext>
            </a:extLst>
          </p:cNvPr>
          <p:cNvSpPr txBox="1">
            <a:spLocks noChangeArrowheads="1"/>
          </p:cNvSpPr>
          <p:nvPr/>
        </p:nvSpPr>
        <p:spPr bwMode="auto">
          <a:xfrm>
            <a:off x="6324600" y="3639312"/>
            <a:ext cx="58674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de Dios,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como</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Rey,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reinará</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sobre</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las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naciones</a:t>
            </a:r>
            <a:endPar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31082" name="Text Box 10">
            <a:extLst>
              <a:ext uri="{FF2B5EF4-FFF2-40B4-BE49-F238E27FC236}">
                <a16:creationId xmlns:a16="http://schemas.microsoft.com/office/drawing/2014/main" id="{8535D0CF-4825-3D8C-D62D-F8C9C6D775AE}"/>
              </a:ext>
            </a:extLst>
          </p:cNvPr>
          <p:cNvSpPr txBox="1">
            <a:spLocks noChangeArrowheads="1"/>
          </p:cNvSpPr>
          <p:nvPr/>
        </p:nvSpPr>
        <p:spPr bwMode="auto">
          <a:xfrm>
            <a:off x="6248400" y="4934712"/>
            <a:ext cx="59436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El consejo de Dios a los líderes mundiales:</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Honrad</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al </a:t>
            </a:r>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Hijo</a:t>
            </a:r>
            <a:endPar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131083" name="Text Box 11">
            <a:extLst>
              <a:ext uri="{FF2B5EF4-FFF2-40B4-BE49-F238E27FC236}">
                <a16:creationId xmlns:a16="http://schemas.microsoft.com/office/drawing/2014/main" id="{3154A224-69DE-324E-81D4-EA9D2C050018}"/>
              </a:ext>
            </a:extLst>
          </p:cNvPr>
          <p:cNvSpPr txBox="1">
            <a:spLocks noChangeArrowheads="1"/>
          </p:cNvSpPr>
          <p:nvPr/>
        </p:nvSpPr>
        <p:spPr bwMode="auto">
          <a:xfrm>
            <a:off x="3429000" y="6230112"/>
            <a:ext cx="6858000" cy="492443"/>
          </a:xfrm>
          <a:prstGeom prst="rect">
            <a:avLst/>
          </a:prstGeom>
          <a:solidFill>
            <a:srgbClr val="F6F5CF"/>
          </a:solidFill>
          <a:ln>
            <a:noFill/>
          </a:ln>
          <a:effectLst/>
        </p:spPr>
        <p:txBody>
          <a:bodyPr wrap="square">
            <a:spAutoFit/>
          </a:bodyPr>
          <a:lstStyle/>
          <a:p>
            <a:pPr algn="ctr"/>
            <a:r>
              <a:rPr lang="es-ES" altLang="en-US" sz="2600" b="1" dirty="0">
                <a:latin typeface="Tahoma" panose="020B0604030504040204" pitchFamily="34" charset="0"/>
                <a:ea typeface="Tahoma" panose="020B0604030504040204" pitchFamily="34" charset="0"/>
                <a:cs typeface="Tahoma" panose="020B0604030504040204" pitchFamily="34" charset="0"/>
              </a:rPr>
              <a:t>¿Cómo ayuda Sal. 2 a iluminar el N.P .?</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nodeType="withEffect">
                                  <p:stCondLst>
                                    <p:cond delay="0"/>
                                  </p:stCondLst>
                                  <p:iterate type="wd">
                                    <p:tmPct val="1000"/>
                                  </p:iterate>
                                  <p:childTnLst>
                                    <p:set>
                                      <p:cBhvr>
                                        <p:cTn id="6" dur="1" fill="hold">
                                          <p:stCondLst>
                                            <p:cond delay="0"/>
                                          </p:stCondLst>
                                        </p:cTn>
                                        <p:tgtEl>
                                          <p:spTgt spid="131074"/>
                                        </p:tgtEl>
                                        <p:attrNameLst>
                                          <p:attrName>style.visibility</p:attrName>
                                        </p:attrNameLst>
                                      </p:cBhvr>
                                      <p:to>
                                        <p:strVal val="visible"/>
                                      </p:to>
                                    </p:set>
                                    <p:anim calcmode="lin" valueType="num">
                                      <p:cBhvr additive="base">
                                        <p:cTn id="7" dur="1000" fill="hold"/>
                                        <p:tgtEl>
                                          <p:spTgt spid="131074"/>
                                        </p:tgtEl>
                                        <p:attrNameLst>
                                          <p:attrName>ppt_x</p:attrName>
                                        </p:attrNameLst>
                                      </p:cBhvr>
                                      <p:tavLst>
                                        <p:tav tm="0">
                                          <p:val>
                                            <p:strVal val="#ppt_x"/>
                                          </p:val>
                                        </p:tav>
                                        <p:tav tm="100000">
                                          <p:val>
                                            <p:strVal val="#ppt_x"/>
                                          </p:val>
                                        </p:tav>
                                      </p:tavLst>
                                    </p:anim>
                                    <p:anim calcmode="lin" valueType="num">
                                      <p:cBhvr additive="base">
                                        <p:cTn id="8" dur="1000" fill="hold"/>
                                        <p:tgtEl>
                                          <p:spTgt spid="13107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6" presetClass="entr" presetSubtype="37" fill="hold" nodeType="clickEffect">
                                  <p:stCondLst>
                                    <p:cond delay="0"/>
                                  </p:stCondLst>
                                  <p:childTnLst>
                                    <p:set>
                                      <p:cBhvr>
                                        <p:cTn id="12" dur="1" fill="hold">
                                          <p:stCondLst>
                                            <p:cond delay="0"/>
                                          </p:stCondLst>
                                        </p:cTn>
                                        <p:tgtEl>
                                          <p:spTgt spid="131078"/>
                                        </p:tgtEl>
                                        <p:attrNameLst>
                                          <p:attrName>style.visibility</p:attrName>
                                        </p:attrNameLst>
                                      </p:cBhvr>
                                      <p:to>
                                        <p:strVal val="visible"/>
                                      </p:to>
                                    </p:set>
                                    <p:animEffect transition="in" filter="barn(outVertical)">
                                      <p:cBhvr>
                                        <p:cTn id="13" dur="1000"/>
                                        <p:tgtEl>
                                          <p:spTgt spid="131078"/>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2" presetClass="entr" presetSubtype="8" fill="hold" nodeType="clickEffect">
                                  <p:stCondLst>
                                    <p:cond delay="0"/>
                                  </p:stCondLst>
                                  <p:iterate type="lt">
                                    <p:tmPct val="3000"/>
                                  </p:iterate>
                                  <p:childTnLst>
                                    <p:set>
                                      <p:cBhvr>
                                        <p:cTn id="17" dur="1" fill="hold">
                                          <p:stCondLst>
                                            <p:cond delay="0"/>
                                          </p:stCondLst>
                                        </p:cTn>
                                        <p:tgtEl>
                                          <p:spTgt spid="131079"/>
                                        </p:tgtEl>
                                        <p:attrNameLst>
                                          <p:attrName>style.visibility</p:attrName>
                                        </p:attrNameLst>
                                      </p:cBhvr>
                                      <p:to>
                                        <p:strVal val="visible"/>
                                      </p:to>
                                    </p:set>
                                    <p:animEffect transition="in" filter="slide(fromLeft)">
                                      <p:cBhvr>
                                        <p:cTn id="18" dur="1000"/>
                                        <p:tgtEl>
                                          <p:spTgt spid="131079"/>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2" presetClass="entr" presetSubtype="8" fill="hold" nodeType="clickEffect">
                                  <p:stCondLst>
                                    <p:cond delay="0"/>
                                  </p:stCondLst>
                                  <p:iterate type="lt">
                                    <p:tmPct val="3000"/>
                                  </p:iterate>
                                  <p:childTnLst>
                                    <p:set>
                                      <p:cBhvr>
                                        <p:cTn id="22" dur="1" fill="hold">
                                          <p:stCondLst>
                                            <p:cond delay="0"/>
                                          </p:stCondLst>
                                        </p:cTn>
                                        <p:tgtEl>
                                          <p:spTgt spid="131080"/>
                                        </p:tgtEl>
                                        <p:attrNameLst>
                                          <p:attrName>style.visibility</p:attrName>
                                        </p:attrNameLst>
                                      </p:cBhvr>
                                      <p:to>
                                        <p:strVal val="visible"/>
                                      </p:to>
                                    </p:set>
                                    <p:animEffect transition="in" filter="slide(fromLeft)">
                                      <p:cBhvr>
                                        <p:cTn id="23" dur="1000"/>
                                        <p:tgtEl>
                                          <p:spTgt spid="131080"/>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2" presetClass="entr" presetSubtype="8" fill="hold" nodeType="clickEffect">
                                  <p:stCondLst>
                                    <p:cond delay="0"/>
                                  </p:stCondLst>
                                  <p:iterate type="lt">
                                    <p:tmPct val="3000"/>
                                  </p:iterate>
                                  <p:childTnLst>
                                    <p:set>
                                      <p:cBhvr>
                                        <p:cTn id="27" dur="1" fill="hold">
                                          <p:stCondLst>
                                            <p:cond delay="0"/>
                                          </p:stCondLst>
                                        </p:cTn>
                                        <p:tgtEl>
                                          <p:spTgt spid="131081"/>
                                        </p:tgtEl>
                                        <p:attrNameLst>
                                          <p:attrName>style.visibility</p:attrName>
                                        </p:attrNameLst>
                                      </p:cBhvr>
                                      <p:to>
                                        <p:strVal val="visible"/>
                                      </p:to>
                                    </p:set>
                                    <p:animEffect transition="in" filter="slide(fromLeft)">
                                      <p:cBhvr>
                                        <p:cTn id="28" dur="1000"/>
                                        <p:tgtEl>
                                          <p:spTgt spid="131081"/>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2" presetClass="entr" presetSubtype="8" fill="hold" nodeType="clickEffect">
                                  <p:stCondLst>
                                    <p:cond delay="0"/>
                                  </p:stCondLst>
                                  <p:iterate type="lt">
                                    <p:tmPct val="3000"/>
                                  </p:iterate>
                                  <p:childTnLst>
                                    <p:set>
                                      <p:cBhvr>
                                        <p:cTn id="32" dur="1" fill="hold">
                                          <p:stCondLst>
                                            <p:cond delay="0"/>
                                          </p:stCondLst>
                                        </p:cTn>
                                        <p:tgtEl>
                                          <p:spTgt spid="131082"/>
                                        </p:tgtEl>
                                        <p:attrNameLst>
                                          <p:attrName>style.visibility</p:attrName>
                                        </p:attrNameLst>
                                      </p:cBhvr>
                                      <p:to>
                                        <p:strVal val="visible"/>
                                      </p:to>
                                    </p:set>
                                    <p:animEffect transition="in" filter="slide(fromLeft)">
                                      <p:cBhvr>
                                        <p:cTn id="33" dur="1000"/>
                                        <p:tgtEl>
                                          <p:spTgt spid="131082"/>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6" presetClass="entr" presetSubtype="37" fill="hold" nodeType="clickEffect">
                                  <p:stCondLst>
                                    <p:cond delay="0"/>
                                  </p:stCondLst>
                                  <p:childTnLst>
                                    <p:set>
                                      <p:cBhvr>
                                        <p:cTn id="37" dur="1" fill="hold">
                                          <p:stCondLst>
                                            <p:cond delay="0"/>
                                          </p:stCondLst>
                                        </p:cTn>
                                        <p:tgtEl>
                                          <p:spTgt spid="131083"/>
                                        </p:tgtEl>
                                        <p:attrNameLst>
                                          <p:attrName>style.visibility</p:attrName>
                                        </p:attrNameLst>
                                      </p:cBhvr>
                                      <p:to>
                                        <p:strVal val="visible"/>
                                      </p:to>
                                    </p:set>
                                    <p:animEffect transition="in" filter="barn(outVertical)">
                                      <p:cBhvr>
                                        <p:cTn id="38" dur="1000"/>
                                        <p:tgtEl>
                                          <p:spTgt spid="1310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4" grpId="0"/>
      <p:bldP spid="131078" grpId="0" animBg="1"/>
      <p:bldP spid="131079" grpId="0"/>
      <p:bldP spid="131080" grpId="0"/>
      <p:bldP spid="131081" grpId="0"/>
      <p:bldP spid="131082" grpId="0"/>
      <p:bldP spid="13108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906B32DF-0EA4-C6D1-59F1-71B6B327190D}"/>
              </a:ext>
            </a:extLst>
          </p:cNvPr>
          <p:cNvSpPr>
            <a:spLocks noChangeArrowheads="1"/>
          </p:cNvSpPr>
          <p:nvPr/>
        </p:nvSpPr>
        <p:spPr bwMode="auto">
          <a:xfrm>
            <a:off x="76200" y="57912"/>
            <a:ext cx="6019800" cy="648100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Sal. 2:1-12 -</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¿Por qué se amotinan las gentes, y los pueblos piensan cosas vanas?  Se levantarán los reyes de la tierra, y príncipes consultarán unidos contra Jehová y contra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su ungido</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…yo he puesto</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mi rey sobre Sion</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mi santo monte. Yo publicaré el decreto; Jehová me ha dicho: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Mi hijo eres tú; Yo te engendré hoy</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Pídeme, y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te daré por herencia las naciones</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y como posesión tuya los confines de la tierra.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Los quebrantarás</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con vara de hierro; como vasija de alfarero los  desmenuzarás.  Ahora, pues, oh reyes, sed prudentes;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admitid amonestación, jueces de la tierra</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Servid a Jehová con temor, y alegraos con temblor.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Honrad al Hijo</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para que no se enoje, y perezcáis en el camino;</a:t>
            </a:r>
          </a:p>
        </p:txBody>
      </p:sp>
      <p:sp>
        <p:nvSpPr>
          <p:cNvPr id="134153" name="Rectangle 9">
            <a:extLst>
              <a:ext uri="{FF2B5EF4-FFF2-40B4-BE49-F238E27FC236}">
                <a16:creationId xmlns:a16="http://schemas.microsoft.com/office/drawing/2014/main" id="{2974E442-8724-0C62-3A1A-EB6CFD97963F}"/>
              </a:ext>
            </a:extLst>
          </p:cNvPr>
          <p:cNvSpPr>
            <a:spLocks noChangeArrowheads="1"/>
          </p:cNvSpPr>
          <p:nvPr/>
        </p:nvSpPr>
        <p:spPr bwMode="auto">
          <a:xfrm>
            <a:off x="6019800" y="1"/>
            <a:ext cx="6172200" cy="637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05000"/>
              </a:lnSpc>
            </a:pP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Hech</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4:24-28 -</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…alzaron unánimes la voz a Dios, y dijeron: Soberano Señor,… por boca de David tu siervo dijiste:  ¿Por qué se amotinan las gentes, y los pueblos piensan cosas vanas? Se reunieron los reyes de la tierra, y los príncipes se juntaron en uno contra el Señor, y contra su Cristo.</a:t>
            </a:r>
          </a:p>
          <a:p>
            <a:pPr algn="ctr">
              <a:lnSpc>
                <a:spcPct val="105000"/>
              </a:lnSpc>
            </a:pP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Pedro </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citó</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Salmo 2 -  </a:t>
            </a:r>
          </a:p>
          <a:p>
            <a:pPr algn="ctr">
              <a:lnSpc>
                <a:spcPct val="105000"/>
              </a:lnSpc>
            </a:pP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Ahora</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lo </a:t>
            </a: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explica</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a:t>
            </a:r>
            <a:endPar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lnSpc>
                <a:spcPct val="105000"/>
              </a:lnSpc>
            </a:pP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Porque verdaderamente se unieron en esta ciudad contra tu santo Hijo Jesús, a quien ungiste, Herodes y Poncio Pilato, con los gentiles y el pueblo de Israel, para hacer cuanto tu mano y tu consejo habían antes determinado que sucediera.</a:t>
            </a:r>
          </a:p>
        </p:txBody>
      </p:sp>
      <p:sp>
        <p:nvSpPr>
          <p:cNvPr id="134160" name="Line 16">
            <a:extLst>
              <a:ext uri="{FF2B5EF4-FFF2-40B4-BE49-F238E27FC236}">
                <a16:creationId xmlns:a16="http://schemas.microsoft.com/office/drawing/2014/main" id="{AD0DCDC5-7207-D820-1FBA-9B4E53BCCEBD}"/>
              </a:ext>
            </a:extLst>
          </p:cNvPr>
          <p:cNvSpPr>
            <a:spLocks noChangeShapeType="1"/>
          </p:cNvSpPr>
          <p:nvPr/>
        </p:nvSpPr>
        <p:spPr bwMode="auto">
          <a:xfrm flipH="1" flipV="1">
            <a:off x="4419600" y="1179574"/>
            <a:ext cx="5334000" cy="3468623"/>
          </a:xfrm>
          <a:prstGeom prst="line">
            <a:avLst/>
          </a:prstGeom>
          <a:noFill/>
          <a:ln w="76200">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61" name="Line 17">
            <a:extLst>
              <a:ext uri="{FF2B5EF4-FFF2-40B4-BE49-F238E27FC236}">
                <a16:creationId xmlns:a16="http://schemas.microsoft.com/office/drawing/2014/main" id="{A681D31F-A04D-A156-2FE8-C79137ADDA89}"/>
              </a:ext>
            </a:extLst>
          </p:cNvPr>
          <p:cNvSpPr>
            <a:spLocks noChangeShapeType="1"/>
          </p:cNvSpPr>
          <p:nvPr/>
        </p:nvSpPr>
        <p:spPr bwMode="auto">
          <a:xfrm>
            <a:off x="3543300" y="1763164"/>
            <a:ext cx="1524000" cy="4004"/>
          </a:xfrm>
          <a:prstGeom prst="line">
            <a:avLst/>
          </a:prstGeom>
          <a:noFill/>
          <a:ln w="571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64" name="Line 20">
            <a:extLst>
              <a:ext uri="{FF2B5EF4-FFF2-40B4-BE49-F238E27FC236}">
                <a16:creationId xmlns:a16="http://schemas.microsoft.com/office/drawing/2014/main" id="{86F9223A-1265-2490-4DB3-2EB7EDA60A8C}"/>
              </a:ext>
            </a:extLst>
          </p:cNvPr>
          <p:cNvSpPr>
            <a:spLocks noChangeShapeType="1"/>
          </p:cNvSpPr>
          <p:nvPr/>
        </p:nvSpPr>
        <p:spPr bwMode="auto">
          <a:xfrm flipH="1" flipV="1">
            <a:off x="2454274" y="2154935"/>
            <a:ext cx="4812158" cy="2456692"/>
          </a:xfrm>
          <a:prstGeom prst="line">
            <a:avLst/>
          </a:prstGeom>
          <a:noFill/>
          <a:ln w="76200">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65" name="Line 21">
            <a:extLst>
              <a:ext uri="{FF2B5EF4-FFF2-40B4-BE49-F238E27FC236}">
                <a16:creationId xmlns:a16="http://schemas.microsoft.com/office/drawing/2014/main" id="{2C92E147-9CBB-9B7B-2F96-267D745D9B90}"/>
              </a:ext>
            </a:extLst>
          </p:cNvPr>
          <p:cNvSpPr>
            <a:spLocks noChangeShapeType="1"/>
          </p:cNvSpPr>
          <p:nvPr/>
        </p:nvSpPr>
        <p:spPr bwMode="auto">
          <a:xfrm flipH="1" flipV="1">
            <a:off x="2133600" y="2971800"/>
            <a:ext cx="4191000" cy="2749290"/>
          </a:xfrm>
          <a:prstGeom prst="line">
            <a:avLst/>
          </a:prstGeom>
          <a:noFill/>
          <a:ln w="76200">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66" name="Line 22">
            <a:extLst>
              <a:ext uri="{FF2B5EF4-FFF2-40B4-BE49-F238E27FC236}">
                <a16:creationId xmlns:a16="http://schemas.microsoft.com/office/drawing/2014/main" id="{1F135965-0CCD-05A7-5074-D9773A908648}"/>
              </a:ext>
            </a:extLst>
          </p:cNvPr>
          <p:cNvSpPr>
            <a:spLocks noChangeShapeType="1"/>
          </p:cNvSpPr>
          <p:nvPr/>
        </p:nvSpPr>
        <p:spPr bwMode="auto">
          <a:xfrm flipH="1" flipV="1">
            <a:off x="5562600" y="5678425"/>
            <a:ext cx="762000" cy="57911"/>
          </a:xfrm>
          <a:prstGeom prst="line">
            <a:avLst/>
          </a:prstGeom>
          <a:noFill/>
          <a:ln w="76200">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69" name="Line 25">
            <a:extLst>
              <a:ext uri="{FF2B5EF4-FFF2-40B4-BE49-F238E27FC236}">
                <a16:creationId xmlns:a16="http://schemas.microsoft.com/office/drawing/2014/main" id="{8CF79073-F9FF-10EF-ADA1-0EE128B73396}"/>
              </a:ext>
            </a:extLst>
          </p:cNvPr>
          <p:cNvSpPr>
            <a:spLocks noChangeShapeType="1"/>
          </p:cNvSpPr>
          <p:nvPr/>
        </p:nvSpPr>
        <p:spPr bwMode="auto">
          <a:xfrm>
            <a:off x="1638300" y="2133600"/>
            <a:ext cx="2552700" cy="0"/>
          </a:xfrm>
          <a:prstGeom prst="line">
            <a:avLst/>
          </a:prstGeom>
          <a:noFill/>
          <a:ln w="571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70" name="Line 26">
            <a:extLst>
              <a:ext uri="{FF2B5EF4-FFF2-40B4-BE49-F238E27FC236}">
                <a16:creationId xmlns:a16="http://schemas.microsoft.com/office/drawing/2014/main" id="{F12BD334-1184-7C6D-7085-E5DD4E0278EF}"/>
              </a:ext>
            </a:extLst>
          </p:cNvPr>
          <p:cNvSpPr>
            <a:spLocks noChangeShapeType="1"/>
          </p:cNvSpPr>
          <p:nvPr/>
        </p:nvSpPr>
        <p:spPr bwMode="auto">
          <a:xfrm flipV="1">
            <a:off x="2133600" y="2743200"/>
            <a:ext cx="2057400" cy="0"/>
          </a:xfrm>
          <a:prstGeom prst="line">
            <a:avLst/>
          </a:prstGeom>
          <a:noFill/>
          <a:ln w="571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71" name="Line 27">
            <a:extLst>
              <a:ext uri="{FF2B5EF4-FFF2-40B4-BE49-F238E27FC236}">
                <a16:creationId xmlns:a16="http://schemas.microsoft.com/office/drawing/2014/main" id="{497C5371-7D23-F42B-A8BF-E88B5DACE3D8}"/>
              </a:ext>
            </a:extLst>
          </p:cNvPr>
          <p:cNvSpPr>
            <a:spLocks noChangeShapeType="1"/>
          </p:cNvSpPr>
          <p:nvPr/>
        </p:nvSpPr>
        <p:spPr bwMode="auto">
          <a:xfrm>
            <a:off x="152400" y="3124200"/>
            <a:ext cx="1932432" cy="0"/>
          </a:xfrm>
          <a:prstGeom prst="line">
            <a:avLst/>
          </a:prstGeom>
          <a:noFill/>
          <a:ln w="571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73" name="Line 29">
            <a:extLst>
              <a:ext uri="{FF2B5EF4-FFF2-40B4-BE49-F238E27FC236}">
                <a16:creationId xmlns:a16="http://schemas.microsoft.com/office/drawing/2014/main" id="{F709E23B-973E-0BBA-BDEA-08095AFF70DB}"/>
              </a:ext>
            </a:extLst>
          </p:cNvPr>
          <p:cNvSpPr>
            <a:spLocks noChangeShapeType="1"/>
          </p:cNvSpPr>
          <p:nvPr/>
        </p:nvSpPr>
        <p:spPr bwMode="auto">
          <a:xfrm flipV="1">
            <a:off x="4572000" y="5736337"/>
            <a:ext cx="990600" cy="15240"/>
          </a:xfrm>
          <a:prstGeom prst="line">
            <a:avLst/>
          </a:prstGeom>
          <a:noFill/>
          <a:ln w="571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75" name="Line 31">
            <a:extLst>
              <a:ext uri="{FF2B5EF4-FFF2-40B4-BE49-F238E27FC236}">
                <a16:creationId xmlns:a16="http://schemas.microsoft.com/office/drawing/2014/main" id="{B4ABDD19-C203-E386-AADD-9D61A7837E75}"/>
              </a:ext>
            </a:extLst>
          </p:cNvPr>
          <p:cNvSpPr>
            <a:spLocks noChangeShapeType="1"/>
          </p:cNvSpPr>
          <p:nvPr/>
        </p:nvSpPr>
        <p:spPr bwMode="auto">
          <a:xfrm flipV="1">
            <a:off x="3467100" y="1106423"/>
            <a:ext cx="1333500" cy="1"/>
          </a:xfrm>
          <a:prstGeom prst="line">
            <a:avLst/>
          </a:prstGeom>
          <a:noFill/>
          <a:ln w="571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80" name="Freeform 36">
            <a:extLst>
              <a:ext uri="{FF2B5EF4-FFF2-40B4-BE49-F238E27FC236}">
                <a16:creationId xmlns:a16="http://schemas.microsoft.com/office/drawing/2014/main" id="{2B299D44-4C75-01AD-F8A9-0D5B802FEF7D}"/>
              </a:ext>
            </a:extLst>
          </p:cNvPr>
          <p:cNvSpPr>
            <a:spLocks/>
          </p:cNvSpPr>
          <p:nvPr/>
        </p:nvSpPr>
        <p:spPr bwMode="auto">
          <a:xfrm>
            <a:off x="6003926" y="3657600"/>
            <a:ext cx="6172200" cy="1905000"/>
          </a:xfrm>
          <a:custGeom>
            <a:avLst/>
            <a:gdLst>
              <a:gd name="T0" fmla="*/ 634 w 2947"/>
              <a:gd name="T1" fmla="*/ 48 h 1204"/>
              <a:gd name="T2" fmla="*/ 597 w 2947"/>
              <a:gd name="T3" fmla="*/ 267 h 1204"/>
              <a:gd name="T4" fmla="*/ 543 w 2947"/>
              <a:gd name="T5" fmla="*/ 304 h 1204"/>
              <a:gd name="T6" fmla="*/ 488 w 2947"/>
              <a:gd name="T7" fmla="*/ 322 h 1204"/>
              <a:gd name="T8" fmla="*/ 223 w 2947"/>
              <a:gd name="T9" fmla="*/ 276 h 1204"/>
              <a:gd name="T10" fmla="*/ 85 w 2947"/>
              <a:gd name="T11" fmla="*/ 285 h 1204"/>
              <a:gd name="T12" fmla="*/ 58 w 2947"/>
              <a:gd name="T13" fmla="*/ 294 h 1204"/>
              <a:gd name="T14" fmla="*/ 40 w 2947"/>
              <a:gd name="T15" fmla="*/ 349 h 1204"/>
              <a:gd name="T16" fmla="*/ 3 w 2947"/>
              <a:gd name="T17" fmla="*/ 596 h 1204"/>
              <a:gd name="T18" fmla="*/ 40 w 2947"/>
              <a:gd name="T19" fmla="*/ 998 h 1204"/>
              <a:gd name="T20" fmla="*/ 67 w 2947"/>
              <a:gd name="T21" fmla="*/ 1117 h 1204"/>
              <a:gd name="T22" fmla="*/ 277 w 2947"/>
              <a:gd name="T23" fmla="*/ 1200 h 1204"/>
              <a:gd name="T24" fmla="*/ 543 w 2947"/>
              <a:gd name="T25" fmla="*/ 1154 h 1204"/>
              <a:gd name="T26" fmla="*/ 524 w 2947"/>
              <a:gd name="T27" fmla="*/ 1081 h 1204"/>
              <a:gd name="T28" fmla="*/ 597 w 2947"/>
              <a:gd name="T29" fmla="*/ 998 h 1204"/>
              <a:gd name="T30" fmla="*/ 954 w 2947"/>
              <a:gd name="T31" fmla="*/ 998 h 1204"/>
              <a:gd name="T32" fmla="*/ 1448 w 2947"/>
              <a:gd name="T33" fmla="*/ 980 h 1204"/>
              <a:gd name="T34" fmla="*/ 1640 w 2947"/>
              <a:gd name="T35" fmla="*/ 953 h 1204"/>
              <a:gd name="T36" fmla="*/ 2444 w 2947"/>
              <a:gd name="T37" fmla="*/ 989 h 1204"/>
              <a:gd name="T38" fmla="*/ 2901 w 2947"/>
              <a:gd name="T39" fmla="*/ 898 h 1204"/>
              <a:gd name="T40" fmla="*/ 2911 w 2947"/>
              <a:gd name="T41" fmla="*/ 870 h 1204"/>
              <a:gd name="T42" fmla="*/ 2929 w 2947"/>
              <a:gd name="T43" fmla="*/ 843 h 1204"/>
              <a:gd name="T44" fmla="*/ 2947 w 2947"/>
              <a:gd name="T45" fmla="*/ 733 h 1204"/>
              <a:gd name="T46" fmla="*/ 2920 w 2947"/>
              <a:gd name="T47" fmla="*/ 130 h 1204"/>
              <a:gd name="T48" fmla="*/ 2874 w 2947"/>
              <a:gd name="T49" fmla="*/ 102 h 1204"/>
              <a:gd name="T50" fmla="*/ 2453 w 2947"/>
              <a:gd name="T51" fmla="*/ 84 h 1204"/>
              <a:gd name="T52" fmla="*/ 2325 w 2947"/>
              <a:gd name="T53" fmla="*/ 57 h 1204"/>
              <a:gd name="T54" fmla="*/ 2005 w 2947"/>
              <a:gd name="T55" fmla="*/ 84 h 1204"/>
              <a:gd name="T56" fmla="*/ 1365 w 2947"/>
              <a:gd name="T57" fmla="*/ 11 h 1204"/>
              <a:gd name="T58" fmla="*/ 1055 w 2947"/>
              <a:gd name="T59" fmla="*/ 48 h 1204"/>
              <a:gd name="T60" fmla="*/ 634 w 2947"/>
              <a:gd name="T61" fmla="*/ 48 h 1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947" h="1204">
                <a:moveTo>
                  <a:pt x="634" y="48"/>
                </a:moveTo>
                <a:cubicBezTo>
                  <a:pt x="631" y="69"/>
                  <a:pt x="627" y="223"/>
                  <a:pt x="597" y="267"/>
                </a:cubicBezTo>
                <a:cubicBezTo>
                  <a:pt x="578" y="294"/>
                  <a:pt x="570" y="295"/>
                  <a:pt x="543" y="304"/>
                </a:cubicBezTo>
                <a:cubicBezTo>
                  <a:pt x="525" y="310"/>
                  <a:pt x="488" y="322"/>
                  <a:pt x="488" y="322"/>
                </a:cubicBezTo>
                <a:cubicBezTo>
                  <a:pt x="391" y="311"/>
                  <a:pt x="312" y="306"/>
                  <a:pt x="223" y="276"/>
                </a:cubicBezTo>
                <a:cubicBezTo>
                  <a:pt x="177" y="279"/>
                  <a:pt x="131" y="280"/>
                  <a:pt x="85" y="285"/>
                </a:cubicBezTo>
                <a:cubicBezTo>
                  <a:pt x="76" y="286"/>
                  <a:pt x="63" y="286"/>
                  <a:pt x="58" y="294"/>
                </a:cubicBezTo>
                <a:cubicBezTo>
                  <a:pt x="47" y="310"/>
                  <a:pt x="40" y="349"/>
                  <a:pt x="40" y="349"/>
                </a:cubicBezTo>
                <a:cubicBezTo>
                  <a:pt x="32" y="432"/>
                  <a:pt x="17" y="513"/>
                  <a:pt x="3" y="596"/>
                </a:cubicBezTo>
                <a:cubicBezTo>
                  <a:pt x="7" y="712"/>
                  <a:pt x="0" y="877"/>
                  <a:pt x="40" y="998"/>
                </a:cubicBezTo>
                <a:cubicBezTo>
                  <a:pt x="44" y="1025"/>
                  <a:pt x="47" y="1092"/>
                  <a:pt x="67" y="1117"/>
                </a:cubicBezTo>
                <a:cubicBezTo>
                  <a:pt x="105" y="1165"/>
                  <a:pt x="218" y="1178"/>
                  <a:pt x="277" y="1200"/>
                </a:cubicBezTo>
                <a:cubicBezTo>
                  <a:pt x="368" y="1191"/>
                  <a:pt x="465" y="1204"/>
                  <a:pt x="543" y="1154"/>
                </a:cubicBezTo>
                <a:cubicBezTo>
                  <a:pt x="571" y="1111"/>
                  <a:pt x="559" y="1114"/>
                  <a:pt x="524" y="1081"/>
                </a:cubicBezTo>
                <a:cubicBezTo>
                  <a:pt x="541" y="1027"/>
                  <a:pt x="541" y="1019"/>
                  <a:pt x="597" y="998"/>
                </a:cubicBezTo>
                <a:cubicBezTo>
                  <a:pt x="753" y="1017"/>
                  <a:pt x="745" y="1009"/>
                  <a:pt x="954" y="998"/>
                </a:cubicBezTo>
                <a:cubicBezTo>
                  <a:pt x="1119" y="990"/>
                  <a:pt x="1448" y="980"/>
                  <a:pt x="1448" y="980"/>
                </a:cubicBezTo>
                <a:cubicBezTo>
                  <a:pt x="1514" y="974"/>
                  <a:pt x="1575" y="964"/>
                  <a:pt x="1640" y="953"/>
                </a:cubicBezTo>
                <a:cubicBezTo>
                  <a:pt x="1927" y="958"/>
                  <a:pt x="2171" y="964"/>
                  <a:pt x="2444" y="989"/>
                </a:cubicBezTo>
                <a:cubicBezTo>
                  <a:pt x="2583" y="979"/>
                  <a:pt x="2774" y="983"/>
                  <a:pt x="2901" y="898"/>
                </a:cubicBezTo>
                <a:cubicBezTo>
                  <a:pt x="2904" y="889"/>
                  <a:pt x="2907" y="879"/>
                  <a:pt x="2911" y="870"/>
                </a:cubicBezTo>
                <a:cubicBezTo>
                  <a:pt x="2916" y="860"/>
                  <a:pt x="2925" y="853"/>
                  <a:pt x="2929" y="843"/>
                </a:cubicBezTo>
                <a:cubicBezTo>
                  <a:pt x="2935" y="827"/>
                  <a:pt x="2946" y="742"/>
                  <a:pt x="2947" y="733"/>
                </a:cubicBezTo>
                <a:cubicBezTo>
                  <a:pt x="2936" y="532"/>
                  <a:pt x="2939" y="330"/>
                  <a:pt x="2920" y="130"/>
                </a:cubicBezTo>
                <a:cubicBezTo>
                  <a:pt x="2919" y="117"/>
                  <a:pt x="2882" y="103"/>
                  <a:pt x="2874" y="102"/>
                </a:cubicBezTo>
                <a:cubicBezTo>
                  <a:pt x="2734" y="93"/>
                  <a:pt x="2453" y="84"/>
                  <a:pt x="2453" y="84"/>
                </a:cubicBezTo>
                <a:cubicBezTo>
                  <a:pt x="2411" y="70"/>
                  <a:pt x="2368" y="67"/>
                  <a:pt x="2325" y="57"/>
                </a:cubicBezTo>
                <a:cubicBezTo>
                  <a:pt x="2217" y="64"/>
                  <a:pt x="2113" y="77"/>
                  <a:pt x="2005" y="84"/>
                </a:cubicBezTo>
                <a:cubicBezTo>
                  <a:pt x="1791" y="54"/>
                  <a:pt x="1580" y="20"/>
                  <a:pt x="1365" y="11"/>
                </a:cubicBezTo>
                <a:cubicBezTo>
                  <a:pt x="1260" y="20"/>
                  <a:pt x="1160" y="38"/>
                  <a:pt x="1055" y="48"/>
                </a:cubicBezTo>
                <a:cubicBezTo>
                  <a:pt x="994" y="43"/>
                  <a:pt x="720" y="0"/>
                  <a:pt x="634" y="48"/>
                </a:cubicBezTo>
                <a:close/>
              </a:path>
            </a:pathLst>
          </a:custGeom>
          <a:noFill/>
          <a:ln w="57150" cmpd="sng">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34181" name="Freeform 37">
            <a:extLst>
              <a:ext uri="{FF2B5EF4-FFF2-40B4-BE49-F238E27FC236}">
                <a16:creationId xmlns:a16="http://schemas.microsoft.com/office/drawing/2014/main" id="{EFA9AE85-EFB7-DE92-8565-A533109C50BF}"/>
              </a:ext>
            </a:extLst>
          </p:cNvPr>
          <p:cNvSpPr>
            <a:spLocks/>
          </p:cNvSpPr>
          <p:nvPr/>
        </p:nvSpPr>
        <p:spPr bwMode="auto">
          <a:xfrm>
            <a:off x="6124576" y="5029200"/>
            <a:ext cx="6051550" cy="1522413"/>
          </a:xfrm>
          <a:custGeom>
            <a:avLst/>
            <a:gdLst>
              <a:gd name="T0" fmla="*/ 83 w 2862"/>
              <a:gd name="T1" fmla="*/ 229 h 772"/>
              <a:gd name="T2" fmla="*/ 201 w 2862"/>
              <a:gd name="T3" fmla="*/ 467 h 772"/>
              <a:gd name="T4" fmla="*/ 302 w 2862"/>
              <a:gd name="T5" fmla="*/ 531 h 772"/>
              <a:gd name="T6" fmla="*/ 384 w 2862"/>
              <a:gd name="T7" fmla="*/ 576 h 772"/>
              <a:gd name="T8" fmla="*/ 503 w 2862"/>
              <a:gd name="T9" fmla="*/ 640 h 772"/>
              <a:gd name="T10" fmla="*/ 668 w 2862"/>
              <a:gd name="T11" fmla="*/ 695 h 772"/>
              <a:gd name="T12" fmla="*/ 1619 w 2862"/>
              <a:gd name="T13" fmla="*/ 768 h 772"/>
              <a:gd name="T14" fmla="*/ 2240 w 2862"/>
              <a:gd name="T15" fmla="*/ 732 h 772"/>
              <a:gd name="T16" fmla="*/ 2387 w 2862"/>
              <a:gd name="T17" fmla="*/ 677 h 772"/>
              <a:gd name="T18" fmla="*/ 2478 w 2862"/>
              <a:gd name="T19" fmla="*/ 650 h 772"/>
              <a:gd name="T20" fmla="*/ 2569 w 2862"/>
              <a:gd name="T21" fmla="*/ 604 h 772"/>
              <a:gd name="T22" fmla="*/ 2615 w 2862"/>
              <a:gd name="T23" fmla="*/ 576 h 772"/>
              <a:gd name="T24" fmla="*/ 2661 w 2862"/>
              <a:gd name="T25" fmla="*/ 540 h 772"/>
              <a:gd name="T26" fmla="*/ 2679 w 2862"/>
              <a:gd name="T27" fmla="*/ 512 h 772"/>
              <a:gd name="T28" fmla="*/ 2707 w 2862"/>
              <a:gd name="T29" fmla="*/ 494 h 772"/>
              <a:gd name="T30" fmla="*/ 2789 w 2862"/>
              <a:gd name="T31" fmla="*/ 375 h 772"/>
              <a:gd name="T32" fmla="*/ 2816 w 2862"/>
              <a:gd name="T33" fmla="*/ 320 h 772"/>
              <a:gd name="T34" fmla="*/ 2862 w 2862"/>
              <a:gd name="T35" fmla="*/ 174 h 772"/>
              <a:gd name="T36" fmla="*/ 2844 w 2862"/>
              <a:gd name="T37" fmla="*/ 83 h 772"/>
              <a:gd name="T38" fmla="*/ 2825 w 2862"/>
              <a:gd name="T39" fmla="*/ 64 h 772"/>
              <a:gd name="T40" fmla="*/ 2780 w 2862"/>
              <a:gd name="T41" fmla="*/ 0 h 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862" h="772">
                <a:moveTo>
                  <a:pt x="83" y="229"/>
                </a:moveTo>
                <a:cubicBezTo>
                  <a:pt x="0" y="308"/>
                  <a:pt x="121" y="440"/>
                  <a:pt x="201" y="467"/>
                </a:cubicBezTo>
                <a:cubicBezTo>
                  <a:pt x="231" y="495"/>
                  <a:pt x="267" y="512"/>
                  <a:pt x="302" y="531"/>
                </a:cubicBezTo>
                <a:cubicBezTo>
                  <a:pt x="396" y="582"/>
                  <a:pt x="323" y="556"/>
                  <a:pt x="384" y="576"/>
                </a:cubicBezTo>
                <a:cubicBezTo>
                  <a:pt x="429" y="606"/>
                  <a:pt x="453" y="628"/>
                  <a:pt x="503" y="640"/>
                </a:cubicBezTo>
                <a:cubicBezTo>
                  <a:pt x="541" y="680"/>
                  <a:pt x="614" y="682"/>
                  <a:pt x="668" y="695"/>
                </a:cubicBezTo>
                <a:cubicBezTo>
                  <a:pt x="982" y="772"/>
                  <a:pt x="1288" y="759"/>
                  <a:pt x="1619" y="768"/>
                </a:cubicBezTo>
                <a:cubicBezTo>
                  <a:pt x="1829" y="758"/>
                  <a:pt x="2032" y="744"/>
                  <a:pt x="2240" y="732"/>
                </a:cubicBezTo>
                <a:cubicBezTo>
                  <a:pt x="2294" y="719"/>
                  <a:pt x="2339" y="701"/>
                  <a:pt x="2387" y="677"/>
                </a:cubicBezTo>
                <a:cubicBezTo>
                  <a:pt x="2415" y="663"/>
                  <a:pt x="2449" y="660"/>
                  <a:pt x="2478" y="650"/>
                </a:cubicBezTo>
                <a:cubicBezTo>
                  <a:pt x="2508" y="629"/>
                  <a:pt x="2539" y="624"/>
                  <a:pt x="2569" y="604"/>
                </a:cubicBezTo>
                <a:cubicBezTo>
                  <a:pt x="2622" y="569"/>
                  <a:pt x="2550" y="600"/>
                  <a:pt x="2615" y="576"/>
                </a:cubicBezTo>
                <a:cubicBezTo>
                  <a:pt x="2668" y="497"/>
                  <a:pt x="2596" y="592"/>
                  <a:pt x="2661" y="540"/>
                </a:cubicBezTo>
                <a:cubicBezTo>
                  <a:pt x="2670" y="533"/>
                  <a:pt x="2671" y="520"/>
                  <a:pt x="2679" y="512"/>
                </a:cubicBezTo>
                <a:cubicBezTo>
                  <a:pt x="2687" y="504"/>
                  <a:pt x="2698" y="500"/>
                  <a:pt x="2707" y="494"/>
                </a:cubicBezTo>
                <a:cubicBezTo>
                  <a:pt x="2724" y="443"/>
                  <a:pt x="2754" y="412"/>
                  <a:pt x="2789" y="375"/>
                </a:cubicBezTo>
                <a:cubicBezTo>
                  <a:pt x="2818" y="287"/>
                  <a:pt x="2773" y="414"/>
                  <a:pt x="2816" y="320"/>
                </a:cubicBezTo>
                <a:cubicBezTo>
                  <a:pt x="2837" y="274"/>
                  <a:pt x="2846" y="222"/>
                  <a:pt x="2862" y="174"/>
                </a:cubicBezTo>
                <a:cubicBezTo>
                  <a:pt x="2856" y="144"/>
                  <a:pt x="2854" y="112"/>
                  <a:pt x="2844" y="83"/>
                </a:cubicBezTo>
                <a:cubicBezTo>
                  <a:pt x="2841" y="75"/>
                  <a:pt x="2831" y="71"/>
                  <a:pt x="2825" y="64"/>
                </a:cubicBezTo>
                <a:cubicBezTo>
                  <a:pt x="2805" y="39"/>
                  <a:pt x="2807" y="15"/>
                  <a:pt x="2780" y="0"/>
                </a:cubicBezTo>
              </a:path>
            </a:pathLst>
          </a:custGeom>
          <a:noFill/>
          <a:ln w="57150" cmpd="sng">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82" name="Line 38">
            <a:extLst>
              <a:ext uri="{FF2B5EF4-FFF2-40B4-BE49-F238E27FC236}">
                <a16:creationId xmlns:a16="http://schemas.microsoft.com/office/drawing/2014/main" id="{2ABCD508-EF07-90A1-0164-32210BB00A86}"/>
              </a:ext>
            </a:extLst>
          </p:cNvPr>
          <p:cNvSpPr>
            <a:spLocks noChangeShapeType="1"/>
          </p:cNvSpPr>
          <p:nvPr/>
        </p:nvSpPr>
        <p:spPr bwMode="auto">
          <a:xfrm flipH="1" flipV="1">
            <a:off x="4419600" y="1719111"/>
            <a:ext cx="2895600" cy="2929089"/>
          </a:xfrm>
          <a:prstGeom prst="line">
            <a:avLst/>
          </a:prstGeom>
          <a:noFill/>
          <a:ln w="76200">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168" name="AutoShape 24">
            <a:extLst>
              <a:ext uri="{FF2B5EF4-FFF2-40B4-BE49-F238E27FC236}">
                <a16:creationId xmlns:a16="http://schemas.microsoft.com/office/drawing/2014/main" id="{CF72BE7B-B544-F9C6-83B7-1E4113A396C6}"/>
              </a:ext>
            </a:extLst>
          </p:cNvPr>
          <p:cNvSpPr>
            <a:spLocks noChangeArrowheads="1"/>
          </p:cNvSpPr>
          <p:nvPr/>
        </p:nvSpPr>
        <p:spPr bwMode="auto">
          <a:xfrm>
            <a:off x="2106168" y="2228229"/>
            <a:ext cx="7495032" cy="4222822"/>
          </a:xfrm>
          <a:prstGeom prst="roundRect">
            <a:avLst>
              <a:gd name="adj" fmla="val 16667"/>
            </a:avLst>
          </a:prstGeom>
          <a:solidFill>
            <a:srgbClr val="D2DD9B"/>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95000"/>
              </a:lnSpc>
            </a:pPr>
            <a:r>
              <a:rPr lang="en-US" altLang="en-US" sz="2800" b="1" dirty="0" err="1">
                <a:latin typeface="Tahoma" panose="020B0604030504040204" pitchFamily="34" charset="0"/>
                <a:ea typeface="Tahoma" panose="020B0604030504040204" pitchFamily="34" charset="0"/>
                <a:cs typeface="Tahoma" panose="020B0604030504040204" pitchFamily="34" charset="0"/>
              </a:rPr>
              <a:t>Hechos</a:t>
            </a:r>
            <a:r>
              <a:rPr lang="en-US" altLang="en-US" sz="2800" b="1" dirty="0">
                <a:latin typeface="Tahoma" panose="020B0604030504040204" pitchFamily="34" charset="0"/>
                <a:ea typeface="Tahoma" panose="020B0604030504040204" pitchFamily="34" charset="0"/>
                <a:cs typeface="Tahoma" panose="020B0604030504040204" pitchFamily="34" charset="0"/>
              </a:rPr>
              <a:t> 4 es </a:t>
            </a:r>
            <a:r>
              <a:rPr lang="en-US" altLang="en-US" sz="2800" b="1" dirty="0" err="1">
                <a:latin typeface="Tahoma" panose="020B0604030504040204" pitchFamily="34" charset="0"/>
                <a:ea typeface="Tahoma" panose="020B0604030504040204" pitchFamily="34" charset="0"/>
                <a:cs typeface="Tahoma" panose="020B0604030504040204" pitchFamily="34" charset="0"/>
              </a:rPr>
              <a:t>explicado</a:t>
            </a:r>
            <a:r>
              <a:rPr lang="en-US" altLang="en-US" sz="2800" b="1" dirty="0">
                <a:latin typeface="Tahoma" panose="020B0604030504040204" pitchFamily="34" charset="0"/>
                <a:ea typeface="Tahoma" panose="020B0604030504040204" pitchFamily="34" charset="0"/>
                <a:cs typeface="Tahoma" panose="020B0604030504040204" pitchFamily="34" charset="0"/>
              </a:rPr>
              <a:t> </a:t>
            </a:r>
            <a:r>
              <a:rPr lang="en-US" altLang="en-US" sz="2800" b="1" dirty="0" err="1">
                <a:latin typeface="Tahoma" panose="020B0604030504040204" pitchFamily="34" charset="0"/>
                <a:ea typeface="Tahoma" panose="020B0604030504040204" pitchFamily="34" charset="0"/>
                <a:cs typeface="Tahoma" panose="020B0604030504040204" pitchFamily="34" charset="0"/>
              </a:rPr>
              <a:t>por</a:t>
            </a:r>
            <a:r>
              <a:rPr lang="en-US" altLang="en-US" sz="2800" b="1" dirty="0">
                <a:latin typeface="Tahoma" panose="020B0604030504040204" pitchFamily="34" charset="0"/>
                <a:ea typeface="Tahoma" panose="020B0604030504040204" pitchFamily="34" charset="0"/>
                <a:cs typeface="Tahoma" panose="020B0604030504040204" pitchFamily="34" charset="0"/>
              </a:rPr>
              <a:t> Salmo 2,</a:t>
            </a:r>
          </a:p>
          <a:p>
            <a:pPr algn="ctr">
              <a:lnSpc>
                <a:spcPct val="95000"/>
              </a:lnSpc>
            </a:pPr>
            <a:r>
              <a:rPr lang="es-ES" altLang="en-US" sz="2800" b="1" dirty="0">
                <a:latin typeface="Tahoma" panose="020B0604030504040204" pitchFamily="34" charset="0"/>
                <a:ea typeface="Tahoma" panose="020B0604030504040204" pitchFamily="34" charset="0"/>
                <a:cs typeface="Tahoma" panose="020B0604030504040204" pitchFamily="34" charset="0"/>
              </a:rPr>
              <a:t>que fue realizado cuando</a:t>
            </a:r>
          </a:p>
          <a:p>
            <a:pPr algn="ctr">
              <a:lnSpc>
                <a:spcPct val="95000"/>
              </a:lnSpc>
            </a:pPr>
            <a:r>
              <a:rPr lang="es-ES" altLang="en-US" sz="2800" b="1" dirty="0">
                <a:latin typeface="Tahoma" panose="020B0604030504040204" pitchFamily="34" charset="0"/>
                <a:ea typeface="Tahoma" panose="020B0604030504040204" pitchFamily="34" charset="0"/>
                <a:cs typeface="Tahoma" panose="020B0604030504040204" pitchFamily="34" charset="0"/>
              </a:rPr>
              <a:t>Herodes y Pilato, junto con las</a:t>
            </a:r>
          </a:p>
          <a:p>
            <a:pPr algn="ctr">
              <a:lnSpc>
                <a:spcPct val="95000"/>
              </a:lnSpc>
            </a:pPr>
            <a:r>
              <a:rPr lang="es-ES" altLang="en-US" sz="2800" b="1" dirty="0">
                <a:latin typeface="Tahoma" panose="020B0604030504040204" pitchFamily="34" charset="0"/>
                <a:ea typeface="Tahoma" panose="020B0604030504040204" pitchFamily="34" charset="0"/>
                <a:cs typeface="Tahoma" panose="020B0604030504040204" pitchFamily="34" charset="0"/>
              </a:rPr>
              <a:t>cortes de </a:t>
            </a:r>
            <a:r>
              <a:rPr lang="es-ES" altLang="en-US" sz="2800" b="1" dirty="0" err="1">
                <a:latin typeface="Tahoma" panose="020B0604030504040204" pitchFamily="34" charset="0"/>
                <a:ea typeface="Tahoma" panose="020B0604030504040204" pitchFamily="34" charset="0"/>
                <a:cs typeface="Tahoma" panose="020B0604030504040204" pitchFamily="34" charset="0"/>
              </a:rPr>
              <a:t>judios</a:t>
            </a:r>
            <a:r>
              <a:rPr lang="es-ES" altLang="en-US" sz="2800" b="1" dirty="0">
                <a:latin typeface="Tahoma" panose="020B0604030504040204" pitchFamily="34" charset="0"/>
                <a:ea typeface="Tahoma" panose="020B0604030504040204" pitchFamily="34" charset="0"/>
                <a:cs typeface="Tahoma" panose="020B0604030504040204" pitchFamily="34" charset="0"/>
              </a:rPr>
              <a:t> y gentiles,</a:t>
            </a:r>
          </a:p>
          <a:p>
            <a:pPr algn="ctr">
              <a:lnSpc>
                <a:spcPct val="95000"/>
              </a:lnSpc>
            </a:pPr>
            <a:r>
              <a:rPr lang="es-ES" altLang="en-US" sz="2800" b="1" dirty="0">
                <a:latin typeface="Tahoma" panose="020B0604030504040204" pitchFamily="34" charset="0"/>
                <a:ea typeface="Tahoma" panose="020B0604030504040204" pitchFamily="34" charset="0"/>
                <a:cs typeface="Tahoma" panose="020B0604030504040204" pitchFamily="34" charset="0"/>
              </a:rPr>
              <a:t>conspiraron contra  Jesús:</a:t>
            </a:r>
          </a:p>
          <a:p>
            <a:pPr algn="ctr">
              <a:lnSpc>
                <a:spcPct val="95000"/>
              </a:lnSpc>
            </a:pPr>
            <a:r>
              <a:rPr lang="es-ES" altLang="en-US" sz="2800" b="1" dirty="0">
                <a:latin typeface="Tahoma" panose="020B0604030504040204" pitchFamily="34" charset="0"/>
                <a:ea typeface="Tahoma" panose="020B0604030504040204" pitchFamily="34" charset="0"/>
                <a:cs typeface="Tahoma" panose="020B0604030504040204" pitchFamily="34" charset="0"/>
              </a:rPr>
              <a:t>el Ungido de Dios</a:t>
            </a:r>
          </a:p>
          <a:p>
            <a:pPr algn="ctr">
              <a:lnSpc>
                <a:spcPct val="95000"/>
              </a:lnSpc>
            </a:pPr>
            <a:r>
              <a:rPr lang="es-ES" altLang="en-US" sz="2800" b="1" dirty="0">
                <a:latin typeface="Tahoma" panose="020B0604030504040204" pitchFamily="34" charset="0"/>
                <a:ea typeface="Tahoma" panose="020B0604030504040204" pitchFamily="34" charset="0"/>
                <a:cs typeface="Tahoma" panose="020B0604030504040204" pitchFamily="34" charset="0"/>
              </a:rPr>
              <a:t>el Rey de Dios</a:t>
            </a:r>
          </a:p>
          <a:p>
            <a:pPr algn="ctr">
              <a:lnSpc>
                <a:spcPct val="95000"/>
              </a:lnSpc>
            </a:pPr>
            <a:r>
              <a:rPr lang="es-ES" altLang="en-US" sz="2800" b="1" dirty="0">
                <a:latin typeface="Tahoma" panose="020B0604030504040204" pitchFamily="34" charset="0"/>
                <a:ea typeface="Tahoma" panose="020B0604030504040204" pitchFamily="34" charset="0"/>
                <a:cs typeface="Tahoma" panose="020B0604030504040204" pitchFamily="34" charset="0"/>
              </a:rPr>
              <a:t>el Hijo de Dios</a:t>
            </a:r>
            <a:endParaRPr lang="en-US" altLang="en-US" sz="2800" b="1"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nodeType="withEffect">
                                  <p:stCondLst>
                                    <p:cond delay="0"/>
                                  </p:stCondLst>
                                  <p:iterate type="wd">
                                    <p:tmPct val="1000"/>
                                  </p:iterate>
                                  <p:childTnLst>
                                    <p:set>
                                      <p:cBhvr>
                                        <p:cTn id="6" dur="1" fill="hold">
                                          <p:stCondLst>
                                            <p:cond delay="0"/>
                                          </p:stCondLst>
                                        </p:cTn>
                                        <p:tgtEl>
                                          <p:spTgt spid="134153">
                                            <p:txEl>
                                              <p:pRg st="0" end="0"/>
                                            </p:txEl>
                                          </p:spTgt>
                                        </p:tgtEl>
                                        <p:attrNameLst>
                                          <p:attrName>style.visibility</p:attrName>
                                        </p:attrNameLst>
                                      </p:cBhvr>
                                      <p:to>
                                        <p:strVal val="visible"/>
                                      </p:to>
                                    </p:set>
                                    <p:animEffect transition="in" filter="slide(fromTop)">
                                      <p:cBhvr>
                                        <p:cTn id="7" dur="1000"/>
                                        <p:tgtEl>
                                          <p:spTgt spid="13415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nodeType="clickEffect">
                                  <p:stCondLst>
                                    <p:cond delay="0"/>
                                  </p:stCondLst>
                                  <p:iterate type="wd">
                                    <p:tmPct val="1000"/>
                                  </p:iterate>
                                  <p:childTnLst>
                                    <p:set>
                                      <p:cBhvr>
                                        <p:cTn id="11" dur="1" fill="hold">
                                          <p:stCondLst>
                                            <p:cond delay="0"/>
                                          </p:stCondLst>
                                        </p:cTn>
                                        <p:tgtEl>
                                          <p:spTgt spid="134153">
                                            <p:txEl>
                                              <p:pRg st="1" end="1"/>
                                            </p:txEl>
                                          </p:spTgt>
                                        </p:tgtEl>
                                        <p:attrNameLst>
                                          <p:attrName>style.visibility</p:attrName>
                                        </p:attrNameLst>
                                      </p:cBhvr>
                                      <p:to>
                                        <p:strVal val="visible"/>
                                      </p:to>
                                    </p:set>
                                    <p:animEffect transition="in" filter="slide(fromTop)">
                                      <p:cBhvr>
                                        <p:cTn id="12" dur="1000"/>
                                        <p:tgtEl>
                                          <p:spTgt spid="13415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1" fill="hold" nodeType="clickEffect">
                                  <p:stCondLst>
                                    <p:cond delay="0"/>
                                  </p:stCondLst>
                                  <p:iterate type="wd">
                                    <p:tmPct val="1000"/>
                                  </p:iterate>
                                  <p:childTnLst>
                                    <p:set>
                                      <p:cBhvr>
                                        <p:cTn id="16" dur="1" fill="hold">
                                          <p:stCondLst>
                                            <p:cond delay="0"/>
                                          </p:stCondLst>
                                        </p:cTn>
                                        <p:tgtEl>
                                          <p:spTgt spid="134153">
                                            <p:txEl>
                                              <p:pRg st="2" end="2"/>
                                            </p:txEl>
                                          </p:spTgt>
                                        </p:tgtEl>
                                        <p:attrNameLst>
                                          <p:attrName>style.visibility</p:attrName>
                                        </p:attrNameLst>
                                      </p:cBhvr>
                                      <p:to>
                                        <p:strVal val="visible"/>
                                      </p:to>
                                    </p:set>
                                    <p:animEffect transition="in" filter="slide(fromTop)">
                                      <p:cBhvr>
                                        <p:cTn id="17" dur="1000"/>
                                        <p:tgtEl>
                                          <p:spTgt spid="134153">
                                            <p:txEl>
                                              <p:pRg st="2" end="2"/>
                                            </p:txEl>
                                          </p:spTgt>
                                        </p:tgtEl>
                                      </p:cBhvr>
                                    </p:animEffect>
                                  </p:childTnLst>
                                </p:cTn>
                              </p:par>
                            </p:childTnLst>
                          </p:cTn>
                        </p:par>
                        <p:par>
                          <p:cTn id="18" fill="hold" nodeType="afterGroup">
                            <p:stCondLst>
                              <p:cond delay="1050"/>
                            </p:stCondLst>
                            <p:childTnLst>
                              <p:par>
                                <p:cTn id="19" presetID="12" presetClass="entr" presetSubtype="1" fill="hold" nodeType="afterEffect">
                                  <p:stCondLst>
                                    <p:cond delay="0"/>
                                  </p:stCondLst>
                                  <p:iterate type="wd">
                                    <p:tmPct val="1000"/>
                                  </p:iterate>
                                  <p:childTnLst>
                                    <p:set>
                                      <p:cBhvr>
                                        <p:cTn id="20" dur="1" fill="hold">
                                          <p:stCondLst>
                                            <p:cond delay="0"/>
                                          </p:stCondLst>
                                        </p:cTn>
                                        <p:tgtEl>
                                          <p:spTgt spid="134153">
                                            <p:txEl>
                                              <p:pRg st="3" end="3"/>
                                            </p:txEl>
                                          </p:spTgt>
                                        </p:tgtEl>
                                        <p:attrNameLst>
                                          <p:attrName>style.visibility</p:attrName>
                                        </p:attrNameLst>
                                      </p:cBhvr>
                                      <p:to>
                                        <p:strVal val="visible"/>
                                      </p:to>
                                    </p:set>
                                    <p:animEffect transition="in" filter="slide(fromTop)">
                                      <p:cBhvr>
                                        <p:cTn id="21" dur="1000"/>
                                        <p:tgtEl>
                                          <p:spTgt spid="134153">
                                            <p:txEl>
                                              <p:pRg st="3" end="3"/>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7" presetClass="entr" presetSubtype="10" fill="hold" nodeType="clickEffect">
                                  <p:stCondLst>
                                    <p:cond delay="0"/>
                                  </p:stCondLst>
                                  <p:childTnLst>
                                    <p:set>
                                      <p:cBhvr>
                                        <p:cTn id="25" dur="1" fill="hold">
                                          <p:stCondLst>
                                            <p:cond delay="0"/>
                                          </p:stCondLst>
                                        </p:cTn>
                                        <p:tgtEl>
                                          <p:spTgt spid="134180"/>
                                        </p:tgtEl>
                                        <p:attrNameLst>
                                          <p:attrName>style.visibility</p:attrName>
                                        </p:attrNameLst>
                                      </p:cBhvr>
                                      <p:to>
                                        <p:strVal val="visible"/>
                                      </p:to>
                                    </p:set>
                                    <p:anim calcmode="lin" valueType="num">
                                      <p:cBhvr>
                                        <p:cTn id="26" dur="1000" fill="hold"/>
                                        <p:tgtEl>
                                          <p:spTgt spid="134180"/>
                                        </p:tgtEl>
                                        <p:attrNameLst>
                                          <p:attrName>ppt_w</p:attrName>
                                        </p:attrNameLst>
                                      </p:cBhvr>
                                      <p:tavLst>
                                        <p:tav tm="0">
                                          <p:val>
                                            <p:fltVal val="0"/>
                                          </p:val>
                                        </p:tav>
                                        <p:tav tm="100000">
                                          <p:val>
                                            <p:strVal val="#ppt_w"/>
                                          </p:val>
                                        </p:tav>
                                      </p:tavLst>
                                    </p:anim>
                                    <p:anim calcmode="lin" valueType="num">
                                      <p:cBhvr>
                                        <p:cTn id="27" dur="1000" fill="hold"/>
                                        <p:tgtEl>
                                          <p:spTgt spid="134180"/>
                                        </p:tgtEl>
                                        <p:attrNameLst>
                                          <p:attrName>ppt_h</p:attrName>
                                        </p:attrNameLst>
                                      </p:cBhvr>
                                      <p:tavLst>
                                        <p:tav tm="0">
                                          <p:val>
                                            <p:strVal val="#ppt_h"/>
                                          </p:val>
                                        </p:tav>
                                        <p:tav tm="100000">
                                          <p:val>
                                            <p:strVal val="#ppt_h"/>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42" fill="hold" nodeType="clickEffect">
                                  <p:stCondLst>
                                    <p:cond delay="0"/>
                                  </p:stCondLst>
                                  <p:childTnLst>
                                    <p:set>
                                      <p:cBhvr>
                                        <p:cTn id="31" dur="1" fill="hold">
                                          <p:stCondLst>
                                            <p:cond delay="0"/>
                                          </p:stCondLst>
                                        </p:cTn>
                                        <p:tgtEl>
                                          <p:spTgt spid="134160"/>
                                        </p:tgtEl>
                                        <p:attrNameLst>
                                          <p:attrName>style.visibility</p:attrName>
                                        </p:attrNameLst>
                                      </p:cBhvr>
                                      <p:to>
                                        <p:strVal val="visible"/>
                                      </p:to>
                                    </p:set>
                                    <p:animEffect transition="in" filter="barn(outHorizontal)">
                                      <p:cBhvr>
                                        <p:cTn id="32" dur="1000"/>
                                        <p:tgtEl>
                                          <p:spTgt spid="134160"/>
                                        </p:tgtEl>
                                      </p:cBhvr>
                                    </p:animEffect>
                                  </p:childTnLst>
                                </p:cTn>
                              </p:par>
                              <p:par>
                                <p:cTn id="33" presetID="16" presetClass="entr" presetSubtype="42" fill="hold" nodeType="withEffect">
                                  <p:stCondLst>
                                    <p:cond delay="0"/>
                                  </p:stCondLst>
                                  <p:childTnLst>
                                    <p:set>
                                      <p:cBhvr>
                                        <p:cTn id="34" dur="1" fill="hold">
                                          <p:stCondLst>
                                            <p:cond delay="0"/>
                                          </p:stCondLst>
                                        </p:cTn>
                                        <p:tgtEl>
                                          <p:spTgt spid="134164"/>
                                        </p:tgtEl>
                                        <p:attrNameLst>
                                          <p:attrName>style.visibility</p:attrName>
                                        </p:attrNameLst>
                                      </p:cBhvr>
                                      <p:to>
                                        <p:strVal val="visible"/>
                                      </p:to>
                                    </p:set>
                                    <p:animEffect transition="in" filter="barn(outHorizontal)">
                                      <p:cBhvr>
                                        <p:cTn id="35" dur="1000"/>
                                        <p:tgtEl>
                                          <p:spTgt spid="134164"/>
                                        </p:tgtEl>
                                      </p:cBhvr>
                                    </p:animEffect>
                                  </p:childTnLst>
                                </p:cTn>
                              </p:par>
                              <p:par>
                                <p:cTn id="36" presetID="16" presetClass="entr" presetSubtype="42" fill="hold" nodeType="withEffect">
                                  <p:stCondLst>
                                    <p:cond delay="0"/>
                                  </p:stCondLst>
                                  <p:childTnLst>
                                    <p:set>
                                      <p:cBhvr>
                                        <p:cTn id="37" dur="1" fill="hold">
                                          <p:stCondLst>
                                            <p:cond delay="0"/>
                                          </p:stCondLst>
                                        </p:cTn>
                                        <p:tgtEl>
                                          <p:spTgt spid="134182"/>
                                        </p:tgtEl>
                                        <p:attrNameLst>
                                          <p:attrName>style.visibility</p:attrName>
                                        </p:attrNameLst>
                                      </p:cBhvr>
                                      <p:to>
                                        <p:strVal val="visible"/>
                                      </p:to>
                                    </p:set>
                                    <p:animEffect transition="in" filter="barn(outHorizontal)">
                                      <p:cBhvr>
                                        <p:cTn id="38" dur="1000"/>
                                        <p:tgtEl>
                                          <p:spTgt spid="134182"/>
                                        </p:tgtEl>
                                      </p:cBhvr>
                                    </p:animEffect>
                                  </p:childTnLst>
                                </p:cTn>
                              </p:par>
                              <p:par>
                                <p:cTn id="39" presetID="16" presetClass="entr" presetSubtype="37" fill="hold" nodeType="withEffect">
                                  <p:stCondLst>
                                    <p:cond delay="0"/>
                                  </p:stCondLst>
                                  <p:childTnLst>
                                    <p:set>
                                      <p:cBhvr>
                                        <p:cTn id="40" dur="1" fill="hold">
                                          <p:stCondLst>
                                            <p:cond delay="0"/>
                                          </p:stCondLst>
                                        </p:cTn>
                                        <p:tgtEl>
                                          <p:spTgt spid="134161"/>
                                        </p:tgtEl>
                                        <p:attrNameLst>
                                          <p:attrName>style.visibility</p:attrName>
                                        </p:attrNameLst>
                                      </p:cBhvr>
                                      <p:to>
                                        <p:strVal val="visible"/>
                                      </p:to>
                                    </p:set>
                                    <p:animEffect transition="in" filter="barn(outVertical)">
                                      <p:cBhvr>
                                        <p:cTn id="41" dur="2000"/>
                                        <p:tgtEl>
                                          <p:spTgt spid="134161"/>
                                        </p:tgtEl>
                                      </p:cBhvr>
                                    </p:animEffect>
                                  </p:childTnLst>
                                </p:cTn>
                              </p:par>
                              <p:par>
                                <p:cTn id="42" presetID="16" presetClass="entr" presetSubtype="37" fill="hold" nodeType="withEffect">
                                  <p:stCondLst>
                                    <p:cond delay="0"/>
                                  </p:stCondLst>
                                  <p:childTnLst>
                                    <p:set>
                                      <p:cBhvr>
                                        <p:cTn id="43" dur="1" fill="hold">
                                          <p:stCondLst>
                                            <p:cond delay="0"/>
                                          </p:stCondLst>
                                        </p:cTn>
                                        <p:tgtEl>
                                          <p:spTgt spid="134169"/>
                                        </p:tgtEl>
                                        <p:attrNameLst>
                                          <p:attrName>style.visibility</p:attrName>
                                        </p:attrNameLst>
                                      </p:cBhvr>
                                      <p:to>
                                        <p:strVal val="visible"/>
                                      </p:to>
                                    </p:set>
                                    <p:animEffect transition="in" filter="barn(outVertical)">
                                      <p:cBhvr>
                                        <p:cTn id="44" dur="2000"/>
                                        <p:tgtEl>
                                          <p:spTgt spid="134169"/>
                                        </p:tgtEl>
                                      </p:cBhvr>
                                    </p:animEffect>
                                  </p:childTnLst>
                                </p:cTn>
                              </p:par>
                              <p:par>
                                <p:cTn id="45" presetID="16" presetClass="entr" presetSubtype="37" fill="hold" nodeType="withEffect">
                                  <p:stCondLst>
                                    <p:cond delay="0"/>
                                  </p:stCondLst>
                                  <p:childTnLst>
                                    <p:set>
                                      <p:cBhvr>
                                        <p:cTn id="46" dur="1" fill="hold">
                                          <p:stCondLst>
                                            <p:cond delay="0"/>
                                          </p:stCondLst>
                                        </p:cTn>
                                        <p:tgtEl>
                                          <p:spTgt spid="134170"/>
                                        </p:tgtEl>
                                        <p:attrNameLst>
                                          <p:attrName>style.visibility</p:attrName>
                                        </p:attrNameLst>
                                      </p:cBhvr>
                                      <p:to>
                                        <p:strVal val="visible"/>
                                      </p:to>
                                    </p:set>
                                    <p:animEffect transition="in" filter="barn(outVertical)">
                                      <p:cBhvr>
                                        <p:cTn id="47" dur="2000"/>
                                        <p:tgtEl>
                                          <p:spTgt spid="134170"/>
                                        </p:tgtEl>
                                      </p:cBhvr>
                                    </p:animEffect>
                                  </p:childTnLst>
                                </p:cTn>
                              </p:par>
                              <p:par>
                                <p:cTn id="48" presetID="16" presetClass="entr" presetSubtype="37" fill="hold" nodeType="withEffect">
                                  <p:stCondLst>
                                    <p:cond delay="0"/>
                                  </p:stCondLst>
                                  <p:childTnLst>
                                    <p:set>
                                      <p:cBhvr>
                                        <p:cTn id="49" dur="1" fill="hold">
                                          <p:stCondLst>
                                            <p:cond delay="0"/>
                                          </p:stCondLst>
                                        </p:cTn>
                                        <p:tgtEl>
                                          <p:spTgt spid="134175"/>
                                        </p:tgtEl>
                                        <p:attrNameLst>
                                          <p:attrName>style.visibility</p:attrName>
                                        </p:attrNameLst>
                                      </p:cBhvr>
                                      <p:to>
                                        <p:strVal val="visible"/>
                                      </p:to>
                                    </p:set>
                                    <p:animEffect transition="in" filter="barn(outVertical)">
                                      <p:cBhvr>
                                        <p:cTn id="50" dur="2000"/>
                                        <p:tgtEl>
                                          <p:spTgt spid="134175"/>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7" presetClass="entr" presetSubtype="1" fill="hold" nodeType="clickEffect">
                                  <p:stCondLst>
                                    <p:cond delay="0"/>
                                  </p:stCondLst>
                                  <p:childTnLst>
                                    <p:set>
                                      <p:cBhvr>
                                        <p:cTn id="54" dur="1" fill="hold">
                                          <p:stCondLst>
                                            <p:cond delay="0"/>
                                          </p:stCondLst>
                                        </p:cTn>
                                        <p:tgtEl>
                                          <p:spTgt spid="134181"/>
                                        </p:tgtEl>
                                        <p:attrNameLst>
                                          <p:attrName>style.visibility</p:attrName>
                                        </p:attrNameLst>
                                      </p:cBhvr>
                                      <p:to>
                                        <p:strVal val="visible"/>
                                      </p:to>
                                    </p:set>
                                    <p:anim calcmode="lin" valueType="num">
                                      <p:cBhvr>
                                        <p:cTn id="55" dur="1000" fill="hold"/>
                                        <p:tgtEl>
                                          <p:spTgt spid="134181"/>
                                        </p:tgtEl>
                                        <p:attrNameLst>
                                          <p:attrName>ppt_x</p:attrName>
                                        </p:attrNameLst>
                                      </p:cBhvr>
                                      <p:tavLst>
                                        <p:tav tm="0">
                                          <p:val>
                                            <p:strVal val="#ppt_x"/>
                                          </p:val>
                                        </p:tav>
                                        <p:tav tm="100000">
                                          <p:val>
                                            <p:strVal val="#ppt_x"/>
                                          </p:val>
                                        </p:tav>
                                      </p:tavLst>
                                    </p:anim>
                                    <p:anim calcmode="lin" valueType="num">
                                      <p:cBhvr>
                                        <p:cTn id="56" dur="1000" fill="hold"/>
                                        <p:tgtEl>
                                          <p:spTgt spid="134181"/>
                                        </p:tgtEl>
                                        <p:attrNameLst>
                                          <p:attrName>ppt_y</p:attrName>
                                        </p:attrNameLst>
                                      </p:cBhvr>
                                      <p:tavLst>
                                        <p:tav tm="0">
                                          <p:val>
                                            <p:strVal val="#ppt_y-#ppt_h/2"/>
                                          </p:val>
                                        </p:tav>
                                        <p:tav tm="100000">
                                          <p:val>
                                            <p:strVal val="#ppt_y"/>
                                          </p:val>
                                        </p:tav>
                                      </p:tavLst>
                                    </p:anim>
                                    <p:anim calcmode="lin" valueType="num">
                                      <p:cBhvr>
                                        <p:cTn id="57" dur="1000" fill="hold"/>
                                        <p:tgtEl>
                                          <p:spTgt spid="134181"/>
                                        </p:tgtEl>
                                        <p:attrNameLst>
                                          <p:attrName>ppt_w</p:attrName>
                                        </p:attrNameLst>
                                      </p:cBhvr>
                                      <p:tavLst>
                                        <p:tav tm="0">
                                          <p:val>
                                            <p:strVal val="#ppt_w"/>
                                          </p:val>
                                        </p:tav>
                                        <p:tav tm="100000">
                                          <p:val>
                                            <p:strVal val="#ppt_w"/>
                                          </p:val>
                                        </p:tav>
                                      </p:tavLst>
                                    </p:anim>
                                    <p:anim calcmode="lin" valueType="num">
                                      <p:cBhvr>
                                        <p:cTn id="58" dur="1000" fill="hold"/>
                                        <p:tgtEl>
                                          <p:spTgt spid="134181"/>
                                        </p:tgtEl>
                                        <p:attrNameLst>
                                          <p:attrName>ppt_h</p:attrName>
                                        </p:attrNameLst>
                                      </p:cBhvr>
                                      <p:tavLst>
                                        <p:tav tm="0">
                                          <p:val>
                                            <p:fltVal val="0"/>
                                          </p:val>
                                        </p:tav>
                                        <p:tav tm="100000">
                                          <p:val>
                                            <p:strVal val="#ppt_h"/>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16" presetClass="entr" presetSubtype="42" fill="hold" nodeType="clickEffect">
                                  <p:stCondLst>
                                    <p:cond delay="0"/>
                                  </p:stCondLst>
                                  <p:childTnLst>
                                    <p:set>
                                      <p:cBhvr>
                                        <p:cTn id="62" dur="1" fill="hold">
                                          <p:stCondLst>
                                            <p:cond delay="0"/>
                                          </p:stCondLst>
                                        </p:cTn>
                                        <p:tgtEl>
                                          <p:spTgt spid="134165"/>
                                        </p:tgtEl>
                                        <p:attrNameLst>
                                          <p:attrName>style.visibility</p:attrName>
                                        </p:attrNameLst>
                                      </p:cBhvr>
                                      <p:to>
                                        <p:strVal val="visible"/>
                                      </p:to>
                                    </p:set>
                                    <p:animEffect transition="in" filter="barn(outHorizontal)">
                                      <p:cBhvr>
                                        <p:cTn id="63" dur="1000"/>
                                        <p:tgtEl>
                                          <p:spTgt spid="134165"/>
                                        </p:tgtEl>
                                      </p:cBhvr>
                                    </p:animEffect>
                                  </p:childTnLst>
                                </p:cTn>
                              </p:par>
                              <p:par>
                                <p:cTn id="64" presetID="16" presetClass="entr" presetSubtype="42" fill="hold" nodeType="withEffect">
                                  <p:stCondLst>
                                    <p:cond delay="0"/>
                                  </p:stCondLst>
                                  <p:childTnLst>
                                    <p:set>
                                      <p:cBhvr>
                                        <p:cTn id="65" dur="1" fill="hold">
                                          <p:stCondLst>
                                            <p:cond delay="0"/>
                                          </p:stCondLst>
                                        </p:cTn>
                                        <p:tgtEl>
                                          <p:spTgt spid="134166"/>
                                        </p:tgtEl>
                                        <p:attrNameLst>
                                          <p:attrName>style.visibility</p:attrName>
                                        </p:attrNameLst>
                                      </p:cBhvr>
                                      <p:to>
                                        <p:strVal val="visible"/>
                                      </p:to>
                                    </p:set>
                                    <p:animEffect transition="in" filter="barn(outHorizontal)">
                                      <p:cBhvr>
                                        <p:cTn id="66" dur="1000"/>
                                        <p:tgtEl>
                                          <p:spTgt spid="134166"/>
                                        </p:tgtEl>
                                      </p:cBhvr>
                                    </p:animEffect>
                                  </p:childTnLst>
                                </p:cTn>
                              </p:par>
                              <p:par>
                                <p:cTn id="67" presetID="16" presetClass="entr" presetSubtype="37" fill="hold" nodeType="withEffect">
                                  <p:stCondLst>
                                    <p:cond delay="0"/>
                                  </p:stCondLst>
                                  <p:childTnLst>
                                    <p:set>
                                      <p:cBhvr>
                                        <p:cTn id="68" dur="1" fill="hold">
                                          <p:stCondLst>
                                            <p:cond delay="0"/>
                                          </p:stCondLst>
                                        </p:cTn>
                                        <p:tgtEl>
                                          <p:spTgt spid="134173"/>
                                        </p:tgtEl>
                                        <p:attrNameLst>
                                          <p:attrName>style.visibility</p:attrName>
                                        </p:attrNameLst>
                                      </p:cBhvr>
                                      <p:to>
                                        <p:strVal val="visible"/>
                                      </p:to>
                                    </p:set>
                                    <p:animEffect transition="in" filter="barn(outVertical)">
                                      <p:cBhvr>
                                        <p:cTn id="69" dur="2000"/>
                                        <p:tgtEl>
                                          <p:spTgt spid="134173"/>
                                        </p:tgtEl>
                                      </p:cBhvr>
                                    </p:animEffect>
                                  </p:childTnLst>
                                </p:cTn>
                              </p:par>
                              <p:par>
                                <p:cTn id="70" presetID="16" presetClass="entr" presetSubtype="37" fill="hold" nodeType="withEffect">
                                  <p:stCondLst>
                                    <p:cond delay="0"/>
                                  </p:stCondLst>
                                  <p:childTnLst>
                                    <p:set>
                                      <p:cBhvr>
                                        <p:cTn id="71" dur="1" fill="hold">
                                          <p:stCondLst>
                                            <p:cond delay="0"/>
                                          </p:stCondLst>
                                        </p:cTn>
                                        <p:tgtEl>
                                          <p:spTgt spid="134171"/>
                                        </p:tgtEl>
                                        <p:attrNameLst>
                                          <p:attrName>style.visibility</p:attrName>
                                        </p:attrNameLst>
                                      </p:cBhvr>
                                      <p:to>
                                        <p:strVal val="visible"/>
                                      </p:to>
                                    </p:set>
                                    <p:animEffect transition="in" filter="barn(outVertical)">
                                      <p:cBhvr>
                                        <p:cTn id="72" dur="2000"/>
                                        <p:tgtEl>
                                          <p:spTgt spid="134171"/>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0" presetClass="entr" presetSubtype="0" fill="hold" nodeType="clickEffect">
                                  <p:stCondLst>
                                    <p:cond delay="0"/>
                                  </p:stCondLst>
                                  <p:childTnLst>
                                    <p:set>
                                      <p:cBhvr>
                                        <p:cTn id="76" dur="1" fill="hold">
                                          <p:stCondLst>
                                            <p:cond delay="0"/>
                                          </p:stCondLst>
                                        </p:cTn>
                                        <p:tgtEl>
                                          <p:spTgt spid="134168"/>
                                        </p:tgtEl>
                                        <p:attrNameLst>
                                          <p:attrName>style.visibility</p:attrName>
                                        </p:attrNameLst>
                                      </p:cBhvr>
                                      <p:to>
                                        <p:strVal val="visible"/>
                                      </p:to>
                                    </p:set>
                                    <p:animEffect transition="in" filter="wedge">
                                      <p:cBhvr>
                                        <p:cTn id="77" dur="1000"/>
                                        <p:tgtEl>
                                          <p:spTgt spid="134168"/>
                                        </p:tgtEl>
                                      </p:cBhvr>
                                    </p:animEffect>
                                  </p:childTnLst>
                                </p:cTn>
                              </p:par>
                              <p:par>
                                <p:cTn id="78" presetID="2" presetClass="entr" presetSubtype="1" fill="hold" nodeType="withEffect">
                                  <p:stCondLst>
                                    <p:cond delay="0"/>
                                  </p:stCondLst>
                                  <p:iterate type="wd">
                                    <p:tmPct val="1000"/>
                                  </p:iterate>
                                  <p:childTnLst>
                                    <p:set>
                                      <p:cBhvr>
                                        <p:cTn id="79" dur="1" fill="hold">
                                          <p:stCondLst>
                                            <p:cond delay="0"/>
                                          </p:stCondLst>
                                        </p:cTn>
                                        <p:tgtEl>
                                          <p:spTgt spid="4"/>
                                        </p:tgtEl>
                                        <p:attrNameLst>
                                          <p:attrName>style.visibility</p:attrName>
                                        </p:attrNameLst>
                                      </p:cBhvr>
                                      <p:to>
                                        <p:strVal val="visible"/>
                                      </p:to>
                                    </p:set>
                                    <p:anim calcmode="lin" valueType="num">
                                      <p:cBhvr additive="base">
                                        <p:cTn id="80" dur="1000" fill="hold"/>
                                        <p:tgtEl>
                                          <p:spTgt spid="4"/>
                                        </p:tgtEl>
                                        <p:attrNameLst>
                                          <p:attrName>ppt_x</p:attrName>
                                        </p:attrNameLst>
                                      </p:cBhvr>
                                      <p:tavLst>
                                        <p:tav tm="0">
                                          <p:val>
                                            <p:strVal val="#ppt_x"/>
                                          </p:val>
                                        </p:tav>
                                        <p:tav tm="100000">
                                          <p:val>
                                            <p:strVal val="#ppt_x"/>
                                          </p:val>
                                        </p:tav>
                                      </p:tavLst>
                                    </p:anim>
                                    <p:anim calcmode="lin" valueType="num">
                                      <p:cBhvr additive="base">
                                        <p:cTn id="81" dur="10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4168"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4150</TotalTime>
  <Words>3317</Words>
  <Application>Microsoft Office PowerPoint</Application>
  <PresentationFormat>Panorámica</PresentationFormat>
  <Paragraphs>335</Paragraphs>
  <Slides>18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18</vt:i4>
      </vt:variant>
    </vt:vector>
  </HeadingPairs>
  <TitlesOfParts>
    <vt:vector size="24" baseType="lpstr">
      <vt:lpstr>Arial</vt:lpstr>
      <vt:lpstr>Calibri</vt:lpstr>
      <vt:lpstr>Calibri Light</vt:lpstr>
      <vt:lpstr>Ravie</vt:lpstr>
      <vt:lpstr>Tahoma</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Carlos Julio Ramirez</cp:lastModifiedBy>
  <cp:revision>478</cp:revision>
  <dcterms:created xsi:type="dcterms:W3CDTF">2009-04-27T17:14:05Z</dcterms:created>
  <dcterms:modified xsi:type="dcterms:W3CDTF">2023-10-19T17:41:34Z</dcterms:modified>
</cp:coreProperties>
</file>