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7" r:id="rId2"/>
    <p:sldId id="334" r:id="rId3"/>
    <p:sldId id="357" r:id="rId4"/>
    <p:sldId id="352" r:id="rId5"/>
    <p:sldId id="361" r:id="rId6"/>
    <p:sldId id="335" r:id="rId7"/>
    <p:sldId id="338" r:id="rId8"/>
    <p:sldId id="339" r:id="rId9"/>
    <p:sldId id="362" r:id="rId10"/>
    <p:sldId id="341" r:id="rId11"/>
    <p:sldId id="343" r:id="rId12"/>
    <p:sldId id="358" r:id="rId13"/>
    <p:sldId id="342" r:id="rId14"/>
    <p:sldId id="363" r:id="rId15"/>
    <p:sldId id="346" r:id="rId16"/>
    <p:sldId id="348" r:id="rId17"/>
    <p:sldId id="347" r:id="rId18"/>
    <p:sldId id="360" r:id="rId19"/>
    <p:sldId id="364" r:id="rId20"/>
    <p:sldId id="365" r:id="rId21"/>
    <p:sldId id="366" r:id="rId22"/>
    <p:sldId id="350"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CC3300"/>
    <a:srgbClr val="800000"/>
    <a:srgbClr val="D2DD9B"/>
    <a:srgbClr val="FFFF00"/>
    <a:srgbClr val="66FF33"/>
    <a:srgbClr val="3333FF"/>
    <a:srgbClr val="00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810" autoAdjust="0"/>
  </p:normalViewPr>
  <p:slideViewPr>
    <p:cSldViewPr>
      <p:cViewPr varScale="1">
        <p:scale>
          <a:sx n="69" d="100"/>
          <a:sy n="69" d="100"/>
        </p:scale>
        <p:origin x="756" y="60"/>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D6D442A0-135A-4332-92F1-8067E00493F7}" type="slidenum">
              <a:rPr lang="en-US" altLang="en-US" smtClean="0"/>
              <a:pPr/>
              <a:t>‹Nº›</a:t>
            </a:fld>
            <a:endParaRPr lang="en-US" altLang="en-US"/>
          </a:p>
        </p:txBody>
      </p:sp>
    </p:spTree>
    <p:extLst>
      <p:ext uri="{BB962C8B-B14F-4D97-AF65-F5344CB8AC3E}">
        <p14:creationId xmlns:p14="http://schemas.microsoft.com/office/powerpoint/2010/main" val="2978845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727B5433-8803-4F7D-BD48-780609334A83}" type="slidenum">
              <a:rPr lang="en-US" altLang="en-US" smtClean="0"/>
              <a:pPr/>
              <a:t>‹Nº›</a:t>
            </a:fld>
            <a:endParaRPr lang="en-US" altLang="en-US"/>
          </a:p>
        </p:txBody>
      </p:sp>
    </p:spTree>
    <p:extLst>
      <p:ext uri="{BB962C8B-B14F-4D97-AF65-F5344CB8AC3E}">
        <p14:creationId xmlns:p14="http://schemas.microsoft.com/office/powerpoint/2010/main" val="2743283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FDA4C0C4-1A43-4B2E-82A1-B4D95C93B998}" type="slidenum">
              <a:rPr lang="en-US" altLang="en-US" smtClean="0"/>
              <a:pPr/>
              <a:t>‹Nº›</a:t>
            </a:fld>
            <a:endParaRPr lang="en-US" altLang="en-US"/>
          </a:p>
        </p:txBody>
      </p:sp>
    </p:spTree>
    <p:extLst>
      <p:ext uri="{BB962C8B-B14F-4D97-AF65-F5344CB8AC3E}">
        <p14:creationId xmlns:p14="http://schemas.microsoft.com/office/powerpoint/2010/main" val="2783574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9AAE7585-E070-4D02-B1EE-2CF3A2809A64}" type="slidenum">
              <a:rPr lang="en-US" altLang="en-US" smtClean="0"/>
              <a:pPr/>
              <a:t>‹Nº›</a:t>
            </a:fld>
            <a:endParaRPr lang="en-US" altLang="en-US"/>
          </a:p>
        </p:txBody>
      </p:sp>
    </p:spTree>
    <p:extLst>
      <p:ext uri="{BB962C8B-B14F-4D97-AF65-F5344CB8AC3E}">
        <p14:creationId xmlns:p14="http://schemas.microsoft.com/office/powerpoint/2010/main" val="4257828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5E36C102-AD31-47D0-B966-2EF9088E9954}" type="slidenum">
              <a:rPr lang="en-US" altLang="en-US" smtClean="0"/>
              <a:pPr/>
              <a:t>‹Nº›</a:t>
            </a:fld>
            <a:endParaRPr lang="en-US" altLang="en-US"/>
          </a:p>
        </p:txBody>
      </p:sp>
    </p:spTree>
    <p:extLst>
      <p:ext uri="{BB962C8B-B14F-4D97-AF65-F5344CB8AC3E}">
        <p14:creationId xmlns:p14="http://schemas.microsoft.com/office/powerpoint/2010/main" val="1996312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C74830CA-2228-486C-8D56-F64EF44C2CEE}" type="slidenum">
              <a:rPr lang="en-US" altLang="en-US" smtClean="0"/>
              <a:pPr/>
              <a:t>‹Nº›</a:t>
            </a:fld>
            <a:endParaRPr lang="en-US" altLang="en-US"/>
          </a:p>
        </p:txBody>
      </p:sp>
    </p:spTree>
    <p:extLst>
      <p:ext uri="{BB962C8B-B14F-4D97-AF65-F5344CB8AC3E}">
        <p14:creationId xmlns:p14="http://schemas.microsoft.com/office/powerpoint/2010/main" val="2342509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5791DEDF-9C17-47C9-A4B2-9AF96F61CEED}" type="slidenum">
              <a:rPr lang="en-US" altLang="en-US" smtClean="0"/>
              <a:pPr/>
              <a:t>‹Nº›</a:t>
            </a:fld>
            <a:endParaRPr lang="en-US" altLang="en-US"/>
          </a:p>
        </p:txBody>
      </p:sp>
    </p:spTree>
    <p:extLst>
      <p:ext uri="{BB962C8B-B14F-4D97-AF65-F5344CB8AC3E}">
        <p14:creationId xmlns:p14="http://schemas.microsoft.com/office/powerpoint/2010/main" val="726715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8E3C8C72-7E51-451D-B3ED-563BAA2A2088}" type="slidenum">
              <a:rPr lang="en-US" altLang="en-US" smtClean="0"/>
              <a:pPr/>
              <a:t>‹Nº›</a:t>
            </a:fld>
            <a:endParaRPr lang="en-US" altLang="en-US"/>
          </a:p>
        </p:txBody>
      </p:sp>
    </p:spTree>
    <p:extLst>
      <p:ext uri="{BB962C8B-B14F-4D97-AF65-F5344CB8AC3E}">
        <p14:creationId xmlns:p14="http://schemas.microsoft.com/office/powerpoint/2010/main" val="560340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0E2CEAF4-40ED-44C6-95BA-AB3236BE297A}" type="slidenum">
              <a:rPr lang="en-US" altLang="en-US" smtClean="0"/>
              <a:pPr/>
              <a:t>‹Nº›</a:t>
            </a:fld>
            <a:endParaRPr lang="en-US" altLang="en-US"/>
          </a:p>
        </p:txBody>
      </p:sp>
    </p:spTree>
    <p:extLst>
      <p:ext uri="{BB962C8B-B14F-4D97-AF65-F5344CB8AC3E}">
        <p14:creationId xmlns:p14="http://schemas.microsoft.com/office/powerpoint/2010/main" val="3619091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0D105E53-5862-4B2E-BA08-C2D2C136B3ED}" type="slidenum">
              <a:rPr lang="en-US" altLang="en-US" smtClean="0"/>
              <a:pPr/>
              <a:t>‹Nº›</a:t>
            </a:fld>
            <a:endParaRPr lang="en-US" altLang="en-US"/>
          </a:p>
        </p:txBody>
      </p:sp>
    </p:spTree>
    <p:extLst>
      <p:ext uri="{BB962C8B-B14F-4D97-AF65-F5344CB8AC3E}">
        <p14:creationId xmlns:p14="http://schemas.microsoft.com/office/powerpoint/2010/main" val="3509620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AA6EAE0F-D143-4DD1-BCFA-47D9CE3433AF}" type="slidenum">
              <a:rPr lang="en-US" altLang="en-US" smtClean="0"/>
              <a:pPr/>
              <a:t>‹Nº›</a:t>
            </a:fld>
            <a:endParaRPr lang="en-US" altLang="en-US"/>
          </a:p>
        </p:txBody>
      </p:sp>
    </p:spTree>
    <p:extLst>
      <p:ext uri="{BB962C8B-B14F-4D97-AF65-F5344CB8AC3E}">
        <p14:creationId xmlns:p14="http://schemas.microsoft.com/office/powerpoint/2010/main" val="739573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9A3E6A-B577-43D9-B2F2-A26A5B5B58F8}" type="slidenum">
              <a:rPr lang="en-US" altLang="en-US" smtClean="0"/>
              <a:pPr/>
              <a:t>‹Nº›</a:t>
            </a:fld>
            <a:endParaRPr lang="en-US" altLang="en-US"/>
          </a:p>
        </p:txBody>
      </p:sp>
    </p:spTree>
    <p:extLst>
      <p:ext uri="{BB962C8B-B14F-4D97-AF65-F5344CB8AC3E}">
        <p14:creationId xmlns:p14="http://schemas.microsoft.com/office/powerpoint/2010/main" val="15615158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78145B76-B877-BBFE-FFD8-E78FCDBFA3B4}"/>
              </a:ext>
            </a:extLst>
          </p:cNvPr>
          <p:cNvSpPr>
            <a:spLocks noChangeArrowheads="1"/>
          </p:cNvSpPr>
          <p:nvPr/>
        </p:nvSpPr>
        <p:spPr bwMode="auto">
          <a:xfrm>
            <a:off x="0" y="1447800"/>
            <a:ext cx="754380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Lc 1:30-33 -</a:t>
            </a:r>
            <a:r>
              <a:rPr lang="en-U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Entonces el ángel le dijo: María, no temas, porque has hallado gracia delante de Dios. Y ahora, concebirás en tu vientre, y darás a luz un hijo, y llamarás su nombre Jesús.   Este será grande, y será llamado Hijo del Altísimo; y el Señor Dios le dará el trono de David su padre; y reinará sobre la casa de Jacob para siempre, y su reino no tendrá fin.</a:t>
            </a:r>
          </a:p>
        </p:txBody>
      </p:sp>
      <p:sp>
        <p:nvSpPr>
          <p:cNvPr id="108547" name="Text Box 3">
            <a:extLst>
              <a:ext uri="{FF2B5EF4-FFF2-40B4-BE49-F238E27FC236}">
                <a16:creationId xmlns:a16="http://schemas.microsoft.com/office/drawing/2014/main" id="{B1102634-553A-5B62-4C3F-420BADD2927D}"/>
              </a:ext>
            </a:extLst>
          </p:cNvPr>
          <p:cNvSpPr txBox="1">
            <a:spLocks noChangeArrowheads="1"/>
          </p:cNvSpPr>
          <p:nvPr/>
        </p:nvSpPr>
        <p:spPr bwMode="auto">
          <a:xfrm>
            <a:off x="7726680" y="1676400"/>
            <a:ext cx="3886200" cy="501676"/>
          </a:xfrm>
          <a:prstGeom prst="rect">
            <a:avLst/>
          </a:prstGeom>
          <a:solidFill>
            <a:srgbClr val="D2DD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5000"/>
              </a:lnSpc>
            </a:pPr>
            <a:r>
              <a:rPr lang="en-US" altLang="en-US" sz="2800" b="1" dirty="0">
                <a:latin typeface="Tahoma" panose="020B0604030504040204" pitchFamily="34" charset="0"/>
                <a:ea typeface="Tahoma" panose="020B0604030504040204" pitchFamily="34" charset="0"/>
                <a:cs typeface="Tahoma" panose="020B0604030504040204" pitchFamily="34" charset="0"/>
              </a:rPr>
              <a:t>Jesús, </a:t>
            </a:r>
            <a:r>
              <a:rPr lang="en-US" altLang="en-US" sz="2800" b="1" dirty="0" err="1">
                <a:latin typeface="Tahoma" panose="020B0604030504040204" pitchFamily="34" charset="0"/>
                <a:ea typeface="Tahoma" panose="020B0604030504040204" pitchFamily="34" charset="0"/>
                <a:cs typeface="Tahoma" panose="020B0604030504040204" pitchFamily="34" charset="0"/>
              </a:rPr>
              <a:t>hijo</a:t>
            </a:r>
            <a:r>
              <a:rPr lang="en-US" altLang="en-US" sz="2800" b="1" dirty="0">
                <a:latin typeface="Tahoma" panose="020B0604030504040204" pitchFamily="34" charset="0"/>
                <a:ea typeface="Tahoma" panose="020B0604030504040204" pitchFamily="34" charset="0"/>
                <a:cs typeface="Tahoma" panose="020B0604030504040204" pitchFamily="34" charset="0"/>
              </a:rPr>
              <a:t> de María</a:t>
            </a:r>
          </a:p>
        </p:txBody>
      </p:sp>
      <p:sp>
        <p:nvSpPr>
          <p:cNvPr id="108553" name="Text Box 9">
            <a:extLst>
              <a:ext uri="{FF2B5EF4-FFF2-40B4-BE49-F238E27FC236}">
                <a16:creationId xmlns:a16="http://schemas.microsoft.com/office/drawing/2014/main" id="{32BDFA17-9A22-E603-C699-0B30949D05A3}"/>
              </a:ext>
            </a:extLst>
          </p:cNvPr>
          <p:cNvSpPr txBox="1">
            <a:spLocks noChangeArrowheads="1"/>
          </p:cNvSpPr>
          <p:nvPr/>
        </p:nvSpPr>
        <p:spPr bwMode="auto">
          <a:xfrm>
            <a:off x="7751064" y="3124200"/>
            <a:ext cx="3886200" cy="1255728"/>
          </a:xfrm>
          <a:prstGeom prst="rect">
            <a:avLst/>
          </a:prstGeom>
          <a:solidFill>
            <a:srgbClr val="D2DD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n-US" altLang="en-US" sz="2800" b="1" dirty="0">
                <a:latin typeface="Tahoma" panose="020B0604030504040204" pitchFamily="34" charset="0"/>
                <a:ea typeface="Tahoma" panose="020B0604030504040204" pitchFamily="34" charset="0"/>
                <a:cs typeface="Tahoma" panose="020B0604030504040204" pitchFamily="34" charset="0"/>
              </a:rPr>
              <a:t>(</a:t>
            </a:r>
            <a:r>
              <a:rPr lang="en-US" altLang="en-US" sz="2800" b="1" dirty="0" err="1">
                <a:latin typeface="Tahoma" panose="020B0604030504040204" pitchFamily="34" charset="0"/>
                <a:ea typeface="Tahoma" panose="020B0604030504040204" pitchFamily="34" charset="0"/>
                <a:cs typeface="Tahoma" panose="020B0604030504040204" pitchFamily="34" charset="0"/>
              </a:rPr>
              <a:t>como</a:t>
            </a:r>
            <a:r>
              <a:rPr lang="en-US" altLang="en-US" sz="2800" b="1" dirty="0">
                <a:latin typeface="Tahoma" panose="020B0604030504040204" pitchFamily="34" charset="0"/>
                <a:ea typeface="Tahoma" panose="020B0604030504040204" pitchFamily="34" charset="0"/>
                <a:cs typeface="Tahoma" panose="020B0604030504040204" pitchFamily="34" charset="0"/>
              </a:rPr>
              <a:t> la </a:t>
            </a:r>
            <a:r>
              <a:rPr lang="en-US" altLang="en-US" sz="2800" b="1" dirty="0" err="1">
                <a:latin typeface="Tahoma" panose="020B0604030504040204" pitchFamily="34" charset="0"/>
                <a:ea typeface="Tahoma" panose="020B0604030504040204" pitchFamily="34" charset="0"/>
                <a:cs typeface="Tahoma" panose="020B0604030504040204" pitchFamily="34" charset="0"/>
              </a:rPr>
              <a:t>semilla</a:t>
            </a:r>
            <a:r>
              <a:rPr lang="en-US" altLang="en-US" sz="2800" b="1" dirty="0">
                <a:latin typeface="Tahoma" panose="020B0604030504040204" pitchFamily="34" charset="0"/>
                <a:ea typeface="Tahoma" panose="020B0604030504040204" pitchFamily="34" charset="0"/>
                <a:cs typeface="Tahoma" panose="020B0604030504040204" pitchFamily="34" charset="0"/>
              </a:rPr>
              <a:t>) se </a:t>
            </a:r>
            <a:r>
              <a:rPr lang="en-US" altLang="en-US" sz="2800" b="1" dirty="0" err="1">
                <a:latin typeface="Tahoma" panose="020B0604030504040204" pitchFamily="34" charset="0"/>
                <a:ea typeface="Tahoma" panose="020B0604030504040204" pitchFamily="34" charset="0"/>
                <a:cs typeface="Tahoma" panose="020B0604030504040204" pitchFamily="34" charset="0"/>
              </a:rPr>
              <a:t>sentará</a:t>
            </a:r>
            <a:r>
              <a:rPr lang="en-US" altLang="en-US" sz="2800" b="1" dirty="0">
                <a:latin typeface="Tahoma" panose="020B0604030504040204" pitchFamily="34" charset="0"/>
                <a:ea typeface="Tahoma" panose="020B0604030504040204" pitchFamily="34" charset="0"/>
                <a:cs typeface="Tahoma" panose="020B0604030504040204" pitchFamily="34" charset="0"/>
              </a:rPr>
              <a:t> </a:t>
            </a:r>
            <a:r>
              <a:rPr lang="en-US" altLang="en-US" sz="2800" b="1" dirty="0" err="1">
                <a:latin typeface="Tahoma" panose="020B0604030504040204" pitchFamily="34" charset="0"/>
                <a:ea typeface="Tahoma" panose="020B0604030504040204" pitchFamily="34" charset="0"/>
                <a:cs typeface="Tahoma" panose="020B0604030504040204" pitchFamily="34" charset="0"/>
              </a:rPr>
              <a:t>en</a:t>
            </a:r>
            <a:r>
              <a:rPr lang="en-US" altLang="en-US" sz="2800" b="1" dirty="0">
                <a:latin typeface="Tahoma" panose="020B0604030504040204" pitchFamily="34" charset="0"/>
                <a:ea typeface="Tahoma" panose="020B0604030504040204" pitchFamily="34" charset="0"/>
                <a:cs typeface="Tahoma" panose="020B0604030504040204" pitchFamily="34" charset="0"/>
              </a:rPr>
              <a:t> </a:t>
            </a:r>
            <a:r>
              <a:rPr lang="en-US" altLang="en-US" sz="2800" b="1" dirty="0" err="1">
                <a:latin typeface="Tahoma" panose="020B0604030504040204" pitchFamily="34" charset="0"/>
                <a:ea typeface="Tahoma" panose="020B0604030504040204" pitchFamily="34" charset="0"/>
                <a:cs typeface="Tahoma" panose="020B0604030504040204" pitchFamily="34" charset="0"/>
              </a:rPr>
              <a:t>el</a:t>
            </a:r>
            <a:r>
              <a:rPr lang="en-US" altLang="en-US" sz="2800" b="1" dirty="0">
                <a:latin typeface="Tahoma" panose="020B0604030504040204" pitchFamily="34" charset="0"/>
                <a:ea typeface="Tahoma" panose="020B0604030504040204" pitchFamily="34" charset="0"/>
                <a:cs typeface="Tahoma" panose="020B0604030504040204" pitchFamily="34" charset="0"/>
              </a:rPr>
              <a:t> </a:t>
            </a:r>
            <a:r>
              <a:rPr lang="en-US" altLang="en-US" sz="2800" b="1" dirty="0" err="1">
                <a:latin typeface="Tahoma" panose="020B0604030504040204" pitchFamily="34" charset="0"/>
                <a:ea typeface="Tahoma" panose="020B0604030504040204" pitchFamily="34" charset="0"/>
                <a:cs typeface="Tahoma" panose="020B0604030504040204" pitchFamily="34" charset="0"/>
              </a:rPr>
              <a:t>trono</a:t>
            </a:r>
            <a:r>
              <a:rPr lang="en-US" altLang="en-US" sz="2800" b="1" dirty="0">
                <a:latin typeface="Tahoma" panose="020B0604030504040204" pitchFamily="34" charset="0"/>
                <a:ea typeface="Tahoma" panose="020B0604030504040204" pitchFamily="34" charset="0"/>
                <a:cs typeface="Tahoma" panose="020B0604030504040204" pitchFamily="34" charset="0"/>
              </a:rPr>
              <a:t> de </a:t>
            </a:r>
            <a:r>
              <a:rPr lang="en-US" altLang="en-US" sz="2800" b="1" dirty="0" err="1">
                <a:latin typeface="Tahoma" panose="020B0604030504040204" pitchFamily="34" charset="0"/>
                <a:ea typeface="Tahoma" panose="020B0604030504040204" pitchFamily="34" charset="0"/>
                <a:cs typeface="Tahoma" panose="020B0604030504040204" pitchFamily="34" charset="0"/>
              </a:rPr>
              <a:t>su</a:t>
            </a:r>
            <a:r>
              <a:rPr lang="en-US" altLang="en-US" sz="2800" b="1" dirty="0">
                <a:latin typeface="Tahoma" panose="020B0604030504040204" pitchFamily="34" charset="0"/>
                <a:ea typeface="Tahoma" panose="020B0604030504040204" pitchFamily="34" charset="0"/>
                <a:cs typeface="Tahoma" panose="020B0604030504040204" pitchFamily="34" charset="0"/>
              </a:rPr>
              <a:t> padre, David…</a:t>
            </a:r>
          </a:p>
        </p:txBody>
      </p:sp>
      <p:sp>
        <p:nvSpPr>
          <p:cNvPr id="108555" name="Text Box 11">
            <a:extLst>
              <a:ext uri="{FF2B5EF4-FFF2-40B4-BE49-F238E27FC236}">
                <a16:creationId xmlns:a16="http://schemas.microsoft.com/office/drawing/2014/main" id="{6B0746E8-2FDB-59E5-57DF-D72654E260E4}"/>
              </a:ext>
            </a:extLst>
          </p:cNvPr>
          <p:cNvSpPr txBox="1">
            <a:spLocks noChangeArrowheads="1"/>
          </p:cNvSpPr>
          <p:nvPr/>
        </p:nvSpPr>
        <p:spPr bwMode="auto">
          <a:xfrm>
            <a:off x="7751064" y="4542269"/>
            <a:ext cx="3886200" cy="867930"/>
          </a:xfrm>
          <a:prstGeom prst="rect">
            <a:avLst/>
          </a:prstGeom>
          <a:solidFill>
            <a:srgbClr val="D2DD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n-US" altLang="en-US" sz="2800" b="1" dirty="0">
                <a:latin typeface="Tahoma" panose="020B0604030504040204" pitchFamily="34" charset="0"/>
                <a:ea typeface="Tahoma" panose="020B0604030504040204" pitchFamily="34" charset="0"/>
                <a:cs typeface="Tahoma" panose="020B0604030504040204" pitchFamily="34" charset="0"/>
              </a:rPr>
              <a:t>y </a:t>
            </a:r>
            <a:r>
              <a:rPr lang="en-US" altLang="en-US" sz="2800" b="1" dirty="0" err="1">
                <a:latin typeface="Tahoma" panose="020B0604030504040204" pitchFamily="34" charset="0"/>
                <a:ea typeface="Tahoma" panose="020B0604030504040204" pitchFamily="34" charset="0"/>
                <a:cs typeface="Tahoma" panose="020B0604030504040204" pitchFamily="34" charset="0"/>
              </a:rPr>
              <a:t>reinará</a:t>
            </a:r>
            <a:r>
              <a:rPr lang="en-US" altLang="en-US" sz="2800" b="1" dirty="0">
                <a:latin typeface="Tahoma" panose="020B0604030504040204" pitchFamily="34" charset="0"/>
                <a:ea typeface="Tahoma" panose="020B0604030504040204" pitchFamily="34" charset="0"/>
                <a:cs typeface="Tahoma" panose="020B0604030504040204" pitchFamily="34" charset="0"/>
              </a:rPr>
              <a:t> </a:t>
            </a:r>
            <a:r>
              <a:rPr lang="en-US" altLang="en-US" sz="2800" b="1" dirty="0" err="1">
                <a:latin typeface="Tahoma" panose="020B0604030504040204" pitchFamily="34" charset="0"/>
                <a:ea typeface="Tahoma" panose="020B0604030504040204" pitchFamily="34" charset="0"/>
                <a:cs typeface="Tahoma" panose="020B0604030504040204" pitchFamily="34" charset="0"/>
              </a:rPr>
              <a:t>sobre</a:t>
            </a:r>
            <a:r>
              <a:rPr lang="en-US" altLang="en-US" sz="2800" b="1" dirty="0">
                <a:latin typeface="Tahoma" panose="020B0604030504040204" pitchFamily="34" charset="0"/>
                <a:ea typeface="Tahoma" panose="020B0604030504040204" pitchFamily="34" charset="0"/>
                <a:cs typeface="Tahoma" panose="020B0604030504040204" pitchFamily="34" charset="0"/>
              </a:rPr>
              <a:t> un </a:t>
            </a:r>
            <a:r>
              <a:rPr lang="en-US" altLang="en-US" sz="2800" b="1" dirty="0" err="1">
                <a:latin typeface="Tahoma" panose="020B0604030504040204" pitchFamily="34" charset="0"/>
                <a:ea typeface="Tahoma" panose="020B0604030504040204" pitchFamily="34" charset="0"/>
                <a:cs typeface="Tahoma" panose="020B0604030504040204" pitchFamily="34" charset="0"/>
              </a:rPr>
              <a:t>reino</a:t>
            </a:r>
            <a:r>
              <a:rPr lang="en-US" altLang="en-US" sz="2800" b="1" dirty="0">
                <a:latin typeface="Tahoma" panose="020B0604030504040204" pitchFamily="34" charset="0"/>
                <a:ea typeface="Tahoma" panose="020B0604030504040204" pitchFamily="34" charset="0"/>
                <a:cs typeface="Tahoma" panose="020B0604030504040204" pitchFamily="34" charset="0"/>
              </a:rPr>
              <a:t> </a:t>
            </a:r>
            <a:r>
              <a:rPr lang="en-US" altLang="en-US" sz="2800" b="1" dirty="0" err="1">
                <a:latin typeface="Tahoma" panose="020B0604030504040204" pitchFamily="34" charset="0"/>
                <a:ea typeface="Tahoma" panose="020B0604030504040204" pitchFamily="34" charset="0"/>
                <a:cs typeface="Tahoma" panose="020B0604030504040204" pitchFamily="34" charset="0"/>
              </a:rPr>
              <a:t>eterno</a:t>
            </a:r>
            <a:endParaRPr lang="en-US" altLang="en-US" sz="2800" b="1" dirty="0">
              <a:latin typeface="Tahoma" panose="020B0604030504040204" pitchFamily="34" charset="0"/>
              <a:ea typeface="Tahoma" panose="020B0604030504040204" pitchFamily="34" charset="0"/>
              <a:cs typeface="Tahoma" panose="020B0604030504040204" pitchFamily="34" charset="0"/>
            </a:endParaRPr>
          </a:p>
        </p:txBody>
      </p:sp>
      <p:sp>
        <p:nvSpPr>
          <p:cNvPr id="108560" name="Rectangle 16">
            <a:extLst>
              <a:ext uri="{FF2B5EF4-FFF2-40B4-BE49-F238E27FC236}">
                <a16:creationId xmlns:a16="http://schemas.microsoft.com/office/drawing/2014/main" id="{50182192-6F1A-3785-E439-D3B8BB20F720}"/>
              </a:ext>
            </a:extLst>
          </p:cNvPr>
          <p:cNvSpPr>
            <a:spLocks noChangeArrowheads="1"/>
          </p:cNvSpPr>
          <p:nvPr/>
        </p:nvSpPr>
        <p:spPr bwMode="auto">
          <a:xfrm>
            <a:off x="0" y="1447800"/>
            <a:ext cx="754380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Lc 1:30-33 -</a:t>
            </a:r>
            <a:r>
              <a:rPr lang="en-U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Entonces el ángel le dijo: María, no temas, porque has hallado gracia delante de Dios. Y ahora, concebirás en tu vientre, y darás a luz un hijo, y llamarás su </a:t>
            </a:r>
            <a:r>
              <a:rPr lang="es-E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nombre Jesús.</a:t>
            </a: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   Este será grande, y será </a:t>
            </a:r>
            <a:r>
              <a:rPr lang="es-E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llamado Hijo del Altísimo</a:t>
            </a: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 y el Señor </a:t>
            </a:r>
            <a:r>
              <a:rPr lang="es-E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Dios le dará el trono de David su padre</a:t>
            </a: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 y </a:t>
            </a:r>
            <a:r>
              <a:rPr lang="es-E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reinará sobre la casa de Jacob para siempre, y su reino no tendrá fin.</a:t>
            </a:r>
            <a:endPar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108561" name="Text Box 17">
            <a:extLst>
              <a:ext uri="{FF2B5EF4-FFF2-40B4-BE49-F238E27FC236}">
                <a16:creationId xmlns:a16="http://schemas.microsoft.com/office/drawing/2014/main" id="{F9EB690F-3647-9792-807E-BCE326C1316B}"/>
              </a:ext>
            </a:extLst>
          </p:cNvPr>
          <p:cNvSpPr txBox="1">
            <a:spLocks noChangeArrowheads="1"/>
          </p:cNvSpPr>
          <p:nvPr/>
        </p:nvSpPr>
        <p:spPr bwMode="auto">
          <a:xfrm>
            <a:off x="7751064" y="2459831"/>
            <a:ext cx="3886200" cy="501676"/>
          </a:xfrm>
          <a:prstGeom prst="rect">
            <a:avLst/>
          </a:prstGeom>
          <a:solidFill>
            <a:srgbClr val="D2DD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5000"/>
              </a:lnSpc>
            </a:pPr>
            <a:r>
              <a:rPr lang="en-US" altLang="en-US" sz="2800" b="1" dirty="0" err="1">
                <a:latin typeface="Tahoma" panose="020B0604030504040204" pitchFamily="34" charset="0"/>
                <a:ea typeface="Tahoma" panose="020B0604030504040204" pitchFamily="34" charset="0"/>
                <a:cs typeface="Tahoma" panose="020B0604030504040204" pitchFamily="34" charset="0"/>
              </a:rPr>
              <a:t>Hijo</a:t>
            </a:r>
            <a:r>
              <a:rPr lang="en-US" altLang="en-US" sz="2800" b="1" dirty="0">
                <a:latin typeface="Tahoma" panose="020B0604030504040204" pitchFamily="34" charset="0"/>
                <a:ea typeface="Tahoma" panose="020B0604030504040204" pitchFamily="34" charset="0"/>
                <a:cs typeface="Tahoma" panose="020B0604030504040204" pitchFamily="34" charset="0"/>
              </a:rPr>
              <a:t> del </a:t>
            </a:r>
            <a:r>
              <a:rPr lang="en-US" altLang="en-US" sz="2800" b="1" dirty="0" err="1">
                <a:latin typeface="Tahoma" panose="020B0604030504040204" pitchFamily="34" charset="0"/>
                <a:ea typeface="Tahoma" panose="020B0604030504040204" pitchFamily="34" charset="0"/>
                <a:cs typeface="Tahoma" panose="020B0604030504040204" pitchFamily="34" charset="0"/>
              </a:rPr>
              <a:t>Altísimo</a:t>
            </a:r>
            <a:r>
              <a:rPr lang="en-US" altLang="en-US" sz="2800" b="1" dirty="0">
                <a:latin typeface="Tahoma" panose="020B0604030504040204" pitchFamily="34" charset="0"/>
                <a:ea typeface="Tahoma" panose="020B0604030504040204" pitchFamily="34" charset="0"/>
                <a:cs typeface="Tahoma" panose="020B0604030504040204"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nodeType="withEffect">
                                  <p:stCondLst>
                                    <p:cond delay="0"/>
                                  </p:stCondLst>
                                  <p:iterate type="wd">
                                    <p:tmPct val="1000"/>
                                  </p:iterate>
                                  <p:childTnLst>
                                    <p:set>
                                      <p:cBhvr>
                                        <p:cTn id="6" dur="1" fill="hold">
                                          <p:stCondLst>
                                            <p:cond delay="0"/>
                                          </p:stCondLst>
                                        </p:cTn>
                                        <p:tgtEl>
                                          <p:spTgt spid="108546"/>
                                        </p:tgtEl>
                                        <p:attrNameLst>
                                          <p:attrName>style.visibility</p:attrName>
                                        </p:attrNameLst>
                                      </p:cBhvr>
                                      <p:to>
                                        <p:strVal val="visible"/>
                                      </p:to>
                                    </p:set>
                                    <p:anim calcmode="lin" valueType="num">
                                      <p:cBhvr>
                                        <p:cTn id="7" dur="1000" fill="hold"/>
                                        <p:tgtEl>
                                          <p:spTgt spid="108546"/>
                                        </p:tgtEl>
                                        <p:attrNameLst>
                                          <p:attrName>ppt_w</p:attrName>
                                        </p:attrNameLst>
                                      </p:cBhvr>
                                      <p:tavLst>
                                        <p:tav tm="0">
                                          <p:val>
                                            <p:fltVal val="0"/>
                                          </p:val>
                                        </p:tav>
                                        <p:tav tm="100000">
                                          <p:val>
                                            <p:strVal val="#ppt_w"/>
                                          </p:val>
                                        </p:tav>
                                      </p:tavLst>
                                    </p:anim>
                                    <p:anim calcmode="lin" valueType="num">
                                      <p:cBhvr>
                                        <p:cTn id="8" dur="1000" fill="hold"/>
                                        <p:tgtEl>
                                          <p:spTgt spid="108546"/>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 presetClass="entr" presetSubtype="10" fill="hold" nodeType="clickEffect">
                                  <p:stCondLst>
                                    <p:cond delay="0"/>
                                  </p:stCondLst>
                                  <p:childTnLst>
                                    <p:set>
                                      <p:cBhvr>
                                        <p:cTn id="12" dur="1" fill="hold">
                                          <p:stCondLst>
                                            <p:cond delay="0"/>
                                          </p:stCondLst>
                                        </p:cTn>
                                        <p:tgtEl>
                                          <p:spTgt spid="108560"/>
                                        </p:tgtEl>
                                        <p:attrNameLst>
                                          <p:attrName>style.visibility</p:attrName>
                                        </p:attrNameLst>
                                      </p:cBhvr>
                                      <p:to>
                                        <p:strVal val="visible"/>
                                      </p:to>
                                    </p:set>
                                    <p:animEffect transition="in" filter="checkerboard(across)">
                                      <p:cBhvr>
                                        <p:cTn id="13" dur="1000"/>
                                        <p:tgtEl>
                                          <p:spTgt spid="108560"/>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8" presetClass="entr" presetSubtype="6" fill="hold" nodeType="clickEffect">
                                  <p:stCondLst>
                                    <p:cond delay="0"/>
                                  </p:stCondLst>
                                  <p:childTnLst>
                                    <p:set>
                                      <p:cBhvr>
                                        <p:cTn id="17" dur="1" fill="hold">
                                          <p:stCondLst>
                                            <p:cond delay="0"/>
                                          </p:stCondLst>
                                        </p:cTn>
                                        <p:tgtEl>
                                          <p:spTgt spid="108547"/>
                                        </p:tgtEl>
                                        <p:attrNameLst>
                                          <p:attrName>style.visibility</p:attrName>
                                        </p:attrNameLst>
                                      </p:cBhvr>
                                      <p:to>
                                        <p:strVal val="visible"/>
                                      </p:to>
                                    </p:set>
                                    <p:animEffect transition="in" filter="strips(downRight)">
                                      <p:cBhvr>
                                        <p:cTn id="18" dur="1000"/>
                                        <p:tgtEl>
                                          <p:spTgt spid="108547"/>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8" presetClass="entr" presetSubtype="6" fill="hold" nodeType="clickEffect">
                                  <p:stCondLst>
                                    <p:cond delay="0"/>
                                  </p:stCondLst>
                                  <p:childTnLst>
                                    <p:set>
                                      <p:cBhvr>
                                        <p:cTn id="22" dur="1" fill="hold">
                                          <p:stCondLst>
                                            <p:cond delay="0"/>
                                          </p:stCondLst>
                                        </p:cTn>
                                        <p:tgtEl>
                                          <p:spTgt spid="108561"/>
                                        </p:tgtEl>
                                        <p:attrNameLst>
                                          <p:attrName>style.visibility</p:attrName>
                                        </p:attrNameLst>
                                      </p:cBhvr>
                                      <p:to>
                                        <p:strVal val="visible"/>
                                      </p:to>
                                    </p:set>
                                    <p:animEffect transition="in" filter="strips(downRight)">
                                      <p:cBhvr>
                                        <p:cTn id="23" dur="1000"/>
                                        <p:tgtEl>
                                          <p:spTgt spid="108561"/>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6" presetClass="entr" presetSubtype="32" fill="hold" nodeType="clickEffect">
                                  <p:stCondLst>
                                    <p:cond delay="0"/>
                                  </p:stCondLst>
                                  <p:childTnLst>
                                    <p:set>
                                      <p:cBhvr>
                                        <p:cTn id="27" dur="1" fill="hold">
                                          <p:stCondLst>
                                            <p:cond delay="0"/>
                                          </p:stCondLst>
                                        </p:cTn>
                                        <p:tgtEl>
                                          <p:spTgt spid="108553"/>
                                        </p:tgtEl>
                                        <p:attrNameLst>
                                          <p:attrName>style.visibility</p:attrName>
                                        </p:attrNameLst>
                                      </p:cBhvr>
                                      <p:to>
                                        <p:strVal val="visible"/>
                                      </p:to>
                                    </p:set>
                                    <p:animEffect transition="in" filter="circle(out)">
                                      <p:cBhvr>
                                        <p:cTn id="28" dur="1000"/>
                                        <p:tgtEl>
                                          <p:spTgt spid="108553"/>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8" presetClass="entr" presetSubtype="6" fill="hold" nodeType="clickEffect">
                                  <p:stCondLst>
                                    <p:cond delay="0"/>
                                  </p:stCondLst>
                                  <p:childTnLst>
                                    <p:set>
                                      <p:cBhvr>
                                        <p:cTn id="32" dur="1" fill="hold">
                                          <p:stCondLst>
                                            <p:cond delay="0"/>
                                          </p:stCondLst>
                                        </p:cTn>
                                        <p:tgtEl>
                                          <p:spTgt spid="108555"/>
                                        </p:tgtEl>
                                        <p:attrNameLst>
                                          <p:attrName>style.visibility</p:attrName>
                                        </p:attrNameLst>
                                      </p:cBhvr>
                                      <p:to>
                                        <p:strVal val="visible"/>
                                      </p:to>
                                    </p:set>
                                    <p:animEffect transition="in" filter="strips(downRight)">
                                      <p:cBhvr>
                                        <p:cTn id="33" dur="1000"/>
                                        <p:tgtEl>
                                          <p:spTgt spid="1085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6" grpId="0"/>
      <p:bldP spid="108547" grpId="0" animBg="1"/>
      <p:bldP spid="108553" grpId="0" animBg="1"/>
      <p:bldP spid="108555" grpId="0" animBg="1"/>
      <p:bldP spid="108560" grpId="0"/>
      <p:bldP spid="10856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id="{02E19A88-CBB5-B428-2359-D4C0A01C5E09}"/>
              </a:ext>
            </a:extLst>
          </p:cNvPr>
          <p:cNvSpPr>
            <a:spLocks noChangeArrowheads="1"/>
          </p:cNvSpPr>
          <p:nvPr/>
        </p:nvSpPr>
        <p:spPr bwMode="auto">
          <a:xfrm>
            <a:off x="990600" y="914400"/>
            <a:ext cx="6553200" cy="5693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600" b="1">
                <a:solidFill>
                  <a:srgbClr val="FFFF00"/>
                </a:solidFill>
                <a:latin typeface="Tahoma" panose="020B0604030504040204" pitchFamily="34" charset="0"/>
                <a:ea typeface="Tahoma" panose="020B0604030504040204" pitchFamily="34" charset="0"/>
                <a:cs typeface="Tahoma" panose="020B0604030504040204" pitchFamily="34" charset="0"/>
              </a:rPr>
              <a:t>Hech 2:24-28 -</a:t>
            </a:r>
            <a:r>
              <a:rPr lang="en-US" altLang="en-US" sz="2600" b="1">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600" b="1">
                <a:solidFill>
                  <a:srgbClr val="FFFF00"/>
                </a:solidFill>
                <a:latin typeface="Tahoma" panose="020B0604030504040204" pitchFamily="34" charset="0"/>
                <a:ea typeface="Tahoma" panose="020B0604030504040204" pitchFamily="34" charset="0"/>
                <a:cs typeface="Tahoma" panose="020B0604030504040204" pitchFamily="34" charset="0"/>
              </a:rPr>
              <a:t>al cual Dios levantó, sueltos los dolores de la muerte</a:t>
            </a:r>
            <a:r>
              <a:rPr lang="es-ES" altLang="en-US" sz="2600" b="1">
                <a:solidFill>
                  <a:schemeClr val="bg1"/>
                </a:solidFill>
                <a:latin typeface="Tahoma" panose="020B0604030504040204" pitchFamily="34" charset="0"/>
                <a:ea typeface="Tahoma" panose="020B0604030504040204" pitchFamily="34" charset="0"/>
                <a:cs typeface="Tahoma" panose="020B0604030504040204" pitchFamily="34" charset="0"/>
              </a:rPr>
              <a:t>, por cuanto era imposible que fuese retenido por ella.  Porque </a:t>
            </a:r>
            <a:r>
              <a:rPr lang="es-ES" altLang="en-US" sz="2600" b="1">
                <a:solidFill>
                  <a:srgbClr val="FFFF00"/>
                </a:solidFill>
                <a:latin typeface="Tahoma" panose="020B0604030504040204" pitchFamily="34" charset="0"/>
                <a:ea typeface="Tahoma" panose="020B0604030504040204" pitchFamily="34" charset="0"/>
                <a:cs typeface="Tahoma" panose="020B0604030504040204" pitchFamily="34" charset="0"/>
              </a:rPr>
              <a:t>David dice de él</a:t>
            </a:r>
            <a:r>
              <a:rPr lang="es-ES" altLang="en-US" sz="2600" b="1">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600" b="1" i="1">
                <a:solidFill>
                  <a:schemeClr val="bg1"/>
                </a:solidFill>
                <a:latin typeface="Tahoma" panose="020B0604030504040204" pitchFamily="34" charset="0"/>
                <a:ea typeface="Tahoma" panose="020B0604030504040204" pitchFamily="34" charset="0"/>
                <a:cs typeface="Tahoma" panose="020B0604030504040204" pitchFamily="34" charset="0"/>
              </a:rPr>
              <a:t>Veía al Señor siempre delante de mí; porque está a mi diestra, no seré conmovido.  Por lo cual mi corazón se alegró, y se gozó mi lengua, y aun mi carne descansará en esperanza</a:t>
            </a:r>
            <a:r>
              <a:rPr lang="es-ES" altLang="en-US" sz="2600" b="1">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600" b="1" i="1">
                <a:solidFill>
                  <a:schemeClr val="bg1"/>
                </a:solidFill>
                <a:latin typeface="Tahoma" panose="020B0604030504040204" pitchFamily="34" charset="0"/>
                <a:ea typeface="Tahoma" panose="020B0604030504040204" pitchFamily="34" charset="0"/>
                <a:cs typeface="Tahoma" panose="020B0604030504040204" pitchFamily="34" charset="0"/>
              </a:rPr>
              <a:t>porque </a:t>
            </a:r>
            <a:r>
              <a:rPr lang="es-ES" altLang="en-US" sz="2600" b="1" i="1">
                <a:solidFill>
                  <a:srgbClr val="FFFF00"/>
                </a:solidFill>
                <a:latin typeface="Tahoma" panose="020B0604030504040204" pitchFamily="34" charset="0"/>
                <a:ea typeface="Tahoma" panose="020B0604030504040204" pitchFamily="34" charset="0"/>
                <a:cs typeface="Tahoma" panose="020B0604030504040204" pitchFamily="34" charset="0"/>
              </a:rPr>
              <a:t>no dejarás mi alma en el Hades, ni permitirás que tu Santo vea corrupción</a:t>
            </a:r>
            <a:r>
              <a:rPr lang="es-ES" altLang="en-US" sz="2600" b="1" i="1">
                <a:solidFill>
                  <a:schemeClr val="bg1"/>
                </a:solidFill>
                <a:latin typeface="Tahoma" panose="020B0604030504040204" pitchFamily="34" charset="0"/>
                <a:ea typeface="Tahoma" panose="020B0604030504040204" pitchFamily="34" charset="0"/>
                <a:cs typeface="Tahoma" panose="020B0604030504040204" pitchFamily="34" charset="0"/>
              </a:rPr>
              <a:t>.  Me hiciste conocer los caminos de la vida; me llenarás de gozo con tu presencia.</a:t>
            </a:r>
          </a:p>
        </p:txBody>
      </p:sp>
      <p:sp>
        <p:nvSpPr>
          <p:cNvPr id="110595" name="Text Box 3">
            <a:extLst>
              <a:ext uri="{FF2B5EF4-FFF2-40B4-BE49-F238E27FC236}">
                <a16:creationId xmlns:a16="http://schemas.microsoft.com/office/drawing/2014/main" id="{07085047-D8CE-DC75-DE13-1C0AB0C2605B}"/>
              </a:ext>
            </a:extLst>
          </p:cNvPr>
          <p:cNvSpPr txBox="1">
            <a:spLocks noChangeArrowheads="1"/>
          </p:cNvSpPr>
          <p:nvPr/>
        </p:nvSpPr>
        <p:spPr bwMode="auto">
          <a:xfrm>
            <a:off x="7924800" y="1676401"/>
            <a:ext cx="2209800" cy="1692771"/>
          </a:xfrm>
          <a:prstGeom prst="rect">
            <a:avLst/>
          </a:prstGeom>
          <a:solidFill>
            <a:srgbClr val="D2DD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600" b="1">
                <a:latin typeface="Tahoma" panose="020B0604030504040204" pitchFamily="34" charset="0"/>
                <a:ea typeface="Tahoma" panose="020B0604030504040204" pitchFamily="34" charset="0"/>
                <a:cs typeface="Tahoma" panose="020B0604030504040204" pitchFamily="34" charset="0"/>
              </a:rPr>
              <a:t>Lo que David escribió en Sal. 16:8-11</a:t>
            </a:r>
          </a:p>
        </p:txBody>
      </p:sp>
      <p:sp>
        <p:nvSpPr>
          <p:cNvPr id="110597" name="Text Box 5">
            <a:extLst>
              <a:ext uri="{FF2B5EF4-FFF2-40B4-BE49-F238E27FC236}">
                <a16:creationId xmlns:a16="http://schemas.microsoft.com/office/drawing/2014/main" id="{11049AEF-4971-7532-1B81-10CBB2AB2D08}"/>
              </a:ext>
            </a:extLst>
          </p:cNvPr>
          <p:cNvSpPr txBox="1">
            <a:spLocks noChangeArrowheads="1"/>
          </p:cNvSpPr>
          <p:nvPr/>
        </p:nvSpPr>
        <p:spPr bwMode="auto">
          <a:xfrm>
            <a:off x="7949184" y="3657600"/>
            <a:ext cx="2209800" cy="2092881"/>
          </a:xfrm>
          <a:prstGeom prst="rect">
            <a:avLst/>
          </a:prstGeom>
          <a:solidFill>
            <a:srgbClr val="D2DD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600" b="1">
                <a:latin typeface="Tahoma" panose="020B0604030504040204" pitchFamily="34" charset="0"/>
                <a:ea typeface="Tahoma" panose="020B0604030504040204" pitchFamily="34" charset="0"/>
                <a:cs typeface="Tahoma" panose="020B0604030504040204" pitchFamily="34" charset="0"/>
              </a:rPr>
              <a:t>¿Es David quien será lavantado de la muerte?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nodeType="withEffect">
                                  <p:stCondLst>
                                    <p:cond delay="0"/>
                                  </p:stCondLst>
                                  <p:iterate type="wd">
                                    <p:tmPct val="1000"/>
                                  </p:iterate>
                                  <p:childTnLst>
                                    <p:set>
                                      <p:cBhvr>
                                        <p:cTn id="6" dur="1" fill="hold">
                                          <p:stCondLst>
                                            <p:cond delay="0"/>
                                          </p:stCondLst>
                                        </p:cTn>
                                        <p:tgtEl>
                                          <p:spTgt spid="110594"/>
                                        </p:tgtEl>
                                        <p:attrNameLst>
                                          <p:attrName>style.visibility</p:attrName>
                                        </p:attrNameLst>
                                      </p:cBhvr>
                                      <p:to>
                                        <p:strVal val="visible"/>
                                      </p:to>
                                    </p:set>
                                    <p:anim calcmode="lin" valueType="num">
                                      <p:cBhvr>
                                        <p:cTn id="7" dur="1000" fill="hold"/>
                                        <p:tgtEl>
                                          <p:spTgt spid="110594"/>
                                        </p:tgtEl>
                                        <p:attrNameLst>
                                          <p:attrName>ppt_w</p:attrName>
                                        </p:attrNameLst>
                                      </p:cBhvr>
                                      <p:tavLst>
                                        <p:tav tm="0">
                                          <p:val>
                                            <p:fltVal val="0"/>
                                          </p:val>
                                        </p:tav>
                                        <p:tav tm="100000">
                                          <p:val>
                                            <p:strVal val="#ppt_w"/>
                                          </p:val>
                                        </p:tav>
                                      </p:tavLst>
                                    </p:anim>
                                    <p:anim calcmode="lin" valueType="num">
                                      <p:cBhvr>
                                        <p:cTn id="8" dur="1000" fill="hold"/>
                                        <p:tgtEl>
                                          <p:spTgt spid="110594"/>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8" presetClass="entr" presetSubtype="6" fill="hold" nodeType="clickEffect">
                                  <p:stCondLst>
                                    <p:cond delay="0"/>
                                  </p:stCondLst>
                                  <p:childTnLst>
                                    <p:set>
                                      <p:cBhvr>
                                        <p:cTn id="12" dur="1" fill="hold">
                                          <p:stCondLst>
                                            <p:cond delay="0"/>
                                          </p:stCondLst>
                                        </p:cTn>
                                        <p:tgtEl>
                                          <p:spTgt spid="110595"/>
                                        </p:tgtEl>
                                        <p:attrNameLst>
                                          <p:attrName>style.visibility</p:attrName>
                                        </p:attrNameLst>
                                      </p:cBhvr>
                                      <p:to>
                                        <p:strVal val="visible"/>
                                      </p:to>
                                    </p:set>
                                    <p:animEffect transition="in" filter="strips(downRight)">
                                      <p:cBhvr>
                                        <p:cTn id="13" dur="1000"/>
                                        <p:tgtEl>
                                          <p:spTgt spid="110595"/>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6" presetClass="entr" presetSubtype="32" fill="hold" nodeType="clickEffect">
                                  <p:stCondLst>
                                    <p:cond delay="0"/>
                                  </p:stCondLst>
                                  <p:childTnLst>
                                    <p:set>
                                      <p:cBhvr>
                                        <p:cTn id="17" dur="1" fill="hold">
                                          <p:stCondLst>
                                            <p:cond delay="0"/>
                                          </p:stCondLst>
                                        </p:cTn>
                                        <p:tgtEl>
                                          <p:spTgt spid="110597"/>
                                        </p:tgtEl>
                                        <p:attrNameLst>
                                          <p:attrName>style.visibility</p:attrName>
                                        </p:attrNameLst>
                                      </p:cBhvr>
                                      <p:to>
                                        <p:strVal val="visible"/>
                                      </p:to>
                                    </p:set>
                                    <p:animEffect transition="in" filter="circle(out)">
                                      <p:cBhvr>
                                        <p:cTn id="18" dur="1000"/>
                                        <p:tgtEl>
                                          <p:spTgt spid="1105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4" grpId="0"/>
      <p:bldP spid="110595" grpId="0" animBg="1"/>
      <p:bldP spid="11059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3124" name="Rectangle 4">
            <a:extLst>
              <a:ext uri="{FF2B5EF4-FFF2-40B4-BE49-F238E27FC236}">
                <a16:creationId xmlns:a16="http://schemas.microsoft.com/office/drawing/2014/main" id="{AA4126C9-3498-4075-62A2-AB669D3294D9}"/>
              </a:ext>
            </a:extLst>
          </p:cNvPr>
          <p:cNvSpPr>
            <a:spLocks noChangeArrowheads="1"/>
          </p:cNvSpPr>
          <p:nvPr/>
        </p:nvSpPr>
        <p:spPr bwMode="auto">
          <a:xfrm>
            <a:off x="0" y="381001"/>
            <a:ext cx="8991600" cy="5847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2:29-36 -</a:t>
            </a:r>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Varones hermanos, se os puede decir libremente del patriarca David, que murió y fue sepultado, y su sepulcro está con nosotros hasta el día de hoy.  Pero siendo profeta, y sabiendo que con juramento Dios le había jurado que de su descendencia, en cuanto a la carne, levantaría al Cristo para que se sentase en su trono, viéndolo antes, habló de la resurrección de Cristo, que su alma no fue dejada en el Hades, ni su carne vio corrupción.  A este Jesús resucitó Dios, de lo cual todos nosotros somos testigos. Así que, exaltado por la diestra de Dios, y habiendo recibido del Padre la promesa del Espíritu Santo, ha derramado esto que vosotros veis y oís.  Porque David no subió a los cielos; pero él mismo dice:  Dijo el Señor a mi Señor:</a:t>
            </a:r>
          </a:p>
          <a:p>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Siéntate a mi diestra, hasta que ponga a tus enemigos por estrado de tus pies.  Sepa, pues, ciertísimamente toda la casa de Israel, que a este Jesús a quien vosotros crucificasteis, Dios le ha hecho Señor y Cristo.</a:t>
            </a:r>
          </a:p>
        </p:txBody>
      </p:sp>
      <p:sp>
        <p:nvSpPr>
          <p:cNvPr id="133126" name="Rectangle 6">
            <a:extLst>
              <a:ext uri="{FF2B5EF4-FFF2-40B4-BE49-F238E27FC236}">
                <a16:creationId xmlns:a16="http://schemas.microsoft.com/office/drawing/2014/main" id="{DFCDCE2A-927A-4F6C-6471-E3BAB82D2E4B}"/>
              </a:ext>
            </a:extLst>
          </p:cNvPr>
          <p:cNvSpPr>
            <a:spLocks noChangeArrowheads="1"/>
          </p:cNvSpPr>
          <p:nvPr/>
        </p:nvSpPr>
        <p:spPr bwMode="auto">
          <a:xfrm>
            <a:off x="0" y="381001"/>
            <a:ext cx="8991600" cy="5847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2:29-36 -</a:t>
            </a:r>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Varones hermanos, se os puede decir libremente del patriarca </a:t>
            </a:r>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David, que murió y fue sepultado, y su sepulcro está con nosotros</a:t>
            </a:r>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hasta el día de hoy.  Pero siendo profeta, y </a:t>
            </a:r>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sabiendo que con juramento Dios le había jurado que de su descendencia, en cuanto a la carne, levantaría al Cristo para que se sentase en su trono</a:t>
            </a:r>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viéndolo antes, </a:t>
            </a:r>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habló de la resurrección de Cristo</a:t>
            </a:r>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que su alma no fue dejada en el Hades, ni su carne vio corrupción.  </a:t>
            </a:r>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A este Jesús resucitó Dios</a:t>
            </a:r>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de lo cual todos nosotros somos testigos. Así que, exaltado por la diestra de Dios, y habiendo recibido del Padre la promesa del Espíritu Santo, ha derramado esto que vosotros veis y oís.  Porque David no subió a los cielos; pero él mismo dice:  Dijo </a:t>
            </a:r>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el Señor a mi Señor:</a:t>
            </a:r>
          </a:p>
          <a:p>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Siéntate a mi diestra, hasta que ponga a tus enemigos por estrado de tus pies.</a:t>
            </a:r>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Sepa, pues, ciertísimamente toda la casa de Israel, que a este Jesús a quien vosotros crucificasteis, </a:t>
            </a:r>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Dios le ha hecho Señor y Cristo</a:t>
            </a:r>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a:t>
            </a:r>
          </a:p>
        </p:txBody>
      </p:sp>
      <p:sp>
        <p:nvSpPr>
          <p:cNvPr id="133127" name="Text Box 7">
            <a:extLst>
              <a:ext uri="{FF2B5EF4-FFF2-40B4-BE49-F238E27FC236}">
                <a16:creationId xmlns:a16="http://schemas.microsoft.com/office/drawing/2014/main" id="{A2300BE0-B892-C09A-FFB7-9FDEC1CD9827}"/>
              </a:ext>
            </a:extLst>
          </p:cNvPr>
          <p:cNvSpPr txBox="1">
            <a:spLocks noChangeArrowheads="1"/>
          </p:cNvSpPr>
          <p:nvPr/>
        </p:nvSpPr>
        <p:spPr bwMode="auto">
          <a:xfrm>
            <a:off x="9144000" y="387097"/>
            <a:ext cx="2805545" cy="769441"/>
          </a:xfrm>
          <a:prstGeom prst="rect">
            <a:avLst/>
          </a:prstGeom>
          <a:solidFill>
            <a:srgbClr val="D2DD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CO" altLang="en-US" sz="2200" b="1" dirty="0">
                <a:latin typeface="Tahoma" panose="020B0604030504040204" pitchFamily="34" charset="0"/>
                <a:ea typeface="Tahoma" panose="020B0604030504040204" pitchFamily="34" charset="0"/>
                <a:cs typeface="Tahoma" panose="020B0604030504040204" pitchFamily="34" charset="0"/>
              </a:rPr>
              <a:t>¡David todavía está muerto!</a:t>
            </a:r>
          </a:p>
        </p:txBody>
      </p:sp>
      <p:sp>
        <p:nvSpPr>
          <p:cNvPr id="133128" name="Text Box 8">
            <a:extLst>
              <a:ext uri="{FF2B5EF4-FFF2-40B4-BE49-F238E27FC236}">
                <a16:creationId xmlns:a16="http://schemas.microsoft.com/office/drawing/2014/main" id="{21702D1E-C1A0-6816-1009-DD05ED400700}"/>
              </a:ext>
            </a:extLst>
          </p:cNvPr>
          <p:cNvSpPr txBox="1">
            <a:spLocks noChangeArrowheads="1"/>
          </p:cNvSpPr>
          <p:nvPr/>
        </p:nvSpPr>
        <p:spPr bwMode="auto">
          <a:xfrm>
            <a:off x="8991600" y="1301497"/>
            <a:ext cx="2957945" cy="769441"/>
          </a:xfrm>
          <a:prstGeom prst="rect">
            <a:avLst/>
          </a:prstGeom>
          <a:solidFill>
            <a:srgbClr val="D2DD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CO" altLang="en-US" sz="2200" b="1" dirty="0">
                <a:latin typeface="Tahoma" panose="020B0604030504040204" pitchFamily="34" charset="0"/>
                <a:ea typeface="Tahoma" panose="020B0604030504040204" pitchFamily="34" charset="0"/>
                <a:cs typeface="Tahoma" panose="020B0604030504040204" pitchFamily="34" charset="0"/>
              </a:rPr>
              <a:t>David escribió acerca de  2 Sam. 7</a:t>
            </a:r>
          </a:p>
        </p:txBody>
      </p:sp>
      <p:sp>
        <p:nvSpPr>
          <p:cNvPr id="133129" name="Text Box 9">
            <a:extLst>
              <a:ext uri="{FF2B5EF4-FFF2-40B4-BE49-F238E27FC236}">
                <a16:creationId xmlns:a16="http://schemas.microsoft.com/office/drawing/2014/main" id="{92499F3D-644C-11D7-7668-8CE81C757FAE}"/>
              </a:ext>
            </a:extLst>
          </p:cNvPr>
          <p:cNvSpPr txBox="1">
            <a:spLocks noChangeArrowheads="1"/>
          </p:cNvSpPr>
          <p:nvPr/>
        </p:nvSpPr>
        <p:spPr bwMode="auto">
          <a:xfrm>
            <a:off x="9144000" y="2215897"/>
            <a:ext cx="2805545" cy="1107996"/>
          </a:xfrm>
          <a:prstGeom prst="rect">
            <a:avLst/>
          </a:prstGeom>
          <a:solidFill>
            <a:srgbClr val="D2DD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CO" altLang="en-US" sz="2200" b="1" dirty="0">
                <a:latin typeface="Tahoma" panose="020B0604030504040204" pitchFamily="34" charset="0"/>
                <a:ea typeface="Tahoma" panose="020B0604030504040204" pitchFamily="34" charset="0"/>
                <a:cs typeface="Tahoma" panose="020B0604030504040204" pitchFamily="34" charset="0"/>
              </a:rPr>
              <a:t>Él sabía que escribía acerca  del Mesías</a:t>
            </a:r>
          </a:p>
        </p:txBody>
      </p:sp>
      <p:sp>
        <p:nvSpPr>
          <p:cNvPr id="133130" name="Text Box 10">
            <a:extLst>
              <a:ext uri="{FF2B5EF4-FFF2-40B4-BE49-F238E27FC236}">
                <a16:creationId xmlns:a16="http://schemas.microsoft.com/office/drawing/2014/main" id="{50AF09A4-C38C-E52F-045C-4F65A3CEDB2F}"/>
              </a:ext>
            </a:extLst>
          </p:cNvPr>
          <p:cNvSpPr txBox="1">
            <a:spLocks noChangeArrowheads="1"/>
          </p:cNvSpPr>
          <p:nvPr/>
        </p:nvSpPr>
        <p:spPr bwMode="auto">
          <a:xfrm>
            <a:off x="9116568" y="4787063"/>
            <a:ext cx="2805545" cy="1057212"/>
          </a:xfrm>
          <a:prstGeom prst="rect">
            <a:avLst/>
          </a:prstGeom>
          <a:solidFill>
            <a:srgbClr val="D2DD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5000"/>
              </a:lnSpc>
            </a:pPr>
            <a:r>
              <a:rPr lang="es-CO" altLang="en-US" sz="2200" b="1" dirty="0">
                <a:latin typeface="Tahoma" panose="020B0604030504040204" pitchFamily="34" charset="0"/>
                <a:ea typeface="Tahoma" panose="020B0604030504040204" pitchFamily="34" charset="0"/>
                <a:cs typeface="Tahoma" panose="020B0604030504040204" pitchFamily="34" charset="0"/>
              </a:rPr>
              <a:t>El Señor de David se sentará en el trono de David</a:t>
            </a:r>
          </a:p>
        </p:txBody>
      </p:sp>
      <p:sp>
        <p:nvSpPr>
          <p:cNvPr id="133131" name="Text Box 11">
            <a:extLst>
              <a:ext uri="{FF2B5EF4-FFF2-40B4-BE49-F238E27FC236}">
                <a16:creationId xmlns:a16="http://schemas.microsoft.com/office/drawing/2014/main" id="{1BA2513D-7A6C-4163-E26D-FE2AAEFB50A0}"/>
              </a:ext>
            </a:extLst>
          </p:cNvPr>
          <p:cNvSpPr txBox="1">
            <a:spLocks noChangeArrowheads="1"/>
          </p:cNvSpPr>
          <p:nvPr/>
        </p:nvSpPr>
        <p:spPr bwMode="auto">
          <a:xfrm>
            <a:off x="9116568" y="5977355"/>
            <a:ext cx="2805545" cy="735586"/>
          </a:xfrm>
          <a:prstGeom prst="rect">
            <a:avLst/>
          </a:prstGeom>
          <a:solidFill>
            <a:srgbClr val="D2DD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5000"/>
              </a:lnSpc>
            </a:pPr>
            <a:r>
              <a:rPr lang="es-CO" altLang="en-US" sz="2200" b="1" dirty="0">
                <a:latin typeface="Tahoma" panose="020B0604030504040204" pitchFamily="34" charset="0"/>
                <a:ea typeface="Tahoma" panose="020B0604030504040204" pitchFamily="34" charset="0"/>
                <a:cs typeface="Tahoma" panose="020B0604030504040204" pitchFamily="34" charset="0"/>
              </a:rPr>
              <a:t>el Gobernante Ungido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withEffect">
                                  <p:stCondLst>
                                    <p:cond delay="0"/>
                                  </p:stCondLst>
                                  <p:childTnLst>
                                    <p:set>
                                      <p:cBhvr>
                                        <p:cTn id="6" dur="1" fill="hold">
                                          <p:stCondLst>
                                            <p:cond delay="0"/>
                                          </p:stCondLst>
                                        </p:cTn>
                                        <p:tgtEl>
                                          <p:spTgt spid="133124"/>
                                        </p:tgtEl>
                                        <p:attrNameLst>
                                          <p:attrName>style.visibility</p:attrName>
                                        </p:attrNameLst>
                                      </p:cBhvr>
                                      <p:to>
                                        <p:strVal val="visible"/>
                                      </p:to>
                                    </p:set>
                                    <p:animEffect transition="in" filter="strips(downRight)">
                                      <p:cBhvr>
                                        <p:cTn id="7" dur="1000"/>
                                        <p:tgtEl>
                                          <p:spTgt spid="1331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33126"/>
                                        </p:tgtEl>
                                        <p:attrNameLst>
                                          <p:attrName>style.visibility</p:attrName>
                                        </p:attrNameLst>
                                      </p:cBhvr>
                                      <p:to>
                                        <p:strVal val="visible"/>
                                      </p:to>
                                    </p:set>
                                    <p:animEffect transition="in" filter="checkerboard(across)">
                                      <p:cBhvr>
                                        <p:cTn id="12" dur="1000"/>
                                        <p:tgtEl>
                                          <p:spTgt spid="13312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133127"/>
                                        </p:tgtEl>
                                        <p:attrNameLst>
                                          <p:attrName>style.visibility</p:attrName>
                                        </p:attrNameLst>
                                      </p:cBhvr>
                                      <p:to>
                                        <p:strVal val="visible"/>
                                      </p:to>
                                    </p:set>
                                    <p:animEffect transition="in" filter="strips(downRight)">
                                      <p:cBhvr>
                                        <p:cTn id="17" dur="1000"/>
                                        <p:tgtEl>
                                          <p:spTgt spid="13312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6" presetClass="entr" presetSubtype="32" fill="hold" nodeType="clickEffect">
                                  <p:stCondLst>
                                    <p:cond delay="0"/>
                                  </p:stCondLst>
                                  <p:childTnLst>
                                    <p:set>
                                      <p:cBhvr>
                                        <p:cTn id="21" dur="1" fill="hold">
                                          <p:stCondLst>
                                            <p:cond delay="0"/>
                                          </p:stCondLst>
                                        </p:cTn>
                                        <p:tgtEl>
                                          <p:spTgt spid="133128"/>
                                        </p:tgtEl>
                                        <p:attrNameLst>
                                          <p:attrName>style.visibility</p:attrName>
                                        </p:attrNameLst>
                                      </p:cBhvr>
                                      <p:to>
                                        <p:strVal val="visible"/>
                                      </p:to>
                                    </p:set>
                                    <p:animEffect transition="in" filter="circle(out)">
                                      <p:cBhvr>
                                        <p:cTn id="22" dur="1000"/>
                                        <p:tgtEl>
                                          <p:spTgt spid="13312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nodeType="clickEffect">
                                  <p:stCondLst>
                                    <p:cond delay="0"/>
                                  </p:stCondLst>
                                  <p:childTnLst>
                                    <p:set>
                                      <p:cBhvr>
                                        <p:cTn id="26" dur="1" fill="hold">
                                          <p:stCondLst>
                                            <p:cond delay="0"/>
                                          </p:stCondLst>
                                        </p:cTn>
                                        <p:tgtEl>
                                          <p:spTgt spid="133129"/>
                                        </p:tgtEl>
                                        <p:attrNameLst>
                                          <p:attrName>style.visibility</p:attrName>
                                        </p:attrNameLst>
                                      </p:cBhvr>
                                      <p:to>
                                        <p:strVal val="visible"/>
                                      </p:to>
                                    </p:set>
                                    <p:animEffect transition="in" filter="strips(downRight)">
                                      <p:cBhvr>
                                        <p:cTn id="27" dur="1000"/>
                                        <p:tgtEl>
                                          <p:spTgt spid="13312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6" presetClass="entr" presetSubtype="32" fill="hold" nodeType="clickEffect">
                                  <p:stCondLst>
                                    <p:cond delay="0"/>
                                  </p:stCondLst>
                                  <p:childTnLst>
                                    <p:set>
                                      <p:cBhvr>
                                        <p:cTn id="31" dur="1" fill="hold">
                                          <p:stCondLst>
                                            <p:cond delay="0"/>
                                          </p:stCondLst>
                                        </p:cTn>
                                        <p:tgtEl>
                                          <p:spTgt spid="133130"/>
                                        </p:tgtEl>
                                        <p:attrNameLst>
                                          <p:attrName>style.visibility</p:attrName>
                                        </p:attrNameLst>
                                      </p:cBhvr>
                                      <p:to>
                                        <p:strVal val="visible"/>
                                      </p:to>
                                    </p:set>
                                    <p:animEffect transition="in" filter="circle(out)">
                                      <p:cBhvr>
                                        <p:cTn id="32" dur="1000"/>
                                        <p:tgtEl>
                                          <p:spTgt spid="13313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6" fill="hold" nodeType="clickEffect">
                                  <p:stCondLst>
                                    <p:cond delay="0"/>
                                  </p:stCondLst>
                                  <p:childTnLst>
                                    <p:set>
                                      <p:cBhvr>
                                        <p:cTn id="36" dur="1" fill="hold">
                                          <p:stCondLst>
                                            <p:cond delay="0"/>
                                          </p:stCondLst>
                                        </p:cTn>
                                        <p:tgtEl>
                                          <p:spTgt spid="133131"/>
                                        </p:tgtEl>
                                        <p:attrNameLst>
                                          <p:attrName>style.visibility</p:attrName>
                                        </p:attrNameLst>
                                      </p:cBhvr>
                                      <p:to>
                                        <p:strVal val="visible"/>
                                      </p:to>
                                    </p:set>
                                    <p:animEffect transition="in" filter="strips(downRight)">
                                      <p:cBhvr>
                                        <p:cTn id="37" dur="1000"/>
                                        <p:tgtEl>
                                          <p:spTgt spid="133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4" grpId="0"/>
      <p:bldP spid="133126" grpId="0"/>
      <p:bldP spid="133127" grpId="0" animBg="1"/>
      <p:bldP spid="133128" grpId="0" animBg="1"/>
      <p:bldP spid="133129" grpId="0" animBg="1"/>
      <p:bldP spid="133130" grpId="0" animBg="1"/>
      <p:bldP spid="13313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9570" name="Rectangle 2">
            <a:extLst>
              <a:ext uri="{FF2B5EF4-FFF2-40B4-BE49-F238E27FC236}">
                <a16:creationId xmlns:a16="http://schemas.microsoft.com/office/drawing/2014/main" id="{F4DF09F6-54A9-51CC-C158-BB6A1AAC6EFE}"/>
              </a:ext>
            </a:extLst>
          </p:cNvPr>
          <p:cNvSpPr>
            <a:spLocks noChangeArrowheads="1"/>
          </p:cNvSpPr>
          <p:nvPr/>
        </p:nvSpPr>
        <p:spPr bwMode="auto">
          <a:xfrm>
            <a:off x="213360" y="2565858"/>
            <a:ext cx="845820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800" b="1" dirty="0" err="1">
                <a:solidFill>
                  <a:srgbClr val="FFFF00"/>
                </a:solidFill>
                <a:latin typeface="Tahoma" panose="020B0604030504040204" pitchFamily="34" charset="0"/>
                <a:ea typeface="Tahoma" panose="020B0604030504040204" pitchFamily="34" charset="0"/>
                <a:cs typeface="Tahoma" panose="020B0604030504040204" pitchFamily="34" charset="0"/>
              </a:rPr>
              <a:t>Apoc</a:t>
            </a:r>
            <a:r>
              <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 5:5 -</a:t>
            </a:r>
            <a:r>
              <a:rPr lang="en-U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Y uno de los ancianos me dijo: No llores. He aquí que el León de la tribu de Judá, </a:t>
            </a:r>
            <a:r>
              <a:rPr lang="es-E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la raíz de David</a:t>
            </a: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 ha vencido para abrir el libro y desatar sus siete sellos.</a:t>
            </a:r>
          </a:p>
        </p:txBody>
      </p:sp>
      <p:sp>
        <p:nvSpPr>
          <p:cNvPr id="109571" name="Text Box 3">
            <a:extLst>
              <a:ext uri="{FF2B5EF4-FFF2-40B4-BE49-F238E27FC236}">
                <a16:creationId xmlns:a16="http://schemas.microsoft.com/office/drawing/2014/main" id="{63BDE50D-98DA-92FC-D77D-937BFCA088CA}"/>
              </a:ext>
            </a:extLst>
          </p:cNvPr>
          <p:cNvSpPr txBox="1">
            <a:spLocks noChangeArrowheads="1"/>
          </p:cNvSpPr>
          <p:nvPr/>
        </p:nvSpPr>
        <p:spPr bwMode="auto">
          <a:xfrm>
            <a:off x="9281160" y="2996745"/>
            <a:ext cx="2667000" cy="954107"/>
          </a:xfrm>
          <a:prstGeom prst="rect">
            <a:avLst/>
          </a:prstGeom>
          <a:solidFill>
            <a:srgbClr val="D2DD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800" b="1" dirty="0">
                <a:latin typeface="Tahoma" panose="020B0604030504040204" pitchFamily="34" charset="0"/>
                <a:ea typeface="Tahoma" panose="020B0604030504040204" pitchFamily="34" charset="0"/>
                <a:cs typeface="Tahoma" panose="020B0604030504040204" pitchFamily="34" charset="0"/>
              </a:rPr>
              <a:t>Jesús es la Raíz de David</a:t>
            </a:r>
            <a:endParaRPr lang="en-US" altLang="en-US" sz="2800" b="1" dirty="0">
              <a:latin typeface="Tahoma" panose="020B0604030504040204" pitchFamily="34" charset="0"/>
              <a:ea typeface="Tahoma" panose="020B0604030504040204" pitchFamily="34" charset="0"/>
              <a:cs typeface="Tahoma" panose="020B0604030504040204" pitchFamily="34" charset="0"/>
            </a:endParaRPr>
          </a:p>
        </p:txBody>
      </p:sp>
      <p:sp>
        <p:nvSpPr>
          <p:cNvPr id="109572" name="Rectangle 4">
            <a:extLst>
              <a:ext uri="{FF2B5EF4-FFF2-40B4-BE49-F238E27FC236}">
                <a16:creationId xmlns:a16="http://schemas.microsoft.com/office/drawing/2014/main" id="{C31CAFD7-0CA8-3B42-C90C-6AB7FEA23F5D}"/>
              </a:ext>
            </a:extLst>
          </p:cNvPr>
          <p:cNvSpPr>
            <a:spLocks noChangeArrowheads="1"/>
          </p:cNvSpPr>
          <p:nvPr/>
        </p:nvSpPr>
        <p:spPr bwMode="auto">
          <a:xfrm>
            <a:off x="228600" y="4638248"/>
            <a:ext cx="807720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22:16 -</a:t>
            </a:r>
            <a:r>
              <a:rPr lang="en-U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Yo Jesús he enviado mi ángel para daros testimonio de estas cosas en las iglesias. Yo soy </a:t>
            </a:r>
            <a:r>
              <a:rPr lang="es-E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la raíz y el linaje de David</a:t>
            </a: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 la estrella resplandeciente de la mañana.</a:t>
            </a:r>
          </a:p>
        </p:txBody>
      </p:sp>
      <p:sp>
        <p:nvSpPr>
          <p:cNvPr id="109573" name="Text Box 5">
            <a:extLst>
              <a:ext uri="{FF2B5EF4-FFF2-40B4-BE49-F238E27FC236}">
                <a16:creationId xmlns:a16="http://schemas.microsoft.com/office/drawing/2014/main" id="{5A37DAFE-D341-7AC8-B6D2-DBF518C83B6C}"/>
              </a:ext>
            </a:extLst>
          </p:cNvPr>
          <p:cNvSpPr txBox="1">
            <a:spLocks noChangeArrowheads="1"/>
          </p:cNvSpPr>
          <p:nvPr/>
        </p:nvSpPr>
        <p:spPr bwMode="auto">
          <a:xfrm>
            <a:off x="8305800" y="4953000"/>
            <a:ext cx="3657600" cy="1384995"/>
          </a:xfrm>
          <a:prstGeom prst="rect">
            <a:avLst/>
          </a:prstGeom>
          <a:solidFill>
            <a:srgbClr val="D2DD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800" b="1" dirty="0">
                <a:latin typeface="Tahoma" panose="020B0604030504040204" pitchFamily="34" charset="0"/>
                <a:ea typeface="Tahoma" panose="020B0604030504040204" pitchFamily="34" charset="0"/>
                <a:cs typeface="Tahoma" panose="020B0604030504040204" pitchFamily="34" charset="0"/>
              </a:rPr>
              <a:t>Él es la Raíz y el descendiente (la semilla) de David</a:t>
            </a:r>
            <a:endParaRPr lang="en-US" altLang="en-US" sz="2800" b="1"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nodeType="withEffect">
                                  <p:stCondLst>
                                    <p:cond delay="0"/>
                                  </p:stCondLst>
                                  <p:iterate type="wd">
                                    <p:tmPct val="1000"/>
                                  </p:iterate>
                                  <p:childTnLst>
                                    <p:set>
                                      <p:cBhvr>
                                        <p:cTn id="6" dur="1" fill="hold">
                                          <p:stCondLst>
                                            <p:cond delay="0"/>
                                          </p:stCondLst>
                                        </p:cTn>
                                        <p:tgtEl>
                                          <p:spTgt spid="109570"/>
                                        </p:tgtEl>
                                        <p:attrNameLst>
                                          <p:attrName>style.visibility</p:attrName>
                                        </p:attrNameLst>
                                      </p:cBhvr>
                                      <p:to>
                                        <p:strVal val="visible"/>
                                      </p:to>
                                    </p:set>
                                    <p:anim calcmode="lin" valueType="num">
                                      <p:cBhvr>
                                        <p:cTn id="7" dur="1000" fill="hold"/>
                                        <p:tgtEl>
                                          <p:spTgt spid="109570"/>
                                        </p:tgtEl>
                                        <p:attrNameLst>
                                          <p:attrName>ppt_w</p:attrName>
                                        </p:attrNameLst>
                                      </p:cBhvr>
                                      <p:tavLst>
                                        <p:tav tm="0">
                                          <p:val>
                                            <p:fltVal val="0"/>
                                          </p:val>
                                        </p:tav>
                                        <p:tav tm="100000">
                                          <p:val>
                                            <p:strVal val="#ppt_w"/>
                                          </p:val>
                                        </p:tav>
                                      </p:tavLst>
                                    </p:anim>
                                    <p:anim calcmode="lin" valueType="num">
                                      <p:cBhvr>
                                        <p:cTn id="8" dur="1000" fill="hold"/>
                                        <p:tgtEl>
                                          <p:spTgt spid="109570"/>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8" presetClass="entr" presetSubtype="6" fill="hold" nodeType="clickEffect">
                                  <p:stCondLst>
                                    <p:cond delay="0"/>
                                  </p:stCondLst>
                                  <p:childTnLst>
                                    <p:set>
                                      <p:cBhvr>
                                        <p:cTn id="12" dur="1" fill="hold">
                                          <p:stCondLst>
                                            <p:cond delay="0"/>
                                          </p:stCondLst>
                                        </p:cTn>
                                        <p:tgtEl>
                                          <p:spTgt spid="109571"/>
                                        </p:tgtEl>
                                        <p:attrNameLst>
                                          <p:attrName>style.visibility</p:attrName>
                                        </p:attrNameLst>
                                      </p:cBhvr>
                                      <p:to>
                                        <p:strVal val="visible"/>
                                      </p:to>
                                    </p:set>
                                    <p:animEffect transition="in" filter="strips(downRight)">
                                      <p:cBhvr>
                                        <p:cTn id="13" dur="1000"/>
                                        <p:tgtEl>
                                          <p:spTgt spid="109571"/>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8" presetClass="entr" presetSubtype="6" fill="hold" nodeType="clickEffect">
                                  <p:stCondLst>
                                    <p:cond delay="0"/>
                                  </p:stCondLst>
                                  <p:childTnLst>
                                    <p:set>
                                      <p:cBhvr>
                                        <p:cTn id="17" dur="1" fill="hold">
                                          <p:stCondLst>
                                            <p:cond delay="0"/>
                                          </p:stCondLst>
                                        </p:cTn>
                                        <p:tgtEl>
                                          <p:spTgt spid="109572"/>
                                        </p:tgtEl>
                                        <p:attrNameLst>
                                          <p:attrName>style.visibility</p:attrName>
                                        </p:attrNameLst>
                                      </p:cBhvr>
                                      <p:to>
                                        <p:strVal val="visible"/>
                                      </p:to>
                                    </p:set>
                                    <p:animEffect transition="in" filter="strips(downRight)">
                                      <p:cBhvr>
                                        <p:cTn id="18" dur="1000"/>
                                        <p:tgtEl>
                                          <p:spTgt spid="109572"/>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6" presetClass="entr" presetSubtype="32" fill="hold" nodeType="clickEffect">
                                  <p:stCondLst>
                                    <p:cond delay="0"/>
                                  </p:stCondLst>
                                  <p:childTnLst>
                                    <p:set>
                                      <p:cBhvr>
                                        <p:cTn id="22" dur="1" fill="hold">
                                          <p:stCondLst>
                                            <p:cond delay="0"/>
                                          </p:stCondLst>
                                        </p:cTn>
                                        <p:tgtEl>
                                          <p:spTgt spid="109573"/>
                                        </p:tgtEl>
                                        <p:attrNameLst>
                                          <p:attrName>style.visibility</p:attrName>
                                        </p:attrNameLst>
                                      </p:cBhvr>
                                      <p:to>
                                        <p:strVal val="visible"/>
                                      </p:to>
                                    </p:set>
                                    <p:animEffect transition="in" filter="circle(out)">
                                      <p:cBhvr>
                                        <p:cTn id="23" dur="1000"/>
                                        <p:tgtEl>
                                          <p:spTgt spid="1095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0" grpId="0"/>
      <p:bldP spid="109571" grpId="0" animBg="1"/>
      <p:bldP spid="109572" grpId="0"/>
      <p:bldP spid="10957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1378" name="Text Box 2">
            <a:extLst>
              <a:ext uri="{FF2B5EF4-FFF2-40B4-BE49-F238E27FC236}">
                <a16:creationId xmlns:a16="http://schemas.microsoft.com/office/drawing/2014/main" id="{6262BF54-7FF8-86A3-8C1C-F67057334B92}"/>
              </a:ext>
            </a:extLst>
          </p:cNvPr>
          <p:cNvSpPr txBox="1">
            <a:spLocks noChangeArrowheads="1"/>
          </p:cNvSpPr>
          <p:nvPr/>
        </p:nvSpPr>
        <p:spPr bwMode="auto">
          <a:xfrm>
            <a:off x="533400" y="152401"/>
            <a:ext cx="17526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s-CO"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LA MUJER</a:t>
            </a:r>
          </a:p>
          <a:p>
            <a:pPr algn="ctr">
              <a:lnSpc>
                <a:spcPct val="85000"/>
              </a:lnSpc>
            </a:pPr>
            <a:r>
              <a:rPr lang="es-CO"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Gén</a:t>
            </a:r>
            <a:r>
              <a:rPr lang="es-CO"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3:15</a:t>
            </a:r>
          </a:p>
        </p:txBody>
      </p:sp>
      <p:sp>
        <p:nvSpPr>
          <p:cNvPr id="101379" name="Text Box 3">
            <a:extLst>
              <a:ext uri="{FF2B5EF4-FFF2-40B4-BE49-F238E27FC236}">
                <a16:creationId xmlns:a16="http://schemas.microsoft.com/office/drawing/2014/main" id="{2E6431D5-14C1-7F9B-3148-7E1B06089C37}"/>
              </a:ext>
            </a:extLst>
          </p:cNvPr>
          <p:cNvSpPr txBox="1">
            <a:spLocks noChangeArrowheads="1"/>
          </p:cNvSpPr>
          <p:nvPr/>
        </p:nvSpPr>
        <p:spPr bwMode="auto">
          <a:xfrm>
            <a:off x="533400" y="1219201"/>
            <a:ext cx="1828800" cy="929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s-CO"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ABRAHAM</a:t>
            </a:r>
          </a:p>
          <a:p>
            <a:pPr algn="ctr">
              <a:lnSpc>
                <a:spcPct val="85000"/>
              </a:lnSpc>
            </a:pPr>
            <a:r>
              <a:rPr lang="es-CO"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12:1-3; 22:18</a:t>
            </a:r>
          </a:p>
        </p:txBody>
      </p:sp>
      <p:sp>
        <p:nvSpPr>
          <p:cNvPr id="101380" name="Text Box 4">
            <a:extLst>
              <a:ext uri="{FF2B5EF4-FFF2-40B4-BE49-F238E27FC236}">
                <a16:creationId xmlns:a16="http://schemas.microsoft.com/office/drawing/2014/main" id="{86700247-045A-FDE8-D502-EC4BB78EE156}"/>
              </a:ext>
            </a:extLst>
          </p:cNvPr>
          <p:cNvSpPr txBox="1">
            <a:spLocks noChangeArrowheads="1"/>
          </p:cNvSpPr>
          <p:nvPr/>
        </p:nvSpPr>
        <p:spPr bwMode="auto">
          <a:xfrm>
            <a:off x="533400" y="2209801"/>
            <a:ext cx="15240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s-CO"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ISAAC</a:t>
            </a:r>
          </a:p>
          <a:p>
            <a:pPr algn="ctr">
              <a:lnSpc>
                <a:spcPct val="85000"/>
              </a:lnSpc>
            </a:pPr>
            <a:r>
              <a:rPr lang="es-CO"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26:4</a:t>
            </a:r>
          </a:p>
        </p:txBody>
      </p:sp>
      <p:sp>
        <p:nvSpPr>
          <p:cNvPr id="101381" name="Text Box 5">
            <a:extLst>
              <a:ext uri="{FF2B5EF4-FFF2-40B4-BE49-F238E27FC236}">
                <a16:creationId xmlns:a16="http://schemas.microsoft.com/office/drawing/2014/main" id="{F30BF58C-B5F0-0309-0DAB-0FD7CE390BA1}"/>
              </a:ext>
            </a:extLst>
          </p:cNvPr>
          <p:cNvSpPr txBox="1">
            <a:spLocks noChangeArrowheads="1"/>
          </p:cNvSpPr>
          <p:nvPr/>
        </p:nvSpPr>
        <p:spPr bwMode="auto">
          <a:xfrm>
            <a:off x="533400" y="3276601"/>
            <a:ext cx="15240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s-CO"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JACOB</a:t>
            </a:r>
          </a:p>
          <a:p>
            <a:pPr algn="ctr">
              <a:lnSpc>
                <a:spcPct val="85000"/>
              </a:lnSpc>
            </a:pPr>
            <a:r>
              <a:rPr lang="es-CO"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28:12-14</a:t>
            </a:r>
          </a:p>
        </p:txBody>
      </p:sp>
      <p:sp>
        <p:nvSpPr>
          <p:cNvPr id="101382" name="Text Box 6">
            <a:extLst>
              <a:ext uri="{FF2B5EF4-FFF2-40B4-BE49-F238E27FC236}">
                <a16:creationId xmlns:a16="http://schemas.microsoft.com/office/drawing/2014/main" id="{81C26E7F-E85C-2D73-124C-CE7AB91A6143}"/>
              </a:ext>
            </a:extLst>
          </p:cNvPr>
          <p:cNvSpPr txBox="1">
            <a:spLocks noChangeArrowheads="1"/>
          </p:cNvSpPr>
          <p:nvPr/>
        </p:nvSpPr>
        <p:spPr bwMode="auto">
          <a:xfrm>
            <a:off x="533400" y="4267201"/>
            <a:ext cx="15240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s-CO"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JUDA</a:t>
            </a:r>
          </a:p>
          <a:p>
            <a:pPr algn="ctr">
              <a:lnSpc>
                <a:spcPct val="85000"/>
              </a:lnSpc>
            </a:pPr>
            <a:r>
              <a:rPr lang="es-CO"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49:9-10</a:t>
            </a:r>
          </a:p>
        </p:txBody>
      </p:sp>
      <p:sp>
        <p:nvSpPr>
          <p:cNvPr id="101383" name="Text Box 7">
            <a:extLst>
              <a:ext uri="{FF2B5EF4-FFF2-40B4-BE49-F238E27FC236}">
                <a16:creationId xmlns:a16="http://schemas.microsoft.com/office/drawing/2014/main" id="{C332031D-B1C0-4A32-25D1-6AF8DD8B2D18}"/>
              </a:ext>
            </a:extLst>
          </p:cNvPr>
          <p:cNvSpPr txBox="1">
            <a:spLocks noChangeArrowheads="1"/>
          </p:cNvSpPr>
          <p:nvPr/>
        </p:nvSpPr>
        <p:spPr bwMode="auto">
          <a:xfrm>
            <a:off x="533400" y="5181601"/>
            <a:ext cx="2057400" cy="66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s-CO"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DAVID</a:t>
            </a:r>
          </a:p>
          <a:p>
            <a:pPr algn="ctr">
              <a:lnSpc>
                <a:spcPct val="85000"/>
              </a:lnSpc>
            </a:pPr>
            <a:r>
              <a:rPr lang="es-CO"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2Sam.7:12-17</a:t>
            </a:r>
          </a:p>
        </p:txBody>
      </p:sp>
      <p:sp>
        <p:nvSpPr>
          <p:cNvPr id="101385" name="Text Box 9">
            <a:extLst>
              <a:ext uri="{FF2B5EF4-FFF2-40B4-BE49-F238E27FC236}">
                <a16:creationId xmlns:a16="http://schemas.microsoft.com/office/drawing/2014/main" id="{1C7DAD7D-426B-ACD9-7B66-BF7EACD87DF3}"/>
              </a:ext>
            </a:extLst>
          </p:cNvPr>
          <p:cNvSpPr txBox="1">
            <a:spLocks noChangeArrowheads="1"/>
          </p:cNvSpPr>
          <p:nvPr/>
        </p:nvSpPr>
        <p:spPr bwMode="auto">
          <a:xfrm>
            <a:off x="7924799" y="2895600"/>
            <a:ext cx="2120805" cy="1612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5000"/>
              </a:lnSpc>
            </a:pPr>
            <a:r>
              <a:rPr lang="es-CO"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JESUS</a:t>
            </a:r>
          </a:p>
          <a:p>
            <a:pPr algn="ctr">
              <a:lnSpc>
                <a:spcPct val="95000"/>
              </a:lnSpc>
            </a:pPr>
            <a:r>
              <a:rPr lang="es-CO"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Gál. 4:1-4</a:t>
            </a:r>
          </a:p>
          <a:p>
            <a:pPr algn="ctr">
              <a:lnSpc>
                <a:spcPct val="95000"/>
              </a:lnSpc>
            </a:pPr>
            <a:r>
              <a:rPr lang="es-CO"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Heb</a:t>
            </a:r>
            <a:r>
              <a:rPr lang="es-CO"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2:14-15</a:t>
            </a:r>
          </a:p>
          <a:p>
            <a:pPr algn="ctr">
              <a:lnSpc>
                <a:spcPct val="95000"/>
              </a:lnSpc>
            </a:pPr>
            <a:r>
              <a:rPr lang="es-CO"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2Tim. 1:10</a:t>
            </a:r>
          </a:p>
          <a:p>
            <a:pPr algn="ctr">
              <a:lnSpc>
                <a:spcPct val="95000"/>
              </a:lnSpc>
            </a:pPr>
            <a:r>
              <a:rPr lang="es-CO"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1Cor.15:54-57</a:t>
            </a:r>
          </a:p>
        </p:txBody>
      </p:sp>
      <p:sp>
        <p:nvSpPr>
          <p:cNvPr id="101386" name="Line 10">
            <a:extLst>
              <a:ext uri="{FF2B5EF4-FFF2-40B4-BE49-F238E27FC236}">
                <a16:creationId xmlns:a16="http://schemas.microsoft.com/office/drawing/2014/main" id="{E6485097-2EA7-DA78-6D4F-3120417951F1}"/>
              </a:ext>
            </a:extLst>
          </p:cNvPr>
          <p:cNvSpPr>
            <a:spLocks noChangeShapeType="1"/>
          </p:cNvSpPr>
          <p:nvPr/>
        </p:nvSpPr>
        <p:spPr bwMode="auto">
          <a:xfrm>
            <a:off x="2057400" y="457200"/>
            <a:ext cx="6629400" cy="24384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O" dirty="0"/>
          </a:p>
        </p:txBody>
      </p:sp>
      <p:sp>
        <p:nvSpPr>
          <p:cNvPr id="101387" name="Line 11">
            <a:extLst>
              <a:ext uri="{FF2B5EF4-FFF2-40B4-BE49-F238E27FC236}">
                <a16:creationId xmlns:a16="http://schemas.microsoft.com/office/drawing/2014/main" id="{A1850858-13B5-579E-DE4F-F9E6E9FB9F9D}"/>
              </a:ext>
            </a:extLst>
          </p:cNvPr>
          <p:cNvSpPr>
            <a:spLocks noChangeShapeType="1"/>
          </p:cNvSpPr>
          <p:nvPr/>
        </p:nvSpPr>
        <p:spPr bwMode="auto">
          <a:xfrm>
            <a:off x="2286000" y="1447800"/>
            <a:ext cx="5867400" cy="16764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O" dirty="0"/>
          </a:p>
        </p:txBody>
      </p:sp>
      <p:sp>
        <p:nvSpPr>
          <p:cNvPr id="101388" name="Line 12">
            <a:extLst>
              <a:ext uri="{FF2B5EF4-FFF2-40B4-BE49-F238E27FC236}">
                <a16:creationId xmlns:a16="http://schemas.microsoft.com/office/drawing/2014/main" id="{772B3F85-D10E-E162-7331-45F1426804A8}"/>
              </a:ext>
            </a:extLst>
          </p:cNvPr>
          <p:cNvSpPr>
            <a:spLocks noChangeShapeType="1"/>
          </p:cNvSpPr>
          <p:nvPr/>
        </p:nvSpPr>
        <p:spPr bwMode="auto">
          <a:xfrm>
            <a:off x="1905000" y="2438400"/>
            <a:ext cx="6096000" cy="10668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O" dirty="0"/>
          </a:p>
        </p:txBody>
      </p:sp>
      <p:sp>
        <p:nvSpPr>
          <p:cNvPr id="101389" name="Line 13">
            <a:extLst>
              <a:ext uri="{FF2B5EF4-FFF2-40B4-BE49-F238E27FC236}">
                <a16:creationId xmlns:a16="http://schemas.microsoft.com/office/drawing/2014/main" id="{08D9D9A5-394F-E356-D5AD-1C1FFD7EA365}"/>
              </a:ext>
            </a:extLst>
          </p:cNvPr>
          <p:cNvSpPr>
            <a:spLocks noChangeShapeType="1"/>
          </p:cNvSpPr>
          <p:nvPr/>
        </p:nvSpPr>
        <p:spPr bwMode="auto">
          <a:xfrm>
            <a:off x="1905000" y="3429000"/>
            <a:ext cx="6019800" cy="3810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O" dirty="0"/>
          </a:p>
        </p:txBody>
      </p:sp>
      <p:sp>
        <p:nvSpPr>
          <p:cNvPr id="101390" name="Line 14">
            <a:extLst>
              <a:ext uri="{FF2B5EF4-FFF2-40B4-BE49-F238E27FC236}">
                <a16:creationId xmlns:a16="http://schemas.microsoft.com/office/drawing/2014/main" id="{4148BB6B-DE69-9198-3236-FB509D60A17D}"/>
              </a:ext>
            </a:extLst>
          </p:cNvPr>
          <p:cNvSpPr>
            <a:spLocks noChangeShapeType="1"/>
          </p:cNvSpPr>
          <p:nvPr/>
        </p:nvSpPr>
        <p:spPr bwMode="auto">
          <a:xfrm flipV="1">
            <a:off x="1905000" y="4191000"/>
            <a:ext cx="5943600" cy="2286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O" dirty="0"/>
          </a:p>
        </p:txBody>
      </p:sp>
      <p:sp>
        <p:nvSpPr>
          <p:cNvPr id="101393" name="Text Box 17">
            <a:extLst>
              <a:ext uri="{FF2B5EF4-FFF2-40B4-BE49-F238E27FC236}">
                <a16:creationId xmlns:a16="http://schemas.microsoft.com/office/drawing/2014/main" id="{06E595FB-C879-F2F3-285C-686312747CE3}"/>
              </a:ext>
            </a:extLst>
          </p:cNvPr>
          <p:cNvSpPr txBox="1">
            <a:spLocks noChangeArrowheads="1"/>
          </p:cNvSpPr>
          <p:nvPr/>
        </p:nvSpPr>
        <p:spPr bwMode="auto">
          <a:xfrm>
            <a:off x="3695700" y="1018844"/>
            <a:ext cx="1752599"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s-CO"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Gál. 4:4</a:t>
            </a:r>
          </a:p>
          <a:p>
            <a:pPr algn="ctr">
              <a:lnSpc>
                <a:spcPct val="85000"/>
              </a:lnSpc>
            </a:pPr>
            <a:r>
              <a:rPr lang="es-CO"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Rom. 16:20</a:t>
            </a:r>
          </a:p>
        </p:txBody>
      </p:sp>
      <p:sp>
        <p:nvSpPr>
          <p:cNvPr id="101394" name="Text Box 18">
            <a:extLst>
              <a:ext uri="{FF2B5EF4-FFF2-40B4-BE49-F238E27FC236}">
                <a16:creationId xmlns:a16="http://schemas.microsoft.com/office/drawing/2014/main" id="{5970A556-74D5-E0EE-5BAF-DB98A5D52B48}"/>
              </a:ext>
            </a:extLst>
          </p:cNvPr>
          <p:cNvSpPr txBox="1">
            <a:spLocks noChangeArrowheads="1"/>
          </p:cNvSpPr>
          <p:nvPr/>
        </p:nvSpPr>
        <p:spPr bwMode="auto">
          <a:xfrm>
            <a:off x="3505199" y="1752601"/>
            <a:ext cx="2057399"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s-CO"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Hech 3:25-26</a:t>
            </a:r>
          </a:p>
          <a:p>
            <a:pPr algn="ctr">
              <a:lnSpc>
                <a:spcPct val="85000"/>
              </a:lnSpc>
            </a:pPr>
            <a:r>
              <a:rPr lang="es-CO"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Gál. 3:15ff</a:t>
            </a:r>
          </a:p>
        </p:txBody>
      </p:sp>
      <p:sp>
        <p:nvSpPr>
          <p:cNvPr id="101395" name="Text Box 19">
            <a:extLst>
              <a:ext uri="{FF2B5EF4-FFF2-40B4-BE49-F238E27FC236}">
                <a16:creationId xmlns:a16="http://schemas.microsoft.com/office/drawing/2014/main" id="{8D01F3FE-EF56-4850-C689-116BC6BDE324}"/>
              </a:ext>
            </a:extLst>
          </p:cNvPr>
          <p:cNvSpPr txBox="1">
            <a:spLocks noChangeArrowheads="1"/>
          </p:cNvSpPr>
          <p:nvPr/>
        </p:nvSpPr>
        <p:spPr bwMode="auto">
          <a:xfrm>
            <a:off x="3644805" y="2592422"/>
            <a:ext cx="1574895"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s-CO"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Mt. 1:1-2</a:t>
            </a:r>
          </a:p>
          <a:p>
            <a:pPr algn="ctr">
              <a:lnSpc>
                <a:spcPct val="85000"/>
              </a:lnSpc>
            </a:pPr>
            <a:r>
              <a:rPr lang="es-CO"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Rom. 9:7</a:t>
            </a:r>
          </a:p>
        </p:txBody>
      </p:sp>
      <p:sp>
        <p:nvSpPr>
          <p:cNvPr id="101396" name="Text Box 20">
            <a:extLst>
              <a:ext uri="{FF2B5EF4-FFF2-40B4-BE49-F238E27FC236}">
                <a16:creationId xmlns:a16="http://schemas.microsoft.com/office/drawing/2014/main" id="{38E5A7FA-38EA-8DD7-F6C1-EA0ADF407317}"/>
              </a:ext>
            </a:extLst>
          </p:cNvPr>
          <p:cNvSpPr txBox="1">
            <a:spLocks noChangeArrowheads="1"/>
          </p:cNvSpPr>
          <p:nvPr/>
        </p:nvSpPr>
        <p:spPr bwMode="auto">
          <a:xfrm>
            <a:off x="3733799" y="3429001"/>
            <a:ext cx="1389613" cy="35394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s-CO"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Mt. 1:1-2</a:t>
            </a:r>
          </a:p>
        </p:txBody>
      </p:sp>
      <p:sp>
        <p:nvSpPr>
          <p:cNvPr id="101397" name="Text Box 21">
            <a:extLst>
              <a:ext uri="{FF2B5EF4-FFF2-40B4-BE49-F238E27FC236}">
                <a16:creationId xmlns:a16="http://schemas.microsoft.com/office/drawing/2014/main" id="{3EBC2794-B6B0-AEC6-E4FF-66938D4088E3}"/>
              </a:ext>
            </a:extLst>
          </p:cNvPr>
          <p:cNvSpPr txBox="1">
            <a:spLocks noChangeArrowheads="1"/>
          </p:cNvSpPr>
          <p:nvPr/>
        </p:nvSpPr>
        <p:spPr bwMode="auto">
          <a:xfrm>
            <a:off x="3276600" y="4007117"/>
            <a:ext cx="2514600"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s-CO"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Hb.7:11-17</a:t>
            </a:r>
          </a:p>
          <a:p>
            <a:pPr algn="ctr">
              <a:lnSpc>
                <a:spcPct val="85000"/>
              </a:lnSpc>
            </a:pPr>
            <a:r>
              <a:rPr lang="es-CO"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Lc.3:33;  </a:t>
            </a:r>
            <a:r>
              <a:rPr lang="es-CO"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Apoc</a:t>
            </a:r>
            <a:r>
              <a:rPr lang="es-CO"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5:5 </a:t>
            </a:r>
          </a:p>
        </p:txBody>
      </p:sp>
      <p:sp>
        <p:nvSpPr>
          <p:cNvPr id="101402" name="AutoShape 26">
            <a:extLst>
              <a:ext uri="{FF2B5EF4-FFF2-40B4-BE49-F238E27FC236}">
                <a16:creationId xmlns:a16="http://schemas.microsoft.com/office/drawing/2014/main" id="{9B54A758-FCE4-7F30-4086-E1A78747BBDB}"/>
              </a:ext>
            </a:extLst>
          </p:cNvPr>
          <p:cNvSpPr>
            <a:spLocks noChangeArrowheads="1"/>
          </p:cNvSpPr>
          <p:nvPr/>
        </p:nvSpPr>
        <p:spPr bwMode="auto">
          <a:xfrm>
            <a:off x="6743703" y="561976"/>
            <a:ext cx="4572000" cy="1143000"/>
          </a:xfrm>
          <a:prstGeom prst="roundRect">
            <a:avLst>
              <a:gd name="adj" fmla="val 16667"/>
            </a:avLst>
          </a:prstGeom>
          <a:solidFill>
            <a:srgbClr val="DEDEA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s-CO" altLang="en-US" sz="2600" b="1" dirty="0">
                <a:latin typeface="Tahoma" panose="020B0604030504040204" pitchFamily="34" charset="0"/>
                <a:ea typeface="Tahoma" panose="020B0604030504040204" pitchFamily="34" charset="0"/>
                <a:cs typeface="Tahoma" panose="020B0604030504040204" pitchFamily="34" charset="0"/>
              </a:rPr>
              <a:t>RASTREANDO la</a:t>
            </a:r>
          </a:p>
          <a:p>
            <a:pPr algn="ctr"/>
            <a:r>
              <a:rPr lang="es-CO" altLang="en-US" sz="2600" b="1" dirty="0">
                <a:latin typeface="Tahoma" panose="020B0604030504040204" pitchFamily="34" charset="0"/>
                <a:ea typeface="Tahoma" panose="020B0604030504040204" pitchFamily="34" charset="0"/>
                <a:cs typeface="Tahoma" panose="020B0604030504040204" pitchFamily="34" charset="0"/>
              </a:rPr>
              <a:t>PROMESA 'DE LA SEMILLA'</a:t>
            </a:r>
          </a:p>
          <a:p>
            <a:pPr algn="ctr">
              <a:lnSpc>
                <a:spcPct val="85000"/>
              </a:lnSpc>
            </a:pPr>
            <a:r>
              <a:rPr lang="es-CO" altLang="en-US" sz="2600" b="1" dirty="0">
                <a:latin typeface="Tahoma" panose="020B0604030504040204" pitchFamily="34" charset="0"/>
                <a:ea typeface="Tahoma" panose="020B0604030504040204" pitchFamily="34" charset="0"/>
                <a:cs typeface="Tahoma" panose="020B0604030504040204" pitchFamily="34" charset="0"/>
              </a:rPr>
              <a:t>- desde Eva a Jesús -</a:t>
            </a:r>
          </a:p>
        </p:txBody>
      </p:sp>
      <p:sp>
        <p:nvSpPr>
          <p:cNvPr id="2" name="Line 20">
            <a:extLst>
              <a:ext uri="{FF2B5EF4-FFF2-40B4-BE49-F238E27FC236}">
                <a16:creationId xmlns:a16="http://schemas.microsoft.com/office/drawing/2014/main" id="{5EE9A51B-56A4-B83A-739D-6237B2C914BF}"/>
              </a:ext>
            </a:extLst>
          </p:cNvPr>
          <p:cNvSpPr>
            <a:spLocks noChangeShapeType="1"/>
          </p:cNvSpPr>
          <p:nvPr/>
        </p:nvSpPr>
        <p:spPr bwMode="auto">
          <a:xfrm flipV="1">
            <a:off x="2209799" y="4544945"/>
            <a:ext cx="6019800" cy="792424"/>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O" dirty="0"/>
          </a:p>
        </p:txBody>
      </p:sp>
      <p:sp>
        <p:nvSpPr>
          <p:cNvPr id="3" name="Text Box 21">
            <a:extLst>
              <a:ext uri="{FF2B5EF4-FFF2-40B4-BE49-F238E27FC236}">
                <a16:creationId xmlns:a16="http://schemas.microsoft.com/office/drawing/2014/main" id="{53EAF61F-5FDC-772F-2B0E-465EACD55283}"/>
              </a:ext>
            </a:extLst>
          </p:cNvPr>
          <p:cNvSpPr txBox="1">
            <a:spLocks noChangeArrowheads="1"/>
          </p:cNvSpPr>
          <p:nvPr/>
        </p:nvSpPr>
        <p:spPr bwMode="auto">
          <a:xfrm>
            <a:off x="3124198" y="4746221"/>
            <a:ext cx="2819400"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s-CO"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Lc.1:31ff; Hech 2:30</a:t>
            </a:r>
          </a:p>
          <a:p>
            <a:pPr algn="ctr">
              <a:lnSpc>
                <a:spcPct val="85000"/>
              </a:lnSpc>
            </a:pPr>
            <a:r>
              <a:rPr lang="es-CO"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Apoc.5:5; 22:16</a:t>
            </a:r>
          </a:p>
        </p:txBody>
      </p:sp>
      <p:sp>
        <p:nvSpPr>
          <p:cNvPr id="4" name="Text Box 22">
            <a:extLst>
              <a:ext uri="{FF2B5EF4-FFF2-40B4-BE49-F238E27FC236}">
                <a16:creationId xmlns:a16="http://schemas.microsoft.com/office/drawing/2014/main" id="{CB93791E-5C7D-E1CF-D045-3A77FC90DD50}"/>
              </a:ext>
            </a:extLst>
          </p:cNvPr>
          <p:cNvSpPr txBox="1">
            <a:spLocks noChangeArrowheads="1"/>
          </p:cNvSpPr>
          <p:nvPr/>
        </p:nvSpPr>
        <p:spPr bwMode="auto">
          <a:xfrm>
            <a:off x="4168140" y="5802580"/>
            <a:ext cx="7665719" cy="896015"/>
          </a:xfrm>
          <a:prstGeom prst="rect">
            <a:avLst/>
          </a:prstGeom>
          <a:solidFill>
            <a:srgbClr val="D2DD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105000"/>
              </a:lnSpc>
            </a:pPr>
            <a:r>
              <a:rPr lang="es-CO" altLang="en-US" sz="2600" b="1" dirty="0">
                <a:latin typeface="Tahoma" panose="020B0604030504040204" pitchFamily="34" charset="0"/>
                <a:ea typeface="Tahoma" panose="020B0604030504040204" pitchFamily="34" charset="0"/>
                <a:cs typeface="Tahoma" panose="020B0604030504040204" pitchFamily="34" charset="0"/>
              </a:rPr>
              <a:t>Miremos otros textos del N.P. que son explicados por lo que hemos visto en el A.P.</a:t>
            </a:r>
          </a:p>
        </p:txBody>
      </p:sp>
    </p:spTree>
    <p:extLst>
      <p:ext uri="{BB962C8B-B14F-4D97-AF65-F5344CB8AC3E}">
        <p14:creationId xmlns:p14="http://schemas.microsoft.com/office/powerpoint/2010/main" val="3004468983"/>
      </p:ext>
    </p:extLst>
  </p:cSld>
  <p:clrMapOvr>
    <a:masterClrMapping/>
  </p:clrMapOvr>
  <p:transition spd="slow">
    <p:strips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outVertical)">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83" grpId="0"/>
      <p:bldP spid="3" grpId="0" animBg="1"/>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3666" name="Rectangle 2">
            <a:extLst>
              <a:ext uri="{FF2B5EF4-FFF2-40B4-BE49-F238E27FC236}">
                <a16:creationId xmlns:a16="http://schemas.microsoft.com/office/drawing/2014/main" id="{CC303677-C9FD-828E-B90F-46F04E6A0717}"/>
              </a:ext>
            </a:extLst>
          </p:cNvPr>
          <p:cNvSpPr>
            <a:spLocks noChangeArrowheads="1"/>
          </p:cNvSpPr>
          <p:nvPr/>
        </p:nvSpPr>
        <p:spPr bwMode="auto">
          <a:xfrm>
            <a:off x="76200" y="152400"/>
            <a:ext cx="12039600" cy="5847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Mt 9:27 -</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Pasando Jesús de allí, le siguieron dos ciegos, dando voces y diciendo: ¡Ten misericordia de nosotros,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Hijo de David</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a:t>
            </a:r>
          </a:p>
          <a:p>
            <a:endParaRPr lang="en-US" altLang="en-US" sz="16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Mt 12:22-23 -</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Entonces fue traído a él un endemoniado, ciego y mudo; y le sanó, de tal manera que el ciego y mudo veía y hablaba.  Y toda la gente estaba atónita, y decía: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¿Será éste aquel Hijo de David?</a:t>
            </a:r>
            <a:endPar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endParaRPr lang="en-US" altLang="en-US" sz="16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Mc 11:8-10 -</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También muchos tendían sus mantos por el camino, y otros cortaban ramas de los árboles, y las tendían por el camino.  Y los que iban delante y los que venían detrás daban voces, diciendo: ¡Hosanna! ¡Bendito el que viene en el nombre del Señor!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¡Bendito el reino de nuestro padre David que viene!</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¡Hosanna en las alturas!</a:t>
            </a:r>
          </a:p>
          <a:p>
            <a:endParaRPr lang="en-US" altLang="en-US" sz="16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Mc 12:35-37 -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Enseñando Jesús en el templo, decía: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¿Cómo dicen los escribas que el Cristo es hijo de David?</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Porque el mismo David dijo por el Espíritu Santo:  Dijo el Señor a mi Señor:  Siéntate a mi diestra, hasta que ponga tus enemigos por estrado de tus pies.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David mismo le llama Señor</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¿cómo, pues, es su hijo?</a:t>
            </a:r>
            <a:endPar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13676" name="Text Box 12">
            <a:extLst>
              <a:ext uri="{FF2B5EF4-FFF2-40B4-BE49-F238E27FC236}">
                <a16:creationId xmlns:a16="http://schemas.microsoft.com/office/drawing/2014/main" id="{CE694F78-8C3E-1AF6-89F0-C9D0F0123903}"/>
              </a:ext>
            </a:extLst>
          </p:cNvPr>
          <p:cNvSpPr txBox="1">
            <a:spLocks noChangeArrowheads="1"/>
          </p:cNvSpPr>
          <p:nvPr/>
        </p:nvSpPr>
        <p:spPr bwMode="auto">
          <a:xfrm>
            <a:off x="0" y="6259259"/>
            <a:ext cx="12192000" cy="446341"/>
          </a:xfrm>
          <a:prstGeom prst="rect">
            <a:avLst/>
          </a:prstGeom>
          <a:solidFill>
            <a:srgbClr val="D2DD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105000"/>
              </a:lnSpc>
            </a:pPr>
            <a:r>
              <a:rPr lang="es-ES" altLang="en-US" sz="2400" b="1">
                <a:latin typeface="Tahoma" panose="020B0604030504040204" pitchFamily="34" charset="0"/>
                <a:ea typeface="Tahoma" panose="020B0604030504040204" pitchFamily="34" charset="0"/>
                <a:cs typeface="Tahoma" panose="020B0604030504040204" pitchFamily="34" charset="0"/>
              </a:rPr>
              <a:t>¿Es importante saber por qué Jesús es llamado el hijo de David?</a:t>
            </a:r>
            <a:endParaRPr lang="en-US" altLang="en-US" sz="2400" b="1">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8" fill="hold" nodeType="withEffect">
                                  <p:stCondLst>
                                    <p:cond delay="0"/>
                                  </p:stCondLst>
                                  <p:iterate type="wd">
                                    <p:tmPct val="1000"/>
                                  </p:iterate>
                                  <p:childTnLst>
                                    <p:set>
                                      <p:cBhvr>
                                        <p:cTn id="6" dur="1" fill="hold">
                                          <p:stCondLst>
                                            <p:cond delay="0"/>
                                          </p:stCondLst>
                                        </p:cTn>
                                        <p:tgtEl>
                                          <p:spTgt spid="113666">
                                            <p:txEl>
                                              <p:pRg st="0" end="0"/>
                                            </p:txEl>
                                          </p:spTgt>
                                        </p:tgtEl>
                                        <p:attrNameLst>
                                          <p:attrName>style.visibility</p:attrName>
                                        </p:attrNameLst>
                                      </p:cBhvr>
                                      <p:to>
                                        <p:strVal val="visible"/>
                                      </p:to>
                                    </p:set>
                                    <p:animEffect transition="in" filter="slide(fromLeft)">
                                      <p:cBhvr>
                                        <p:cTn id="7" dur="1000"/>
                                        <p:tgtEl>
                                          <p:spTgt spid="11366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2" fill="hold" nodeType="clickEffect">
                                  <p:stCondLst>
                                    <p:cond delay="0"/>
                                  </p:stCondLst>
                                  <p:iterate type="wd">
                                    <p:tmPct val="1000"/>
                                  </p:iterate>
                                  <p:childTnLst>
                                    <p:set>
                                      <p:cBhvr>
                                        <p:cTn id="11" dur="1" fill="hold">
                                          <p:stCondLst>
                                            <p:cond delay="0"/>
                                          </p:stCondLst>
                                        </p:cTn>
                                        <p:tgtEl>
                                          <p:spTgt spid="113666">
                                            <p:txEl>
                                              <p:pRg st="2" end="2"/>
                                            </p:txEl>
                                          </p:spTgt>
                                        </p:tgtEl>
                                        <p:attrNameLst>
                                          <p:attrName>style.visibility</p:attrName>
                                        </p:attrNameLst>
                                      </p:cBhvr>
                                      <p:to>
                                        <p:strVal val="visible"/>
                                      </p:to>
                                    </p:set>
                                    <p:animEffect transition="in" filter="slide(fromRight)">
                                      <p:cBhvr>
                                        <p:cTn id="12" dur="1000"/>
                                        <p:tgtEl>
                                          <p:spTgt spid="113666">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8" fill="hold" nodeType="clickEffect">
                                  <p:stCondLst>
                                    <p:cond delay="0"/>
                                  </p:stCondLst>
                                  <p:iterate type="wd">
                                    <p:tmPct val="1000"/>
                                  </p:iterate>
                                  <p:childTnLst>
                                    <p:set>
                                      <p:cBhvr>
                                        <p:cTn id="16" dur="1" fill="hold">
                                          <p:stCondLst>
                                            <p:cond delay="0"/>
                                          </p:stCondLst>
                                        </p:cTn>
                                        <p:tgtEl>
                                          <p:spTgt spid="113666">
                                            <p:txEl>
                                              <p:pRg st="4" end="4"/>
                                            </p:txEl>
                                          </p:spTgt>
                                        </p:tgtEl>
                                        <p:attrNameLst>
                                          <p:attrName>style.visibility</p:attrName>
                                        </p:attrNameLst>
                                      </p:cBhvr>
                                      <p:to>
                                        <p:strVal val="visible"/>
                                      </p:to>
                                    </p:set>
                                    <p:animEffect transition="in" filter="slide(fromLeft)">
                                      <p:cBhvr>
                                        <p:cTn id="17" dur="1000"/>
                                        <p:tgtEl>
                                          <p:spTgt spid="113666">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2" fill="hold" nodeType="clickEffect">
                                  <p:stCondLst>
                                    <p:cond delay="0"/>
                                  </p:stCondLst>
                                  <p:iterate type="wd">
                                    <p:tmPct val="1000"/>
                                  </p:iterate>
                                  <p:childTnLst>
                                    <p:set>
                                      <p:cBhvr>
                                        <p:cTn id="21" dur="1" fill="hold">
                                          <p:stCondLst>
                                            <p:cond delay="0"/>
                                          </p:stCondLst>
                                        </p:cTn>
                                        <p:tgtEl>
                                          <p:spTgt spid="113666">
                                            <p:txEl>
                                              <p:pRg st="6" end="6"/>
                                            </p:txEl>
                                          </p:spTgt>
                                        </p:tgtEl>
                                        <p:attrNameLst>
                                          <p:attrName>style.visibility</p:attrName>
                                        </p:attrNameLst>
                                      </p:cBhvr>
                                      <p:to>
                                        <p:strVal val="visible"/>
                                      </p:to>
                                    </p:set>
                                    <p:animEffect transition="in" filter="slide(fromRight)">
                                      <p:cBhvr>
                                        <p:cTn id="22" dur="1000"/>
                                        <p:tgtEl>
                                          <p:spTgt spid="113666">
                                            <p:txEl>
                                              <p:pRg st="6" end="6"/>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113676"/>
                                        </p:tgtEl>
                                        <p:attrNameLst>
                                          <p:attrName>style.visibility</p:attrName>
                                        </p:attrNameLst>
                                      </p:cBhvr>
                                      <p:to>
                                        <p:strVal val="visible"/>
                                      </p:to>
                                    </p:set>
                                    <p:animEffect transition="in" filter="wipe(up)">
                                      <p:cBhvr>
                                        <p:cTn id="27" dur="1000"/>
                                        <p:tgtEl>
                                          <p:spTgt spid="1136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7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5714" name="Rectangle 2">
            <a:extLst>
              <a:ext uri="{FF2B5EF4-FFF2-40B4-BE49-F238E27FC236}">
                <a16:creationId xmlns:a16="http://schemas.microsoft.com/office/drawing/2014/main" id="{8851233F-3D60-4B48-86E9-8AABCF77AFFC}"/>
              </a:ext>
            </a:extLst>
          </p:cNvPr>
          <p:cNvSpPr>
            <a:spLocks noChangeArrowheads="1"/>
          </p:cNvSpPr>
          <p:nvPr/>
        </p:nvSpPr>
        <p:spPr bwMode="auto">
          <a:xfrm>
            <a:off x="0" y="152400"/>
            <a:ext cx="12192000" cy="60989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105000"/>
              </a:lnSpc>
            </a:pPr>
            <a:r>
              <a:rPr lang="en-US"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rPr>
              <a:t>Lc 1:67-77 -</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Y Zacarías su padre fue lleno del Espíritu Santo, y profetizó, diciendo:  Bendito el Señor </a:t>
            </a:r>
            <a:r>
              <a:rPr lang="es-ES"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rPr>
              <a:t>Dios</a:t>
            </a:r>
            <a:r>
              <a:rPr lang="es-E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de Israel, que ha visitado y redimido a su pueblo, y </a:t>
            </a:r>
            <a:r>
              <a:rPr lang="es-ES"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rPr>
              <a:t>nos levantó un poderoso Salvador en la casa de David</a:t>
            </a:r>
            <a:r>
              <a:rPr lang="es-E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su siervo, como habló por boca de sus santos profetas que fueron desde el principio… Y tú, niño, profeta del Altísimo serás llamado; porque irás delante de la presencia del Señor, para preparar sus caminos;  para </a:t>
            </a:r>
            <a:r>
              <a:rPr lang="es-ES"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rPr>
              <a:t>dar conocimiento de salvación a su pueblo, para perdón de sus pecados,</a:t>
            </a:r>
          </a:p>
          <a:p>
            <a:pPr algn="ctr">
              <a:lnSpc>
                <a:spcPct val="105000"/>
              </a:lnSpc>
            </a:pPr>
            <a:endParaRPr lang="en-US" altLang="en-US" sz="16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gn="ctr">
              <a:lnSpc>
                <a:spcPct val="105000"/>
              </a:lnSpc>
            </a:pPr>
            <a:r>
              <a:rPr lang="en-US"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rPr>
              <a:t>Lc 2:10-11 -</a:t>
            </a: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Pero el ángel les dijo: No temáis; porque he aquí os doy nuevas de gran gozo, que será para todo el pueblo:  que </a:t>
            </a:r>
            <a:r>
              <a:rPr lang="es-ES"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rPr>
              <a:t>os ha nacido hoy, en la ciudad de David, un Salvador, que es Cristo el Señor</a:t>
            </a:r>
            <a:r>
              <a:rPr lang="es-E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a:t>
            </a:r>
            <a:endPar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lnSpc>
                <a:spcPct val="105000"/>
              </a:lnSpc>
            </a:pPr>
            <a:endParaRPr lang="en-US" altLang="en-US" sz="16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gn="ctr">
              <a:lnSpc>
                <a:spcPct val="105000"/>
              </a:lnSpc>
            </a:pPr>
            <a:r>
              <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Jn 7:42-43 - </a:t>
            </a:r>
            <a:r>
              <a:rPr lang="es-ES" altLang="en-US" sz="2600" b="1" dirty="0">
                <a:solidFill>
                  <a:srgbClr val="FFFF00"/>
                </a:solidFill>
                <a:latin typeface="Tahoma" panose="020B0604030504040204" pitchFamily="34" charset="0"/>
                <a:ea typeface="Tahoma" panose="020B0604030504040204" pitchFamily="34" charset="0"/>
                <a:cs typeface="Tahoma" panose="020B0604030504040204" pitchFamily="34" charset="0"/>
              </a:rPr>
              <a:t>¿No dice la Escritura que del linaje de David, y de la aldea de Belén, de donde era David, ha de venir el Cristo?</a:t>
            </a:r>
            <a:r>
              <a:rPr lang="es-E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  Hubo entonces disensión entre la gente a causa de él.</a:t>
            </a:r>
          </a:p>
        </p:txBody>
      </p:sp>
      <p:sp>
        <p:nvSpPr>
          <p:cNvPr id="4" name="Text Box 12">
            <a:extLst>
              <a:ext uri="{FF2B5EF4-FFF2-40B4-BE49-F238E27FC236}">
                <a16:creationId xmlns:a16="http://schemas.microsoft.com/office/drawing/2014/main" id="{D67422B9-3EEC-4424-0907-8B4BB07B873F}"/>
              </a:ext>
            </a:extLst>
          </p:cNvPr>
          <p:cNvSpPr txBox="1">
            <a:spLocks noChangeArrowheads="1"/>
          </p:cNvSpPr>
          <p:nvPr/>
        </p:nvSpPr>
        <p:spPr bwMode="auto">
          <a:xfrm>
            <a:off x="0" y="6259259"/>
            <a:ext cx="12192000" cy="446341"/>
          </a:xfrm>
          <a:prstGeom prst="rect">
            <a:avLst/>
          </a:prstGeom>
          <a:solidFill>
            <a:srgbClr val="D2DD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105000"/>
              </a:lnSpc>
            </a:pPr>
            <a:r>
              <a:rPr lang="es-ES" altLang="en-US" sz="2400" b="1">
                <a:latin typeface="Tahoma" panose="020B0604030504040204" pitchFamily="34" charset="0"/>
                <a:ea typeface="Tahoma" panose="020B0604030504040204" pitchFamily="34" charset="0"/>
                <a:cs typeface="Tahoma" panose="020B0604030504040204" pitchFamily="34" charset="0"/>
              </a:rPr>
              <a:t>¿Es importante saber por qué Jesús es llamado el hijo de David?</a:t>
            </a:r>
            <a:endParaRPr lang="en-US" altLang="en-US" sz="2400" b="1">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32" fill="hold" nodeType="withEffect">
                                  <p:stCondLst>
                                    <p:cond delay="0"/>
                                  </p:stCondLst>
                                  <p:iterate type="wd">
                                    <p:tmPct val="1000"/>
                                  </p:iterate>
                                  <p:childTnLst>
                                    <p:set>
                                      <p:cBhvr>
                                        <p:cTn id="6" dur="1" fill="hold">
                                          <p:stCondLst>
                                            <p:cond delay="0"/>
                                          </p:stCondLst>
                                        </p:cTn>
                                        <p:tgtEl>
                                          <p:spTgt spid="115714">
                                            <p:txEl>
                                              <p:pRg st="0" end="0"/>
                                            </p:txEl>
                                          </p:spTgt>
                                        </p:tgtEl>
                                        <p:attrNameLst>
                                          <p:attrName>style.visibility</p:attrName>
                                        </p:attrNameLst>
                                      </p:cBhvr>
                                      <p:to>
                                        <p:strVal val="visible"/>
                                      </p:to>
                                    </p:set>
                                    <p:animEffect transition="in" filter="diamond(out)">
                                      <p:cBhvr>
                                        <p:cTn id="7" dur="1000"/>
                                        <p:tgtEl>
                                          <p:spTgt spid="11571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32" fill="hold" nodeType="clickEffect">
                                  <p:stCondLst>
                                    <p:cond delay="0"/>
                                  </p:stCondLst>
                                  <p:iterate type="wd">
                                    <p:tmPct val="1000"/>
                                  </p:iterate>
                                  <p:childTnLst>
                                    <p:set>
                                      <p:cBhvr>
                                        <p:cTn id="11" dur="1" fill="hold">
                                          <p:stCondLst>
                                            <p:cond delay="0"/>
                                          </p:stCondLst>
                                        </p:cTn>
                                        <p:tgtEl>
                                          <p:spTgt spid="115714">
                                            <p:txEl>
                                              <p:pRg st="2" end="2"/>
                                            </p:txEl>
                                          </p:spTgt>
                                        </p:tgtEl>
                                        <p:attrNameLst>
                                          <p:attrName>style.visibility</p:attrName>
                                        </p:attrNameLst>
                                      </p:cBhvr>
                                      <p:to>
                                        <p:strVal val="visible"/>
                                      </p:to>
                                    </p:set>
                                    <p:animEffect transition="in" filter="diamond(out)">
                                      <p:cBhvr>
                                        <p:cTn id="12" dur="1000"/>
                                        <p:tgtEl>
                                          <p:spTgt spid="115714">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32" fill="hold" nodeType="clickEffect">
                                  <p:stCondLst>
                                    <p:cond delay="0"/>
                                  </p:stCondLst>
                                  <p:iterate type="wd">
                                    <p:tmPct val="1000"/>
                                  </p:iterate>
                                  <p:childTnLst>
                                    <p:set>
                                      <p:cBhvr>
                                        <p:cTn id="16" dur="1" fill="hold">
                                          <p:stCondLst>
                                            <p:cond delay="0"/>
                                          </p:stCondLst>
                                        </p:cTn>
                                        <p:tgtEl>
                                          <p:spTgt spid="115714">
                                            <p:txEl>
                                              <p:pRg st="4" end="4"/>
                                            </p:txEl>
                                          </p:spTgt>
                                        </p:tgtEl>
                                        <p:attrNameLst>
                                          <p:attrName>style.visibility</p:attrName>
                                        </p:attrNameLst>
                                      </p:cBhvr>
                                      <p:to>
                                        <p:strVal val="visible"/>
                                      </p:to>
                                    </p:set>
                                    <p:animEffect transition="in" filter="diamond(out)">
                                      <p:cBhvr>
                                        <p:cTn id="17" dur="1000"/>
                                        <p:tgtEl>
                                          <p:spTgt spid="11571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up)">
                                      <p:cBhvr>
                                        <p:cTn id="22"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CE20286E-F3F1-83DC-20F6-42B10158BBB8}"/>
              </a:ext>
            </a:extLst>
          </p:cNvPr>
          <p:cNvSpPr>
            <a:spLocks noChangeArrowheads="1"/>
          </p:cNvSpPr>
          <p:nvPr/>
        </p:nvSpPr>
        <p:spPr bwMode="auto">
          <a:xfrm>
            <a:off x="76200" y="914400"/>
            <a:ext cx="12039600" cy="5244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Hech</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13:34-38 -</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Y en cuanto a que le levantó de los muertos para nunca más volver a corrupción, lo dijo así:  Os daré </a:t>
            </a:r>
            <a:r>
              <a:rPr lang="es-E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las misericordias fieles de David.</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p>
          <a:p>
            <a:pPr algn="ct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Por eso dice también en otro salmo:  No permitirás que tu Santo vea corrupción.  Porque a la verdad David, habiendo servido a su propia generación según la voluntad de Dios, durmió, y fue reunido con sus padres, y vio corrupción.  Mas aquel a quien Dios levantó, no vio corrupción.  Sabed, pues, esto, varones hermanos: que </a:t>
            </a:r>
            <a:r>
              <a:rPr lang="es-E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por medio de él se os anuncia perdón de pecados</a:t>
            </a:r>
            <a:endPar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gn="ctr">
              <a:lnSpc>
                <a:spcPct val="95000"/>
              </a:lnSpc>
            </a:pPr>
            <a:endPar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gn="ct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Rom 1:1-4 -</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Pablo, siervo de Jesucristo, llamado a ser apóstol, apartado para el evangelio de </a:t>
            </a:r>
            <a:r>
              <a:rPr lang="es-E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Dios, que él había prometido antes por sus profetas en las santas Escrituras, acerca de su Hijo, nuestro Señor Jesucristo, que era del linaje de David</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según la carne, que fue declarado Hijo de Dios con poder, según el Espíritu de santidad, por la resurrección de entre los muertos,</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4" name="Text Box 12">
            <a:extLst>
              <a:ext uri="{FF2B5EF4-FFF2-40B4-BE49-F238E27FC236}">
                <a16:creationId xmlns:a16="http://schemas.microsoft.com/office/drawing/2014/main" id="{30932B7B-C65A-5EDB-CCFB-47B5FE588BC9}"/>
              </a:ext>
            </a:extLst>
          </p:cNvPr>
          <p:cNvSpPr txBox="1">
            <a:spLocks noChangeArrowheads="1"/>
          </p:cNvSpPr>
          <p:nvPr/>
        </p:nvSpPr>
        <p:spPr bwMode="auto">
          <a:xfrm>
            <a:off x="0" y="6259259"/>
            <a:ext cx="12192000" cy="446341"/>
          </a:xfrm>
          <a:prstGeom prst="rect">
            <a:avLst/>
          </a:prstGeom>
          <a:solidFill>
            <a:srgbClr val="D2DD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105000"/>
              </a:lnSpc>
            </a:pPr>
            <a:r>
              <a:rPr lang="es-ES" altLang="en-US" sz="2400" b="1">
                <a:latin typeface="Tahoma" panose="020B0604030504040204" pitchFamily="34" charset="0"/>
                <a:ea typeface="Tahoma" panose="020B0604030504040204" pitchFamily="34" charset="0"/>
                <a:cs typeface="Tahoma" panose="020B0604030504040204" pitchFamily="34" charset="0"/>
              </a:rPr>
              <a:t>¿Es importante saber por qué Jesús es llamado el hijo de David?</a:t>
            </a:r>
            <a:endParaRPr lang="en-US" altLang="en-US" sz="2400" b="1">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nodeType="withEffect">
                                  <p:stCondLst>
                                    <p:cond delay="0"/>
                                  </p:stCondLst>
                                  <p:iterate type="wd">
                                    <p:tmPct val="1000"/>
                                  </p:iterate>
                                  <p:childTnLst>
                                    <p:set>
                                      <p:cBhvr>
                                        <p:cTn id="6" dur="1" fill="hold">
                                          <p:stCondLst>
                                            <p:cond delay="0"/>
                                          </p:stCondLst>
                                        </p:cTn>
                                        <p:tgtEl>
                                          <p:spTgt spid="114690">
                                            <p:txEl>
                                              <p:pRg st="0" end="0"/>
                                            </p:txEl>
                                          </p:spTgt>
                                        </p:tgtEl>
                                        <p:attrNameLst>
                                          <p:attrName>style.visibility</p:attrName>
                                        </p:attrNameLst>
                                      </p:cBhvr>
                                      <p:to>
                                        <p:strVal val="visible"/>
                                      </p:to>
                                    </p:set>
                                    <p:animEffect transition="in" filter="strips(downLeft)">
                                      <p:cBhvr>
                                        <p:cTn id="7" dur="1000"/>
                                        <p:tgtEl>
                                          <p:spTgt spid="114690">
                                            <p:txEl>
                                              <p:pRg st="0" end="0"/>
                                            </p:txEl>
                                          </p:spTgt>
                                        </p:tgtEl>
                                      </p:cBhvr>
                                    </p:animEffect>
                                  </p:childTnLst>
                                </p:cTn>
                              </p:par>
                              <p:par>
                                <p:cTn id="8" presetID="18" presetClass="entr" presetSubtype="12" fill="hold" nodeType="withEffect">
                                  <p:stCondLst>
                                    <p:cond delay="0"/>
                                  </p:stCondLst>
                                  <p:iterate type="wd">
                                    <p:tmPct val="1000"/>
                                  </p:iterate>
                                  <p:childTnLst>
                                    <p:set>
                                      <p:cBhvr>
                                        <p:cTn id="9" dur="1" fill="hold">
                                          <p:stCondLst>
                                            <p:cond delay="0"/>
                                          </p:stCondLst>
                                        </p:cTn>
                                        <p:tgtEl>
                                          <p:spTgt spid="114690">
                                            <p:txEl>
                                              <p:pRg st="1" end="1"/>
                                            </p:txEl>
                                          </p:spTgt>
                                        </p:tgtEl>
                                        <p:attrNameLst>
                                          <p:attrName>style.visibility</p:attrName>
                                        </p:attrNameLst>
                                      </p:cBhvr>
                                      <p:to>
                                        <p:strVal val="visible"/>
                                      </p:to>
                                    </p:set>
                                    <p:animEffect transition="in" filter="strips(downLeft)">
                                      <p:cBhvr>
                                        <p:cTn id="10" dur="1000"/>
                                        <p:tgtEl>
                                          <p:spTgt spid="114690">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nodeType="clickEffect">
                                  <p:stCondLst>
                                    <p:cond delay="0"/>
                                  </p:stCondLst>
                                  <p:iterate type="wd">
                                    <p:tmPct val="1000"/>
                                  </p:iterate>
                                  <p:childTnLst>
                                    <p:set>
                                      <p:cBhvr>
                                        <p:cTn id="14" dur="1" fill="hold">
                                          <p:stCondLst>
                                            <p:cond delay="0"/>
                                          </p:stCondLst>
                                        </p:cTn>
                                        <p:tgtEl>
                                          <p:spTgt spid="114690">
                                            <p:txEl>
                                              <p:pRg st="3" end="3"/>
                                            </p:txEl>
                                          </p:spTgt>
                                        </p:tgtEl>
                                        <p:attrNameLst>
                                          <p:attrName>style.visibility</p:attrName>
                                        </p:attrNameLst>
                                      </p:cBhvr>
                                      <p:to>
                                        <p:strVal val="visible"/>
                                      </p:to>
                                    </p:set>
                                    <p:animEffect transition="in" filter="strips(downRight)">
                                      <p:cBhvr>
                                        <p:cTn id="15" dur="1000"/>
                                        <p:tgtEl>
                                          <p:spTgt spid="114690">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up)">
                                      <p:cBhvr>
                                        <p:cTn id="2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61E73E56-6727-CBB2-4A00-4C510F2C8E17}"/>
              </a:ext>
            </a:extLst>
          </p:cNvPr>
          <p:cNvSpPr>
            <a:spLocks noChangeArrowheads="1"/>
          </p:cNvSpPr>
          <p:nvPr/>
        </p:nvSpPr>
        <p:spPr bwMode="auto">
          <a:xfrm>
            <a:off x="1524000" y="2971800"/>
            <a:ext cx="9144000" cy="308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2 Tim 2:8 -</a:t>
            </a:r>
            <a:r>
              <a:rPr lang="en-U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Acuérdate de </a:t>
            </a:r>
            <a:r>
              <a:rPr lang="es-E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Jesucristo, del</a:t>
            </a: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linaje de David</a:t>
            </a: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resucitado de los muertos</a:t>
            </a: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 conforme a mi evangelio</a:t>
            </a:r>
            <a:endParaRPr lang="en-U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lnSpc>
                <a:spcPct val="95000"/>
              </a:lnSpc>
            </a:pPr>
            <a:endParaRPr lang="en-U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r>
              <a:rPr lang="en-US" altLang="en-US" sz="2800" b="1" dirty="0" err="1">
                <a:solidFill>
                  <a:srgbClr val="FFFF00"/>
                </a:solidFill>
                <a:latin typeface="Tahoma" panose="020B0604030504040204" pitchFamily="34" charset="0"/>
                <a:ea typeface="Tahoma" panose="020B0604030504040204" pitchFamily="34" charset="0"/>
                <a:cs typeface="Tahoma" panose="020B0604030504040204" pitchFamily="34" charset="0"/>
              </a:rPr>
              <a:t>Apoc</a:t>
            </a:r>
            <a:r>
              <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 3:7 -</a:t>
            </a:r>
            <a:r>
              <a:rPr lang="en-U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Escribe al ángel de la iglesia en Filadelfia: Esto dice </a:t>
            </a:r>
            <a:r>
              <a:rPr lang="es-E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el Santo, el Verdadero, el que tiene la llave de David</a:t>
            </a:r>
            <a:endPar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4" name="Text Box 12">
            <a:extLst>
              <a:ext uri="{FF2B5EF4-FFF2-40B4-BE49-F238E27FC236}">
                <a16:creationId xmlns:a16="http://schemas.microsoft.com/office/drawing/2014/main" id="{C10621DD-7B23-6125-1897-336D2E5C996F}"/>
              </a:ext>
            </a:extLst>
          </p:cNvPr>
          <p:cNvSpPr txBox="1">
            <a:spLocks noChangeArrowheads="1"/>
          </p:cNvSpPr>
          <p:nvPr/>
        </p:nvSpPr>
        <p:spPr bwMode="auto">
          <a:xfrm>
            <a:off x="0" y="6259259"/>
            <a:ext cx="12192000" cy="446341"/>
          </a:xfrm>
          <a:prstGeom prst="rect">
            <a:avLst/>
          </a:prstGeom>
          <a:solidFill>
            <a:srgbClr val="D2DD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105000"/>
              </a:lnSpc>
            </a:pPr>
            <a:r>
              <a:rPr lang="es-ES" altLang="en-US" sz="2400" b="1">
                <a:latin typeface="Tahoma" panose="020B0604030504040204" pitchFamily="34" charset="0"/>
                <a:ea typeface="Tahoma" panose="020B0604030504040204" pitchFamily="34" charset="0"/>
                <a:cs typeface="Tahoma" panose="020B0604030504040204" pitchFamily="34" charset="0"/>
              </a:rPr>
              <a:t>¿Es importante saber por qué Jesús es llamado el hijo de David?</a:t>
            </a:r>
            <a:endParaRPr lang="en-US" altLang="en-US" sz="2400" b="1">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nodeType="withEffect">
                                  <p:stCondLst>
                                    <p:cond delay="0"/>
                                  </p:stCondLst>
                                  <p:iterate type="wd">
                                    <p:tmPct val="1000"/>
                                  </p:iterate>
                                  <p:childTnLst>
                                    <p:set>
                                      <p:cBhvr>
                                        <p:cTn id="6" dur="1" fill="hold">
                                          <p:stCondLst>
                                            <p:cond delay="0"/>
                                          </p:stCondLst>
                                        </p:cTn>
                                        <p:tgtEl>
                                          <p:spTgt spid="141314">
                                            <p:txEl>
                                              <p:pRg st="0" end="0"/>
                                            </p:txEl>
                                          </p:spTgt>
                                        </p:tgtEl>
                                        <p:attrNameLst>
                                          <p:attrName>style.visibility</p:attrName>
                                        </p:attrNameLst>
                                      </p:cBhvr>
                                      <p:to>
                                        <p:strVal val="visible"/>
                                      </p:to>
                                    </p:set>
                                    <p:animEffect transition="in" filter="strips(downLeft)">
                                      <p:cBhvr>
                                        <p:cTn id="7" dur="1000"/>
                                        <p:tgtEl>
                                          <p:spTgt spid="14131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iterate type="wd">
                                    <p:tmPct val="1000"/>
                                  </p:iterate>
                                  <p:childTnLst>
                                    <p:set>
                                      <p:cBhvr>
                                        <p:cTn id="11" dur="1" fill="hold">
                                          <p:stCondLst>
                                            <p:cond delay="0"/>
                                          </p:stCondLst>
                                        </p:cTn>
                                        <p:tgtEl>
                                          <p:spTgt spid="141314">
                                            <p:txEl>
                                              <p:pRg st="2" end="2"/>
                                            </p:txEl>
                                          </p:spTgt>
                                        </p:tgtEl>
                                        <p:attrNameLst>
                                          <p:attrName>style.visibility</p:attrName>
                                        </p:attrNameLst>
                                      </p:cBhvr>
                                      <p:to>
                                        <p:strVal val="visible"/>
                                      </p:to>
                                    </p:set>
                                    <p:animEffect transition="in" filter="strips(downRight)">
                                      <p:cBhvr>
                                        <p:cTn id="12" dur="1000"/>
                                        <p:tgtEl>
                                          <p:spTgt spid="14131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1378" name="Text Box 2">
            <a:extLst>
              <a:ext uri="{FF2B5EF4-FFF2-40B4-BE49-F238E27FC236}">
                <a16:creationId xmlns:a16="http://schemas.microsoft.com/office/drawing/2014/main" id="{6262BF54-7FF8-86A3-8C1C-F67057334B92}"/>
              </a:ext>
            </a:extLst>
          </p:cNvPr>
          <p:cNvSpPr txBox="1">
            <a:spLocks noChangeArrowheads="1"/>
          </p:cNvSpPr>
          <p:nvPr/>
        </p:nvSpPr>
        <p:spPr bwMode="auto">
          <a:xfrm>
            <a:off x="533400" y="152401"/>
            <a:ext cx="17526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LA MUJER</a:t>
            </a:r>
          </a:p>
          <a:p>
            <a:pPr algn="ctr">
              <a:lnSpc>
                <a:spcPct val="85000"/>
              </a:lnSpc>
            </a:pP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Gén</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3:15</a:t>
            </a:r>
          </a:p>
        </p:txBody>
      </p:sp>
      <p:sp>
        <p:nvSpPr>
          <p:cNvPr id="101379" name="Text Box 3">
            <a:extLst>
              <a:ext uri="{FF2B5EF4-FFF2-40B4-BE49-F238E27FC236}">
                <a16:creationId xmlns:a16="http://schemas.microsoft.com/office/drawing/2014/main" id="{2E6431D5-14C1-7F9B-3148-7E1B06089C37}"/>
              </a:ext>
            </a:extLst>
          </p:cNvPr>
          <p:cNvSpPr txBox="1">
            <a:spLocks noChangeArrowheads="1"/>
          </p:cNvSpPr>
          <p:nvPr/>
        </p:nvSpPr>
        <p:spPr bwMode="auto">
          <a:xfrm>
            <a:off x="533400" y="1219201"/>
            <a:ext cx="1828800" cy="929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b="1">
                <a:solidFill>
                  <a:srgbClr val="FFFF00"/>
                </a:solidFill>
                <a:latin typeface="Tahoma" panose="020B0604030504040204" pitchFamily="34" charset="0"/>
                <a:ea typeface="Tahoma" panose="020B0604030504040204" pitchFamily="34" charset="0"/>
                <a:cs typeface="Tahoma" panose="020B0604030504040204" pitchFamily="34" charset="0"/>
              </a:rPr>
              <a:t>ABRAHAM</a:t>
            </a:r>
          </a:p>
          <a:p>
            <a:pPr algn="ctr">
              <a:lnSpc>
                <a:spcPct val="85000"/>
              </a:lnSpc>
            </a:pPr>
            <a:r>
              <a:rPr lang="en-US" altLang="en-US" sz="2000" b="1">
                <a:solidFill>
                  <a:schemeClr val="bg1"/>
                </a:solidFill>
                <a:latin typeface="Tahoma" panose="020B0604030504040204" pitchFamily="34" charset="0"/>
                <a:ea typeface="Tahoma" panose="020B0604030504040204" pitchFamily="34" charset="0"/>
                <a:cs typeface="Tahoma" panose="020B0604030504040204" pitchFamily="34" charset="0"/>
              </a:rPr>
              <a:t>12:1-3; 22:18</a:t>
            </a:r>
          </a:p>
        </p:txBody>
      </p:sp>
      <p:sp>
        <p:nvSpPr>
          <p:cNvPr id="101380" name="Text Box 4">
            <a:extLst>
              <a:ext uri="{FF2B5EF4-FFF2-40B4-BE49-F238E27FC236}">
                <a16:creationId xmlns:a16="http://schemas.microsoft.com/office/drawing/2014/main" id="{86700247-045A-FDE8-D502-EC4BB78EE156}"/>
              </a:ext>
            </a:extLst>
          </p:cNvPr>
          <p:cNvSpPr txBox="1">
            <a:spLocks noChangeArrowheads="1"/>
          </p:cNvSpPr>
          <p:nvPr/>
        </p:nvSpPr>
        <p:spPr bwMode="auto">
          <a:xfrm>
            <a:off x="533400" y="2209801"/>
            <a:ext cx="15240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b="1">
                <a:solidFill>
                  <a:srgbClr val="FFFF00"/>
                </a:solidFill>
                <a:latin typeface="Tahoma" panose="020B0604030504040204" pitchFamily="34" charset="0"/>
                <a:ea typeface="Tahoma" panose="020B0604030504040204" pitchFamily="34" charset="0"/>
                <a:cs typeface="Tahoma" panose="020B0604030504040204" pitchFamily="34" charset="0"/>
              </a:rPr>
              <a:t>ISAAC</a:t>
            </a:r>
          </a:p>
          <a:p>
            <a:pPr algn="ctr">
              <a:lnSpc>
                <a:spcPct val="85000"/>
              </a:lnSpc>
            </a:pPr>
            <a:r>
              <a:rPr lang="en-US" altLang="en-US" sz="2000" b="1">
                <a:solidFill>
                  <a:schemeClr val="bg1"/>
                </a:solidFill>
                <a:latin typeface="Tahoma" panose="020B0604030504040204" pitchFamily="34" charset="0"/>
                <a:ea typeface="Tahoma" panose="020B0604030504040204" pitchFamily="34" charset="0"/>
                <a:cs typeface="Tahoma" panose="020B0604030504040204" pitchFamily="34" charset="0"/>
              </a:rPr>
              <a:t>26:4</a:t>
            </a:r>
          </a:p>
        </p:txBody>
      </p:sp>
      <p:sp>
        <p:nvSpPr>
          <p:cNvPr id="101381" name="Text Box 5">
            <a:extLst>
              <a:ext uri="{FF2B5EF4-FFF2-40B4-BE49-F238E27FC236}">
                <a16:creationId xmlns:a16="http://schemas.microsoft.com/office/drawing/2014/main" id="{F30BF58C-B5F0-0309-0DAB-0FD7CE390BA1}"/>
              </a:ext>
            </a:extLst>
          </p:cNvPr>
          <p:cNvSpPr txBox="1">
            <a:spLocks noChangeArrowheads="1"/>
          </p:cNvSpPr>
          <p:nvPr/>
        </p:nvSpPr>
        <p:spPr bwMode="auto">
          <a:xfrm>
            <a:off x="533400" y="3276601"/>
            <a:ext cx="15240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b="1">
                <a:solidFill>
                  <a:srgbClr val="FFFF00"/>
                </a:solidFill>
                <a:latin typeface="Tahoma" panose="020B0604030504040204" pitchFamily="34" charset="0"/>
                <a:ea typeface="Tahoma" panose="020B0604030504040204" pitchFamily="34" charset="0"/>
                <a:cs typeface="Tahoma" panose="020B0604030504040204" pitchFamily="34" charset="0"/>
              </a:rPr>
              <a:t>JACOB</a:t>
            </a:r>
          </a:p>
          <a:p>
            <a:pPr algn="ctr">
              <a:lnSpc>
                <a:spcPct val="85000"/>
              </a:lnSpc>
            </a:pPr>
            <a:r>
              <a:rPr lang="en-US" altLang="en-US" sz="2000" b="1">
                <a:solidFill>
                  <a:schemeClr val="bg1"/>
                </a:solidFill>
                <a:latin typeface="Tahoma" panose="020B0604030504040204" pitchFamily="34" charset="0"/>
                <a:ea typeface="Tahoma" panose="020B0604030504040204" pitchFamily="34" charset="0"/>
                <a:cs typeface="Tahoma" panose="020B0604030504040204" pitchFamily="34" charset="0"/>
              </a:rPr>
              <a:t>28:12-14</a:t>
            </a:r>
          </a:p>
        </p:txBody>
      </p:sp>
      <p:sp>
        <p:nvSpPr>
          <p:cNvPr id="101382" name="Text Box 6">
            <a:extLst>
              <a:ext uri="{FF2B5EF4-FFF2-40B4-BE49-F238E27FC236}">
                <a16:creationId xmlns:a16="http://schemas.microsoft.com/office/drawing/2014/main" id="{81C26E7F-E85C-2D73-124C-CE7AB91A6143}"/>
              </a:ext>
            </a:extLst>
          </p:cNvPr>
          <p:cNvSpPr txBox="1">
            <a:spLocks noChangeArrowheads="1"/>
          </p:cNvSpPr>
          <p:nvPr/>
        </p:nvSpPr>
        <p:spPr bwMode="auto">
          <a:xfrm>
            <a:off x="533400" y="4267201"/>
            <a:ext cx="15240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b="1">
                <a:solidFill>
                  <a:srgbClr val="FFFF00"/>
                </a:solidFill>
                <a:latin typeface="Tahoma" panose="020B0604030504040204" pitchFamily="34" charset="0"/>
                <a:ea typeface="Tahoma" panose="020B0604030504040204" pitchFamily="34" charset="0"/>
                <a:cs typeface="Tahoma" panose="020B0604030504040204" pitchFamily="34" charset="0"/>
              </a:rPr>
              <a:t>JUDA</a:t>
            </a:r>
          </a:p>
          <a:p>
            <a:pPr algn="ctr">
              <a:lnSpc>
                <a:spcPct val="85000"/>
              </a:lnSpc>
            </a:pPr>
            <a:r>
              <a:rPr lang="en-US" altLang="en-US" sz="2000" b="1">
                <a:solidFill>
                  <a:schemeClr val="bg1"/>
                </a:solidFill>
                <a:latin typeface="Tahoma" panose="020B0604030504040204" pitchFamily="34" charset="0"/>
                <a:ea typeface="Tahoma" panose="020B0604030504040204" pitchFamily="34" charset="0"/>
                <a:cs typeface="Tahoma" panose="020B0604030504040204" pitchFamily="34" charset="0"/>
              </a:rPr>
              <a:t>49:9-10</a:t>
            </a:r>
          </a:p>
        </p:txBody>
      </p:sp>
      <p:sp>
        <p:nvSpPr>
          <p:cNvPr id="101383" name="Text Box 7">
            <a:extLst>
              <a:ext uri="{FF2B5EF4-FFF2-40B4-BE49-F238E27FC236}">
                <a16:creationId xmlns:a16="http://schemas.microsoft.com/office/drawing/2014/main" id="{C332031D-B1C0-4A32-25D1-6AF8DD8B2D18}"/>
              </a:ext>
            </a:extLst>
          </p:cNvPr>
          <p:cNvSpPr txBox="1">
            <a:spLocks noChangeArrowheads="1"/>
          </p:cNvSpPr>
          <p:nvPr/>
        </p:nvSpPr>
        <p:spPr bwMode="auto">
          <a:xfrm>
            <a:off x="533400" y="5181601"/>
            <a:ext cx="2057400" cy="66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DAVID</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2Sam.7:12-17</a:t>
            </a:r>
          </a:p>
        </p:txBody>
      </p:sp>
      <p:sp>
        <p:nvSpPr>
          <p:cNvPr id="101385" name="Text Box 9">
            <a:extLst>
              <a:ext uri="{FF2B5EF4-FFF2-40B4-BE49-F238E27FC236}">
                <a16:creationId xmlns:a16="http://schemas.microsoft.com/office/drawing/2014/main" id="{1C7DAD7D-426B-ACD9-7B66-BF7EACD87DF3}"/>
              </a:ext>
            </a:extLst>
          </p:cNvPr>
          <p:cNvSpPr txBox="1">
            <a:spLocks noChangeArrowheads="1"/>
          </p:cNvSpPr>
          <p:nvPr/>
        </p:nvSpPr>
        <p:spPr bwMode="auto">
          <a:xfrm>
            <a:off x="7924799" y="2895600"/>
            <a:ext cx="2120805" cy="1612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5000"/>
              </a:lnSpc>
            </a:pP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JESUS</a:t>
            </a:r>
          </a:p>
          <a:p>
            <a:pPr algn="ctr">
              <a:lnSpc>
                <a:spcPct val="95000"/>
              </a:lnSpc>
            </a:pP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Gál</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4:1-4</a:t>
            </a:r>
          </a:p>
          <a:p>
            <a:pPr algn="ctr">
              <a:lnSpc>
                <a:spcPct val="9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Heb. 2:14-15</a:t>
            </a:r>
          </a:p>
          <a:p>
            <a:pPr algn="ctr">
              <a:lnSpc>
                <a:spcPct val="9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2Tim. 1:10</a:t>
            </a:r>
          </a:p>
          <a:p>
            <a:pPr algn="ctr">
              <a:lnSpc>
                <a:spcPct val="9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1Cor.15:54-57</a:t>
            </a:r>
          </a:p>
        </p:txBody>
      </p:sp>
      <p:sp>
        <p:nvSpPr>
          <p:cNvPr id="101386" name="Line 10">
            <a:extLst>
              <a:ext uri="{FF2B5EF4-FFF2-40B4-BE49-F238E27FC236}">
                <a16:creationId xmlns:a16="http://schemas.microsoft.com/office/drawing/2014/main" id="{E6485097-2EA7-DA78-6D4F-3120417951F1}"/>
              </a:ext>
            </a:extLst>
          </p:cNvPr>
          <p:cNvSpPr>
            <a:spLocks noChangeShapeType="1"/>
          </p:cNvSpPr>
          <p:nvPr/>
        </p:nvSpPr>
        <p:spPr bwMode="auto">
          <a:xfrm>
            <a:off x="2057400" y="457200"/>
            <a:ext cx="6629400" cy="24384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1387" name="Line 11">
            <a:extLst>
              <a:ext uri="{FF2B5EF4-FFF2-40B4-BE49-F238E27FC236}">
                <a16:creationId xmlns:a16="http://schemas.microsoft.com/office/drawing/2014/main" id="{A1850858-13B5-579E-DE4F-F9E6E9FB9F9D}"/>
              </a:ext>
            </a:extLst>
          </p:cNvPr>
          <p:cNvSpPr>
            <a:spLocks noChangeShapeType="1"/>
          </p:cNvSpPr>
          <p:nvPr/>
        </p:nvSpPr>
        <p:spPr bwMode="auto">
          <a:xfrm>
            <a:off x="2286000" y="1447800"/>
            <a:ext cx="5867400" cy="16764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1388" name="Line 12">
            <a:extLst>
              <a:ext uri="{FF2B5EF4-FFF2-40B4-BE49-F238E27FC236}">
                <a16:creationId xmlns:a16="http://schemas.microsoft.com/office/drawing/2014/main" id="{772B3F85-D10E-E162-7331-45F1426804A8}"/>
              </a:ext>
            </a:extLst>
          </p:cNvPr>
          <p:cNvSpPr>
            <a:spLocks noChangeShapeType="1"/>
          </p:cNvSpPr>
          <p:nvPr/>
        </p:nvSpPr>
        <p:spPr bwMode="auto">
          <a:xfrm>
            <a:off x="1905000" y="2438400"/>
            <a:ext cx="6096000" cy="10668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1389" name="Line 13">
            <a:extLst>
              <a:ext uri="{FF2B5EF4-FFF2-40B4-BE49-F238E27FC236}">
                <a16:creationId xmlns:a16="http://schemas.microsoft.com/office/drawing/2014/main" id="{08D9D9A5-394F-E356-D5AD-1C1FFD7EA365}"/>
              </a:ext>
            </a:extLst>
          </p:cNvPr>
          <p:cNvSpPr>
            <a:spLocks noChangeShapeType="1"/>
          </p:cNvSpPr>
          <p:nvPr/>
        </p:nvSpPr>
        <p:spPr bwMode="auto">
          <a:xfrm>
            <a:off x="1905000" y="3429000"/>
            <a:ext cx="6019800" cy="3810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1390" name="Line 14">
            <a:extLst>
              <a:ext uri="{FF2B5EF4-FFF2-40B4-BE49-F238E27FC236}">
                <a16:creationId xmlns:a16="http://schemas.microsoft.com/office/drawing/2014/main" id="{4148BB6B-DE69-9198-3236-FB509D60A17D}"/>
              </a:ext>
            </a:extLst>
          </p:cNvPr>
          <p:cNvSpPr>
            <a:spLocks noChangeShapeType="1"/>
          </p:cNvSpPr>
          <p:nvPr/>
        </p:nvSpPr>
        <p:spPr bwMode="auto">
          <a:xfrm flipV="1">
            <a:off x="1905000" y="4191000"/>
            <a:ext cx="5943600" cy="2286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1393" name="Text Box 17">
            <a:extLst>
              <a:ext uri="{FF2B5EF4-FFF2-40B4-BE49-F238E27FC236}">
                <a16:creationId xmlns:a16="http://schemas.microsoft.com/office/drawing/2014/main" id="{06E595FB-C879-F2F3-285C-686312747CE3}"/>
              </a:ext>
            </a:extLst>
          </p:cNvPr>
          <p:cNvSpPr txBox="1">
            <a:spLocks noChangeArrowheads="1"/>
          </p:cNvSpPr>
          <p:nvPr/>
        </p:nvSpPr>
        <p:spPr bwMode="auto">
          <a:xfrm>
            <a:off x="3695700" y="1018844"/>
            <a:ext cx="1752599"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Gál</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4:4</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Rom. 16:20</a:t>
            </a:r>
          </a:p>
        </p:txBody>
      </p:sp>
      <p:sp>
        <p:nvSpPr>
          <p:cNvPr id="101394" name="Text Box 18">
            <a:extLst>
              <a:ext uri="{FF2B5EF4-FFF2-40B4-BE49-F238E27FC236}">
                <a16:creationId xmlns:a16="http://schemas.microsoft.com/office/drawing/2014/main" id="{5970A556-74D5-E0EE-5BAF-DB98A5D52B48}"/>
              </a:ext>
            </a:extLst>
          </p:cNvPr>
          <p:cNvSpPr txBox="1">
            <a:spLocks noChangeArrowheads="1"/>
          </p:cNvSpPr>
          <p:nvPr/>
        </p:nvSpPr>
        <p:spPr bwMode="auto">
          <a:xfrm>
            <a:off x="3505199" y="1752601"/>
            <a:ext cx="2057399"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Hech</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3:25-26</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Gál</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3:15ff</a:t>
            </a:r>
          </a:p>
        </p:txBody>
      </p:sp>
      <p:sp>
        <p:nvSpPr>
          <p:cNvPr id="101395" name="Text Box 19">
            <a:extLst>
              <a:ext uri="{FF2B5EF4-FFF2-40B4-BE49-F238E27FC236}">
                <a16:creationId xmlns:a16="http://schemas.microsoft.com/office/drawing/2014/main" id="{8D01F3FE-EF56-4850-C689-116BC6BDE324}"/>
              </a:ext>
            </a:extLst>
          </p:cNvPr>
          <p:cNvSpPr txBox="1">
            <a:spLocks noChangeArrowheads="1"/>
          </p:cNvSpPr>
          <p:nvPr/>
        </p:nvSpPr>
        <p:spPr bwMode="auto">
          <a:xfrm>
            <a:off x="3644805" y="2592422"/>
            <a:ext cx="1574895"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Mt. 1:1-2</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Rom. 9:7</a:t>
            </a:r>
          </a:p>
        </p:txBody>
      </p:sp>
      <p:sp>
        <p:nvSpPr>
          <p:cNvPr id="101396" name="Text Box 20">
            <a:extLst>
              <a:ext uri="{FF2B5EF4-FFF2-40B4-BE49-F238E27FC236}">
                <a16:creationId xmlns:a16="http://schemas.microsoft.com/office/drawing/2014/main" id="{38E5A7FA-38EA-8DD7-F6C1-EA0ADF407317}"/>
              </a:ext>
            </a:extLst>
          </p:cNvPr>
          <p:cNvSpPr txBox="1">
            <a:spLocks noChangeArrowheads="1"/>
          </p:cNvSpPr>
          <p:nvPr/>
        </p:nvSpPr>
        <p:spPr bwMode="auto">
          <a:xfrm>
            <a:off x="3733799" y="3429001"/>
            <a:ext cx="1389613" cy="35394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Mt. 1:1-2</a:t>
            </a:r>
          </a:p>
        </p:txBody>
      </p:sp>
      <p:sp>
        <p:nvSpPr>
          <p:cNvPr id="101397" name="Text Box 21">
            <a:extLst>
              <a:ext uri="{FF2B5EF4-FFF2-40B4-BE49-F238E27FC236}">
                <a16:creationId xmlns:a16="http://schemas.microsoft.com/office/drawing/2014/main" id="{3EBC2794-B6B0-AEC6-E4FF-66938D4088E3}"/>
              </a:ext>
            </a:extLst>
          </p:cNvPr>
          <p:cNvSpPr txBox="1">
            <a:spLocks noChangeArrowheads="1"/>
          </p:cNvSpPr>
          <p:nvPr/>
        </p:nvSpPr>
        <p:spPr bwMode="auto">
          <a:xfrm>
            <a:off x="3276600" y="4007117"/>
            <a:ext cx="2514600"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Hb.7:11-17</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Lc.3:33;  </a:t>
            </a: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Apoc</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5:5 </a:t>
            </a:r>
          </a:p>
        </p:txBody>
      </p:sp>
      <p:sp>
        <p:nvSpPr>
          <p:cNvPr id="101402" name="AutoShape 26">
            <a:extLst>
              <a:ext uri="{FF2B5EF4-FFF2-40B4-BE49-F238E27FC236}">
                <a16:creationId xmlns:a16="http://schemas.microsoft.com/office/drawing/2014/main" id="{9B54A758-FCE4-7F30-4086-E1A78747BBDB}"/>
              </a:ext>
            </a:extLst>
          </p:cNvPr>
          <p:cNvSpPr>
            <a:spLocks noChangeArrowheads="1"/>
          </p:cNvSpPr>
          <p:nvPr/>
        </p:nvSpPr>
        <p:spPr bwMode="auto">
          <a:xfrm>
            <a:off x="6743703" y="561976"/>
            <a:ext cx="4572000" cy="1143000"/>
          </a:xfrm>
          <a:prstGeom prst="roundRect">
            <a:avLst>
              <a:gd name="adj" fmla="val 16667"/>
            </a:avLst>
          </a:prstGeom>
          <a:solidFill>
            <a:srgbClr val="DEDEA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600" b="1" dirty="0">
                <a:latin typeface="Tahoma" panose="020B0604030504040204" pitchFamily="34" charset="0"/>
                <a:ea typeface="Tahoma" panose="020B0604030504040204" pitchFamily="34" charset="0"/>
                <a:cs typeface="Tahoma" panose="020B0604030504040204" pitchFamily="34" charset="0"/>
              </a:rPr>
              <a:t>RASTREANDO la</a:t>
            </a:r>
          </a:p>
          <a:p>
            <a:pPr algn="ctr"/>
            <a:r>
              <a:rPr lang="en-US" altLang="en-US" sz="2600" b="1" dirty="0">
                <a:latin typeface="Tahoma" panose="020B0604030504040204" pitchFamily="34" charset="0"/>
                <a:ea typeface="Tahoma" panose="020B0604030504040204" pitchFamily="34" charset="0"/>
                <a:cs typeface="Tahoma" panose="020B0604030504040204" pitchFamily="34" charset="0"/>
              </a:rPr>
              <a:t>PROMESA 'DE LA SEMILLA'</a:t>
            </a:r>
          </a:p>
          <a:p>
            <a:pPr algn="ctr">
              <a:lnSpc>
                <a:spcPct val="85000"/>
              </a:lnSpc>
            </a:pP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desde</a:t>
            </a:r>
            <a:r>
              <a:rPr lang="en-US" altLang="en-US" sz="2600" b="1" dirty="0">
                <a:latin typeface="Tahoma" panose="020B0604030504040204" pitchFamily="34" charset="0"/>
                <a:ea typeface="Tahoma" panose="020B0604030504040204" pitchFamily="34" charset="0"/>
                <a:cs typeface="Tahoma" panose="020B0604030504040204" pitchFamily="34" charset="0"/>
              </a:rPr>
              <a:t> Eva a Jesús -</a:t>
            </a:r>
          </a:p>
        </p:txBody>
      </p:sp>
      <p:sp>
        <p:nvSpPr>
          <p:cNvPr id="2" name="Line 20">
            <a:extLst>
              <a:ext uri="{FF2B5EF4-FFF2-40B4-BE49-F238E27FC236}">
                <a16:creationId xmlns:a16="http://schemas.microsoft.com/office/drawing/2014/main" id="{5EE9A51B-56A4-B83A-739D-6237B2C914BF}"/>
              </a:ext>
            </a:extLst>
          </p:cNvPr>
          <p:cNvSpPr>
            <a:spLocks noChangeShapeType="1"/>
          </p:cNvSpPr>
          <p:nvPr/>
        </p:nvSpPr>
        <p:spPr bwMode="auto">
          <a:xfrm flipV="1">
            <a:off x="2209799" y="4544945"/>
            <a:ext cx="6019800" cy="792424"/>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 name="Text Box 21">
            <a:extLst>
              <a:ext uri="{FF2B5EF4-FFF2-40B4-BE49-F238E27FC236}">
                <a16:creationId xmlns:a16="http://schemas.microsoft.com/office/drawing/2014/main" id="{53EAF61F-5FDC-772F-2B0E-465EACD55283}"/>
              </a:ext>
            </a:extLst>
          </p:cNvPr>
          <p:cNvSpPr txBox="1">
            <a:spLocks noChangeArrowheads="1"/>
          </p:cNvSpPr>
          <p:nvPr/>
        </p:nvSpPr>
        <p:spPr bwMode="auto">
          <a:xfrm>
            <a:off x="3124198" y="4746221"/>
            <a:ext cx="2819400"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Lc.1:31ff; </a:t>
            </a: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Hech</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2:30</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Apoc.5:5; 22:16</a:t>
            </a:r>
          </a:p>
        </p:txBody>
      </p:sp>
      <p:sp>
        <p:nvSpPr>
          <p:cNvPr id="5" name="Text Box 23">
            <a:extLst>
              <a:ext uri="{FF2B5EF4-FFF2-40B4-BE49-F238E27FC236}">
                <a16:creationId xmlns:a16="http://schemas.microsoft.com/office/drawing/2014/main" id="{B946BD71-F0AA-1767-C347-2900E2353271}"/>
              </a:ext>
            </a:extLst>
          </p:cNvPr>
          <p:cNvSpPr txBox="1">
            <a:spLocks noChangeArrowheads="1"/>
          </p:cNvSpPr>
          <p:nvPr/>
        </p:nvSpPr>
        <p:spPr bwMode="auto">
          <a:xfrm>
            <a:off x="3048" y="5750004"/>
            <a:ext cx="12192000" cy="1107996"/>
          </a:xfrm>
          <a:prstGeom prst="rect">
            <a:avLst/>
          </a:prstGeom>
          <a:solidFill>
            <a:srgbClr val="D2DD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200" b="1" dirty="0">
                <a:latin typeface="Tahoma" panose="020B0604030504040204" pitchFamily="34" charset="0"/>
                <a:ea typeface="Tahoma" panose="020B0604030504040204" pitchFamily="34" charset="0"/>
                <a:cs typeface="Tahoma" panose="020B0604030504040204" pitchFamily="34" charset="0"/>
              </a:rPr>
              <a:t>Hay otros textos importantes del A.P. que añaden mucho a este - como Isa. 11, Sal. 2, Sal. 110 - que estudiaremos más tarde, enfocando más en lo que señalan expresamente de Jesús como el Mesías, no sólo como el hijo de David.</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201430718"/>
      </p:ext>
    </p:extLst>
  </p:cSld>
  <p:clrMapOvr>
    <a:masterClrMapping/>
  </p:clrMapOvr>
  <p:transition spd="slow">
    <p:strips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32"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plus(out)">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83" grpId="0"/>
      <p:bldP spid="3"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99330" name="Picture 2">
            <a:extLst>
              <a:ext uri="{FF2B5EF4-FFF2-40B4-BE49-F238E27FC236}">
                <a16:creationId xmlns:a16="http://schemas.microsoft.com/office/drawing/2014/main" id="{1156806C-EA68-E8B4-8790-CA2F0502C5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936578">
            <a:off x="3962401" y="533400"/>
            <a:ext cx="2843213" cy="5638800"/>
          </a:xfrm>
          <a:prstGeom prst="rect">
            <a:avLst/>
          </a:prstGeom>
          <a:noFill/>
          <a:extLst>
            <a:ext uri="{909E8E84-426E-40DD-AFC4-6F175D3DCCD1}">
              <a14:hiddenFill xmlns:a14="http://schemas.microsoft.com/office/drawing/2010/main">
                <a:solidFill>
                  <a:srgbClr val="FFFFFF"/>
                </a:solidFill>
              </a14:hiddenFill>
            </a:ext>
          </a:extLst>
        </p:spPr>
      </p:pic>
      <p:pic>
        <p:nvPicPr>
          <p:cNvPr id="99331" name="Picture 3">
            <a:extLst>
              <a:ext uri="{FF2B5EF4-FFF2-40B4-BE49-F238E27FC236}">
                <a16:creationId xmlns:a16="http://schemas.microsoft.com/office/drawing/2014/main" id="{A7B14AEF-C62C-81F4-F68F-C24D392F18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4063" t="16667" r="6250" b="8333"/>
          <a:stretch>
            <a:fillRect/>
          </a:stretch>
        </p:blipFill>
        <p:spPr bwMode="auto">
          <a:xfrm>
            <a:off x="6096000" y="533401"/>
            <a:ext cx="4038600" cy="2849563"/>
          </a:xfrm>
          <a:prstGeom prst="rect">
            <a:avLst/>
          </a:prstGeom>
          <a:noFill/>
          <a:extLst>
            <a:ext uri="{909E8E84-426E-40DD-AFC4-6F175D3DCCD1}">
              <a14:hiddenFill xmlns:a14="http://schemas.microsoft.com/office/drawing/2010/main">
                <a:solidFill>
                  <a:srgbClr val="FFFFFF"/>
                </a:solidFill>
              </a14:hiddenFill>
            </a:ext>
          </a:extLst>
        </p:spPr>
      </p:pic>
      <p:sp>
        <p:nvSpPr>
          <p:cNvPr id="99332" name="Oval 4">
            <a:extLst>
              <a:ext uri="{FF2B5EF4-FFF2-40B4-BE49-F238E27FC236}">
                <a16:creationId xmlns:a16="http://schemas.microsoft.com/office/drawing/2014/main" id="{4E132C9D-2EC8-1A7F-7B28-AEE848159FD3}"/>
              </a:ext>
            </a:extLst>
          </p:cNvPr>
          <p:cNvSpPr>
            <a:spLocks noChangeArrowheads="1"/>
          </p:cNvSpPr>
          <p:nvPr/>
        </p:nvSpPr>
        <p:spPr bwMode="auto">
          <a:xfrm>
            <a:off x="5638800" y="152400"/>
            <a:ext cx="5029200" cy="3886200"/>
          </a:xfrm>
          <a:prstGeom prst="ellipse">
            <a:avLst/>
          </a:prstGeom>
          <a:gradFill rotWithShape="1">
            <a:gsLst>
              <a:gs pos="0">
                <a:srgbClr val="FFFF00">
                  <a:alpha val="48000"/>
                </a:srgbClr>
              </a:gs>
              <a:gs pos="100000">
                <a:srgbClr val="FFFF00">
                  <a:alpha val="48000"/>
                </a:srgbClr>
              </a:gs>
            </a:gsLst>
            <a:lin ang="27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9333" name="Line 5">
            <a:extLst>
              <a:ext uri="{FF2B5EF4-FFF2-40B4-BE49-F238E27FC236}">
                <a16:creationId xmlns:a16="http://schemas.microsoft.com/office/drawing/2014/main" id="{FF470FA0-DA59-4BCD-9A21-E00A5A6F2FFF}"/>
              </a:ext>
            </a:extLst>
          </p:cNvPr>
          <p:cNvSpPr>
            <a:spLocks noChangeShapeType="1"/>
          </p:cNvSpPr>
          <p:nvPr/>
        </p:nvSpPr>
        <p:spPr bwMode="auto">
          <a:xfrm flipV="1">
            <a:off x="2667000" y="914400"/>
            <a:ext cx="3505200" cy="25146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34" name="Line 6">
            <a:extLst>
              <a:ext uri="{FF2B5EF4-FFF2-40B4-BE49-F238E27FC236}">
                <a16:creationId xmlns:a16="http://schemas.microsoft.com/office/drawing/2014/main" id="{C7B458CF-354B-69D8-3BFC-71C971608602}"/>
              </a:ext>
            </a:extLst>
          </p:cNvPr>
          <p:cNvSpPr>
            <a:spLocks noChangeShapeType="1"/>
          </p:cNvSpPr>
          <p:nvPr/>
        </p:nvSpPr>
        <p:spPr bwMode="auto">
          <a:xfrm flipV="1">
            <a:off x="2743200" y="1828800"/>
            <a:ext cx="2895600" cy="18288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35" name="Line 7">
            <a:extLst>
              <a:ext uri="{FF2B5EF4-FFF2-40B4-BE49-F238E27FC236}">
                <a16:creationId xmlns:a16="http://schemas.microsoft.com/office/drawing/2014/main" id="{DB7EDCED-0FA7-58B9-D090-553D6C68DED7}"/>
              </a:ext>
            </a:extLst>
          </p:cNvPr>
          <p:cNvSpPr>
            <a:spLocks noChangeShapeType="1"/>
          </p:cNvSpPr>
          <p:nvPr/>
        </p:nvSpPr>
        <p:spPr bwMode="auto">
          <a:xfrm flipV="1">
            <a:off x="2895600" y="2438400"/>
            <a:ext cx="2743200" cy="1676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36" name="Line 8">
            <a:extLst>
              <a:ext uri="{FF2B5EF4-FFF2-40B4-BE49-F238E27FC236}">
                <a16:creationId xmlns:a16="http://schemas.microsoft.com/office/drawing/2014/main" id="{C13F0B87-01FC-5FF1-A7B9-E53A530734F9}"/>
              </a:ext>
            </a:extLst>
          </p:cNvPr>
          <p:cNvSpPr>
            <a:spLocks noChangeShapeType="1"/>
          </p:cNvSpPr>
          <p:nvPr/>
        </p:nvSpPr>
        <p:spPr bwMode="auto">
          <a:xfrm flipV="1">
            <a:off x="5029200" y="2743200"/>
            <a:ext cx="838200" cy="533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37" name="Line 9">
            <a:extLst>
              <a:ext uri="{FF2B5EF4-FFF2-40B4-BE49-F238E27FC236}">
                <a16:creationId xmlns:a16="http://schemas.microsoft.com/office/drawing/2014/main" id="{E2FBBE3B-C728-A8DF-9E5D-1F815FF7CE3B}"/>
              </a:ext>
            </a:extLst>
          </p:cNvPr>
          <p:cNvSpPr>
            <a:spLocks noChangeShapeType="1"/>
          </p:cNvSpPr>
          <p:nvPr/>
        </p:nvSpPr>
        <p:spPr bwMode="auto">
          <a:xfrm flipV="1">
            <a:off x="5181600" y="3352800"/>
            <a:ext cx="1066800" cy="7620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38" name="Line 10">
            <a:extLst>
              <a:ext uri="{FF2B5EF4-FFF2-40B4-BE49-F238E27FC236}">
                <a16:creationId xmlns:a16="http://schemas.microsoft.com/office/drawing/2014/main" id="{3C6FEABF-E37E-B0B2-B06E-D805D0BE3917}"/>
              </a:ext>
            </a:extLst>
          </p:cNvPr>
          <p:cNvSpPr>
            <a:spLocks noChangeShapeType="1"/>
          </p:cNvSpPr>
          <p:nvPr/>
        </p:nvSpPr>
        <p:spPr bwMode="auto">
          <a:xfrm flipV="1">
            <a:off x="5029200" y="3657600"/>
            <a:ext cx="1676400" cy="9906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39" name="Line 11">
            <a:extLst>
              <a:ext uri="{FF2B5EF4-FFF2-40B4-BE49-F238E27FC236}">
                <a16:creationId xmlns:a16="http://schemas.microsoft.com/office/drawing/2014/main" id="{B5EA6EC5-3212-DF9A-2445-140A142E5E9D}"/>
              </a:ext>
            </a:extLst>
          </p:cNvPr>
          <p:cNvSpPr>
            <a:spLocks noChangeShapeType="1"/>
          </p:cNvSpPr>
          <p:nvPr/>
        </p:nvSpPr>
        <p:spPr bwMode="auto">
          <a:xfrm flipV="1">
            <a:off x="4953000" y="3886200"/>
            <a:ext cx="2209800" cy="12192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40" name="Line 12">
            <a:extLst>
              <a:ext uri="{FF2B5EF4-FFF2-40B4-BE49-F238E27FC236}">
                <a16:creationId xmlns:a16="http://schemas.microsoft.com/office/drawing/2014/main" id="{0A28FF90-C691-ECBA-765B-226C7BC09090}"/>
              </a:ext>
            </a:extLst>
          </p:cNvPr>
          <p:cNvSpPr>
            <a:spLocks noChangeShapeType="1"/>
          </p:cNvSpPr>
          <p:nvPr/>
        </p:nvSpPr>
        <p:spPr bwMode="auto">
          <a:xfrm flipV="1">
            <a:off x="4953000" y="3962400"/>
            <a:ext cx="2667000" cy="1676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41" name="Line 13">
            <a:extLst>
              <a:ext uri="{FF2B5EF4-FFF2-40B4-BE49-F238E27FC236}">
                <a16:creationId xmlns:a16="http://schemas.microsoft.com/office/drawing/2014/main" id="{7E3790A3-5957-0E7B-B13F-4839B57ED9C0}"/>
              </a:ext>
            </a:extLst>
          </p:cNvPr>
          <p:cNvSpPr>
            <a:spLocks noChangeShapeType="1"/>
          </p:cNvSpPr>
          <p:nvPr/>
        </p:nvSpPr>
        <p:spPr bwMode="auto">
          <a:xfrm flipV="1">
            <a:off x="5029200" y="4038600"/>
            <a:ext cx="3276600" cy="19812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42" name="Line 14">
            <a:extLst>
              <a:ext uri="{FF2B5EF4-FFF2-40B4-BE49-F238E27FC236}">
                <a16:creationId xmlns:a16="http://schemas.microsoft.com/office/drawing/2014/main" id="{4E1591E3-5F37-F838-A1C1-04DEAE244D9C}"/>
              </a:ext>
            </a:extLst>
          </p:cNvPr>
          <p:cNvSpPr>
            <a:spLocks noChangeShapeType="1"/>
          </p:cNvSpPr>
          <p:nvPr/>
        </p:nvSpPr>
        <p:spPr bwMode="auto">
          <a:xfrm flipV="1">
            <a:off x="5105400" y="3581400"/>
            <a:ext cx="4724400" cy="26670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43" name="Line 15">
            <a:extLst>
              <a:ext uri="{FF2B5EF4-FFF2-40B4-BE49-F238E27FC236}">
                <a16:creationId xmlns:a16="http://schemas.microsoft.com/office/drawing/2014/main" id="{58F667E1-A2CF-37E6-AFA9-888191ED4E07}"/>
              </a:ext>
            </a:extLst>
          </p:cNvPr>
          <p:cNvSpPr>
            <a:spLocks noChangeShapeType="1"/>
          </p:cNvSpPr>
          <p:nvPr/>
        </p:nvSpPr>
        <p:spPr bwMode="auto">
          <a:xfrm flipV="1">
            <a:off x="5029200" y="3048000"/>
            <a:ext cx="990600" cy="6858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99344" name="Picture 16">
            <a:extLst>
              <a:ext uri="{FF2B5EF4-FFF2-40B4-BE49-F238E27FC236}">
                <a16:creationId xmlns:a16="http://schemas.microsoft.com/office/drawing/2014/main" id="{916E81A0-4319-6C75-0437-95BA1EEC7E0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1" y="2895600"/>
            <a:ext cx="3711575" cy="3962400"/>
          </a:xfrm>
          <a:prstGeom prst="rect">
            <a:avLst/>
          </a:prstGeom>
          <a:noFill/>
          <a:extLst>
            <a:ext uri="{909E8E84-426E-40DD-AFC4-6F175D3DCCD1}">
              <a14:hiddenFill xmlns:a14="http://schemas.microsoft.com/office/drawing/2010/main">
                <a:solidFill>
                  <a:srgbClr val="FFFFFF"/>
                </a:solidFill>
              </a14:hiddenFill>
            </a:ext>
          </a:extLst>
        </p:spPr>
      </p:pic>
      <p:sp>
        <p:nvSpPr>
          <p:cNvPr id="99345" name="Text Box 17">
            <a:extLst>
              <a:ext uri="{FF2B5EF4-FFF2-40B4-BE49-F238E27FC236}">
                <a16:creationId xmlns:a16="http://schemas.microsoft.com/office/drawing/2014/main" id="{0D5CAFB8-1FEC-5C95-78DC-42825AA4847F}"/>
              </a:ext>
            </a:extLst>
          </p:cNvPr>
          <p:cNvSpPr txBox="1">
            <a:spLocks noChangeArrowheads="1"/>
          </p:cNvSpPr>
          <p:nvPr/>
        </p:nvSpPr>
        <p:spPr bwMode="auto">
          <a:xfrm>
            <a:off x="2895601" y="3983038"/>
            <a:ext cx="1839913" cy="519112"/>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lang="en-US" altLang="en-US" sz="2800" dirty="0" err="1">
                <a:solidFill>
                  <a:schemeClr val="bg1"/>
                </a:solidFill>
                <a:latin typeface="Ravie" panose="04040805050809020602" pitchFamily="82" charset="0"/>
              </a:rPr>
              <a:t>Textos</a:t>
            </a:r>
            <a:endParaRPr lang="en-US" altLang="en-US" sz="2800" dirty="0">
              <a:solidFill>
                <a:schemeClr val="bg1"/>
              </a:solidFill>
              <a:latin typeface="Ravie" panose="04040805050809020602" pitchFamily="82" charset="0"/>
            </a:endParaRPr>
          </a:p>
        </p:txBody>
      </p:sp>
      <p:sp>
        <p:nvSpPr>
          <p:cNvPr id="99346" name="Text Box 18">
            <a:extLst>
              <a:ext uri="{FF2B5EF4-FFF2-40B4-BE49-F238E27FC236}">
                <a16:creationId xmlns:a16="http://schemas.microsoft.com/office/drawing/2014/main" id="{25CBDCE4-1375-D644-C165-40BF5E8CCDC3}"/>
              </a:ext>
            </a:extLst>
          </p:cNvPr>
          <p:cNvSpPr txBox="1">
            <a:spLocks noChangeArrowheads="1"/>
          </p:cNvSpPr>
          <p:nvPr/>
        </p:nvSpPr>
        <p:spPr bwMode="auto">
          <a:xfrm>
            <a:off x="1524000" y="4419600"/>
            <a:ext cx="4038600" cy="946150"/>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2800" dirty="0">
                <a:solidFill>
                  <a:schemeClr val="bg1"/>
                </a:solidFill>
                <a:latin typeface="Ravie" panose="04040805050809020602" pitchFamily="82" charset="0"/>
              </a:rPr>
              <a:t>Claves del</a:t>
            </a:r>
          </a:p>
          <a:p>
            <a:pPr algn="ctr"/>
            <a:r>
              <a:rPr lang="en-US" altLang="en-US" sz="2800" dirty="0" err="1">
                <a:solidFill>
                  <a:schemeClr val="bg1"/>
                </a:solidFill>
                <a:latin typeface="Ravie" panose="04040805050809020602" pitchFamily="82" charset="0"/>
              </a:rPr>
              <a:t>Antiguo</a:t>
            </a:r>
            <a:endParaRPr lang="en-US" altLang="en-US" sz="2800" dirty="0">
              <a:solidFill>
                <a:schemeClr val="bg1"/>
              </a:solidFill>
              <a:latin typeface="Ravie" panose="04040805050809020602" pitchFamily="82" charset="0"/>
            </a:endParaRPr>
          </a:p>
        </p:txBody>
      </p:sp>
      <p:sp>
        <p:nvSpPr>
          <p:cNvPr id="99347" name="Text Box 19">
            <a:extLst>
              <a:ext uri="{FF2B5EF4-FFF2-40B4-BE49-F238E27FC236}">
                <a16:creationId xmlns:a16="http://schemas.microsoft.com/office/drawing/2014/main" id="{E20BBCF6-7F32-FECC-5016-F599264DBFE5}"/>
              </a:ext>
            </a:extLst>
          </p:cNvPr>
          <p:cNvSpPr txBox="1">
            <a:spLocks noChangeArrowheads="1"/>
          </p:cNvSpPr>
          <p:nvPr/>
        </p:nvSpPr>
        <p:spPr bwMode="auto">
          <a:xfrm>
            <a:off x="1752600" y="5410201"/>
            <a:ext cx="3124200" cy="519113"/>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altLang="en-US" sz="2800" dirty="0" err="1">
                <a:solidFill>
                  <a:schemeClr val="bg1"/>
                </a:solidFill>
                <a:latin typeface="Ravie" panose="04040805050809020602" pitchFamily="82" charset="0"/>
              </a:rPr>
              <a:t>Testamento</a:t>
            </a:r>
            <a:endParaRPr lang="en-US" altLang="en-US" sz="2800" dirty="0">
              <a:solidFill>
                <a:schemeClr val="bg1"/>
              </a:solidFill>
              <a:latin typeface="Ravie" panose="04040805050809020602" pitchFamily="82" charset="0"/>
            </a:endParaRPr>
          </a:p>
        </p:txBody>
      </p:sp>
      <p:sp>
        <p:nvSpPr>
          <p:cNvPr id="99348" name="Text Box 20">
            <a:extLst>
              <a:ext uri="{FF2B5EF4-FFF2-40B4-BE49-F238E27FC236}">
                <a16:creationId xmlns:a16="http://schemas.microsoft.com/office/drawing/2014/main" id="{D7DDD9D8-0115-31C4-3D8E-3C28A63057D6}"/>
              </a:ext>
            </a:extLst>
          </p:cNvPr>
          <p:cNvSpPr txBox="1">
            <a:spLocks noChangeArrowheads="1"/>
          </p:cNvSpPr>
          <p:nvPr/>
        </p:nvSpPr>
        <p:spPr bwMode="auto">
          <a:xfrm>
            <a:off x="5943600" y="0"/>
            <a:ext cx="4724400" cy="641350"/>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3600" dirty="0">
                <a:solidFill>
                  <a:srgbClr val="FFCC00"/>
                </a:solidFill>
                <a:latin typeface="Ravie" panose="04040805050809020602" pitchFamily="82" charset="0"/>
              </a:rPr>
              <a:t>Que </a:t>
            </a:r>
            <a:r>
              <a:rPr lang="en-US" altLang="en-US" sz="3600" dirty="0" err="1">
                <a:solidFill>
                  <a:srgbClr val="FFCC00"/>
                </a:solidFill>
                <a:latin typeface="Ravie" panose="04040805050809020602" pitchFamily="82" charset="0"/>
              </a:rPr>
              <a:t>Iluminan</a:t>
            </a:r>
            <a:endParaRPr lang="en-US" altLang="en-US" sz="3600" dirty="0">
              <a:solidFill>
                <a:srgbClr val="FFCC00"/>
              </a:solidFill>
              <a:latin typeface="Ravie" panose="04040805050809020602" pitchFamily="82" charset="0"/>
            </a:endParaRPr>
          </a:p>
        </p:txBody>
      </p:sp>
      <p:sp>
        <p:nvSpPr>
          <p:cNvPr id="99349" name="Text Box 21">
            <a:extLst>
              <a:ext uri="{FF2B5EF4-FFF2-40B4-BE49-F238E27FC236}">
                <a16:creationId xmlns:a16="http://schemas.microsoft.com/office/drawing/2014/main" id="{26AEAE8F-1EBE-ECC7-5201-F37B40209810}"/>
              </a:ext>
            </a:extLst>
          </p:cNvPr>
          <p:cNvSpPr txBox="1">
            <a:spLocks noChangeArrowheads="1"/>
          </p:cNvSpPr>
          <p:nvPr/>
        </p:nvSpPr>
        <p:spPr bwMode="auto">
          <a:xfrm>
            <a:off x="5943600" y="762001"/>
            <a:ext cx="4724400" cy="701675"/>
          </a:xfrm>
          <a:prstGeom prst="rect">
            <a:avLst/>
          </a:prstGeom>
          <a:noFill/>
          <a:ln>
            <a:noFill/>
          </a:ln>
          <a:effectLst>
            <a:outerShdw dist="53882" dir="2700000" algn="ctr" rotWithShape="0">
              <a:srgbClr val="FFCC00"/>
            </a:outerShdw>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4000">
                <a:solidFill>
                  <a:srgbClr val="993300"/>
                </a:solidFill>
                <a:latin typeface="Ravie" panose="04040805050809020602" pitchFamily="82" charset="0"/>
              </a:rPr>
              <a:t>el</a:t>
            </a:r>
          </a:p>
        </p:txBody>
      </p:sp>
      <p:sp>
        <p:nvSpPr>
          <p:cNvPr id="99350" name="Text Box 22">
            <a:extLst>
              <a:ext uri="{FF2B5EF4-FFF2-40B4-BE49-F238E27FC236}">
                <a16:creationId xmlns:a16="http://schemas.microsoft.com/office/drawing/2014/main" id="{2E192C7F-2C41-EF5D-75AE-7F6D08D2BDFE}"/>
              </a:ext>
            </a:extLst>
          </p:cNvPr>
          <p:cNvSpPr txBox="1">
            <a:spLocks noChangeArrowheads="1"/>
          </p:cNvSpPr>
          <p:nvPr/>
        </p:nvSpPr>
        <p:spPr bwMode="auto">
          <a:xfrm>
            <a:off x="5943600" y="1524001"/>
            <a:ext cx="4724400" cy="701675"/>
          </a:xfrm>
          <a:prstGeom prst="rect">
            <a:avLst/>
          </a:prstGeom>
          <a:noFill/>
          <a:ln>
            <a:noFill/>
          </a:ln>
          <a:effectLst>
            <a:outerShdw dist="53882" dir="2700000" algn="ctr" rotWithShape="0">
              <a:srgbClr val="FFCC00"/>
            </a:outerShdw>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4000" dirty="0">
                <a:solidFill>
                  <a:srgbClr val="993300"/>
                </a:solidFill>
                <a:latin typeface="Ravie" panose="04040805050809020602" pitchFamily="82" charset="0"/>
              </a:rPr>
              <a:t>Nuevo</a:t>
            </a:r>
          </a:p>
        </p:txBody>
      </p:sp>
      <p:sp>
        <p:nvSpPr>
          <p:cNvPr id="99351" name="Text Box 23">
            <a:extLst>
              <a:ext uri="{FF2B5EF4-FFF2-40B4-BE49-F238E27FC236}">
                <a16:creationId xmlns:a16="http://schemas.microsoft.com/office/drawing/2014/main" id="{920D1CF7-1C21-3965-4E2A-288370F9DAD4}"/>
              </a:ext>
            </a:extLst>
          </p:cNvPr>
          <p:cNvSpPr txBox="1">
            <a:spLocks noChangeArrowheads="1"/>
          </p:cNvSpPr>
          <p:nvPr/>
        </p:nvSpPr>
        <p:spPr bwMode="auto">
          <a:xfrm>
            <a:off x="5943600" y="2286001"/>
            <a:ext cx="4724400" cy="701675"/>
          </a:xfrm>
          <a:prstGeom prst="rect">
            <a:avLst/>
          </a:prstGeom>
          <a:noFill/>
          <a:ln>
            <a:noFill/>
          </a:ln>
          <a:effectLst>
            <a:outerShdw dist="53882" dir="2700000" algn="ctr" rotWithShape="0">
              <a:srgbClr val="FFCC00"/>
            </a:outerShdw>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4000" dirty="0" err="1">
                <a:solidFill>
                  <a:srgbClr val="993300"/>
                </a:solidFill>
                <a:latin typeface="Ravie" panose="04040805050809020602" pitchFamily="82" charset="0"/>
              </a:rPr>
              <a:t>Pacto</a:t>
            </a:r>
            <a:endParaRPr lang="en-US" altLang="en-US" sz="4000" dirty="0">
              <a:solidFill>
                <a:srgbClr val="993300"/>
              </a:solidFill>
              <a:latin typeface="Ravie" panose="04040805050809020602" pitchFamily="82" charset="0"/>
            </a:endParaRPr>
          </a:p>
        </p:txBody>
      </p:sp>
      <p:sp>
        <p:nvSpPr>
          <p:cNvPr id="99352" name="Rectangle 24">
            <a:extLst>
              <a:ext uri="{FF2B5EF4-FFF2-40B4-BE49-F238E27FC236}">
                <a16:creationId xmlns:a16="http://schemas.microsoft.com/office/drawing/2014/main" id="{FA9F5E31-70CF-4D0E-5772-5A3A0F607AED}"/>
              </a:ext>
            </a:extLst>
          </p:cNvPr>
          <p:cNvSpPr>
            <a:spLocks noChangeArrowheads="1"/>
          </p:cNvSpPr>
          <p:nvPr/>
        </p:nvSpPr>
        <p:spPr bwMode="auto">
          <a:xfrm rot="21131061">
            <a:off x="45603" y="288845"/>
            <a:ext cx="4693397"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dándonos a conocer el misterio de su voluntad, según su beneplácito, el cual se había propuesto en sí mismo, de reunir todas las cosas en Cristo</a:t>
            </a:r>
          </a:p>
        </p:txBody>
      </p:sp>
      <p:sp>
        <p:nvSpPr>
          <p:cNvPr id="99353" name="Rectangle 25">
            <a:extLst>
              <a:ext uri="{FF2B5EF4-FFF2-40B4-BE49-F238E27FC236}">
                <a16:creationId xmlns:a16="http://schemas.microsoft.com/office/drawing/2014/main" id="{ABD06FC8-4AC8-9728-9408-DCDB022BE176}"/>
              </a:ext>
            </a:extLst>
          </p:cNvPr>
          <p:cNvSpPr>
            <a:spLocks noChangeArrowheads="1"/>
          </p:cNvSpPr>
          <p:nvPr/>
        </p:nvSpPr>
        <p:spPr bwMode="auto">
          <a:xfrm rot="21127898">
            <a:off x="6241200" y="3996059"/>
            <a:ext cx="5779105"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en la dispensación del cumplimiento de los tiempos, así las que están en los cielos, como las que están en la tierra. </a:t>
            </a:r>
            <a:endParaRPr lang="en-U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r>
              <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Ef 1:9-10</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37" fill="hold" grpId="1" nodeType="clickEffect">
                                  <p:stCondLst>
                                    <p:cond delay="0"/>
                                  </p:stCondLst>
                                  <p:childTnLst>
                                    <p:set>
                                      <p:cBhvr>
                                        <p:cTn id="6" dur="1" fill="hold">
                                          <p:stCondLst>
                                            <p:cond delay="0"/>
                                          </p:stCondLst>
                                        </p:cTn>
                                        <p:tgtEl>
                                          <p:spTgt spid="99353"/>
                                        </p:tgtEl>
                                        <p:attrNameLst>
                                          <p:attrName>style.visibility</p:attrName>
                                        </p:attrNameLst>
                                      </p:cBhvr>
                                      <p:to>
                                        <p:strVal val="visible"/>
                                      </p:to>
                                    </p:set>
                                    <p:animEffect transition="in" filter="barn(outVertical)">
                                      <p:cBhvr>
                                        <p:cTn id="7" dur="1000"/>
                                        <p:tgtEl>
                                          <p:spTgt spid="99353"/>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288" fill="hold" grpId="1" nodeType="clickEffect">
                                  <p:stCondLst>
                                    <p:cond delay="0"/>
                                  </p:stCondLst>
                                  <p:childTnLst>
                                    <p:set>
                                      <p:cBhvr>
                                        <p:cTn id="11" dur="1" fill="hold">
                                          <p:stCondLst>
                                            <p:cond delay="0"/>
                                          </p:stCondLst>
                                        </p:cTn>
                                        <p:tgtEl>
                                          <p:spTgt spid="99345"/>
                                        </p:tgtEl>
                                        <p:attrNameLst>
                                          <p:attrName>style.visibility</p:attrName>
                                        </p:attrNameLst>
                                      </p:cBhvr>
                                      <p:to>
                                        <p:strVal val="visible"/>
                                      </p:to>
                                    </p:set>
                                    <p:anim calcmode="lin" valueType="num">
                                      <p:cBhvr>
                                        <p:cTn id="12" dur="1000" fill="hold"/>
                                        <p:tgtEl>
                                          <p:spTgt spid="99345"/>
                                        </p:tgtEl>
                                        <p:attrNameLst>
                                          <p:attrName>ppt_w</p:attrName>
                                        </p:attrNameLst>
                                      </p:cBhvr>
                                      <p:tavLst>
                                        <p:tav tm="0">
                                          <p:val>
                                            <p:strVal val="4/3*#ppt_w"/>
                                          </p:val>
                                        </p:tav>
                                        <p:tav tm="100000">
                                          <p:val>
                                            <p:strVal val="#ppt_w"/>
                                          </p:val>
                                        </p:tav>
                                      </p:tavLst>
                                    </p:anim>
                                    <p:anim calcmode="lin" valueType="num">
                                      <p:cBhvr>
                                        <p:cTn id="13" dur="1000" fill="hold"/>
                                        <p:tgtEl>
                                          <p:spTgt spid="99345"/>
                                        </p:tgtEl>
                                        <p:attrNameLst>
                                          <p:attrName>ppt_h</p:attrName>
                                        </p:attrNameLst>
                                      </p:cBhvr>
                                      <p:tavLst>
                                        <p:tav tm="0">
                                          <p:val>
                                            <p:strVal val="4/3*#ppt_h"/>
                                          </p:val>
                                        </p:tav>
                                        <p:tav tm="100000">
                                          <p:val>
                                            <p:strVal val="#ppt_h"/>
                                          </p:val>
                                        </p:tav>
                                      </p:tavLst>
                                    </p:anim>
                                  </p:childTnLst>
                                </p:cTn>
                              </p:par>
                              <p:par>
                                <p:cTn id="14" presetID="23" presetClass="entr" presetSubtype="288" fill="hold" grpId="1" nodeType="withEffect">
                                  <p:stCondLst>
                                    <p:cond delay="0"/>
                                  </p:stCondLst>
                                  <p:childTnLst>
                                    <p:set>
                                      <p:cBhvr>
                                        <p:cTn id="15" dur="1" fill="hold">
                                          <p:stCondLst>
                                            <p:cond delay="0"/>
                                          </p:stCondLst>
                                        </p:cTn>
                                        <p:tgtEl>
                                          <p:spTgt spid="99346"/>
                                        </p:tgtEl>
                                        <p:attrNameLst>
                                          <p:attrName>style.visibility</p:attrName>
                                        </p:attrNameLst>
                                      </p:cBhvr>
                                      <p:to>
                                        <p:strVal val="visible"/>
                                      </p:to>
                                    </p:set>
                                    <p:anim calcmode="lin" valueType="num">
                                      <p:cBhvr>
                                        <p:cTn id="16" dur="1000" fill="hold"/>
                                        <p:tgtEl>
                                          <p:spTgt spid="99346"/>
                                        </p:tgtEl>
                                        <p:attrNameLst>
                                          <p:attrName>ppt_w</p:attrName>
                                        </p:attrNameLst>
                                      </p:cBhvr>
                                      <p:tavLst>
                                        <p:tav tm="0">
                                          <p:val>
                                            <p:strVal val="4/3*#ppt_w"/>
                                          </p:val>
                                        </p:tav>
                                        <p:tav tm="100000">
                                          <p:val>
                                            <p:strVal val="#ppt_w"/>
                                          </p:val>
                                        </p:tav>
                                      </p:tavLst>
                                    </p:anim>
                                    <p:anim calcmode="lin" valueType="num">
                                      <p:cBhvr>
                                        <p:cTn id="17" dur="1000" fill="hold"/>
                                        <p:tgtEl>
                                          <p:spTgt spid="99346"/>
                                        </p:tgtEl>
                                        <p:attrNameLst>
                                          <p:attrName>ppt_h</p:attrName>
                                        </p:attrNameLst>
                                      </p:cBhvr>
                                      <p:tavLst>
                                        <p:tav tm="0">
                                          <p:val>
                                            <p:strVal val="4/3*#ppt_h"/>
                                          </p:val>
                                        </p:tav>
                                        <p:tav tm="100000">
                                          <p:val>
                                            <p:strVal val="#ppt_h"/>
                                          </p:val>
                                        </p:tav>
                                      </p:tavLst>
                                    </p:anim>
                                  </p:childTnLst>
                                </p:cTn>
                              </p:par>
                              <p:par>
                                <p:cTn id="18" presetID="23" presetClass="entr" presetSubtype="288" fill="hold" grpId="1" nodeType="withEffect">
                                  <p:stCondLst>
                                    <p:cond delay="0"/>
                                  </p:stCondLst>
                                  <p:childTnLst>
                                    <p:set>
                                      <p:cBhvr>
                                        <p:cTn id="19" dur="1" fill="hold">
                                          <p:stCondLst>
                                            <p:cond delay="0"/>
                                          </p:stCondLst>
                                        </p:cTn>
                                        <p:tgtEl>
                                          <p:spTgt spid="99347"/>
                                        </p:tgtEl>
                                        <p:attrNameLst>
                                          <p:attrName>style.visibility</p:attrName>
                                        </p:attrNameLst>
                                      </p:cBhvr>
                                      <p:to>
                                        <p:strVal val="visible"/>
                                      </p:to>
                                    </p:set>
                                    <p:anim calcmode="lin" valueType="num">
                                      <p:cBhvr>
                                        <p:cTn id="20" dur="1000" fill="hold"/>
                                        <p:tgtEl>
                                          <p:spTgt spid="99347"/>
                                        </p:tgtEl>
                                        <p:attrNameLst>
                                          <p:attrName>ppt_w</p:attrName>
                                        </p:attrNameLst>
                                      </p:cBhvr>
                                      <p:tavLst>
                                        <p:tav tm="0">
                                          <p:val>
                                            <p:strVal val="4/3*#ppt_w"/>
                                          </p:val>
                                        </p:tav>
                                        <p:tav tm="100000">
                                          <p:val>
                                            <p:strVal val="#ppt_w"/>
                                          </p:val>
                                        </p:tav>
                                      </p:tavLst>
                                    </p:anim>
                                    <p:anim calcmode="lin" valueType="num">
                                      <p:cBhvr>
                                        <p:cTn id="21" dur="1000" fill="hold"/>
                                        <p:tgtEl>
                                          <p:spTgt spid="99347"/>
                                        </p:tgtEl>
                                        <p:attrNameLst>
                                          <p:attrName>ppt_h</p:attrName>
                                        </p:attrNameLst>
                                      </p:cBhvr>
                                      <p:tavLst>
                                        <p:tav tm="0">
                                          <p:val>
                                            <p:strVal val="4/3*#ppt_h"/>
                                          </p:val>
                                        </p:tav>
                                        <p:tav tm="100000">
                                          <p:val>
                                            <p:strVal val="#ppt_h"/>
                                          </p:val>
                                        </p:tav>
                                      </p:tavLst>
                                    </p:anim>
                                  </p:childTnLst>
                                </p:cTn>
                              </p:par>
                              <p:par>
                                <p:cTn id="22" presetID="23" presetClass="entr" presetSubtype="288" fill="hold" grpId="1" nodeType="withEffect">
                                  <p:stCondLst>
                                    <p:cond delay="0"/>
                                  </p:stCondLst>
                                  <p:childTnLst>
                                    <p:set>
                                      <p:cBhvr>
                                        <p:cTn id="23" dur="1" fill="hold">
                                          <p:stCondLst>
                                            <p:cond delay="0"/>
                                          </p:stCondLst>
                                        </p:cTn>
                                        <p:tgtEl>
                                          <p:spTgt spid="99348"/>
                                        </p:tgtEl>
                                        <p:attrNameLst>
                                          <p:attrName>style.visibility</p:attrName>
                                        </p:attrNameLst>
                                      </p:cBhvr>
                                      <p:to>
                                        <p:strVal val="visible"/>
                                      </p:to>
                                    </p:set>
                                    <p:anim calcmode="lin" valueType="num">
                                      <p:cBhvr>
                                        <p:cTn id="24" dur="1000" fill="hold"/>
                                        <p:tgtEl>
                                          <p:spTgt spid="99348"/>
                                        </p:tgtEl>
                                        <p:attrNameLst>
                                          <p:attrName>ppt_w</p:attrName>
                                        </p:attrNameLst>
                                      </p:cBhvr>
                                      <p:tavLst>
                                        <p:tav tm="0">
                                          <p:val>
                                            <p:strVal val="4/3*#ppt_w"/>
                                          </p:val>
                                        </p:tav>
                                        <p:tav tm="100000">
                                          <p:val>
                                            <p:strVal val="#ppt_w"/>
                                          </p:val>
                                        </p:tav>
                                      </p:tavLst>
                                    </p:anim>
                                    <p:anim calcmode="lin" valueType="num">
                                      <p:cBhvr>
                                        <p:cTn id="25" dur="1000" fill="hold"/>
                                        <p:tgtEl>
                                          <p:spTgt spid="99348"/>
                                        </p:tgtEl>
                                        <p:attrNameLst>
                                          <p:attrName>ppt_h</p:attrName>
                                        </p:attrNameLst>
                                      </p:cBhvr>
                                      <p:tavLst>
                                        <p:tav tm="0">
                                          <p:val>
                                            <p:strVal val="4/3*#ppt_h"/>
                                          </p:val>
                                        </p:tav>
                                        <p:tav tm="100000">
                                          <p:val>
                                            <p:strVal val="#ppt_h"/>
                                          </p:val>
                                        </p:tav>
                                      </p:tavLst>
                                    </p:anim>
                                  </p:childTnLst>
                                </p:cTn>
                              </p:par>
                              <p:par>
                                <p:cTn id="26" presetID="23" presetClass="entr" presetSubtype="288" fill="hold" grpId="1" nodeType="withEffect">
                                  <p:stCondLst>
                                    <p:cond delay="0"/>
                                  </p:stCondLst>
                                  <p:childTnLst>
                                    <p:set>
                                      <p:cBhvr>
                                        <p:cTn id="27" dur="1" fill="hold">
                                          <p:stCondLst>
                                            <p:cond delay="0"/>
                                          </p:stCondLst>
                                        </p:cTn>
                                        <p:tgtEl>
                                          <p:spTgt spid="99349"/>
                                        </p:tgtEl>
                                        <p:attrNameLst>
                                          <p:attrName>style.visibility</p:attrName>
                                        </p:attrNameLst>
                                      </p:cBhvr>
                                      <p:to>
                                        <p:strVal val="visible"/>
                                      </p:to>
                                    </p:set>
                                    <p:anim calcmode="lin" valueType="num">
                                      <p:cBhvr>
                                        <p:cTn id="28" dur="1000" fill="hold"/>
                                        <p:tgtEl>
                                          <p:spTgt spid="99349"/>
                                        </p:tgtEl>
                                        <p:attrNameLst>
                                          <p:attrName>ppt_w</p:attrName>
                                        </p:attrNameLst>
                                      </p:cBhvr>
                                      <p:tavLst>
                                        <p:tav tm="0">
                                          <p:val>
                                            <p:strVal val="4/3*#ppt_w"/>
                                          </p:val>
                                        </p:tav>
                                        <p:tav tm="100000">
                                          <p:val>
                                            <p:strVal val="#ppt_w"/>
                                          </p:val>
                                        </p:tav>
                                      </p:tavLst>
                                    </p:anim>
                                    <p:anim calcmode="lin" valueType="num">
                                      <p:cBhvr>
                                        <p:cTn id="29" dur="1000" fill="hold"/>
                                        <p:tgtEl>
                                          <p:spTgt spid="99349"/>
                                        </p:tgtEl>
                                        <p:attrNameLst>
                                          <p:attrName>ppt_h</p:attrName>
                                        </p:attrNameLst>
                                      </p:cBhvr>
                                      <p:tavLst>
                                        <p:tav tm="0">
                                          <p:val>
                                            <p:strVal val="4/3*#ppt_h"/>
                                          </p:val>
                                        </p:tav>
                                        <p:tav tm="100000">
                                          <p:val>
                                            <p:strVal val="#ppt_h"/>
                                          </p:val>
                                        </p:tav>
                                      </p:tavLst>
                                    </p:anim>
                                  </p:childTnLst>
                                </p:cTn>
                              </p:par>
                              <p:par>
                                <p:cTn id="30" presetID="23" presetClass="entr" presetSubtype="288" fill="hold" grpId="1" nodeType="withEffect">
                                  <p:stCondLst>
                                    <p:cond delay="0"/>
                                  </p:stCondLst>
                                  <p:childTnLst>
                                    <p:set>
                                      <p:cBhvr>
                                        <p:cTn id="31" dur="1" fill="hold">
                                          <p:stCondLst>
                                            <p:cond delay="0"/>
                                          </p:stCondLst>
                                        </p:cTn>
                                        <p:tgtEl>
                                          <p:spTgt spid="99350"/>
                                        </p:tgtEl>
                                        <p:attrNameLst>
                                          <p:attrName>style.visibility</p:attrName>
                                        </p:attrNameLst>
                                      </p:cBhvr>
                                      <p:to>
                                        <p:strVal val="visible"/>
                                      </p:to>
                                    </p:set>
                                    <p:anim calcmode="lin" valueType="num">
                                      <p:cBhvr>
                                        <p:cTn id="32" dur="1000" fill="hold"/>
                                        <p:tgtEl>
                                          <p:spTgt spid="99350"/>
                                        </p:tgtEl>
                                        <p:attrNameLst>
                                          <p:attrName>ppt_w</p:attrName>
                                        </p:attrNameLst>
                                      </p:cBhvr>
                                      <p:tavLst>
                                        <p:tav tm="0">
                                          <p:val>
                                            <p:strVal val="4/3*#ppt_w"/>
                                          </p:val>
                                        </p:tav>
                                        <p:tav tm="100000">
                                          <p:val>
                                            <p:strVal val="#ppt_w"/>
                                          </p:val>
                                        </p:tav>
                                      </p:tavLst>
                                    </p:anim>
                                    <p:anim calcmode="lin" valueType="num">
                                      <p:cBhvr>
                                        <p:cTn id="33" dur="1000" fill="hold"/>
                                        <p:tgtEl>
                                          <p:spTgt spid="99350"/>
                                        </p:tgtEl>
                                        <p:attrNameLst>
                                          <p:attrName>ppt_h</p:attrName>
                                        </p:attrNameLst>
                                      </p:cBhvr>
                                      <p:tavLst>
                                        <p:tav tm="0">
                                          <p:val>
                                            <p:strVal val="4/3*#ppt_h"/>
                                          </p:val>
                                        </p:tav>
                                        <p:tav tm="100000">
                                          <p:val>
                                            <p:strVal val="#ppt_h"/>
                                          </p:val>
                                        </p:tav>
                                      </p:tavLst>
                                    </p:anim>
                                  </p:childTnLst>
                                </p:cTn>
                              </p:par>
                              <p:par>
                                <p:cTn id="34" presetID="23" presetClass="entr" presetSubtype="288" fill="hold" grpId="1" nodeType="withEffect">
                                  <p:stCondLst>
                                    <p:cond delay="0"/>
                                  </p:stCondLst>
                                  <p:childTnLst>
                                    <p:set>
                                      <p:cBhvr>
                                        <p:cTn id="35" dur="1" fill="hold">
                                          <p:stCondLst>
                                            <p:cond delay="0"/>
                                          </p:stCondLst>
                                        </p:cTn>
                                        <p:tgtEl>
                                          <p:spTgt spid="99351"/>
                                        </p:tgtEl>
                                        <p:attrNameLst>
                                          <p:attrName>style.visibility</p:attrName>
                                        </p:attrNameLst>
                                      </p:cBhvr>
                                      <p:to>
                                        <p:strVal val="visible"/>
                                      </p:to>
                                    </p:set>
                                    <p:anim calcmode="lin" valueType="num">
                                      <p:cBhvr>
                                        <p:cTn id="36" dur="1000" fill="hold"/>
                                        <p:tgtEl>
                                          <p:spTgt spid="99351"/>
                                        </p:tgtEl>
                                        <p:attrNameLst>
                                          <p:attrName>ppt_w</p:attrName>
                                        </p:attrNameLst>
                                      </p:cBhvr>
                                      <p:tavLst>
                                        <p:tav tm="0">
                                          <p:val>
                                            <p:strVal val="4/3*#ppt_w"/>
                                          </p:val>
                                        </p:tav>
                                        <p:tav tm="100000">
                                          <p:val>
                                            <p:strVal val="#ppt_w"/>
                                          </p:val>
                                        </p:tav>
                                      </p:tavLst>
                                    </p:anim>
                                    <p:anim calcmode="lin" valueType="num">
                                      <p:cBhvr>
                                        <p:cTn id="37" dur="1000" fill="hold"/>
                                        <p:tgtEl>
                                          <p:spTgt spid="99351"/>
                                        </p:tgtEl>
                                        <p:attrNameLst>
                                          <p:attrName>ppt_h</p:attrName>
                                        </p:attrNameLst>
                                      </p:cBhvr>
                                      <p:tavLst>
                                        <p:tav tm="0">
                                          <p:val>
                                            <p:strVal val="4/3*#ppt_h"/>
                                          </p:val>
                                        </p:tav>
                                        <p:tav tm="100000">
                                          <p:val>
                                            <p:strVal val="#ppt_h"/>
                                          </p:val>
                                        </p:tav>
                                      </p:tavLst>
                                    </p:anim>
                                  </p:childTnLst>
                                </p:cTn>
                              </p:par>
                            </p:childTnLst>
                          </p:cTn>
                        </p:par>
                        <p:par>
                          <p:cTn id="38" fill="hold">
                            <p:stCondLst>
                              <p:cond delay="1000"/>
                            </p:stCondLst>
                            <p:childTnLst>
                              <p:par>
                                <p:cTn id="39" presetID="17" presetClass="entr" presetSubtype="8" fill="hold" nodeType="afterEffect">
                                  <p:stCondLst>
                                    <p:cond delay="0"/>
                                  </p:stCondLst>
                                  <p:childTnLst>
                                    <p:set>
                                      <p:cBhvr>
                                        <p:cTn id="40" dur="1" fill="hold">
                                          <p:stCondLst>
                                            <p:cond delay="0"/>
                                          </p:stCondLst>
                                        </p:cTn>
                                        <p:tgtEl>
                                          <p:spTgt spid="99333"/>
                                        </p:tgtEl>
                                        <p:attrNameLst>
                                          <p:attrName>style.visibility</p:attrName>
                                        </p:attrNameLst>
                                      </p:cBhvr>
                                      <p:to>
                                        <p:strVal val="visible"/>
                                      </p:to>
                                    </p:set>
                                    <p:anim calcmode="lin" valueType="num">
                                      <p:cBhvr>
                                        <p:cTn id="41" dur="2000" fill="hold"/>
                                        <p:tgtEl>
                                          <p:spTgt spid="99333"/>
                                        </p:tgtEl>
                                        <p:attrNameLst>
                                          <p:attrName>ppt_x</p:attrName>
                                        </p:attrNameLst>
                                      </p:cBhvr>
                                      <p:tavLst>
                                        <p:tav tm="0">
                                          <p:val>
                                            <p:strVal val="#ppt_x-#ppt_w/2"/>
                                          </p:val>
                                        </p:tav>
                                        <p:tav tm="100000">
                                          <p:val>
                                            <p:strVal val="#ppt_x"/>
                                          </p:val>
                                        </p:tav>
                                      </p:tavLst>
                                    </p:anim>
                                    <p:anim calcmode="lin" valueType="num">
                                      <p:cBhvr>
                                        <p:cTn id="42" dur="2000" fill="hold"/>
                                        <p:tgtEl>
                                          <p:spTgt spid="99333"/>
                                        </p:tgtEl>
                                        <p:attrNameLst>
                                          <p:attrName>ppt_y</p:attrName>
                                        </p:attrNameLst>
                                      </p:cBhvr>
                                      <p:tavLst>
                                        <p:tav tm="0">
                                          <p:val>
                                            <p:strVal val="#ppt_y"/>
                                          </p:val>
                                        </p:tav>
                                        <p:tav tm="100000">
                                          <p:val>
                                            <p:strVal val="#ppt_y"/>
                                          </p:val>
                                        </p:tav>
                                      </p:tavLst>
                                    </p:anim>
                                    <p:anim calcmode="lin" valueType="num">
                                      <p:cBhvr>
                                        <p:cTn id="43" dur="2000" fill="hold"/>
                                        <p:tgtEl>
                                          <p:spTgt spid="99333"/>
                                        </p:tgtEl>
                                        <p:attrNameLst>
                                          <p:attrName>ppt_w</p:attrName>
                                        </p:attrNameLst>
                                      </p:cBhvr>
                                      <p:tavLst>
                                        <p:tav tm="0">
                                          <p:val>
                                            <p:fltVal val="0"/>
                                          </p:val>
                                        </p:tav>
                                        <p:tav tm="100000">
                                          <p:val>
                                            <p:strVal val="#ppt_w"/>
                                          </p:val>
                                        </p:tav>
                                      </p:tavLst>
                                    </p:anim>
                                    <p:anim calcmode="lin" valueType="num">
                                      <p:cBhvr>
                                        <p:cTn id="44" dur="2000" fill="hold"/>
                                        <p:tgtEl>
                                          <p:spTgt spid="99333"/>
                                        </p:tgtEl>
                                        <p:attrNameLst>
                                          <p:attrName>ppt_h</p:attrName>
                                        </p:attrNameLst>
                                      </p:cBhvr>
                                      <p:tavLst>
                                        <p:tav tm="0">
                                          <p:val>
                                            <p:strVal val="#ppt_h"/>
                                          </p:val>
                                        </p:tav>
                                        <p:tav tm="100000">
                                          <p:val>
                                            <p:strVal val="#ppt_h"/>
                                          </p:val>
                                        </p:tav>
                                      </p:tavLst>
                                    </p:anim>
                                  </p:childTnLst>
                                </p:cTn>
                              </p:par>
                              <p:par>
                                <p:cTn id="45" presetID="17" presetClass="entr" presetSubtype="8" fill="hold" nodeType="withEffect">
                                  <p:stCondLst>
                                    <p:cond delay="0"/>
                                  </p:stCondLst>
                                  <p:childTnLst>
                                    <p:set>
                                      <p:cBhvr>
                                        <p:cTn id="46" dur="1" fill="hold">
                                          <p:stCondLst>
                                            <p:cond delay="0"/>
                                          </p:stCondLst>
                                        </p:cTn>
                                        <p:tgtEl>
                                          <p:spTgt spid="99334"/>
                                        </p:tgtEl>
                                        <p:attrNameLst>
                                          <p:attrName>style.visibility</p:attrName>
                                        </p:attrNameLst>
                                      </p:cBhvr>
                                      <p:to>
                                        <p:strVal val="visible"/>
                                      </p:to>
                                    </p:set>
                                    <p:anim calcmode="lin" valueType="num">
                                      <p:cBhvr>
                                        <p:cTn id="47" dur="2000" fill="hold"/>
                                        <p:tgtEl>
                                          <p:spTgt spid="99334"/>
                                        </p:tgtEl>
                                        <p:attrNameLst>
                                          <p:attrName>ppt_x</p:attrName>
                                        </p:attrNameLst>
                                      </p:cBhvr>
                                      <p:tavLst>
                                        <p:tav tm="0">
                                          <p:val>
                                            <p:strVal val="#ppt_x-#ppt_w/2"/>
                                          </p:val>
                                        </p:tav>
                                        <p:tav tm="100000">
                                          <p:val>
                                            <p:strVal val="#ppt_x"/>
                                          </p:val>
                                        </p:tav>
                                      </p:tavLst>
                                    </p:anim>
                                    <p:anim calcmode="lin" valueType="num">
                                      <p:cBhvr>
                                        <p:cTn id="48" dur="2000" fill="hold"/>
                                        <p:tgtEl>
                                          <p:spTgt spid="99334"/>
                                        </p:tgtEl>
                                        <p:attrNameLst>
                                          <p:attrName>ppt_y</p:attrName>
                                        </p:attrNameLst>
                                      </p:cBhvr>
                                      <p:tavLst>
                                        <p:tav tm="0">
                                          <p:val>
                                            <p:strVal val="#ppt_y"/>
                                          </p:val>
                                        </p:tav>
                                        <p:tav tm="100000">
                                          <p:val>
                                            <p:strVal val="#ppt_y"/>
                                          </p:val>
                                        </p:tav>
                                      </p:tavLst>
                                    </p:anim>
                                    <p:anim calcmode="lin" valueType="num">
                                      <p:cBhvr>
                                        <p:cTn id="49" dur="2000" fill="hold"/>
                                        <p:tgtEl>
                                          <p:spTgt spid="99334"/>
                                        </p:tgtEl>
                                        <p:attrNameLst>
                                          <p:attrName>ppt_w</p:attrName>
                                        </p:attrNameLst>
                                      </p:cBhvr>
                                      <p:tavLst>
                                        <p:tav tm="0">
                                          <p:val>
                                            <p:fltVal val="0"/>
                                          </p:val>
                                        </p:tav>
                                        <p:tav tm="100000">
                                          <p:val>
                                            <p:strVal val="#ppt_w"/>
                                          </p:val>
                                        </p:tav>
                                      </p:tavLst>
                                    </p:anim>
                                    <p:anim calcmode="lin" valueType="num">
                                      <p:cBhvr>
                                        <p:cTn id="50" dur="2000" fill="hold"/>
                                        <p:tgtEl>
                                          <p:spTgt spid="99334"/>
                                        </p:tgtEl>
                                        <p:attrNameLst>
                                          <p:attrName>ppt_h</p:attrName>
                                        </p:attrNameLst>
                                      </p:cBhvr>
                                      <p:tavLst>
                                        <p:tav tm="0">
                                          <p:val>
                                            <p:strVal val="#ppt_h"/>
                                          </p:val>
                                        </p:tav>
                                        <p:tav tm="100000">
                                          <p:val>
                                            <p:strVal val="#ppt_h"/>
                                          </p:val>
                                        </p:tav>
                                      </p:tavLst>
                                    </p:anim>
                                  </p:childTnLst>
                                </p:cTn>
                              </p:par>
                              <p:par>
                                <p:cTn id="51" presetID="17" presetClass="entr" presetSubtype="8" fill="hold" nodeType="withEffect">
                                  <p:stCondLst>
                                    <p:cond delay="0"/>
                                  </p:stCondLst>
                                  <p:childTnLst>
                                    <p:set>
                                      <p:cBhvr>
                                        <p:cTn id="52" dur="1" fill="hold">
                                          <p:stCondLst>
                                            <p:cond delay="0"/>
                                          </p:stCondLst>
                                        </p:cTn>
                                        <p:tgtEl>
                                          <p:spTgt spid="99335"/>
                                        </p:tgtEl>
                                        <p:attrNameLst>
                                          <p:attrName>style.visibility</p:attrName>
                                        </p:attrNameLst>
                                      </p:cBhvr>
                                      <p:to>
                                        <p:strVal val="visible"/>
                                      </p:to>
                                    </p:set>
                                    <p:anim calcmode="lin" valueType="num">
                                      <p:cBhvr>
                                        <p:cTn id="53" dur="2000" fill="hold"/>
                                        <p:tgtEl>
                                          <p:spTgt spid="99335"/>
                                        </p:tgtEl>
                                        <p:attrNameLst>
                                          <p:attrName>ppt_x</p:attrName>
                                        </p:attrNameLst>
                                      </p:cBhvr>
                                      <p:tavLst>
                                        <p:tav tm="0">
                                          <p:val>
                                            <p:strVal val="#ppt_x-#ppt_w/2"/>
                                          </p:val>
                                        </p:tav>
                                        <p:tav tm="100000">
                                          <p:val>
                                            <p:strVal val="#ppt_x"/>
                                          </p:val>
                                        </p:tav>
                                      </p:tavLst>
                                    </p:anim>
                                    <p:anim calcmode="lin" valueType="num">
                                      <p:cBhvr>
                                        <p:cTn id="54" dur="2000" fill="hold"/>
                                        <p:tgtEl>
                                          <p:spTgt spid="99335"/>
                                        </p:tgtEl>
                                        <p:attrNameLst>
                                          <p:attrName>ppt_y</p:attrName>
                                        </p:attrNameLst>
                                      </p:cBhvr>
                                      <p:tavLst>
                                        <p:tav tm="0">
                                          <p:val>
                                            <p:strVal val="#ppt_y"/>
                                          </p:val>
                                        </p:tav>
                                        <p:tav tm="100000">
                                          <p:val>
                                            <p:strVal val="#ppt_y"/>
                                          </p:val>
                                        </p:tav>
                                      </p:tavLst>
                                    </p:anim>
                                    <p:anim calcmode="lin" valueType="num">
                                      <p:cBhvr>
                                        <p:cTn id="55" dur="2000" fill="hold"/>
                                        <p:tgtEl>
                                          <p:spTgt spid="99335"/>
                                        </p:tgtEl>
                                        <p:attrNameLst>
                                          <p:attrName>ppt_w</p:attrName>
                                        </p:attrNameLst>
                                      </p:cBhvr>
                                      <p:tavLst>
                                        <p:tav tm="0">
                                          <p:val>
                                            <p:fltVal val="0"/>
                                          </p:val>
                                        </p:tav>
                                        <p:tav tm="100000">
                                          <p:val>
                                            <p:strVal val="#ppt_w"/>
                                          </p:val>
                                        </p:tav>
                                      </p:tavLst>
                                    </p:anim>
                                    <p:anim calcmode="lin" valueType="num">
                                      <p:cBhvr>
                                        <p:cTn id="56" dur="2000" fill="hold"/>
                                        <p:tgtEl>
                                          <p:spTgt spid="99335"/>
                                        </p:tgtEl>
                                        <p:attrNameLst>
                                          <p:attrName>ppt_h</p:attrName>
                                        </p:attrNameLst>
                                      </p:cBhvr>
                                      <p:tavLst>
                                        <p:tav tm="0">
                                          <p:val>
                                            <p:strVal val="#ppt_h"/>
                                          </p:val>
                                        </p:tav>
                                        <p:tav tm="100000">
                                          <p:val>
                                            <p:strVal val="#ppt_h"/>
                                          </p:val>
                                        </p:tav>
                                      </p:tavLst>
                                    </p:anim>
                                  </p:childTnLst>
                                </p:cTn>
                              </p:par>
                              <p:par>
                                <p:cTn id="57" presetID="17" presetClass="entr" presetSubtype="8" fill="hold" nodeType="withEffect">
                                  <p:stCondLst>
                                    <p:cond delay="0"/>
                                  </p:stCondLst>
                                  <p:childTnLst>
                                    <p:set>
                                      <p:cBhvr>
                                        <p:cTn id="58" dur="1" fill="hold">
                                          <p:stCondLst>
                                            <p:cond delay="0"/>
                                          </p:stCondLst>
                                        </p:cTn>
                                        <p:tgtEl>
                                          <p:spTgt spid="99336"/>
                                        </p:tgtEl>
                                        <p:attrNameLst>
                                          <p:attrName>style.visibility</p:attrName>
                                        </p:attrNameLst>
                                      </p:cBhvr>
                                      <p:to>
                                        <p:strVal val="visible"/>
                                      </p:to>
                                    </p:set>
                                    <p:anim calcmode="lin" valueType="num">
                                      <p:cBhvr>
                                        <p:cTn id="59" dur="2000" fill="hold"/>
                                        <p:tgtEl>
                                          <p:spTgt spid="99336"/>
                                        </p:tgtEl>
                                        <p:attrNameLst>
                                          <p:attrName>ppt_x</p:attrName>
                                        </p:attrNameLst>
                                      </p:cBhvr>
                                      <p:tavLst>
                                        <p:tav tm="0">
                                          <p:val>
                                            <p:strVal val="#ppt_x-#ppt_w/2"/>
                                          </p:val>
                                        </p:tav>
                                        <p:tav tm="100000">
                                          <p:val>
                                            <p:strVal val="#ppt_x"/>
                                          </p:val>
                                        </p:tav>
                                      </p:tavLst>
                                    </p:anim>
                                    <p:anim calcmode="lin" valueType="num">
                                      <p:cBhvr>
                                        <p:cTn id="60" dur="2000" fill="hold"/>
                                        <p:tgtEl>
                                          <p:spTgt spid="99336"/>
                                        </p:tgtEl>
                                        <p:attrNameLst>
                                          <p:attrName>ppt_y</p:attrName>
                                        </p:attrNameLst>
                                      </p:cBhvr>
                                      <p:tavLst>
                                        <p:tav tm="0">
                                          <p:val>
                                            <p:strVal val="#ppt_y"/>
                                          </p:val>
                                        </p:tav>
                                        <p:tav tm="100000">
                                          <p:val>
                                            <p:strVal val="#ppt_y"/>
                                          </p:val>
                                        </p:tav>
                                      </p:tavLst>
                                    </p:anim>
                                    <p:anim calcmode="lin" valueType="num">
                                      <p:cBhvr>
                                        <p:cTn id="61" dur="2000" fill="hold"/>
                                        <p:tgtEl>
                                          <p:spTgt spid="99336"/>
                                        </p:tgtEl>
                                        <p:attrNameLst>
                                          <p:attrName>ppt_w</p:attrName>
                                        </p:attrNameLst>
                                      </p:cBhvr>
                                      <p:tavLst>
                                        <p:tav tm="0">
                                          <p:val>
                                            <p:fltVal val="0"/>
                                          </p:val>
                                        </p:tav>
                                        <p:tav tm="100000">
                                          <p:val>
                                            <p:strVal val="#ppt_w"/>
                                          </p:val>
                                        </p:tav>
                                      </p:tavLst>
                                    </p:anim>
                                    <p:anim calcmode="lin" valueType="num">
                                      <p:cBhvr>
                                        <p:cTn id="62" dur="2000" fill="hold"/>
                                        <p:tgtEl>
                                          <p:spTgt spid="99336"/>
                                        </p:tgtEl>
                                        <p:attrNameLst>
                                          <p:attrName>ppt_h</p:attrName>
                                        </p:attrNameLst>
                                      </p:cBhvr>
                                      <p:tavLst>
                                        <p:tav tm="0">
                                          <p:val>
                                            <p:strVal val="#ppt_h"/>
                                          </p:val>
                                        </p:tav>
                                        <p:tav tm="100000">
                                          <p:val>
                                            <p:strVal val="#ppt_h"/>
                                          </p:val>
                                        </p:tav>
                                      </p:tavLst>
                                    </p:anim>
                                  </p:childTnLst>
                                </p:cTn>
                              </p:par>
                              <p:par>
                                <p:cTn id="63" presetID="17" presetClass="entr" presetSubtype="8" fill="hold" nodeType="withEffect">
                                  <p:stCondLst>
                                    <p:cond delay="0"/>
                                  </p:stCondLst>
                                  <p:childTnLst>
                                    <p:set>
                                      <p:cBhvr>
                                        <p:cTn id="64" dur="1" fill="hold">
                                          <p:stCondLst>
                                            <p:cond delay="0"/>
                                          </p:stCondLst>
                                        </p:cTn>
                                        <p:tgtEl>
                                          <p:spTgt spid="99343"/>
                                        </p:tgtEl>
                                        <p:attrNameLst>
                                          <p:attrName>style.visibility</p:attrName>
                                        </p:attrNameLst>
                                      </p:cBhvr>
                                      <p:to>
                                        <p:strVal val="visible"/>
                                      </p:to>
                                    </p:set>
                                    <p:anim calcmode="lin" valueType="num">
                                      <p:cBhvr>
                                        <p:cTn id="65" dur="2000" fill="hold"/>
                                        <p:tgtEl>
                                          <p:spTgt spid="99343"/>
                                        </p:tgtEl>
                                        <p:attrNameLst>
                                          <p:attrName>ppt_x</p:attrName>
                                        </p:attrNameLst>
                                      </p:cBhvr>
                                      <p:tavLst>
                                        <p:tav tm="0">
                                          <p:val>
                                            <p:strVal val="#ppt_x-#ppt_w/2"/>
                                          </p:val>
                                        </p:tav>
                                        <p:tav tm="100000">
                                          <p:val>
                                            <p:strVal val="#ppt_x"/>
                                          </p:val>
                                        </p:tav>
                                      </p:tavLst>
                                    </p:anim>
                                    <p:anim calcmode="lin" valueType="num">
                                      <p:cBhvr>
                                        <p:cTn id="66" dur="2000" fill="hold"/>
                                        <p:tgtEl>
                                          <p:spTgt spid="99343"/>
                                        </p:tgtEl>
                                        <p:attrNameLst>
                                          <p:attrName>ppt_y</p:attrName>
                                        </p:attrNameLst>
                                      </p:cBhvr>
                                      <p:tavLst>
                                        <p:tav tm="0">
                                          <p:val>
                                            <p:strVal val="#ppt_y"/>
                                          </p:val>
                                        </p:tav>
                                        <p:tav tm="100000">
                                          <p:val>
                                            <p:strVal val="#ppt_y"/>
                                          </p:val>
                                        </p:tav>
                                      </p:tavLst>
                                    </p:anim>
                                    <p:anim calcmode="lin" valueType="num">
                                      <p:cBhvr>
                                        <p:cTn id="67" dur="2000" fill="hold"/>
                                        <p:tgtEl>
                                          <p:spTgt spid="99343"/>
                                        </p:tgtEl>
                                        <p:attrNameLst>
                                          <p:attrName>ppt_w</p:attrName>
                                        </p:attrNameLst>
                                      </p:cBhvr>
                                      <p:tavLst>
                                        <p:tav tm="0">
                                          <p:val>
                                            <p:fltVal val="0"/>
                                          </p:val>
                                        </p:tav>
                                        <p:tav tm="100000">
                                          <p:val>
                                            <p:strVal val="#ppt_w"/>
                                          </p:val>
                                        </p:tav>
                                      </p:tavLst>
                                    </p:anim>
                                    <p:anim calcmode="lin" valueType="num">
                                      <p:cBhvr>
                                        <p:cTn id="68" dur="2000" fill="hold"/>
                                        <p:tgtEl>
                                          <p:spTgt spid="99343"/>
                                        </p:tgtEl>
                                        <p:attrNameLst>
                                          <p:attrName>ppt_h</p:attrName>
                                        </p:attrNameLst>
                                      </p:cBhvr>
                                      <p:tavLst>
                                        <p:tav tm="0">
                                          <p:val>
                                            <p:strVal val="#ppt_h"/>
                                          </p:val>
                                        </p:tav>
                                        <p:tav tm="100000">
                                          <p:val>
                                            <p:strVal val="#ppt_h"/>
                                          </p:val>
                                        </p:tav>
                                      </p:tavLst>
                                    </p:anim>
                                  </p:childTnLst>
                                </p:cTn>
                              </p:par>
                              <p:par>
                                <p:cTn id="69" presetID="17" presetClass="entr" presetSubtype="8" fill="hold" nodeType="withEffect">
                                  <p:stCondLst>
                                    <p:cond delay="0"/>
                                  </p:stCondLst>
                                  <p:childTnLst>
                                    <p:set>
                                      <p:cBhvr>
                                        <p:cTn id="70" dur="1" fill="hold">
                                          <p:stCondLst>
                                            <p:cond delay="0"/>
                                          </p:stCondLst>
                                        </p:cTn>
                                        <p:tgtEl>
                                          <p:spTgt spid="99337"/>
                                        </p:tgtEl>
                                        <p:attrNameLst>
                                          <p:attrName>style.visibility</p:attrName>
                                        </p:attrNameLst>
                                      </p:cBhvr>
                                      <p:to>
                                        <p:strVal val="visible"/>
                                      </p:to>
                                    </p:set>
                                    <p:anim calcmode="lin" valueType="num">
                                      <p:cBhvr>
                                        <p:cTn id="71" dur="2000" fill="hold"/>
                                        <p:tgtEl>
                                          <p:spTgt spid="99337"/>
                                        </p:tgtEl>
                                        <p:attrNameLst>
                                          <p:attrName>ppt_x</p:attrName>
                                        </p:attrNameLst>
                                      </p:cBhvr>
                                      <p:tavLst>
                                        <p:tav tm="0">
                                          <p:val>
                                            <p:strVal val="#ppt_x-#ppt_w/2"/>
                                          </p:val>
                                        </p:tav>
                                        <p:tav tm="100000">
                                          <p:val>
                                            <p:strVal val="#ppt_x"/>
                                          </p:val>
                                        </p:tav>
                                      </p:tavLst>
                                    </p:anim>
                                    <p:anim calcmode="lin" valueType="num">
                                      <p:cBhvr>
                                        <p:cTn id="72" dur="2000" fill="hold"/>
                                        <p:tgtEl>
                                          <p:spTgt spid="99337"/>
                                        </p:tgtEl>
                                        <p:attrNameLst>
                                          <p:attrName>ppt_y</p:attrName>
                                        </p:attrNameLst>
                                      </p:cBhvr>
                                      <p:tavLst>
                                        <p:tav tm="0">
                                          <p:val>
                                            <p:strVal val="#ppt_y"/>
                                          </p:val>
                                        </p:tav>
                                        <p:tav tm="100000">
                                          <p:val>
                                            <p:strVal val="#ppt_y"/>
                                          </p:val>
                                        </p:tav>
                                      </p:tavLst>
                                    </p:anim>
                                    <p:anim calcmode="lin" valueType="num">
                                      <p:cBhvr>
                                        <p:cTn id="73" dur="2000" fill="hold"/>
                                        <p:tgtEl>
                                          <p:spTgt spid="99337"/>
                                        </p:tgtEl>
                                        <p:attrNameLst>
                                          <p:attrName>ppt_w</p:attrName>
                                        </p:attrNameLst>
                                      </p:cBhvr>
                                      <p:tavLst>
                                        <p:tav tm="0">
                                          <p:val>
                                            <p:fltVal val="0"/>
                                          </p:val>
                                        </p:tav>
                                        <p:tav tm="100000">
                                          <p:val>
                                            <p:strVal val="#ppt_w"/>
                                          </p:val>
                                        </p:tav>
                                      </p:tavLst>
                                    </p:anim>
                                    <p:anim calcmode="lin" valueType="num">
                                      <p:cBhvr>
                                        <p:cTn id="74" dur="2000" fill="hold"/>
                                        <p:tgtEl>
                                          <p:spTgt spid="99337"/>
                                        </p:tgtEl>
                                        <p:attrNameLst>
                                          <p:attrName>ppt_h</p:attrName>
                                        </p:attrNameLst>
                                      </p:cBhvr>
                                      <p:tavLst>
                                        <p:tav tm="0">
                                          <p:val>
                                            <p:strVal val="#ppt_h"/>
                                          </p:val>
                                        </p:tav>
                                        <p:tav tm="100000">
                                          <p:val>
                                            <p:strVal val="#ppt_h"/>
                                          </p:val>
                                        </p:tav>
                                      </p:tavLst>
                                    </p:anim>
                                  </p:childTnLst>
                                </p:cTn>
                              </p:par>
                              <p:par>
                                <p:cTn id="75" presetID="17" presetClass="entr" presetSubtype="8" fill="hold" nodeType="withEffect">
                                  <p:stCondLst>
                                    <p:cond delay="0"/>
                                  </p:stCondLst>
                                  <p:childTnLst>
                                    <p:set>
                                      <p:cBhvr>
                                        <p:cTn id="76" dur="1" fill="hold">
                                          <p:stCondLst>
                                            <p:cond delay="0"/>
                                          </p:stCondLst>
                                        </p:cTn>
                                        <p:tgtEl>
                                          <p:spTgt spid="99338"/>
                                        </p:tgtEl>
                                        <p:attrNameLst>
                                          <p:attrName>style.visibility</p:attrName>
                                        </p:attrNameLst>
                                      </p:cBhvr>
                                      <p:to>
                                        <p:strVal val="visible"/>
                                      </p:to>
                                    </p:set>
                                    <p:anim calcmode="lin" valueType="num">
                                      <p:cBhvr>
                                        <p:cTn id="77" dur="2000" fill="hold"/>
                                        <p:tgtEl>
                                          <p:spTgt spid="99338"/>
                                        </p:tgtEl>
                                        <p:attrNameLst>
                                          <p:attrName>ppt_x</p:attrName>
                                        </p:attrNameLst>
                                      </p:cBhvr>
                                      <p:tavLst>
                                        <p:tav tm="0">
                                          <p:val>
                                            <p:strVal val="#ppt_x-#ppt_w/2"/>
                                          </p:val>
                                        </p:tav>
                                        <p:tav tm="100000">
                                          <p:val>
                                            <p:strVal val="#ppt_x"/>
                                          </p:val>
                                        </p:tav>
                                      </p:tavLst>
                                    </p:anim>
                                    <p:anim calcmode="lin" valueType="num">
                                      <p:cBhvr>
                                        <p:cTn id="78" dur="2000" fill="hold"/>
                                        <p:tgtEl>
                                          <p:spTgt spid="99338"/>
                                        </p:tgtEl>
                                        <p:attrNameLst>
                                          <p:attrName>ppt_y</p:attrName>
                                        </p:attrNameLst>
                                      </p:cBhvr>
                                      <p:tavLst>
                                        <p:tav tm="0">
                                          <p:val>
                                            <p:strVal val="#ppt_y"/>
                                          </p:val>
                                        </p:tav>
                                        <p:tav tm="100000">
                                          <p:val>
                                            <p:strVal val="#ppt_y"/>
                                          </p:val>
                                        </p:tav>
                                      </p:tavLst>
                                    </p:anim>
                                    <p:anim calcmode="lin" valueType="num">
                                      <p:cBhvr>
                                        <p:cTn id="79" dur="2000" fill="hold"/>
                                        <p:tgtEl>
                                          <p:spTgt spid="99338"/>
                                        </p:tgtEl>
                                        <p:attrNameLst>
                                          <p:attrName>ppt_w</p:attrName>
                                        </p:attrNameLst>
                                      </p:cBhvr>
                                      <p:tavLst>
                                        <p:tav tm="0">
                                          <p:val>
                                            <p:fltVal val="0"/>
                                          </p:val>
                                        </p:tav>
                                        <p:tav tm="100000">
                                          <p:val>
                                            <p:strVal val="#ppt_w"/>
                                          </p:val>
                                        </p:tav>
                                      </p:tavLst>
                                    </p:anim>
                                    <p:anim calcmode="lin" valueType="num">
                                      <p:cBhvr>
                                        <p:cTn id="80" dur="2000" fill="hold"/>
                                        <p:tgtEl>
                                          <p:spTgt spid="99338"/>
                                        </p:tgtEl>
                                        <p:attrNameLst>
                                          <p:attrName>ppt_h</p:attrName>
                                        </p:attrNameLst>
                                      </p:cBhvr>
                                      <p:tavLst>
                                        <p:tav tm="0">
                                          <p:val>
                                            <p:strVal val="#ppt_h"/>
                                          </p:val>
                                        </p:tav>
                                        <p:tav tm="100000">
                                          <p:val>
                                            <p:strVal val="#ppt_h"/>
                                          </p:val>
                                        </p:tav>
                                      </p:tavLst>
                                    </p:anim>
                                  </p:childTnLst>
                                </p:cTn>
                              </p:par>
                              <p:par>
                                <p:cTn id="81" presetID="17" presetClass="entr" presetSubtype="8" fill="hold" nodeType="withEffect">
                                  <p:stCondLst>
                                    <p:cond delay="0"/>
                                  </p:stCondLst>
                                  <p:childTnLst>
                                    <p:set>
                                      <p:cBhvr>
                                        <p:cTn id="82" dur="1" fill="hold">
                                          <p:stCondLst>
                                            <p:cond delay="0"/>
                                          </p:stCondLst>
                                        </p:cTn>
                                        <p:tgtEl>
                                          <p:spTgt spid="99339"/>
                                        </p:tgtEl>
                                        <p:attrNameLst>
                                          <p:attrName>style.visibility</p:attrName>
                                        </p:attrNameLst>
                                      </p:cBhvr>
                                      <p:to>
                                        <p:strVal val="visible"/>
                                      </p:to>
                                    </p:set>
                                    <p:anim calcmode="lin" valueType="num">
                                      <p:cBhvr>
                                        <p:cTn id="83" dur="2000" fill="hold"/>
                                        <p:tgtEl>
                                          <p:spTgt spid="99339"/>
                                        </p:tgtEl>
                                        <p:attrNameLst>
                                          <p:attrName>ppt_x</p:attrName>
                                        </p:attrNameLst>
                                      </p:cBhvr>
                                      <p:tavLst>
                                        <p:tav tm="0">
                                          <p:val>
                                            <p:strVal val="#ppt_x-#ppt_w/2"/>
                                          </p:val>
                                        </p:tav>
                                        <p:tav tm="100000">
                                          <p:val>
                                            <p:strVal val="#ppt_x"/>
                                          </p:val>
                                        </p:tav>
                                      </p:tavLst>
                                    </p:anim>
                                    <p:anim calcmode="lin" valueType="num">
                                      <p:cBhvr>
                                        <p:cTn id="84" dur="2000" fill="hold"/>
                                        <p:tgtEl>
                                          <p:spTgt spid="99339"/>
                                        </p:tgtEl>
                                        <p:attrNameLst>
                                          <p:attrName>ppt_y</p:attrName>
                                        </p:attrNameLst>
                                      </p:cBhvr>
                                      <p:tavLst>
                                        <p:tav tm="0">
                                          <p:val>
                                            <p:strVal val="#ppt_y"/>
                                          </p:val>
                                        </p:tav>
                                        <p:tav tm="100000">
                                          <p:val>
                                            <p:strVal val="#ppt_y"/>
                                          </p:val>
                                        </p:tav>
                                      </p:tavLst>
                                    </p:anim>
                                    <p:anim calcmode="lin" valueType="num">
                                      <p:cBhvr>
                                        <p:cTn id="85" dur="2000" fill="hold"/>
                                        <p:tgtEl>
                                          <p:spTgt spid="99339"/>
                                        </p:tgtEl>
                                        <p:attrNameLst>
                                          <p:attrName>ppt_w</p:attrName>
                                        </p:attrNameLst>
                                      </p:cBhvr>
                                      <p:tavLst>
                                        <p:tav tm="0">
                                          <p:val>
                                            <p:fltVal val="0"/>
                                          </p:val>
                                        </p:tav>
                                        <p:tav tm="100000">
                                          <p:val>
                                            <p:strVal val="#ppt_w"/>
                                          </p:val>
                                        </p:tav>
                                      </p:tavLst>
                                    </p:anim>
                                    <p:anim calcmode="lin" valueType="num">
                                      <p:cBhvr>
                                        <p:cTn id="86" dur="2000" fill="hold"/>
                                        <p:tgtEl>
                                          <p:spTgt spid="99339"/>
                                        </p:tgtEl>
                                        <p:attrNameLst>
                                          <p:attrName>ppt_h</p:attrName>
                                        </p:attrNameLst>
                                      </p:cBhvr>
                                      <p:tavLst>
                                        <p:tav tm="0">
                                          <p:val>
                                            <p:strVal val="#ppt_h"/>
                                          </p:val>
                                        </p:tav>
                                        <p:tav tm="100000">
                                          <p:val>
                                            <p:strVal val="#ppt_h"/>
                                          </p:val>
                                        </p:tav>
                                      </p:tavLst>
                                    </p:anim>
                                  </p:childTnLst>
                                </p:cTn>
                              </p:par>
                              <p:par>
                                <p:cTn id="87" presetID="17" presetClass="entr" presetSubtype="8" fill="hold" nodeType="withEffect">
                                  <p:stCondLst>
                                    <p:cond delay="0"/>
                                  </p:stCondLst>
                                  <p:childTnLst>
                                    <p:set>
                                      <p:cBhvr>
                                        <p:cTn id="88" dur="1" fill="hold">
                                          <p:stCondLst>
                                            <p:cond delay="0"/>
                                          </p:stCondLst>
                                        </p:cTn>
                                        <p:tgtEl>
                                          <p:spTgt spid="99340"/>
                                        </p:tgtEl>
                                        <p:attrNameLst>
                                          <p:attrName>style.visibility</p:attrName>
                                        </p:attrNameLst>
                                      </p:cBhvr>
                                      <p:to>
                                        <p:strVal val="visible"/>
                                      </p:to>
                                    </p:set>
                                    <p:anim calcmode="lin" valueType="num">
                                      <p:cBhvr>
                                        <p:cTn id="89" dur="2000" fill="hold"/>
                                        <p:tgtEl>
                                          <p:spTgt spid="99340"/>
                                        </p:tgtEl>
                                        <p:attrNameLst>
                                          <p:attrName>ppt_x</p:attrName>
                                        </p:attrNameLst>
                                      </p:cBhvr>
                                      <p:tavLst>
                                        <p:tav tm="0">
                                          <p:val>
                                            <p:strVal val="#ppt_x-#ppt_w/2"/>
                                          </p:val>
                                        </p:tav>
                                        <p:tav tm="100000">
                                          <p:val>
                                            <p:strVal val="#ppt_x"/>
                                          </p:val>
                                        </p:tav>
                                      </p:tavLst>
                                    </p:anim>
                                    <p:anim calcmode="lin" valueType="num">
                                      <p:cBhvr>
                                        <p:cTn id="90" dur="2000" fill="hold"/>
                                        <p:tgtEl>
                                          <p:spTgt spid="99340"/>
                                        </p:tgtEl>
                                        <p:attrNameLst>
                                          <p:attrName>ppt_y</p:attrName>
                                        </p:attrNameLst>
                                      </p:cBhvr>
                                      <p:tavLst>
                                        <p:tav tm="0">
                                          <p:val>
                                            <p:strVal val="#ppt_y"/>
                                          </p:val>
                                        </p:tav>
                                        <p:tav tm="100000">
                                          <p:val>
                                            <p:strVal val="#ppt_y"/>
                                          </p:val>
                                        </p:tav>
                                      </p:tavLst>
                                    </p:anim>
                                    <p:anim calcmode="lin" valueType="num">
                                      <p:cBhvr>
                                        <p:cTn id="91" dur="2000" fill="hold"/>
                                        <p:tgtEl>
                                          <p:spTgt spid="99340"/>
                                        </p:tgtEl>
                                        <p:attrNameLst>
                                          <p:attrName>ppt_w</p:attrName>
                                        </p:attrNameLst>
                                      </p:cBhvr>
                                      <p:tavLst>
                                        <p:tav tm="0">
                                          <p:val>
                                            <p:fltVal val="0"/>
                                          </p:val>
                                        </p:tav>
                                        <p:tav tm="100000">
                                          <p:val>
                                            <p:strVal val="#ppt_w"/>
                                          </p:val>
                                        </p:tav>
                                      </p:tavLst>
                                    </p:anim>
                                    <p:anim calcmode="lin" valueType="num">
                                      <p:cBhvr>
                                        <p:cTn id="92" dur="2000" fill="hold"/>
                                        <p:tgtEl>
                                          <p:spTgt spid="99340"/>
                                        </p:tgtEl>
                                        <p:attrNameLst>
                                          <p:attrName>ppt_h</p:attrName>
                                        </p:attrNameLst>
                                      </p:cBhvr>
                                      <p:tavLst>
                                        <p:tav tm="0">
                                          <p:val>
                                            <p:strVal val="#ppt_h"/>
                                          </p:val>
                                        </p:tav>
                                        <p:tav tm="100000">
                                          <p:val>
                                            <p:strVal val="#ppt_h"/>
                                          </p:val>
                                        </p:tav>
                                      </p:tavLst>
                                    </p:anim>
                                  </p:childTnLst>
                                </p:cTn>
                              </p:par>
                              <p:par>
                                <p:cTn id="93" presetID="17" presetClass="entr" presetSubtype="8" fill="hold" nodeType="withEffect">
                                  <p:stCondLst>
                                    <p:cond delay="0"/>
                                  </p:stCondLst>
                                  <p:childTnLst>
                                    <p:set>
                                      <p:cBhvr>
                                        <p:cTn id="94" dur="1" fill="hold">
                                          <p:stCondLst>
                                            <p:cond delay="0"/>
                                          </p:stCondLst>
                                        </p:cTn>
                                        <p:tgtEl>
                                          <p:spTgt spid="99341"/>
                                        </p:tgtEl>
                                        <p:attrNameLst>
                                          <p:attrName>style.visibility</p:attrName>
                                        </p:attrNameLst>
                                      </p:cBhvr>
                                      <p:to>
                                        <p:strVal val="visible"/>
                                      </p:to>
                                    </p:set>
                                    <p:anim calcmode="lin" valueType="num">
                                      <p:cBhvr>
                                        <p:cTn id="95" dur="2000" fill="hold"/>
                                        <p:tgtEl>
                                          <p:spTgt spid="99341"/>
                                        </p:tgtEl>
                                        <p:attrNameLst>
                                          <p:attrName>ppt_x</p:attrName>
                                        </p:attrNameLst>
                                      </p:cBhvr>
                                      <p:tavLst>
                                        <p:tav tm="0">
                                          <p:val>
                                            <p:strVal val="#ppt_x-#ppt_w/2"/>
                                          </p:val>
                                        </p:tav>
                                        <p:tav tm="100000">
                                          <p:val>
                                            <p:strVal val="#ppt_x"/>
                                          </p:val>
                                        </p:tav>
                                      </p:tavLst>
                                    </p:anim>
                                    <p:anim calcmode="lin" valueType="num">
                                      <p:cBhvr>
                                        <p:cTn id="96" dur="2000" fill="hold"/>
                                        <p:tgtEl>
                                          <p:spTgt spid="99341"/>
                                        </p:tgtEl>
                                        <p:attrNameLst>
                                          <p:attrName>ppt_y</p:attrName>
                                        </p:attrNameLst>
                                      </p:cBhvr>
                                      <p:tavLst>
                                        <p:tav tm="0">
                                          <p:val>
                                            <p:strVal val="#ppt_y"/>
                                          </p:val>
                                        </p:tav>
                                        <p:tav tm="100000">
                                          <p:val>
                                            <p:strVal val="#ppt_y"/>
                                          </p:val>
                                        </p:tav>
                                      </p:tavLst>
                                    </p:anim>
                                    <p:anim calcmode="lin" valueType="num">
                                      <p:cBhvr>
                                        <p:cTn id="97" dur="2000" fill="hold"/>
                                        <p:tgtEl>
                                          <p:spTgt spid="99341"/>
                                        </p:tgtEl>
                                        <p:attrNameLst>
                                          <p:attrName>ppt_w</p:attrName>
                                        </p:attrNameLst>
                                      </p:cBhvr>
                                      <p:tavLst>
                                        <p:tav tm="0">
                                          <p:val>
                                            <p:fltVal val="0"/>
                                          </p:val>
                                        </p:tav>
                                        <p:tav tm="100000">
                                          <p:val>
                                            <p:strVal val="#ppt_w"/>
                                          </p:val>
                                        </p:tav>
                                      </p:tavLst>
                                    </p:anim>
                                    <p:anim calcmode="lin" valueType="num">
                                      <p:cBhvr>
                                        <p:cTn id="98" dur="2000" fill="hold"/>
                                        <p:tgtEl>
                                          <p:spTgt spid="99341"/>
                                        </p:tgtEl>
                                        <p:attrNameLst>
                                          <p:attrName>ppt_h</p:attrName>
                                        </p:attrNameLst>
                                      </p:cBhvr>
                                      <p:tavLst>
                                        <p:tav tm="0">
                                          <p:val>
                                            <p:strVal val="#ppt_h"/>
                                          </p:val>
                                        </p:tav>
                                        <p:tav tm="100000">
                                          <p:val>
                                            <p:strVal val="#ppt_h"/>
                                          </p:val>
                                        </p:tav>
                                      </p:tavLst>
                                    </p:anim>
                                  </p:childTnLst>
                                </p:cTn>
                              </p:par>
                              <p:par>
                                <p:cTn id="99" presetID="17" presetClass="entr" presetSubtype="8" fill="hold" nodeType="withEffect">
                                  <p:stCondLst>
                                    <p:cond delay="0"/>
                                  </p:stCondLst>
                                  <p:childTnLst>
                                    <p:set>
                                      <p:cBhvr>
                                        <p:cTn id="100" dur="1" fill="hold">
                                          <p:stCondLst>
                                            <p:cond delay="0"/>
                                          </p:stCondLst>
                                        </p:cTn>
                                        <p:tgtEl>
                                          <p:spTgt spid="99342"/>
                                        </p:tgtEl>
                                        <p:attrNameLst>
                                          <p:attrName>style.visibility</p:attrName>
                                        </p:attrNameLst>
                                      </p:cBhvr>
                                      <p:to>
                                        <p:strVal val="visible"/>
                                      </p:to>
                                    </p:set>
                                    <p:anim calcmode="lin" valueType="num">
                                      <p:cBhvr>
                                        <p:cTn id="101" dur="2000" fill="hold"/>
                                        <p:tgtEl>
                                          <p:spTgt spid="99342"/>
                                        </p:tgtEl>
                                        <p:attrNameLst>
                                          <p:attrName>ppt_x</p:attrName>
                                        </p:attrNameLst>
                                      </p:cBhvr>
                                      <p:tavLst>
                                        <p:tav tm="0">
                                          <p:val>
                                            <p:strVal val="#ppt_x-#ppt_w/2"/>
                                          </p:val>
                                        </p:tav>
                                        <p:tav tm="100000">
                                          <p:val>
                                            <p:strVal val="#ppt_x"/>
                                          </p:val>
                                        </p:tav>
                                      </p:tavLst>
                                    </p:anim>
                                    <p:anim calcmode="lin" valueType="num">
                                      <p:cBhvr>
                                        <p:cTn id="102" dur="2000" fill="hold"/>
                                        <p:tgtEl>
                                          <p:spTgt spid="99342"/>
                                        </p:tgtEl>
                                        <p:attrNameLst>
                                          <p:attrName>ppt_y</p:attrName>
                                        </p:attrNameLst>
                                      </p:cBhvr>
                                      <p:tavLst>
                                        <p:tav tm="0">
                                          <p:val>
                                            <p:strVal val="#ppt_y"/>
                                          </p:val>
                                        </p:tav>
                                        <p:tav tm="100000">
                                          <p:val>
                                            <p:strVal val="#ppt_y"/>
                                          </p:val>
                                        </p:tav>
                                      </p:tavLst>
                                    </p:anim>
                                    <p:anim calcmode="lin" valueType="num">
                                      <p:cBhvr>
                                        <p:cTn id="103" dur="2000" fill="hold"/>
                                        <p:tgtEl>
                                          <p:spTgt spid="99342"/>
                                        </p:tgtEl>
                                        <p:attrNameLst>
                                          <p:attrName>ppt_w</p:attrName>
                                        </p:attrNameLst>
                                      </p:cBhvr>
                                      <p:tavLst>
                                        <p:tav tm="0">
                                          <p:val>
                                            <p:fltVal val="0"/>
                                          </p:val>
                                        </p:tav>
                                        <p:tav tm="100000">
                                          <p:val>
                                            <p:strVal val="#ppt_w"/>
                                          </p:val>
                                        </p:tav>
                                      </p:tavLst>
                                    </p:anim>
                                    <p:anim calcmode="lin" valueType="num">
                                      <p:cBhvr>
                                        <p:cTn id="104" dur="2000" fill="hold"/>
                                        <p:tgtEl>
                                          <p:spTgt spid="99342"/>
                                        </p:tgtEl>
                                        <p:attrNameLst>
                                          <p:attrName>ppt_h</p:attrName>
                                        </p:attrNameLst>
                                      </p:cBhvr>
                                      <p:tavLst>
                                        <p:tav tm="0">
                                          <p:val>
                                            <p:strVal val="#ppt_h"/>
                                          </p:val>
                                        </p:tav>
                                        <p:tav tm="100000">
                                          <p:val>
                                            <p:strVal val="#ppt_h"/>
                                          </p:val>
                                        </p:tav>
                                      </p:tavLst>
                                    </p:anim>
                                  </p:childTnLst>
                                </p:cTn>
                              </p:par>
                            </p:childTnLst>
                          </p:cTn>
                        </p:par>
                        <p:par>
                          <p:cTn id="105" fill="hold" nodeType="afterGroup">
                            <p:stCondLst>
                              <p:cond delay="3000"/>
                            </p:stCondLst>
                            <p:childTnLst>
                              <p:par>
                                <p:cTn id="106" presetID="1" presetClass="entr" presetSubtype="0" fill="hold" nodeType="afterEffect">
                                  <p:stCondLst>
                                    <p:cond delay="0"/>
                                  </p:stCondLst>
                                  <p:childTnLst>
                                    <p:set>
                                      <p:cBhvr>
                                        <p:cTn id="107" dur="1" fill="hold">
                                          <p:stCondLst>
                                            <p:cond delay="0"/>
                                          </p:stCondLst>
                                        </p:cTn>
                                        <p:tgtEl>
                                          <p:spTgt spid="99332"/>
                                        </p:tgtEl>
                                        <p:attrNameLst>
                                          <p:attrName>style.visibility</p:attrName>
                                        </p:attrNameLst>
                                      </p:cBhvr>
                                      <p:to>
                                        <p:strVal val="visible"/>
                                      </p:to>
                                    </p:set>
                                  </p:childTnLst>
                                </p:cTn>
                              </p:par>
                              <p:par>
                                <p:cTn id="108" presetID="35" presetClass="emph" presetSubtype="0" repeatCount="indefinite" fill="hold" nodeType="withEffect">
                                  <p:stCondLst>
                                    <p:cond delay="0"/>
                                  </p:stCondLst>
                                  <p:childTnLst>
                                    <p:anim calcmode="discrete" valueType="str">
                                      <p:cBhvr>
                                        <p:cTn id="109" dur="1000" fill="hold"/>
                                        <p:tgtEl>
                                          <p:spTgt spid="99333"/>
                                        </p:tgtEl>
                                        <p:attrNameLst>
                                          <p:attrName>style.visibility</p:attrName>
                                        </p:attrNameLst>
                                      </p:cBhvr>
                                      <p:tavLst>
                                        <p:tav tm="0">
                                          <p:val>
                                            <p:strVal val="hidden"/>
                                          </p:val>
                                        </p:tav>
                                        <p:tav tm="50000">
                                          <p:val>
                                            <p:strVal val="visible"/>
                                          </p:val>
                                        </p:tav>
                                      </p:tavLst>
                                    </p:anim>
                                  </p:childTnLst>
                                </p:cTn>
                              </p:par>
                              <p:par>
                                <p:cTn id="110" presetID="35" presetClass="emph" presetSubtype="0" repeatCount="indefinite" fill="hold" nodeType="withEffect">
                                  <p:stCondLst>
                                    <p:cond delay="0"/>
                                  </p:stCondLst>
                                  <p:childTnLst>
                                    <p:anim calcmode="discrete" valueType="str">
                                      <p:cBhvr>
                                        <p:cTn id="111" dur="1000" fill="hold"/>
                                        <p:tgtEl>
                                          <p:spTgt spid="99334"/>
                                        </p:tgtEl>
                                        <p:attrNameLst>
                                          <p:attrName>style.visibility</p:attrName>
                                        </p:attrNameLst>
                                      </p:cBhvr>
                                      <p:tavLst>
                                        <p:tav tm="0">
                                          <p:val>
                                            <p:strVal val="hidden"/>
                                          </p:val>
                                        </p:tav>
                                        <p:tav tm="50000">
                                          <p:val>
                                            <p:strVal val="visible"/>
                                          </p:val>
                                        </p:tav>
                                      </p:tavLst>
                                    </p:anim>
                                  </p:childTnLst>
                                </p:cTn>
                              </p:par>
                              <p:par>
                                <p:cTn id="112" presetID="35" presetClass="emph" presetSubtype="0" repeatCount="indefinite" fill="hold" nodeType="withEffect">
                                  <p:stCondLst>
                                    <p:cond delay="0"/>
                                  </p:stCondLst>
                                  <p:childTnLst>
                                    <p:anim calcmode="discrete" valueType="str">
                                      <p:cBhvr>
                                        <p:cTn id="113" dur="1000" fill="hold"/>
                                        <p:tgtEl>
                                          <p:spTgt spid="99335"/>
                                        </p:tgtEl>
                                        <p:attrNameLst>
                                          <p:attrName>style.visibility</p:attrName>
                                        </p:attrNameLst>
                                      </p:cBhvr>
                                      <p:tavLst>
                                        <p:tav tm="0">
                                          <p:val>
                                            <p:strVal val="hidden"/>
                                          </p:val>
                                        </p:tav>
                                        <p:tav tm="50000">
                                          <p:val>
                                            <p:strVal val="visible"/>
                                          </p:val>
                                        </p:tav>
                                      </p:tavLst>
                                    </p:anim>
                                  </p:childTnLst>
                                </p:cTn>
                              </p:par>
                              <p:par>
                                <p:cTn id="114" presetID="35" presetClass="emph" presetSubtype="0" repeatCount="indefinite" fill="hold" nodeType="withEffect">
                                  <p:stCondLst>
                                    <p:cond delay="0"/>
                                  </p:stCondLst>
                                  <p:childTnLst>
                                    <p:anim calcmode="discrete" valueType="str">
                                      <p:cBhvr>
                                        <p:cTn id="115" dur="1000" fill="hold"/>
                                        <p:tgtEl>
                                          <p:spTgt spid="99336"/>
                                        </p:tgtEl>
                                        <p:attrNameLst>
                                          <p:attrName>style.visibility</p:attrName>
                                        </p:attrNameLst>
                                      </p:cBhvr>
                                      <p:tavLst>
                                        <p:tav tm="0">
                                          <p:val>
                                            <p:strVal val="hidden"/>
                                          </p:val>
                                        </p:tav>
                                        <p:tav tm="50000">
                                          <p:val>
                                            <p:strVal val="visible"/>
                                          </p:val>
                                        </p:tav>
                                      </p:tavLst>
                                    </p:anim>
                                  </p:childTnLst>
                                </p:cTn>
                              </p:par>
                              <p:par>
                                <p:cTn id="116" presetID="35" presetClass="emph" presetSubtype="0" repeatCount="indefinite" fill="hold" nodeType="withEffect">
                                  <p:stCondLst>
                                    <p:cond delay="0"/>
                                  </p:stCondLst>
                                  <p:childTnLst>
                                    <p:anim calcmode="discrete" valueType="str">
                                      <p:cBhvr>
                                        <p:cTn id="117" dur="1000" fill="hold"/>
                                        <p:tgtEl>
                                          <p:spTgt spid="99337"/>
                                        </p:tgtEl>
                                        <p:attrNameLst>
                                          <p:attrName>style.visibility</p:attrName>
                                        </p:attrNameLst>
                                      </p:cBhvr>
                                      <p:tavLst>
                                        <p:tav tm="0">
                                          <p:val>
                                            <p:strVal val="hidden"/>
                                          </p:val>
                                        </p:tav>
                                        <p:tav tm="50000">
                                          <p:val>
                                            <p:strVal val="visible"/>
                                          </p:val>
                                        </p:tav>
                                      </p:tavLst>
                                    </p:anim>
                                  </p:childTnLst>
                                </p:cTn>
                              </p:par>
                              <p:par>
                                <p:cTn id="118" presetID="35" presetClass="emph" presetSubtype="0" repeatCount="indefinite" fill="hold" nodeType="withEffect">
                                  <p:stCondLst>
                                    <p:cond delay="0"/>
                                  </p:stCondLst>
                                  <p:childTnLst>
                                    <p:anim calcmode="discrete" valueType="str">
                                      <p:cBhvr>
                                        <p:cTn id="119" dur="1000" fill="hold"/>
                                        <p:tgtEl>
                                          <p:spTgt spid="99338"/>
                                        </p:tgtEl>
                                        <p:attrNameLst>
                                          <p:attrName>style.visibility</p:attrName>
                                        </p:attrNameLst>
                                      </p:cBhvr>
                                      <p:tavLst>
                                        <p:tav tm="0">
                                          <p:val>
                                            <p:strVal val="hidden"/>
                                          </p:val>
                                        </p:tav>
                                        <p:tav tm="50000">
                                          <p:val>
                                            <p:strVal val="visible"/>
                                          </p:val>
                                        </p:tav>
                                      </p:tavLst>
                                    </p:anim>
                                  </p:childTnLst>
                                </p:cTn>
                              </p:par>
                              <p:par>
                                <p:cTn id="120" presetID="35" presetClass="emph" presetSubtype="0" repeatCount="indefinite" fill="hold" nodeType="withEffect">
                                  <p:stCondLst>
                                    <p:cond delay="0"/>
                                  </p:stCondLst>
                                  <p:childTnLst>
                                    <p:anim calcmode="discrete" valueType="str">
                                      <p:cBhvr>
                                        <p:cTn id="121" dur="1000" fill="hold"/>
                                        <p:tgtEl>
                                          <p:spTgt spid="99339"/>
                                        </p:tgtEl>
                                        <p:attrNameLst>
                                          <p:attrName>style.visibility</p:attrName>
                                        </p:attrNameLst>
                                      </p:cBhvr>
                                      <p:tavLst>
                                        <p:tav tm="0">
                                          <p:val>
                                            <p:strVal val="hidden"/>
                                          </p:val>
                                        </p:tav>
                                        <p:tav tm="50000">
                                          <p:val>
                                            <p:strVal val="visible"/>
                                          </p:val>
                                        </p:tav>
                                      </p:tavLst>
                                    </p:anim>
                                  </p:childTnLst>
                                </p:cTn>
                              </p:par>
                              <p:par>
                                <p:cTn id="122" presetID="35" presetClass="emph" presetSubtype="0" repeatCount="indefinite" fill="hold" nodeType="withEffect">
                                  <p:stCondLst>
                                    <p:cond delay="0"/>
                                  </p:stCondLst>
                                  <p:childTnLst>
                                    <p:anim calcmode="discrete" valueType="str">
                                      <p:cBhvr>
                                        <p:cTn id="123" dur="1000" fill="hold"/>
                                        <p:tgtEl>
                                          <p:spTgt spid="99340"/>
                                        </p:tgtEl>
                                        <p:attrNameLst>
                                          <p:attrName>style.visibility</p:attrName>
                                        </p:attrNameLst>
                                      </p:cBhvr>
                                      <p:tavLst>
                                        <p:tav tm="0">
                                          <p:val>
                                            <p:strVal val="hidden"/>
                                          </p:val>
                                        </p:tav>
                                        <p:tav tm="50000">
                                          <p:val>
                                            <p:strVal val="visible"/>
                                          </p:val>
                                        </p:tav>
                                      </p:tavLst>
                                    </p:anim>
                                  </p:childTnLst>
                                </p:cTn>
                              </p:par>
                              <p:par>
                                <p:cTn id="124" presetID="35" presetClass="emph" presetSubtype="0" repeatCount="indefinite" fill="hold" nodeType="withEffect">
                                  <p:stCondLst>
                                    <p:cond delay="0"/>
                                  </p:stCondLst>
                                  <p:childTnLst>
                                    <p:anim calcmode="discrete" valueType="str">
                                      <p:cBhvr>
                                        <p:cTn id="125" dur="1000" fill="hold"/>
                                        <p:tgtEl>
                                          <p:spTgt spid="99341"/>
                                        </p:tgtEl>
                                        <p:attrNameLst>
                                          <p:attrName>style.visibility</p:attrName>
                                        </p:attrNameLst>
                                      </p:cBhvr>
                                      <p:tavLst>
                                        <p:tav tm="0">
                                          <p:val>
                                            <p:strVal val="hidden"/>
                                          </p:val>
                                        </p:tav>
                                        <p:tav tm="50000">
                                          <p:val>
                                            <p:strVal val="visible"/>
                                          </p:val>
                                        </p:tav>
                                      </p:tavLst>
                                    </p:anim>
                                  </p:childTnLst>
                                </p:cTn>
                              </p:par>
                              <p:par>
                                <p:cTn id="126" presetID="35" presetClass="emph" presetSubtype="0" repeatCount="indefinite" fill="hold" nodeType="withEffect">
                                  <p:stCondLst>
                                    <p:cond delay="0"/>
                                  </p:stCondLst>
                                  <p:childTnLst>
                                    <p:anim calcmode="discrete" valueType="str">
                                      <p:cBhvr>
                                        <p:cTn id="127" dur="1000" fill="hold"/>
                                        <p:tgtEl>
                                          <p:spTgt spid="99342"/>
                                        </p:tgtEl>
                                        <p:attrNameLst>
                                          <p:attrName>style.visibility</p:attrName>
                                        </p:attrNameLst>
                                      </p:cBhvr>
                                      <p:tavLst>
                                        <p:tav tm="0">
                                          <p:val>
                                            <p:strVal val="hidden"/>
                                          </p:val>
                                        </p:tav>
                                        <p:tav tm="50000">
                                          <p:val>
                                            <p:strVal val="visible"/>
                                          </p:val>
                                        </p:tav>
                                      </p:tavLst>
                                    </p:anim>
                                  </p:childTnLst>
                                </p:cTn>
                              </p:par>
                              <p:par>
                                <p:cTn id="128" presetID="35" presetClass="emph" presetSubtype="0" repeatCount="indefinite" fill="hold" nodeType="withEffect">
                                  <p:stCondLst>
                                    <p:cond delay="0"/>
                                  </p:stCondLst>
                                  <p:childTnLst>
                                    <p:anim calcmode="discrete" valueType="str">
                                      <p:cBhvr>
                                        <p:cTn id="129" dur="1000" fill="hold"/>
                                        <p:tgtEl>
                                          <p:spTgt spid="99343"/>
                                        </p:tgtEl>
                                        <p:attrNameLst>
                                          <p:attrName>style.visibility</p:attrName>
                                        </p:attrNameLst>
                                      </p:cBhvr>
                                      <p:tavLst>
                                        <p:tav tm="0">
                                          <p:val>
                                            <p:strVal val="hidden"/>
                                          </p:val>
                                        </p:tav>
                                        <p:tav tm="50000">
                                          <p:val>
                                            <p:strVal val="visible"/>
                                          </p:val>
                                        </p:tav>
                                      </p:tavLst>
                                    </p:anim>
                                  </p:childTnLst>
                                </p:cTn>
                              </p:par>
                              <p:par>
                                <p:cTn id="130" presetID="35" presetClass="emph" presetSubtype="0" repeatCount="indefinite" fill="hold" nodeType="withEffect">
                                  <p:stCondLst>
                                    <p:cond delay="0"/>
                                  </p:stCondLst>
                                  <p:childTnLst>
                                    <p:anim calcmode="discrete" valueType="str">
                                      <p:cBhvr>
                                        <p:cTn id="131" dur="1000" fill="hold"/>
                                        <p:tgtEl>
                                          <p:spTgt spid="99332"/>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45" grpId="0"/>
      <p:bldP spid="99345" grpId="1"/>
      <p:bldP spid="99346" grpId="0"/>
      <p:bldP spid="99346" grpId="1"/>
      <p:bldP spid="99347" grpId="0"/>
      <p:bldP spid="99347" grpId="1"/>
      <p:bldP spid="99348" grpId="0"/>
      <p:bldP spid="99348" grpId="1"/>
      <p:bldP spid="99349" grpId="0"/>
      <p:bldP spid="99349" grpId="1"/>
      <p:bldP spid="99350" grpId="0"/>
      <p:bldP spid="99350" grpId="1"/>
      <p:bldP spid="99351" grpId="0"/>
      <p:bldP spid="99351" grpId="1"/>
      <p:bldP spid="99352" grpId="0"/>
      <p:bldP spid="99353" grpId="0"/>
      <p:bldP spid="99353" grpId="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1378" name="Text Box 2">
            <a:extLst>
              <a:ext uri="{FF2B5EF4-FFF2-40B4-BE49-F238E27FC236}">
                <a16:creationId xmlns:a16="http://schemas.microsoft.com/office/drawing/2014/main" id="{6262BF54-7FF8-86A3-8C1C-F67057334B92}"/>
              </a:ext>
            </a:extLst>
          </p:cNvPr>
          <p:cNvSpPr txBox="1">
            <a:spLocks noChangeArrowheads="1"/>
          </p:cNvSpPr>
          <p:nvPr/>
        </p:nvSpPr>
        <p:spPr bwMode="auto">
          <a:xfrm>
            <a:off x="533400" y="152401"/>
            <a:ext cx="17526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LA MUJER</a:t>
            </a:r>
          </a:p>
          <a:p>
            <a:pPr algn="ctr">
              <a:lnSpc>
                <a:spcPct val="85000"/>
              </a:lnSpc>
            </a:pP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Gén</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3:15</a:t>
            </a:r>
          </a:p>
        </p:txBody>
      </p:sp>
      <p:sp>
        <p:nvSpPr>
          <p:cNvPr id="101379" name="Text Box 3">
            <a:extLst>
              <a:ext uri="{FF2B5EF4-FFF2-40B4-BE49-F238E27FC236}">
                <a16:creationId xmlns:a16="http://schemas.microsoft.com/office/drawing/2014/main" id="{2E6431D5-14C1-7F9B-3148-7E1B06089C37}"/>
              </a:ext>
            </a:extLst>
          </p:cNvPr>
          <p:cNvSpPr txBox="1">
            <a:spLocks noChangeArrowheads="1"/>
          </p:cNvSpPr>
          <p:nvPr/>
        </p:nvSpPr>
        <p:spPr bwMode="auto">
          <a:xfrm>
            <a:off x="533400" y="1219201"/>
            <a:ext cx="1828800" cy="929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b="1">
                <a:solidFill>
                  <a:srgbClr val="FFFF00"/>
                </a:solidFill>
                <a:latin typeface="Tahoma" panose="020B0604030504040204" pitchFamily="34" charset="0"/>
                <a:ea typeface="Tahoma" panose="020B0604030504040204" pitchFamily="34" charset="0"/>
                <a:cs typeface="Tahoma" panose="020B0604030504040204" pitchFamily="34" charset="0"/>
              </a:rPr>
              <a:t>ABRAHAM</a:t>
            </a:r>
          </a:p>
          <a:p>
            <a:pPr algn="ctr">
              <a:lnSpc>
                <a:spcPct val="85000"/>
              </a:lnSpc>
            </a:pPr>
            <a:r>
              <a:rPr lang="en-US" altLang="en-US" sz="2000" b="1">
                <a:solidFill>
                  <a:schemeClr val="bg1"/>
                </a:solidFill>
                <a:latin typeface="Tahoma" panose="020B0604030504040204" pitchFamily="34" charset="0"/>
                <a:ea typeface="Tahoma" panose="020B0604030504040204" pitchFamily="34" charset="0"/>
                <a:cs typeface="Tahoma" panose="020B0604030504040204" pitchFamily="34" charset="0"/>
              </a:rPr>
              <a:t>12:1-3; 22:18</a:t>
            </a:r>
          </a:p>
        </p:txBody>
      </p:sp>
      <p:sp>
        <p:nvSpPr>
          <p:cNvPr id="101380" name="Text Box 4">
            <a:extLst>
              <a:ext uri="{FF2B5EF4-FFF2-40B4-BE49-F238E27FC236}">
                <a16:creationId xmlns:a16="http://schemas.microsoft.com/office/drawing/2014/main" id="{86700247-045A-FDE8-D502-EC4BB78EE156}"/>
              </a:ext>
            </a:extLst>
          </p:cNvPr>
          <p:cNvSpPr txBox="1">
            <a:spLocks noChangeArrowheads="1"/>
          </p:cNvSpPr>
          <p:nvPr/>
        </p:nvSpPr>
        <p:spPr bwMode="auto">
          <a:xfrm>
            <a:off x="533400" y="2209801"/>
            <a:ext cx="15240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b="1">
                <a:solidFill>
                  <a:srgbClr val="FFFF00"/>
                </a:solidFill>
                <a:latin typeface="Tahoma" panose="020B0604030504040204" pitchFamily="34" charset="0"/>
                <a:ea typeface="Tahoma" panose="020B0604030504040204" pitchFamily="34" charset="0"/>
                <a:cs typeface="Tahoma" panose="020B0604030504040204" pitchFamily="34" charset="0"/>
              </a:rPr>
              <a:t>ISAAC</a:t>
            </a:r>
          </a:p>
          <a:p>
            <a:pPr algn="ctr">
              <a:lnSpc>
                <a:spcPct val="85000"/>
              </a:lnSpc>
            </a:pPr>
            <a:r>
              <a:rPr lang="en-US" altLang="en-US" sz="2000" b="1">
                <a:solidFill>
                  <a:schemeClr val="bg1"/>
                </a:solidFill>
                <a:latin typeface="Tahoma" panose="020B0604030504040204" pitchFamily="34" charset="0"/>
                <a:ea typeface="Tahoma" panose="020B0604030504040204" pitchFamily="34" charset="0"/>
                <a:cs typeface="Tahoma" panose="020B0604030504040204" pitchFamily="34" charset="0"/>
              </a:rPr>
              <a:t>26:4</a:t>
            </a:r>
          </a:p>
        </p:txBody>
      </p:sp>
      <p:sp>
        <p:nvSpPr>
          <p:cNvPr id="101381" name="Text Box 5">
            <a:extLst>
              <a:ext uri="{FF2B5EF4-FFF2-40B4-BE49-F238E27FC236}">
                <a16:creationId xmlns:a16="http://schemas.microsoft.com/office/drawing/2014/main" id="{F30BF58C-B5F0-0309-0DAB-0FD7CE390BA1}"/>
              </a:ext>
            </a:extLst>
          </p:cNvPr>
          <p:cNvSpPr txBox="1">
            <a:spLocks noChangeArrowheads="1"/>
          </p:cNvSpPr>
          <p:nvPr/>
        </p:nvSpPr>
        <p:spPr bwMode="auto">
          <a:xfrm>
            <a:off x="533400" y="3276601"/>
            <a:ext cx="15240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b="1">
                <a:solidFill>
                  <a:srgbClr val="FFFF00"/>
                </a:solidFill>
                <a:latin typeface="Tahoma" panose="020B0604030504040204" pitchFamily="34" charset="0"/>
                <a:ea typeface="Tahoma" panose="020B0604030504040204" pitchFamily="34" charset="0"/>
                <a:cs typeface="Tahoma" panose="020B0604030504040204" pitchFamily="34" charset="0"/>
              </a:rPr>
              <a:t>JACOB</a:t>
            </a:r>
          </a:p>
          <a:p>
            <a:pPr algn="ctr">
              <a:lnSpc>
                <a:spcPct val="85000"/>
              </a:lnSpc>
            </a:pPr>
            <a:r>
              <a:rPr lang="en-US" altLang="en-US" sz="2000" b="1">
                <a:solidFill>
                  <a:schemeClr val="bg1"/>
                </a:solidFill>
                <a:latin typeface="Tahoma" panose="020B0604030504040204" pitchFamily="34" charset="0"/>
                <a:ea typeface="Tahoma" panose="020B0604030504040204" pitchFamily="34" charset="0"/>
                <a:cs typeface="Tahoma" panose="020B0604030504040204" pitchFamily="34" charset="0"/>
              </a:rPr>
              <a:t>28:12-14</a:t>
            </a:r>
          </a:p>
        </p:txBody>
      </p:sp>
      <p:sp>
        <p:nvSpPr>
          <p:cNvPr id="101382" name="Text Box 6">
            <a:extLst>
              <a:ext uri="{FF2B5EF4-FFF2-40B4-BE49-F238E27FC236}">
                <a16:creationId xmlns:a16="http://schemas.microsoft.com/office/drawing/2014/main" id="{81C26E7F-E85C-2D73-124C-CE7AB91A6143}"/>
              </a:ext>
            </a:extLst>
          </p:cNvPr>
          <p:cNvSpPr txBox="1">
            <a:spLocks noChangeArrowheads="1"/>
          </p:cNvSpPr>
          <p:nvPr/>
        </p:nvSpPr>
        <p:spPr bwMode="auto">
          <a:xfrm>
            <a:off x="533400" y="4267201"/>
            <a:ext cx="15240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JUDA</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49:9-10</a:t>
            </a:r>
          </a:p>
        </p:txBody>
      </p:sp>
      <p:sp>
        <p:nvSpPr>
          <p:cNvPr id="101383" name="Text Box 7">
            <a:extLst>
              <a:ext uri="{FF2B5EF4-FFF2-40B4-BE49-F238E27FC236}">
                <a16:creationId xmlns:a16="http://schemas.microsoft.com/office/drawing/2014/main" id="{C332031D-B1C0-4A32-25D1-6AF8DD8B2D18}"/>
              </a:ext>
            </a:extLst>
          </p:cNvPr>
          <p:cNvSpPr txBox="1">
            <a:spLocks noChangeArrowheads="1"/>
          </p:cNvSpPr>
          <p:nvPr/>
        </p:nvSpPr>
        <p:spPr bwMode="auto">
          <a:xfrm>
            <a:off x="533400" y="5181601"/>
            <a:ext cx="2057400" cy="66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DAVID</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2Sam.7:12-17</a:t>
            </a:r>
          </a:p>
        </p:txBody>
      </p:sp>
      <p:sp>
        <p:nvSpPr>
          <p:cNvPr id="101385" name="Text Box 9">
            <a:extLst>
              <a:ext uri="{FF2B5EF4-FFF2-40B4-BE49-F238E27FC236}">
                <a16:creationId xmlns:a16="http://schemas.microsoft.com/office/drawing/2014/main" id="{1C7DAD7D-426B-ACD9-7B66-BF7EACD87DF3}"/>
              </a:ext>
            </a:extLst>
          </p:cNvPr>
          <p:cNvSpPr txBox="1">
            <a:spLocks noChangeArrowheads="1"/>
          </p:cNvSpPr>
          <p:nvPr/>
        </p:nvSpPr>
        <p:spPr bwMode="auto">
          <a:xfrm>
            <a:off x="7924799" y="2895600"/>
            <a:ext cx="2120805" cy="1612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5000"/>
              </a:lnSpc>
            </a:pP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JESUS</a:t>
            </a:r>
          </a:p>
          <a:p>
            <a:pPr algn="ctr">
              <a:lnSpc>
                <a:spcPct val="95000"/>
              </a:lnSpc>
            </a:pP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Gál</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4:1-4</a:t>
            </a:r>
          </a:p>
          <a:p>
            <a:pPr algn="ctr">
              <a:lnSpc>
                <a:spcPct val="9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Heb. 2:14-15</a:t>
            </a:r>
          </a:p>
          <a:p>
            <a:pPr algn="ctr">
              <a:lnSpc>
                <a:spcPct val="9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2Tim. 1:10</a:t>
            </a:r>
          </a:p>
          <a:p>
            <a:pPr algn="ctr">
              <a:lnSpc>
                <a:spcPct val="9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1Cor.15:54-57</a:t>
            </a:r>
          </a:p>
        </p:txBody>
      </p:sp>
      <p:sp>
        <p:nvSpPr>
          <p:cNvPr id="101386" name="Line 10">
            <a:extLst>
              <a:ext uri="{FF2B5EF4-FFF2-40B4-BE49-F238E27FC236}">
                <a16:creationId xmlns:a16="http://schemas.microsoft.com/office/drawing/2014/main" id="{E6485097-2EA7-DA78-6D4F-3120417951F1}"/>
              </a:ext>
            </a:extLst>
          </p:cNvPr>
          <p:cNvSpPr>
            <a:spLocks noChangeShapeType="1"/>
          </p:cNvSpPr>
          <p:nvPr/>
        </p:nvSpPr>
        <p:spPr bwMode="auto">
          <a:xfrm>
            <a:off x="2057400" y="457200"/>
            <a:ext cx="6629400" cy="24384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1387" name="Line 11">
            <a:extLst>
              <a:ext uri="{FF2B5EF4-FFF2-40B4-BE49-F238E27FC236}">
                <a16:creationId xmlns:a16="http://schemas.microsoft.com/office/drawing/2014/main" id="{A1850858-13B5-579E-DE4F-F9E6E9FB9F9D}"/>
              </a:ext>
            </a:extLst>
          </p:cNvPr>
          <p:cNvSpPr>
            <a:spLocks noChangeShapeType="1"/>
          </p:cNvSpPr>
          <p:nvPr/>
        </p:nvSpPr>
        <p:spPr bwMode="auto">
          <a:xfrm>
            <a:off x="2286000" y="1447800"/>
            <a:ext cx="5867400" cy="16764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1388" name="Line 12">
            <a:extLst>
              <a:ext uri="{FF2B5EF4-FFF2-40B4-BE49-F238E27FC236}">
                <a16:creationId xmlns:a16="http://schemas.microsoft.com/office/drawing/2014/main" id="{772B3F85-D10E-E162-7331-45F1426804A8}"/>
              </a:ext>
            </a:extLst>
          </p:cNvPr>
          <p:cNvSpPr>
            <a:spLocks noChangeShapeType="1"/>
          </p:cNvSpPr>
          <p:nvPr/>
        </p:nvSpPr>
        <p:spPr bwMode="auto">
          <a:xfrm>
            <a:off x="1905000" y="2438400"/>
            <a:ext cx="6096000" cy="10668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1389" name="Line 13">
            <a:extLst>
              <a:ext uri="{FF2B5EF4-FFF2-40B4-BE49-F238E27FC236}">
                <a16:creationId xmlns:a16="http://schemas.microsoft.com/office/drawing/2014/main" id="{08D9D9A5-394F-E356-D5AD-1C1FFD7EA365}"/>
              </a:ext>
            </a:extLst>
          </p:cNvPr>
          <p:cNvSpPr>
            <a:spLocks noChangeShapeType="1"/>
          </p:cNvSpPr>
          <p:nvPr/>
        </p:nvSpPr>
        <p:spPr bwMode="auto">
          <a:xfrm>
            <a:off x="1905000" y="3429000"/>
            <a:ext cx="6019800" cy="3810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1390" name="Line 14">
            <a:extLst>
              <a:ext uri="{FF2B5EF4-FFF2-40B4-BE49-F238E27FC236}">
                <a16:creationId xmlns:a16="http://schemas.microsoft.com/office/drawing/2014/main" id="{4148BB6B-DE69-9198-3236-FB509D60A17D}"/>
              </a:ext>
            </a:extLst>
          </p:cNvPr>
          <p:cNvSpPr>
            <a:spLocks noChangeShapeType="1"/>
          </p:cNvSpPr>
          <p:nvPr/>
        </p:nvSpPr>
        <p:spPr bwMode="auto">
          <a:xfrm flipV="1">
            <a:off x="1905000" y="4191000"/>
            <a:ext cx="5943600" cy="2286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1393" name="Text Box 17">
            <a:extLst>
              <a:ext uri="{FF2B5EF4-FFF2-40B4-BE49-F238E27FC236}">
                <a16:creationId xmlns:a16="http://schemas.microsoft.com/office/drawing/2014/main" id="{06E595FB-C879-F2F3-285C-686312747CE3}"/>
              </a:ext>
            </a:extLst>
          </p:cNvPr>
          <p:cNvSpPr txBox="1">
            <a:spLocks noChangeArrowheads="1"/>
          </p:cNvSpPr>
          <p:nvPr/>
        </p:nvSpPr>
        <p:spPr bwMode="auto">
          <a:xfrm>
            <a:off x="3695700" y="1018844"/>
            <a:ext cx="1752599"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Gál</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4:4</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Rom. 16:20</a:t>
            </a:r>
          </a:p>
        </p:txBody>
      </p:sp>
      <p:sp>
        <p:nvSpPr>
          <p:cNvPr id="101394" name="Text Box 18">
            <a:extLst>
              <a:ext uri="{FF2B5EF4-FFF2-40B4-BE49-F238E27FC236}">
                <a16:creationId xmlns:a16="http://schemas.microsoft.com/office/drawing/2014/main" id="{5970A556-74D5-E0EE-5BAF-DB98A5D52B48}"/>
              </a:ext>
            </a:extLst>
          </p:cNvPr>
          <p:cNvSpPr txBox="1">
            <a:spLocks noChangeArrowheads="1"/>
          </p:cNvSpPr>
          <p:nvPr/>
        </p:nvSpPr>
        <p:spPr bwMode="auto">
          <a:xfrm>
            <a:off x="3505199" y="1752601"/>
            <a:ext cx="2057399"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Hech</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3:25-26</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Gál</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3:15ff</a:t>
            </a:r>
          </a:p>
        </p:txBody>
      </p:sp>
      <p:sp>
        <p:nvSpPr>
          <p:cNvPr id="101395" name="Text Box 19">
            <a:extLst>
              <a:ext uri="{FF2B5EF4-FFF2-40B4-BE49-F238E27FC236}">
                <a16:creationId xmlns:a16="http://schemas.microsoft.com/office/drawing/2014/main" id="{8D01F3FE-EF56-4850-C689-116BC6BDE324}"/>
              </a:ext>
            </a:extLst>
          </p:cNvPr>
          <p:cNvSpPr txBox="1">
            <a:spLocks noChangeArrowheads="1"/>
          </p:cNvSpPr>
          <p:nvPr/>
        </p:nvSpPr>
        <p:spPr bwMode="auto">
          <a:xfrm>
            <a:off x="3644805" y="2592422"/>
            <a:ext cx="1574895"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Mt. 1:1-2</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Rom. 9:7</a:t>
            </a:r>
          </a:p>
        </p:txBody>
      </p:sp>
      <p:sp>
        <p:nvSpPr>
          <p:cNvPr id="101396" name="Text Box 20">
            <a:extLst>
              <a:ext uri="{FF2B5EF4-FFF2-40B4-BE49-F238E27FC236}">
                <a16:creationId xmlns:a16="http://schemas.microsoft.com/office/drawing/2014/main" id="{38E5A7FA-38EA-8DD7-F6C1-EA0ADF407317}"/>
              </a:ext>
            </a:extLst>
          </p:cNvPr>
          <p:cNvSpPr txBox="1">
            <a:spLocks noChangeArrowheads="1"/>
          </p:cNvSpPr>
          <p:nvPr/>
        </p:nvSpPr>
        <p:spPr bwMode="auto">
          <a:xfrm>
            <a:off x="3733799" y="3429001"/>
            <a:ext cx="1389613" cy="35394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Mt. 1:1-2</a:t>
            </a:r>
          </a:p>
        </p:txBody>
      </p:sp>
      <p:sp>
        <p:nvSpPr>
          <p:cNvPr id="101397" name="Text Box 21">
            <a:extLst>
              <a:ext uri="{FF2B5EF4-FFF2-40B4-BE49-F238E27FC236}">
                <a16:creationId xmlns:a16="http://schemas.microsoft.com/office/drawing/2014/main" id="{3EBC2794-B6B0-AEC6-E4FF-66938D4088E3}"/>
              </a:ext>
            </a:extLst>
          </p:cNvPr>
          <p:cNvSpPr txBox="1">
            <a:spLocks noChangeArrowheads="1"/>
          </p:cNvSpPr>
          <p:nvPr/>
        </p:nvSpPr>
        <p:spPr bwMode="auto">
          <a:xfrm>
            <a:off x="3276600" y="4007117"/>
            <a:ext cx="2514600"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Hb.7:11-17</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Lc.3:33;  </a:t>
            </a: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Apoc</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5:5 </a:t>
            </a:r>
          </a:p>
        </p:txBody>
      </p:sp>
      <p:sp>
        <p:nvSpPr>
          <p:cNvPr id="101402" name="AutoShape 26">
            <a:extLst>
              <a:ext uri="{FF2B5EF4-FFF2-40B4-BE49-F238E27FC236}">
                <a16:creationId xmlns:a16="http://schemas.microsoft.com/office/drawing/2014/main" id="{9B54A758-FCE4-7F30-4086-E1A78747BBDB}"/>
              </a:ext>
            </a:extLst>
          </p:cNvPr>
          <p:cNvSpPr>
            <a:spLocks noChangeArrowheads="1"/>
          </p:cNvSpPr>
          <p:nvPr/>
        </p:nvSpPr>
        <p:spPr bwMode="auto">
          <a:xfrm>
            <a:off x="6743703" y="561976"/>
            <a:ext cx="4572000" cy="1143000"/>
          </a:xfrm>
          <a:prstGeom prst="roundRect">
            <a:avLst>
              <a:gd name="adj" fmla="val 16667"/>
            </a:avLst>
          </a:prstGeom>
          <a:solidFill>
            <a:srgbClr val="DEDEA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600" b="1" dirty="0">
                <a:latin typeface="Tahoma" panose="020B0604030504040204" pitchFamily="34" charset="0"/>
                <a:ea typeface="Tahoma" panose="020B0604030504040204" pitchFamily="34" charset="0"/>
                <a:cs typeface="Tahoma" panose="020B0604030504040204" pitchFamily="34" charset="0"/>
              </a:rPr>
              <a:t>RASTREANDO la</a:t>
            </a:r>
          </a:p>
          <a:p>
            <a:pPr algn="ctr"/>
            <a:r>
              <a:rPr lang="en-US" altLang="en-US" sz="2600" b="1" dirty="0">
                <a:latin typeface="Tahoma" panose="020B0604030504040204" pitchFamily="34" charset="0"/>
                <a:ea typeface="Tahoma" panose="020B0604030504040204" pitchFamily="34" charset="0"/>
                <a:cs typeface="Tahoma" panose="020B0604030504040204" pitchFamily="34" charset="0"/>
              </a:rPr>
              <a:t>PROMESA 'DE LA SEMILLA'</a:t>
            </a:r>
          </a:p>
          <a:p>
            <a:pPr algn="ctr">
              <a:lnSpc>
                <a:spcPct val="85000"/>
              </a:lnSpc>
            </a:pP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desde</a:t>
            </a:r>
            <a:r>
              <a:rPr lang="en-US" altLang="en-US" sz="2600" b="1" dirty="0">
                <a:latin typeface="Tahoma" panose="020B0604030504040204" pitchFamily="34" charset="0"/>
                <a:ea typeface="Tahoma" panose="020B0604030504040204" pitchFamily="34" charset="0"/>
                <a:cs typeface="Tahoma" panose="020B0604030504040204" pitchFamily="34" charset="0"/>
              </a:rPr>
              <a:t> Eva a Jesús -</a:t>
            </a:r>
          </a:p>
        </p:txBody>
      </p:sp>
      <p:sp>
        <p:nvSpPr>
          <p:cNvPr id="2" name="Line 20">
            <a:extLst>
              <a:ext uri="{FF2B5EF4-FFF2-40B4-BE49-F238E27FC236}">
                <a16:creationId xmlns:a16="http://schemas.microsoft.com/office/drawing/2014/main" id="{5EE9A51B-56A4-B83A-739D-6237B2C914BF}"/>
              </a:ext>
            </a:extLst>
          </p:cNvPr>
          <p:cNvSpPr>
            <a:spLocks noChangeShapeType="1"/>
          </p:cNvSpPr>
          <p:nvPr/>
        </p:nvSpPr>
        <p:spPr bwMode="auto">
          <a:xfrm flipV="1">
            <a:off x="2209799" y="4544945"/>
            <a:ext cx="6019800" cy="792424"/>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 name="Text Box 21">
            <a:extLst>
              <a:ext uri="{FF2B5EF4-FFF2-40B4-BE49-F238E27FC236}">
                <a16:creationId xmlns:a16="http://schemas.microsoft.com/office/drawing/2014/main" id="{53EAF61F-5FDC-772F-2B0E-465EACD55283}"/>
              </a:ext>
            </a:extLst>
          </p:cNvPr>
          <p:cNvSpPr txBox="1">
            <a:spLocks noChangeArrowheads="1"/>
          </p:cNvSpPr>
          <p:nvPr/>
        </p:nvSpPr>
        <p:spPr bwMode="auto">
          <a:xfrm>
            <a:off x="3124198" y="4746221"/>
            <a:ext cx="2819400"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Lc.1:31ff; </a:t>
            </a: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Hech</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2:30</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Apoc.5:5; 22:16</a:t>
            </a:r>
          </a:p>
        </p:txBody>
      </p:sp>
      <p:sp>
        <p:nvSpPr>
          <p:cNvPr id="4" name="Text Box 23">
            <a:extLst>
              <a:ext uri="{FF2B5EF4-FFF2-40B4-BE49-F238E27FC236}">
                <a16:creationId xmlns:a16="http://schemas.microsoft.com/office/drawing/2014/main" id="{D2858817-917A-533E-7F0E-2AB67EB8D883}"/>
              </a:ext>
            </a:extLst>
          </p:cNvPr>
          <p:cNvSpPr txBox="1">
            <a:spLocks noChangeArrowheads="1"/>
          </p:cNvSpPr>
          <p:nvPr/>
        </p:nvSpPr>
        <p:spPr bwMode="auto">
          <a:xfrm>
            <a:off x="6717404" y="5685263"/>
            <a:ext cx="5448297" cy="1107996"/>
          </a:xfrm>
          <a:prstGeom prst="rect">
            <a:avLst/>
          </a:prstGeom>
          <a:solidFill>
            <a:srgbClr val="D2DD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200" b="1" dirty="0">
                <a:latin typeface="Tahoma" panose="020B0604030504040204" pitchFamily="34" charset="0"/>
                <a:ea typeface="Tahoma" panose="020B0604030504040204" pitchFamily="34" charset="0"/>
                <a:cs typeface="Tahoma" panose="020B0604030504040204" pitchFamily="34" charset="0"/>
              </a:rPr>
              <a:t>A </a:t>
            </a:r>
            <a:r>
              <a:rPr lang="en-US" altLang="en-US" sz="2200" b="1" dirty="0" err="1">
                <a:latin typeface="Tahoma" panose="020B0604030504040204" pitchFamily="34" charset="0"/>
                <a:ea typeface="Tahoma" panose="020B0604030504040204" pitchFamily="34" charset="0"/>
                <a:cs typeface="Tahoma" panose="020B0604030504040204" pitchFamily="34" charset="0"/>
              </a:rPr>
              <a:t>continuaci</a:t>
            </a:r>
            <a:r>
              <a:rPr lang="es-CO" altLang="en-US" sz="2200" b="1" dirty="0" err="1">
                <a:latin typeface="Tahoma" panose="020B0604030504040204" pitchFamily="34" charset="0"/>
                <a:ea typeface="Tahoma" panose="020B0604030504040204" pitchFamily="34" charset="0"/>
                <a:cs typeface="Tahoma" panose="020B0604030504040204" pitchFamily="34" charset="0"/>
              </a:rPr>
              <a:t>ón</a:t>
            </a:r>
            <a:r>
              <a:rPr lang="es-CO" altLang="en-US" sz="2200" b="1" dirty="0">
                <a:latin typeface="Tahoma" panose="020B0604030504040204" pitchFamily="34" charset="0"/>
                <a:ea typeface="Tahoma" panose="020B0604030504040204" pitchFamily="34" charset="0"/>
                <a:cs typeface="Tahoma" panose="020B0604030504040204" pitchFamily="34" charset="0"/>
              </a:rPr>
              <a:t> veremos</a:t>
            </a:r>
            <a:r>
              <a:rPr lang="en-US" altLang="en-US" sz="2200" b="1" dirty="0">
                <a:latin typeface="Tahoma" panose="020B0604030504040204" pitchFamily="34" charset="0"/>
                <a:ea typeface="Tahoma" panose="020B0604030504040204" pitchFamily="34" charset="0"/>
                <a:cs typeface="Tahoma" panose="020B0604030504040204" pitchFamily="34" charset="0"/>
              </a:rPr>
              <a:t> </a:t>
            </a:r>
            <a:r>
              <a:rPr lang="en-US" altLang="en-US" sz="2200" b="1" dirty="0" err="1">
                <a:latin typeface="Tahoma" panose="020B0604030504040204" pitchFamily="34" charset="0"/>
                <a:ea typeface="Tahoma" panose="020B0604030504040204" pitchFamily="34" charset="0"/>
                <a:cs typeface="Tahoma" panose="020B0604030504040204" pitchFamily="34" charset="0"/>
              </a:rPr>
              <a:t>algunos</a:t>
            </a:r>
            <a:r>
              <a:rPr lang="en-US" altLang="en-US" sz="2200" b="1" dirty="0">
                <a:latin typeface="Tahoma" panose="020B0604030504040204" pitchFamily="34" charset="0"/>
                <a:ea typeface="Tahoma" panose="020B0604030504040204" pitchFamily="34" charset="0"/>
                <a:cs typeface="Tahoma" panose="020B0604030504040204" pitchFamily="34" charset="0"/>
              </a:rPr>
              <a:t> </a:t>
            </a:r>
            <a:r>
              <a:rPr lang="en-US" altLang="en-US" sz="2200" b="1" dirty="0" err="1">
                <a:latin typeface="Tahoma" panose="020B0604030504040204" pitchFamily="34" charset="0"/>
                <a:ea typeface="Tahoma" panose="020B0604030504040204" pitchFamily="34" charset="0"/>
                <a:cs typeface="Tahoma" panose="020B0604030504040204" pitchFamily="34" charset="0"/>
              </a:rPr>
              <a:t>textos</a:t>
            </a:r>
            <a:r>
              <a:rPr lang="en-US" altLang="en-US" sz="2200" b="1" dirty="0">
                <a:latin typeface="Tahoma" panose="020B0604030504040204" pitchFamily="34" charset="0"/>
                <a:ea typeface="Tahoma" panose="020B0604030504040204" pitchFamily="34" charset="0"/>
                <a:cs typeface="Tahoma" panose="020B0604030504040204" pitchFamily="34" charset="0"/>
              </a:rPr>
              <a:t> del A.P. que </a:t>
            </a:r>
            <a:r>
              <a:rPr lang="en-US" altLang="en-US" sz="2200" b="1" dirty="0" err="1">
                <a:latin typeface="Tahoma" panose="020B0604030504040204" pitchFamily="34" charset="0"/>
                <a:ea typeface="Tahoma" panose="020B0604030504040204" pitchFamily="34" charset="0"/>
                <a:cs typeface="Tahoma" panose="020B0604030504040204" pitchFamily="34" charset="0"/>
              </a:rPr>
              <a:t>identifican</a:t>
            </a:r>
            <a:r>
              <a:rPr lang="en-US" altLang="en-US" sz="2200" b="1" dirty="0">
                <a:latin typeface="Tahoma" panose="020B0604030504040204" pitchFamily="34" charset="0"/>
                <a:ea typeface="Tahoma" panose="020B0604030504040204" pitchFamily="34" charset="0"/>
                <a:cs typeface="Tahoma" panose="020B0604030504040204" pitchFamily="34" charset="0"/>
              </a:rPr>
              <a:t> a Jesús </a:t>
            </a:r>
            <a:r>
              <a:rPr lang="en-US" altLang="en-US" sz="2200" b="1" dirty="0" err="1">
                <a:latin typeface="Tahoma" panose="020B0604030504040204" pitchFamily="34" charset="0"/>
                <a:ea typeface="Tahoma" panose="020B0604030504040204" pitchFamily="34" charset="0"/>
                <a:cs typeface="Tahoma" panose="020B0604030504040204" pitchFamily="34" charset="0"/>
              </a:rPr>
              <a:t>como</a:t>
            </a:r>
            <a:r>
              <a:rPr lang="en-US" altLang="en-US" sz="2200" b="1" dirty="0">
                <a:latin typeface="Tahoma" panose="020B0604030504040204" pitchFamily="34" charset="0"/>
                <a:ea typeface="Tahoma" panose="020B0604030504040204" pitchFamily="34" charset="0"/>
                <a:cs typeface="Tahoma" panose="020B0604030504040204" pitchFamily="34" charset="0"/>
              </a:rPr>
              <a:t> la “</a:t>
            </a:r>
            <a:r>
              <a:rPr lang="en-US" altLang="en-US" sz="2200" b="1" dirty="0" err="1">
                <a:latin typeface="Tahoma" panose="020B0604030504040204" pitchFamily="34" charset="0"/>
                <a:ea typeface="Tahoma" panose="020B0604030504040204" pitchFamily="34" charset="0"/>
                <a:cs typeface="Tahoma" panose="020B0604030504040204" pitchFamily="34" charset="0"/>
              </a:rPr>
              <a:t>semilla</a:t>
            </a:r>
            <a:r>
              <a:rPr lang="en-US" altLang="en-US" sz="2200" b="1" dirty="0">
                <a:latin typeface="Tahoma" panose="020B0604030504040204" pitchFamily="34" charset="0"/>
                <a:ea typeface="Tahoma" panose="020B0604030504040204" pitchFamily="34" charset="0"/>
                <a:cs typeface="Tahoma" panose="020B0604030504040204" pitchFamily="34" charset="0"/>
              </a:rPr>
              <a:t>” de Dios.</a:t>
            </a:r>
          </a:p>
        </p:txBody>
      </p:sp>
      <p:sp>
        <p:nvSpPr>
          <p:cNvPr id="6" name="Text Box 24">
            <a:extLst>
              <a:ext uri="{FF2B5EF4-FFF2-40B4-BE49-F238E27FC236}">
                <a16:creationId xmlns:a16="http://schemas.microsoft.com/office/drawing/2014/main" id="{56FB1563-2F57-0DFE-05AF-C7D2AF9209A4}"/>
              </a:ext>
            </a:extLst>
          </p:cNvPr>
          <p:cNvSpPr txBox="1">
            <a:spLocks noChangeArrowheads="1"/>
          </p:cNvSpPr>
          <p:nvPr/>
        </p:nvSpPr>
        <p:spPr bwMode="auto">
          <a:xfrm>
            <a:off x="585075" y="5987095"/>
            <a:ext cx="3843530" cy="720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GOD</a:t>
            </a:r>
          </a:p>
          <a:p>
            <a:pPr algn="ctr">
              <a:lnSpc>
                <a:spcPct val="85000"/>
              </a:lnSpc>
            </a:pP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Sal.2:6f; Isa.7:14; 9:6f</a:t>
            </a:r>
          </a:p>
        </p:txBody>
      </p:sp>
      <p:sp>
        <p:nvSpPr>
          <p:cNvPr id="7" name="Line 25">
            <a:extLst>
              <a:ext uri="{FF2B5EF4-FFF2-40B4-BE49-F238E27FC236}">
                <a16:creationId xmlns:a16="http://schemas.microsoft.com/office/drawing/2014/main" id="{9F111F2A-F4C5-728D-91BF-1B95742ACBD9}"/>
              </a:ext>
            </a:extLst>
          </p:cNvPr>
          <p:cNvSpPr>
            <a:spLocks noChangeShapeType="1"/>
          </p:cNvSpPr>
          <p:nvPr/>
        </p:nvSpPr>
        <p:spPr bwMode="auto">
          <a:xfrm flipV="1">
            <a:off x="1828800" y="4590960"/>
            <a:ext cx="7315200" cy="156569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 name="Text Box 26">
            <a:extLst>
              <a:ext uri="{FF2B5EF4-FFF2-40B4-BE49-F238E27FC236}">
                <a16:creationId xmlns:a16="http://schemas.microsoft.com/office/drawing/2014/main" id="{C6B128F8-2D4C-EC06-A824-C0E9A1C63AF7}"/>
              </a:ext>
            </a:extLst>
          </p:cNvPr>
          <p:cNvSpPr txBox="1">
            <a:spLocks noChangeArrowheads="1"/>
          </p:cNvSpPr>
          <p:nvPr/>
        </p:nvSpPr>
        <p:spPr bwMode="auto">
          <a:xfrm>
            <a:off x="2971800" y="5460920"/>
            <a:ext cx="3416254"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Lc.1:31ff; </a:t>
            </a: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Hech</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13:32-33</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Heb.1:5; Rom.1:1-4</a:t>
            </a:r>
          </a:p>
        </p:txBody>
      </p:sp>
    </p:spTree>
    <p:extLst>
      <p:ext uri="{BB962C8B-B14F-4D97-AF65-F5344CB8AC3E}">
        <p14:creationId xmlns:p14="http://schemas.microsoft.com/office/powerpoint/2010/main" val="2135599847"/>
      </p:ext>
    </p:extLst>
  </p:cSld>
  <p:clrMapOvr>
    <a:masterClrMapping/>
  </p:clrMapOvr>
  <p:transition spd="slow">
    <p:strips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32"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plus(out)">
                                      <p:cBhvr>
                                        <p:cTn id="7" dur="125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outVertical)">
                                      <p:cBhvr>
                                        <p:cTn id="12" dur="1250"/>
                                        <p:tgtEl>
                                          <p:spTgt spid="7"/>
                                        </p:tgtEl>
                                      </p:cBhvr>
                                    </p:animEffect>
                                  </p:childTnLst>
                                </p:cTn>
                              </p:par>
                              <p:par>
                                <p:cTn id="13" presetID="16" presetClass="entr" presetSubtype="37"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arn(outVertical)">
                                      <p:cBhvr>
                                        <p:cTn id="15" dur="1250"/>
                                        <p:tgtEl>
                                          <p:spTgt spid="8"/>
                                        </p:tgtEl>
                                      </p:cBhvr>
                                    </p:animEffect>
                                  </p:childTnLst>
                                </p:cTn>
                              </p:par>
                              <p:par>
                                <p:cTn id="16" presetID="16" presetClass="entr" presetSubtype="37"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arn(outVertical)">
                                      <p:cBhvr>
                                        <p:cTn id="18" dur="12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83" grpId="0"/>
      <p:bldP spid="3" grpId="0" animBg="1"/>
      <p:bldP spid="4" grpId="0" animBg="1"/>
      <p:bldP spid="6" grpId="0"/>
      <p:bldP spid="7" grpId="0" animBg="1"/>
      <p:bldP spid="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0354" name="Picture 2">
            <a:extLst>
              <a:ext uri="{FF2B5EF4-FFF2-40B4-BE49-F238E27FC236}">
                <a16:creationId xmlns:a16="http://schemas.microsoft.com/office/drawing/2014/main" id="{B61F8603-012E-AA01-6201-755D942334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936578">
            <a:off x="3962401" y="533400"/>
            <a:ext cx="2843213" cy="5638800"/>
          </a:xfrm>
          <a:prstGeom prst="rect">
            <a:avLst/>
          </a:prstGeom>
          <a:noFill/>
          <a:extLst>
            <a:ext uri="{909E8E84-426E-40DD-AFC4-6F175D3DCCD1}">
              <a14:hiddenFill xmlns:a14="http://schemas.microsoft.com/office/drawing/2010/main">
                <a:solidFill>
                  <a:srgbClr val="FFFFFF"/>
                </a:solidFill>
              </a14:hiddenFill>
            </a:ext>
          </a:extLst>
        </p:spPr>
      </p:pic>
      <p:pic>
        <p:nvPicPr>
          <p:cNvPr id="100355" name="Picture 3">
            <a:extLst>
              <a:ext uri="{FF2B5EF4-FFF2-40B4-BE49-F238E27FC236}">
                <a16:creationId xmlns:a16="http://schemas.microsoft.com/office/drawing/2014/main" id="{381F95CD-399F-598B-C1DA-A9781F83F5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4063" t="16667" r="6250" b="8333"/>
          <a:stretch>
            <a:fillRect/>
          </a:stretch>
        </p:blipFill>
        <p:spPr bwMode="auto">
          <a:xfrm>
            <a:off x="6096000" y="533401"/>
            <a:ext cx="4038600" cy="2849563"/>
          </a:xfrm>
          <a:prstGeom prst="rect">
            <a:avLst/>
          </a:prstGeom>
          <a:noFill/>
          <a:extLst>
            <a:ext uri="{909E8E84-426E-40DD-AFC4-6F175D3DCCD1}">
              <a14:hiddenFill xmlns:a14="http://schemas.microsoft.com/office/drawing/2010/main">
                <a:solidFill>
                  <a:srgbClr val="FFFFFF"/>
                </a:solidFill>
              </a14:hiddenFill>
            </a:ext>
          </a:extLst>
        </p:spPr>
      </p:pic>
      <p:sp>
        <p:nvSpPr>
          <p:cNvPr id="100356" name="Oval 4">
            <a:extLst>
              <a:ext uri="{FF2B5EF4-FFF2-40B4-BE49-F238E27FC236}">
                <a16:creationId xmlns:a16="http://schemas.microsoft.com/office/drawing/2014/main" id="{F96A8A2C-6108-039C-0B6E-B63222160F8F}"/>
              </a:ext>
            </a:extLst>
          </p:cNvPr>
          <p:cNvSpPr>
            <a:spLocks noChangeArrowheads="1"/>
          </p:cNvSpPr>
          <p:nvPr/>
        </p:nvSpPr>
        <p:spPr bwMode="auto">
          <a:xfrm>
            <a:off x="5638800" y="152400"/>
            <a:ext cx="5029200" cy="3886200"/>
          </a:xfrm>
          <a:prstGeom prst="ellipse">
            <a:avLst/>
          </a:prstGeom>
          <a:gradFill rotWithShape="1">
            <a:gsLst>
              <a:gs pos="0">
                <a:srgbClr val="FFFF00">
                  <a:alpha val="48000"/>
                </a:srgbClr>
              </a:gs>
              <a:gs pos="100000">
                <a:srgbClr val="FFFF00">
                  <a:alpha val="48000"/>
                </a:srgbClr>
              </a:gs>
            </a:gsLst>
            <a:lin ang="27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357" name="Line 5">
            <a:extLst>
              <a:ext uri="{FF2B5EF4-FFF2-40B4-BE49-F238E27FC236}">
                <a16:creationId xmlns:a16="http://schemas.microsoft.com/office/drawing/2014/main" id="{34B2D9B7-80AF-1AD1-6B39-E9D814A6015E}"/>
              </a:ext>
            </a:extLst>
          </p:cNvPr>
          <p:cNvSpPr>
            <a:spLocks noChangeShapeType="1"/>
          </p:cNvSpPr>
          <p:nvPr/>
        </p:nvSpPr>
        <p:spPr bwMode="auto">
          <a:xfrm flipV="1">
            <a:off x="2667000" y="914400"/>
            <a:ext cx="3505200" cy="25146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358" name="Line 6">
            <a:extLst>
              <a:ext uri="{FF2B5EF4-FFF2-40B4-BE49-F238E27FC236}">
                <a16:creationId xmlns:a16="http://schemas.microsoft.com/office/drawing/2014/main" id="{476ECD99-1C3F-9B62-65D6-DA5933D4F3D9}"/>
              </a:ext>
            </a:extLst>
          </p:cNvPr>
          <p:cNvSpPr>
            <a:spLocks noChangeShapeType="1"/>
          </p:cNvSpPr>
          <p:nvPr/>
        </p:nvSpPr>
        <p:spPr bwMode="auto">
          <a:xfrm flipV="1">
            <a:off x="2743200" y="1828800"/>
            <a:ext cx="2895600" cy="18288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359" name="Line 7">
            <a:extLst>
              <a:ext uri="{FF2B5EF4-FFF2-40B4-BE49-F238E27FC236}">
                <a16:creationId xmlns:a16="http://schemas.microsoft.com/office/drawing/2014/main" id="{433F74D7-34F4-5BD6-580D-8E985AED616A}"/>
              </a:ext>
            </a:extLst>
          </p:cNvPr>
          <p:cNvSpPr>
            <a:spLocks noChangeShapeType="1"/>
          </p:cNvSpPr>
          <p:nvPr/>
        </p:nvSpPr>
        <p:spPr bwMode="auto">
          <a:xfrm flipV="1">
            <a:off x="2895600" y="2438400"/>
            <a:ext cx="2743200" cy="1676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360" name="Line 8">
            <a:extLst>
              <a:ext uri="{FF2B5EF4-FFF2-40B4-BE49-F238E27FC236}">
                <a16:creationId xmlns:a16="http://schemas.microsoft.com/office/drawing/2014/main" id="{48C64D98-8147-0998-181A-B5E4030C44C3}"/>
              </a:ext>
            </a:extLst>
          </p:cNvPr>
          <p:cNvSpPr>
            <a:spLocks noChangeShapeType="1"/>
          </p:cNvSpPr>
          <p:nvPr/>
        </p:nvSpPr>
        <p:spPr bwMode="auto">
          <a:xfrm flipV="1">
            <a:off x="5029200" y="2743200"/>
            <a:ext cx="838200" cy="533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361" name="Line 9">
            <a:extLst>
              <a:ext uri="{FF2B5EF4-FFF2-40B4-BE49-F238E27FC236}">
                <a16:creationId xmlns:a16="http://schemas.microsoft.com/office/drawing/2014/main" id="{6B61D082-BC5C-BBBE-344D-EED669EC10D6}"/>
              </a:ext>
            </a:extLst>
          </p:cNvPr>
          <p:cNvSpPr>
            <a:spLocks noChangeShapeType="1"/>
          </p:cNvSpPr>
          <p:nvPr/>
        </p:nvSpPr>
        <p:spPr bwMode="auto">
          <a:xfrm flipV="1">
            <a:off x="5181600" y="3352800"/>
            <a:ext cx="1066800" cy="7620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362" name="Line 10">
            <a:extLst>
              <a:ext uri="{FF2B5EF4-FFF2-40B4-BE49-F238E27FC236}">
                <a16:creationId xmlns:a16="http://schemas.microsoft.com/office/drawing/2014/main" id="{DFF0974A-97DD-D480-DD3E-537ED1EE51DA}"/>
              </a:ext>
            </a:extLst>
          </p:cNvPr>
          <p:cNvSpPr>
            <a:spLocks noChangeShapeType="1"/>
          </p:cNvSpPr>
          <p:nvPr/>
        </p:nvSpPr>
        <p:spPr bwMode="auto">
          <a:xfrm flipV="1">
            <a:off x="5029200" y="3657600"/>
            <a:ext cx="1676400" cy="9906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363" name="Line 11">
            <a:extLst>
              <a:ext uri="{FF2B5EF4-FFF2-40B4-BE49-F238E27FC236}">
                <a16:creationId xmlns:a16="http://schemas.microsoft.com/office/drawing/2014/main" id="{823F11A2-5053-D660-1991-CDFF944233BC}"/>
              </a:ext>
            </a:extLst>
          </p:cNvPr>
          <p:cNvSpPr>
            <a:spLocks noChangeShapeType="1"/>
          </p:cNvSpPr>
          <p:nvPr/>
        </p:nvSpPr>
        <p:spPr bwMode="auto">
          <a:xfrm flipV="1">
            <a:off x="4953000" y="3886200"/>
            <a:ext cx="2209800" cy="12192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364" name="Line 12">
            <a:extLst>
              <a:ext uri="{FF2B5EF4-FFF2-40B4-BE49-F238E27FC236}">
                <a16:creationId xmlns:a16="http://schemas.microsoft.com/office/drawing/2014/main" id="{A63B2644-5ADE-E87E-2121-4FD4964C40E4}"/>
              </a:ext>
            </a:extLst>
          </p:cNvPr>
          <p:cNvSpPr>
            <a:spLocks noChangeShapeType="1"/>
          </p:cNvSpPr>
          <p:nvPr/>
        </p:nvSpPr>
        <p:spPr bwMode="auto">
          <a:xfrm flipV="1">
            <a:off x="4953000" y="3962400"/>
            <a:ext cx="2667000" cy="1676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365" name="Line 13">
            <a:extLst>
              <a:ext uri="{FF2B5EF4-FFF2-40B4-BE49-F238E27FC236}">
                <a16:creationId xmlns:a16="http://schemas.microsoft.com/office/drawing/2014/main" id="{00CD79F3-2E20-2471-1AED-876F268FBFAF}"/>
              </a:ext>
            </a:extLst>
          </p:cNvPr>
          <p:cNvSpPr>
            <a:spLocks noChangeShapeType="1"/>
          </p:cNvSpPr>
          <p:nvPr/>
        </p:nvSpPr>
        <p:spPr bwMode="auto">
          <a:xfrm flipV="1">
            <a:off x="5029200" y="4038600"/>
            <a:ext cx="3276600" cy="19812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366" name="Line 14">
            <a:extLst>
              <a:ext uri="{FF2B5EF4-FFF2-40B4-BE49-F238E27FC236}">
                <a16:creationId xmlns:a16="http://schemas.microsoft.com/office/drawing/2014/main" id="{B4175D4C-7573-CFB5-971C-F5B88152B6CE}"/>
              </a:ext>
            </a:extLst>
          </p:cNvPr>
          <p:cNvSpPr>
            <a:spLocks noChangeShapeType="1"/>
          </p:cNvSpPr>
          <p:nvPr/>
        </p:nvSpPr>
        <p:spPr bwMode="auto">
          <a:xfrm flipV="1">
            <a:off x="5105400" y="3581400"/>
            <a:ext cx="4724400" cy="26670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367" name="Line 15">
            <a:extLst>
              <a:ext uri="{FF2B5EF4-FFF2-40B4-BE49-F238E27FC236}">
                <a16:creationId xmlns:a16="http://schemas.microsoft.com/office/drawing/2014/main" id="{CBE088EE-095E-D58B-B483-44188932818F}"/>
              </a:ext>
            </a:extLst>
          </p:cNvPr>
          <p:cNvSpPr>
            <a:spLocks noChangeShapeType="1"/>
          </p:cNvSpPr>
          <p:nvPr/>
        </p:nvSpPr>
        <p:spPr bwMode="auto">
          <a:xfrm flipV="1">
            <a:off x="5029200" y="3048000"/>
            <a:ext cx="990600" cy="6858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100368" name="Picture 16">
            <a:extLst>
              <a:ext uri="{FF2B5EF4-FFF2-40B4-BE49-F238E27FC236}">
                <a16:creationId xmlns:a16="http://schemas.microsoft.com/office/drawing/2014/main" id="{80C914D0-726B-9C9C-74E9-4FD8E6DB2EF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1" y="2895600"/>
            <a:ext cx="3711575" cy="3962400"/>
          </a:xfrm>
          <a:prstGeom prst="rect">
            <a:avLst/>
          </a:prstGeom>
          <a:noFill/>
          <a:extLst>
            <a:ext uri="{909E8E84-426E-40DD-AFC4-6F175D3DCCD1}">
              <a14:hiddenFill xmlns:a14="http://schemas.microsoft.com/office/drawing/2010/main">
                <a:solidFill>
                  <a:srgbClr val="FFFFFF"/>
                </a:solidFill>
              </a14:hiddenFill>
            </a:ext>
          </a:extLst>
        </p:spPr>
      </p:pic>
      <p:sp>
        <p:nvSpPr>
          <p:cNvPr id="100370" name="Text Box 18">
            <a:extLst>
              <a:ext uri="{FF2B5EF4-FFF2-40B4-BE49-F238E27FC236}">
                <a16:creationId xmlns:a16="http://schemas.microsoft.com/office/drawing/2014/main" id="{C0C7F84F-16A6-BDFA-F78B-1E6F55C4BB6A}"/>
              </a:ext>
            </a:extLst>
          </p:cNvPr>
          <p:cNvSpPr txBox="1">
            <a:spLocks noChangeArrowheads="1"/>
          </p:cNvSpPr>
          <p:nvPr/>
        </p:nvSpPr>
        <p:spPr bwMode="auto">
          <a:xfrm>
            <a:off x="5943600" y="0"/>
            <a:ext cx="4724400" cy="641350"/>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3600">
                <a:solidFill>
                  <a:srgbClr val="FFCC00"/>
                </a:solidFill>
                <a:latin typeface="Ravie" panose="04040805050809020602" pitchFamily="82" charset="0"/>
              </a:rPr>
              <a:t>Que Iluminan</a:t>
            </a:r>
          </a:p>
        </p:txBody>
      </p:sp>
      <p:sp>
        <p:nvSpPr>
          <p:cNvPr id="100374" name="Rectangle 22">
            <a:extLst>
              <a:ext uri="{FF2B5EF4-FFF2-40B4-BE49-F238E27FC236}">
                <a16:creationId xmlns:a16="http://schemas.microsoft.com/office/drawing/2014/main" id="{007F3A4F-7D05-8DDE-F1F6-FDCB6A13230E}"/>
              </a:ext>
            </a:extLst>
          </p:cNvPr>
          <p:cNvSpPr>
            <a:spLocks noChangeArrowheads="1"/>
          </p:cNvSpPr>
          <p:nvPr/>
        </p:nvSpPr>
        <p:spPr bwMode="auto">
          <a:xfrm rot="21127898">
            <a:off x="6600869" y="4150219"/>
            <a:ext cx="5378200" cy="24191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Tales textos son puntos de referencia para mostrarnos ambos el alcance del A.T. y el diseño de Dios, desde el principio, para traer la salvación a través de Jesús.</a:t>
            </a:r>
            <a:endParaRPr lang="en-U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00375" name="Rectangle 23">
            <a:extLst>
              <a:ext uri="{FF2B5EF4-FFF2-40B4-BE49-F238E27FC236}">
                <a16:creationId xmlns:a16="http://schemas.microsoft.com/office/drawing/2014/main" id="{ABC6E453-B2F8-E084-340B-01C6E3EF4AB9}"/>
              </a:ext>
            </a:extLst>
          </p:cNvPr>
          <p:cNvSpPr>
            <a:spLocks noChangeArrowheads="1"/>
          </p:cNvSpPr>
          <p:nvPr/>
        </p:nvSpPr>
        <p:spPr bwMode="auto">
          <a:xfrm rot="21131061">
            <a:off x="85908" y="2174197"/>
            <a:ext cx="3124200" cy="1320361"/>
          </a:xfrm>
          <a:prstGeom prst="rect">
            <a:avLst/>
          </a:prstGeom>
          <a:noFill/>
          <a:ln>
            <a:noFill/>
          </a:ln>
          <a:effectLst>
            <a:outerShdw dist="35921"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lnSpc>
                <a:spcPct val="95000"/>
              </a:lnSpc>
            </a:pPr>
            <a:r>
              <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EL PLAN:</a:t>
            </a:r>
          </a:p>
          <a:p>
            <a:pPr algn="ctr">
              <a:lnSpc>
                <a:spcPct val="95000"/>
              </a:lnSpc>
            </a:pPr>
            <a:r>
              <a:rPr lang="en-US" altLang="en-US" sz="2800" b="1" dirty="0" err="1">
                <a:solidFill>
                  <a:srgbClr val="FFFF00"/>
                </a:solidFill>
                <a:latin typeface="Tahoma" panose="020B0604030504040204" pitchFamily="34" charset="0"/>
                <a:ea typeface="Tahoma" panose="020B0604030504040204" pitchFamily="34" charset="0"/>
                <a:cs typeface="Tahoma" panose="020B0604030504040204" pitchFamily="34" charset="0"/>
              </a:rPr>
              <a:t>estudiar</a:t>
            </a:r>
            <a:r>
              <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rgbClr val="FFFF00"/>
                </a:solidFill>
                <a:latin typeface="Tahoma" panose="020B0604030504040204" pitchFamily="34" charset="0"/>
                <a:ea typeface="Tahoma" panose="020B0604030504040204" pitchFamily="34" charset="0"/>
                <a:cs typeface="Tahoma" panose="020B0604030504040204" pitchFamily="34" charset="0"/>
              </a:rPr>
              <a:t>textos</a:t>
            </a:r>
            <a:endPar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gn="ctr">
              <a:lnSpc>
                <a:spcPct val="95000"/>
              </a:lnSpc>
            </a:pPr>
            <a:r>
              <a:rPr lang="en-US" altLang="en-US" sz="2800" b="1" dirty="0" err="1">
                <a:solidFill>
                  <a:srgbClr val="FFFF00"/>
                </a:solidFill>
                <a:latin typeface="Tahoma" panose="020B0604030504040204" pitchFamily="34" charset="0"/>
                <a:ea typeface="Tahoma" panose="020B0604030504040204" pitchFamily="34" charset="0"/>
                <a:cs typeface="Tahoma" panose="020B0604030504040204" pitchFamily="34" charset="0"/>
              </a:rPr>
              <a:t>como</a:t>
            </a:r>
            <a:r>
              <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a:t>
            </a:r>
          </a:p>
        </p:txBody>
      </p:sp>
      <p:sp>
        <p:nvSpPr>
          <p:cNvPr id="2" name="Text Box 17">
            <a:extLst>
              <a:ext uri="{FF2B5EF4-FFF2-40B4-BE49-F238E27FC236}">
                <a16:creationId xmlns:a16="http://schemas.microsoft.com/office/drawing/2014/main" id="{A488FCD4-B790-E25D-D78E-F91F2272CFEF}"/>
              </a:ext>
            </a:extLst>
          </p:cNvPr>
          <p:cNvSpPr txBox="1">
            <a:spLocks noChangeArrowheads="1"/>
          </p:cNvSpPr>
          <p:nvPr/>
        </p:nvSpPr>
        <p:spPr bwMode="auto">
          <a:xfrm>
            <a:off x="1524000" y="4343400"/>
            <a:ext cx="3886200" cy="1311128"/>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lnSpc>
                <a:spcPct val="80000"/>
              </a:lnSpc>
            </a:pPr>
            <a:r>
              <a:rPr lang="en-US" altLang="en-US" sz="4800" dirty="0">
                <a:solidFill>
                  <a:schemeClr val="bg1"/>
                </a:solidFill>
                <a:latin typeface="Monotype Corsiva" panose="03010101010201010101" pitchFamily="66" charset="0"/>
              </a:rPr>
              <a:t>2 Samuel 7</a:t>
            </a:r>
          </a:p>
          <a:p>
            <a:pPr algn="ctr">
              <a:lnSpc>
                <a:spcPct val="80000"/>
              </a:lnSpc>
            </a:pPr>
            <a:r>
              <a:rPr lang="en-US" altLang="en-US" sz="4800" dirty="0">
                <a:solidFill>
                  <a:schemeClr val="bg1"/>
                </a:solidFill>
                <a:latin typeface="Monotype Corsiva" panose="03010101010201010101" pitchFamily="66" charset="0"/>
              </a:rPr>
              <a:t>1 </a:t>
            </a:r>
            <a:r>
              <a:rPr lang="en-US" altLang="en-US" sz="4800" dirty="0" err="1">
                <a:solidFill>
                  <a:schemeClr val="bg1"/>
                </a:solidFill>
                <a:latin typeface="Monotype Corsiva" panose="03010101010201010101" pitchFamily="66" charset="0"/>
              </a:rPr>
              <a:t>Crónicas</a:t>
            </a:r>
            <a:r>
              <a:rPr lang="en-US" altLang="en-US" sz="4800" dirty="0">
                <a:solidFill>
                  <a:schemeClr val="bg1"/>
                </a:solidFill>
                <a:latin typeface="Monotype Corsiva" panose="03010101010201010101" pitchFamily="66" charset="0"/>
              </a:rPr>
              <a:t> 17</a:t>
            </a:r>
          </a:p>
        </p:txBody>
      </p:sp>
      <p:sp>
        <p:nvSpPr>
          <p:cNvPr id="3" name="Text Box 20">
            <a:extLst>
              <a:ext uri="{FF2B5EF4-FFF2-40B4-BE49-F238E27FC236}">
                <a16:creationId xmlns:a16="http://schemas.microsoft.com/office/drawing/2014/main" id="{81399F2A-01A2-FF18-0891-15700969DF66}"/>
              </a:ext>
            </a:extLst>
          </p:cNvPr>
          <p:cNvSpPr txBox="1">
            <a:spLocks noChangeArrowheads="1"/>
          </p:cNvSpPr>
          <p:nvPr/>
        </p:nvSpPr>
        <p:spPr bwMode="auto">
          <a:xfrm>
            <a:off x="6477000" y="685800"/>
            <a:ext cx="3429000" cy="2492990"/>
          </a:xfrm>
          <a:prstGeom prst="rect">
            <a:avLst/>
          </a:prstGeom>
          <a:noFill/>
          <a:ln>
            <a:noFill/>
          </a:ln>
          <a:effectLst>
            <a:outerShdw dist="53882" dir="2700000" algn="ctr" rotWithShape="0">
              <a:srgbClr val="FFCC00"/>
            </a:outerShdw>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lnSpc>
                <a:spcPct val="80000"/>
              </a:lnSpc>
            </a:pPr>
            <a:r>
              <a:rPr lang="en-US" altLang="en-US" sz="4800" dirty="0">
                <a:solidFill>
                  <a:srgbClr val="993300"/>
                </a:solidFill>
                <a:latin typeface="Monotype Corsiva" panose="03010101010201010101" pitchFamily="66" charset="0"/>
              </a:rPr>
              <a:t>Lc 1:30-33</a:t>
            </a:r>
          </a:p>
          <a:p>
            <a:pPr algn="ctr">
              <a:lnSpc>
                <a:spcPct val="80000"/>
              </a:lnSpc>
            </a:pPr>
            <a:r>
              <a:rPr lang="en-US" altLang="en-US" sz="4800" dirty="0" err="1">
                <a:solidFill>
                  <a:srgbClr val="993300"/>
                </a:solidFill>
                <a:latin typeface="Monotype Corsiva" panose="03010101010201010101" pitchFamily="66" charset="0"/>
              </a:rPr>
              <a:t>Hech</a:t>
            </a:r>
            <a:r>
              <a:rPr lang="en-US" altLang="en-US" sz="4800" dirty="0">
                <a:solidFill>
                  <a:srgbClr val="993300"/>
                </a:solidFill>
                <a:latin typeface="Monotype Corsiva" panose="03010101010201010101" pitchFamily="66" charset="0"/>
              </a:rPr>
              <a:t> 2:29-33</a:t>
            </a:r>
          </a:p>
          <a:p>
            <a:pPr algn="ctr">
              <a:lnSpc>
                <a:spcPct val="80000"/>
              </a:lnSpc>
            </a:pPr>
            <a:r>
              <a:rPr lang="en-US" altLang="en-US" sz="4800" dirty="0">
                <a:solidFill>
                  <a:srgbClr val="993300"/>
                </a:solidFill>
                <a:latin typeface="Monotype Corsiva" panose="03010101010201010101" pitchFamily="66" charset="0"/>
              </a:rPr>
              <a:t>Heb 1:5</a:t>
            </a:r>
          </a:p>
          <a:p>
            <a:pPr algn="ctr">
              <a:lnSpc>
                <a:spcPct val="80000"/>
              </a:lnSpc>
            </a:pPr>
            <a:r>
              <a:rPr lang="en-US" altLang="en-US" sz="4800" dirty="0">
                <a:solidFill>
                  <a:srgbClr val="993300"/>
                </a:solidFill>
                <a:latin typeface="Monotype Corsiva" panose="03010101010201010101" pitchFamily="66" charset="0"/>
              </a:rPr>
              <a:t>Rom 1:1-4</a:t>
            </a:r>
          </a:p>
        </p:txBody>
      </p:sp>
    </p:spTree>
    <p:extLst>
      <p:ext uri="{BB962C8B-B14F-4D97-AF65-F5344CB8AC3E}">
        <p14:creationId xmlns:p14="http://schemas.microsoft.com/office/powerpoint/2010/main" val="8765730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mph" presetSubtype="0" repeatCount="indefinite" fill="hold" nodeType="withEffect">
                                  <p:stCondLst>
                                    <p:cond delay="0"/>
                                  </p:stCondLst>
                                  <p:childTnLst>
                                    <p:anim calcmode="discrete" valueType="str">
                                      <p:cBhvr>
                                        <p:cTn id="6" dur="1000" fill="hold"/>
                                        <p:tgtEl>
                                          <p:spTgt spid="100357"/>
                                        </p:tgtEl>
                                        <p:attrNameLst>
                                          <p:attrName>style.visibility</p:attrName>
                                        </p:attrNameLst>
                                      </p:cBhvr>
                                      <p:tavLst>
                                        <p:tav tm="0">
                                          <p:val>
                                            <p:strVal val="hidden"/>
                                          </p:val>
                                        </p:tav>
                                        <p:tav tm="50000">
                                          <p:val>
                                            <p:strVal val="visible"/>
                                          </p:val>
                                        </p:tav>
                                      </p:tavLst>
                                    </p:anim>
                                  </p:childTnLst>
                                </p:cTn>
                              </p:par>
                              <p:par>
                                <p:cTn id="7" presetID="35" presetClass="emph" presetSubtype="0" repeatCount="indefinite" fill="hold" nodeType="withEffect">
                                  <p:stCondLst>
                                    <p:cond delay="0"/>
                                  </p:stCondLst>
                                  <p:childTnLst>
                                    <p:anim calcmode="discrete" valueType="str">
                                      <p:cBhvr>
                                        <p:cTn id="8" dur="1000" fill="hold"/>
                                        <p:tgtEl>
                                          <p:spTgt spid="100358"/>
                                        </p:tgtEl>
                                        <p:attrNameLst>
                                          <p:attrName>style.visibility</p:attrName>
                                        </p:attrNameLst>
                                      </p:cBhvr>
                                      <p:tavLst>
                                        <p:tav tm="0">
                                          <p:val>
                                            <p:strVal val="hidden"/>
                                          </p:val>
                                        </p:tav>
                                        <p:tav tm="50000">
                                          <p:val>
                                            <p:strVal val="visible"/>
                                          </p:val>
                                        </p:tav>
                                      </p:tavLst>
                                    </p:anim>
                                  </p:childTnLst>
                                </p:cTn>
                              </p:par>
                              <p:par>
                                <p:cTn id="9" presetID="35" presetClass="emph" presetSubtype="0" repeatCount="indefinite" fill="hold" nodeType="withEffect">
                                  <p:stCondLst>
                                    <p:cond delay="0"/>
                                  </p:stCondLst>
                                  <p:childTnLst>
                                    <p:anim calcmode="discrete" valueType="str">
                                      <p:cBhvr>
                                        <p:cTn id="10" dur="1000" fill="hold"/>
                                        <p:tgtEl>
                                          <p:spTgt spid="100359"/>
                                        </p:tgtEl>
                                        <p:attrNameLst>
                                          <p:attrName>style.visibility</p:attrName>
                                        </p:attrNameLst>
                                      </p:cBhvr>
                                      <p:tavLst>
                                        <p:tav tm="0">
                                          <p:val>
                                            <p:strVal val="hidden"/>
                                          </p:val>
                                        </p:tav>
                                        <p:tav tm="50000">
                                          <p:val>
                                            <p:strVal val="visible"/>
                                          </p:val>
                                        </p:tav>
                                      </p:tavLst>
                                    </p:anim>
                                  </p:childTnLst>
                                </p:cTn>
                              </p:par>
                              <p:par>
                                <p:cTn id="11" presetID="35" presetClass="emph" presetSubtype="0" repeatCount="indefinite" fill="hold" nodeType="withEffect">
                                  <p:stCondLst>
                                    <p:cond delay="0"/>
                                  </p:stCondLst>
                                  <p:childTnLst>
                                    <p:anim calcmode="discrete" valueType="str">
                                      <p:cBhvr>
                                        <p:cTn id="12" dur="1000" fill="hold"/>
                                        <p:tgtEl>
                                          <p:spTgt spid="100360"/>
                                        </p:tgtEl>
                                        <p:attrNameLst>
                                          <p:attrName>style.visibility</p:attrName>
                                        </p:attrNameLst>
                                      </p:cBhvr>
                                      <p:tavLst>
                                        <p:tav tm="0">
                                          <p:val>
                                            <p:strVal val="hidden"/>
                                          </p:val>
                                        </p:tav>
                                        <p:tav tm="50000">
                                          <p:val>
                                            <p:strVal val="visible"/>
                                          </p:val>
                                        </p:tav>
                                      </p:tavLst>
                                    </p:anim>
                                  </p:childTnLst>
                                </p:cTn>
                              </p:par>
                              <p:par>
                                <p:cTn id="13" presetID="35" presetClass="emph" presetSubtype="0" repeatCount="indefinite" fill="hold" nodeType="withEffect">
                                  <p:stCondLst>
                                    <p:cond delay="0"/>
                                  </p:stCondLst>
                                  <p:childTnLst>
                                    <p:anim calcmode="discrete" valueType="str">
                                      <p:cBhvr>
                                        <p:cTn id="14" dur="1000" fill="hold"/>
                                        <p:tgtEl>
                                          <p:spTgt spid="100361"/>
                                        </p:tgtEl>
                                        <p:attrNameLst>
                                          <p:attrName>style.visibility</p:attrName>
                                        </p:attrNameLst>
                                      </p:cBhvr>
                                      <p:tavLst>
                                        <p:tav tm="0">
                                          <p:val>
                                            <p:strVal val="hidden"/>
                                          </p:val>
                                        </p:tav>
                                        <p:tav tm="50000">
                                          <p:val>
                                            <p:strVal val="visible"/>
                                          </p:val>
                                        </p:tav>
                                      </p:tavLst>
                                    </p:anim>
                                  </p:childTnLst>
                                </p:cTn>
                              </p:par>
                              <p:par>
                                <p:cTn id="15" presetID="35" presetClass="emph" presetSubtype="0" repeatCount="indefinite" fill="hold" nodeType="withEffect">
                                  <p:stCondLst>
                                    <p:cond delay="0"/>
                                  </p:stCondLst>
                                  <p:childTnLst>
                                    <p:anim calcmode="discrete" valueType="str">
                                      <p:cBhvr>
                                        <p:cTn id="16" dur="1000" fill="hold"/>
                                        <p:tgtEl>
                                          <p:spTgt spid="100362"/>
                                        </p:tgtEl>
                                        <p:attrNameLst>
                                          <p:attrName>style.visibility</p:attrName>
                                        </p:attrNameLst>
                                      </p:cBhvr>
                                      <p:tavLst>
                                        <p:tav tm="0">
                                          <p:val>
                                            <p:strVal val="hidden"/>
                                          </p:val>
                                        </p:tav>
                                        <p:tav tm="50000">
                                          <p:val>
                                            <p:strVal val="visible"/>
                                          </p:val>
                                        </p:tav>
                                      </p:tavLst>
                                    </p:anim>
                                  </p:childTnLst>
                                </p:cTn>
                              </p:par>
                              <p:par>
                                <p:cTn id="17" presetID="35" presetClass="emph" presetSubtype="0" repeatCount="indefinite" fill="hold" nodeType="withEffect">
                                  <p:stCondLst>
                                    <p:cond delay="0"/>
                                  </p:stCondLst>
                                  <p:childTnLst>
                                    <p:anim calcmode="discrete" valueType="str">
                                      <p:cBhvr>
                                        <p:cTn id="18" dur="1000" fill="hold"/>
                                        <p:tgtEl>
                                          <p:spTgt spid="100363"/>
                                        </p:tgtEl>
                                        <p:attrNameLst>
                                          <p:attrName>style.visibility</p:attrName>
                                        </p:attrNameLst>
                                      </p:cBhvr>
                                      <p:tavLst>
                                        <p:tav tm="0">
                                          <p:val>
                                            <p:strVal val="hidden"/>
                                          </p:val>
                                        </p:tav>
                                        <p:tav tm="50000">
                                          <p:val>
                                            <p:strVal val="visible"/>
                                          </p:val>
                                        </p:tav>
                                      </p:tavLst>
                                    </p:anim>
                                  </p:childTnLst>
                                </p:cTn>
                              </p:par>
                              <p:par>
                                <p:cTn id="19" presetID="35" presetClass="emph" presetSubtype="0" repeatCount="indefinite" fill="hold" nodeType="withEffect">
                                  <p:stCondLst>
                                    <p:cond delay="0"/>
                                  </p:stCondLst>
                                  <p:childTnLst>
                                    <p:anim calcmode="discrete" valueType="str">
                                      <p:cBhvr>
                                        <p:cTn id="20" dur="1000" fill="hold"/>
                                        <p:tgtEl>
                                          <p:spTgt spid="100364"/>
                                        </p:tgtEl>
                                        <p:attrNameLst>
                                          <p:attrName>style.visibility</p:attrName>
                                        </p:attrNameLst>
                                      </p:cBhvr>
                                      <p:tavLst>
                                        <p:tav tm="0">
                                          <p:val>
                                            <p:strVal val="hidden"/>
                                          </p:val>
                                        </p:tav>
                                        <p:tav tm="50000">
                                          <p:val>
                                            <p:strVal val="visible"/>
                                          </p:val>
                                        </p:tav>
                                      </p:tavLst>
                                    </p:anim>
                                  </p:childTnLst>
                                </p:cTn>
                              </p:par>
                              <p:par>
                                <p:cTn id="21" presetID="35" presetClass="emph" presetSubtype="0" repeatCount="indefinite" fill="hold" nodeType="withEffect">
                                  <p:stCondLst>
                                    <p:cond delay="0"/>
                                  </p:stCondLst>
                                  <p:childTnLst>
                                    <p:anim calcmode="discrete" valueType="str">
                                      <p:cBhvr>
                                        <p:cTn id="22" dur="1000" fill="hold"/>
                                        <p:tgtEl>
                                          <p:spTgt spid="100365"/>
                                        </p:tgtEl>
                                        <p:attrNameLst>
                                          <p:attrName>style.visibility</p:attrName>
                                        </p:attrNameLst>
                                      </p:cBhvr>
                                      <p:tavLst>
                                        <p:tav tm="0">
                                          <p:val>
                                            <p:strVal val="hidden"/>
                                          </p:val>
                                        </p:tav>
                                        <p:tav tm="50000">
                                          <p:val>
                                            <p:strVal val="visible"/>
                                          </p:val>
                                        </p:tav>
                                      </p:tavLst>
                                    </p:anim>
                                  </p:childTnLst>
                                </p:cTn>
                              </p:par>
                              <p:par>
                                <p:cTn id="23" presetID="35" presetClass="emph" presetSubtype="0" repeatCount="indefinite" fill="hold" nodeType="withEffect">
                                  <p:stCondLst>
                                    <p:cond delay="0"/>
                                  </p:stCondLst>
                                  <p:childTnLst>
                                    <p:anim calcmode="discrete" valueType="str">
                                      <p:cBhvr>
                                        <p:cTn id="24" dur="1000" fill="hold"/>
                                        <p:tgtEl>
                                          <p:spTgt spid="100366"/>
                                        </p:tgtEl>
                                        <p:attrNameLst>
                                          <p:attrName>style.visibility</p:attrName>
                                        </p:attrNameLst>
                                      </p:cBhvr>
                                      <p:tavLst>
                                        <p:tav tm="0">
                                          <p:val>
                                            <p:strVal val="hidden"/>
                                          </p:val>
                                        </p:tav>
                                        <p:tav tm="50000">
                                          <p:val>
                                            <p:strVal val="visible"/>
                                          </p:val>
                                        </p:tav>
                                      </p:tavLst>
                                    </p:anim>
                                  </p:childTnLst>
                                </p:cTn>
                              </p:par>
                              <p:par>
                                <p:cTn id="25" presetID="35" presetClass="emph" presetSubtype="0" repeatCount="indefinite" fill="hold" nodeType="withEffect">
                                  <p:stCondLst>
                                    <p:cond delay="0"/>
                                  </p:stCondLst>
                                  <p:childTnLst>
                                    <p:anim calcmode="discrete" valueType="str">
                                      <p:cBhvr>
                                        <p:cTn id="26" dur="1000" fill="hold"/>
                                        <p:tgtEl>
                                          <p:spTgt spid="100367"/>
                                        </p:tgtEl>
                                        <p:attrNameLst>
                                          <p:attrName>style.visibility</p:attrName>
                                        </p:attrNameLst>
                                      </p:cBhvr>
                                      <p:tavLst>
                                        <p:tav tm="0">
                                          <p:val>
                                            <p:strVal val="hidden"/>
                                          </p:val>
                                        </p:tav>
                                        <p:tav tm="50000">
                                          <p:val>
                                            <p:strVal val="visible"/>
                                          </p:val>
                                        </p:tav>
                                      </p:tavLst>
                                    </p:anim>
                                  </p:childTnLst>
                                </p:cTn>
                              </p:par>
                              <p:par>
                                <p:cTn id="27" presetID="35" presetClass="emph" presetSubtype="0" repeatCount="indefinite" fill="hold" nodeType="withEffect">
                                  <p:stCondLst>
                                    <p:cond delay="0"/>
                                  </p:stCondLst>
                                  <p:childTnLst>
                                    <p:anim calcmode="discrete" valueType="str">
                                      <p:cBhvr>
                                        <p:cTn id="28" dur="1000" fill="hold"/>
                                        <p:tgtEl>
                                          <p:spTgt spid="100356"/>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74" grpId="0"/>
      <p:bldP spid="100375" grpId="0"/>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F6B1021F-7193-3ED3-C939-6B85AE06E0BA}"/>
              </a:ext>
            </a:extLst>
          </p:cNvPr>
          <p:cNvSpPr>
            <a:spLocks noChangeArrowheads="1"/>
          </p:cNvSpPr>
          <p:nvPr/>
        </p:nvSpPr>
        <p:spPr bwMode="auto">
          <a:xfrm>
            <a:off x="0" y="0"/>
            <a:ext cx="12192000" cy="1938992"/>
          </a:xfrm>
          <a:prstGeom prst="rect">
            <a:avLst/>
          </a:prstGeom>
          <a:solidFill>
            <a:srgbClr val="D2DD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b="1" dirty="0">
                <a:solidFill>
                  <a:srgbClr val="800000"/>
                </a:solidFill>
                <a:latin typeface="Tahoma" panose="020B0604030504040204" pitchFamily="34" charset="0"/>
                <a:ea typeface="Tahoma" panose="020B0604030504040204" pitchFamily="34" charset="0"/>
                <a:cs typeface="Tahoma" panose="020B0604030504040204" pitchFamily="34" charset="0"/>
              </a:rPr>
              <a:t>Lc 1:30-33 -</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s-ES" altLang="en-US" sz="2400" b="1" dirty="0">
                <a:latin typeface="Tahoma" panose="020B0604030504040204" pitchFamily="34" charset="0"/>
                <a:ea typeface="Tahoma" panose="020B0604030504040204" pitchFamily="34" charset="0"/>
                <a:cs typeface="Tahoma" panose="020B0604030504040204" pitchFamily="34" charset="0"/>
              </a:rPr>
              <a:t>Entonces el ángel le dijo: María, no temas, porque has hallado gracia delante de Dios.  Y ahora, concebirás en tu vientre, y darás a luz un hijo, y llamarás su nombre Jesús.  Este será grande, y será llamado Hijo del Altísimo; y el Señor Dios le dará el trono de David su padre; y reinará sobre la casa de Jacob para siempre, y su reino no tendrá fin.</a:t>
            </a:r>
          </a:p>
        </p:txBody>
      </p:sp>
      <p:sp>
        <p:nvSpPr>
          <p:cNvPr id="129027" name="Rectangle 3">
            <a:extLst>
              <a:ext uri="{FF2B5EF4-FFF2-40B4-BE49-F238E27FC236}">
                <a16:creationId xmlns:a16="http://schemas.microsoft.com/office/drawing/2014/main" id="{543E4D17-8F52-74C6-C546-B9B5DFEA674F}"/>
              </a:ext>
            </a:extLst>
          </p:cNvPr>
          <p:cNvSpPr>
            <a:spLocks noChangeArrowheads="1"/>
          </p:cNvSpPr>
          <p:nvPr/>
        </p:nvSpPr>
        <p:spPr bwMode="auto">
          <a:xfrm>
            <a:off x="0" y="2204418"/>
            <a:ext cx="12192000" cy="4653582"/>
          </a:xfrm>
          <a:prstGeom prst="rect">
            <a:avLst/>
          </a:prstGeom>
          <a:solidFill>
            <a:srgbClr val="D2DD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5000"/>
              </a:lnSpc>
            </a:pPr>
            <a:r>
              <a:rPr lang="en-US" altLang="en-US" sz="2400" b="1" dirty="0" err="1">
                <a:solidFill>
                  <a:srgbClr val="800000"/>
                </a:solidFill>
                <a:latin typeface="Tahoma" panose="020B0604030504040204" pitchFamily="34" charset="0"/>
                <a:ea typeface="Tahoma" panose="020B0604030504040204" pitchFamily="34" charset="0"/>
                <a:cs typeface="Tahoma" panose="020B0604030504040204" pitchFamily="34" charset="0"/>
              </a:rPr>
              <a:t>Hech</a:t>
            </a:r>
            <a:r>
              <a:rPr lang="en-US" altLang="en-US" sz="2400" b="1" dirty="0">
                <a:solidFill>
                  <a:srgbClr val="800000"/>
                </a:solidFill>
                <a:latin typeface="Tahoma" panose="020B0604030504040204" pitchFamily="34" charset="0"/>
                <a:ea typeface="Tahoma" panose="020B0604030504040204" pitchFamily="34" charset="0"/>
                <a:cs typeface="Tahoma" panose="020B0604030504040204" pitchFamily="34" charset="0"/>
              </a:rPr>
              <a:t> 2:29-36 -</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s-ES" altLang="en-US" sz="2400" b="1" dirty="0">
                <a:latin typeface="Tahoma" panose="020B0604030504040204" pitchFamily="34" charset="0"/>
                <a:ea typeface="Tahoma" panose="020B0604030504040204" pitchFamily="34" charset="0"/>
                <a:cs typeface="Tahoma" panose="020B0604030504040204" pitchFamily="34" charset="0"/>
              </a:rPr>
              <a:t>Varones hermanos, se os puede decir libremente del patriarca David, que murió y fue sepultado, y su sepulcro está con nosotros hasta el día de hoy. Pero siendo profeta, y sabiendo que con juramento Dios le había jurado que de su descendencia, en cuanto a la carne, levantaría al Cristo para que se sentase en su trono, viéndolo antes, habló de la resurrección de Cristo, que su alma no fue dejada en el Hades, ni su carne vio corrupción.  A este Jesús resucitó Dios, de lo cual todos nosotros somos testigos.  Así que, exaltado por la diestra de Dios, y habiendo recibido del Padre la promesa del Espíritu Santo, ha derramado esto que vosotros veis y oís. Porque David no subió a los cielos; pero él mismo dice:  Dijo el Señor a mi Señor:  Siéntate a mi diestra, hasta que ponga a tus enemigos por estrado de tus pies.  Sepa, pues, ciertísimamente toda la casa de Israel, que a este Jesús a quien vosotros crucificasteis, Dios le ha hecho Señor y Cristo.</a:t>
            </a:r>
          </a:p>
        </p:txBody>
      </p:sp>
      <p:sp>
        <p:nvSpPr>
          <p:cNvPr id="129029" name="AutoShape 5">
            <a:extLst>
              <a:ext uri="{FF2B5EF4-FFF2-40B4-BE49-F238E27FC236}">
                <a16:creationId xmlns:a16="http://schemas.microsoft.com/office/drawing/2014/main" id="{9EDF0971-E7E5-A3DC-3310-9F2C0C5F0ED8}"/>
              </a:ext>
            </a:extLst>
          </p:cNvPr>
          <p:cNvSpPr>
            <a:spLocks noChangeArrowheads="1"/>
          </p:cNvSpPr>
          <p:nvPr/>
        </p:nvSpPr>
        <p:spPr bwMode="auto">
          <a:xfrm>
            <a:off x="2057400" y="1828800"/>
            <a:ext cx="7772400" cy="3471209"/>
          </a:xfrm>
          <a:prstGeom prst="roundRect">
            <a:avLst>
              <a:gd name="adj" fmla="val 16667"/>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s-CO"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a:t>
            </a: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Cómo usted podría explicar éstos </a:t>
            </a:r>
          </a:p>
          <a:p>
            <a:pPr algn="ct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textos a alguien sin un conocimiento de </a:t>
            </a:r>
          </a:p>
          <a:p>
            <a:pPr algn="ct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donde ir en el A.P. para mostrar la</a:t>
            </a:r>
          </a:p>
          <a:p>
            <a:pPr algn="ct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historia y enseñanza que nos conducen</a:t>
            </a:r>
          </a:p>
          <a:p>
            <a:pPr algn="ct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a estos y otros textos en el N.P.?</a:t>
            </a:r>
            <a:endParaRPr lang="en-U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32" fill="hold" nodeType="withEffect">
                                  <p:stCondLst>
                                    <p:cond delay="0"/>
                                  </p:stCondLst>
                                  <p:childTnLst>
                                    <p:set>
                                      <p:cBhvr>
                                        <p:cTn id="6" dur="1" fill="hold">
                                          <p:stCondLst>
                                            <p:cond delay="0"/>
                                          </p:stCondLst>
                                        </p:cTn>
                                        <p:tgtEl>
                                          <p:spTgt spid="129026"/>
                                        </p:tgtEl>
                                        <p:attrNameLst>
                                          <p:attrName>style.visibility</p:attrName>
                                        </p:attrNameLst>
                                      </p:cBhvr>
                                      <p:to>
                                        <p:strVal val="visible"/>
                                      </p:to>
                                    </p:set>
                                    <p:animEffect transition="in" filter="diamond(out)">
                                      <p:cBhvr>
                                        <p:cTn id="7" dur="1000"/>
                                        <p:tgtEl>
                                          <p:spTgt spid="1290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32" fill="hold" nodeType="clickEffect">
                                  <p:stCondLst>
                                    <p:cond delay="0"/>
                                  </p:stCondLst>
                                  <p:childTnLst>
                                    <p:set>
                                      <p:cBhvr>
                                        <p:cTn id="11" dur="1" fill="hold">
                                          <p:stCondLst>
                                            <p:cond delay="0"/>
                                          </p:stCondLst>
                                        </p:cTn>
                                        <p:tgtEl>
                                          <p:spTgt spid="129027"/>
                                        </p:tgtEl>
                                        <p:attrNameLst>
                                          <p:attrName>style.visibility</p:attrName>
                                        </p:attrNameLst>
                                      </p:cBhvr>
                                      <p:to>
                                        <p:strVal val="visible"/>
                                      </p:to>
                                    </p:set>
                                    <p:animEffect transition="in" filter="diamond(out)">
                                      <p:cBhvr>
                                        <p:cTn id="12" dur="1000"/>
                                        <p:tgtEl>
                                          <p:spTgt spid="12902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nodeType="clickEffect">
                                  <p:stCondLst>
                                    <p:cond delay="0"/>
                                  </p:stCondLst>
                                  <p:childTnLst>
                                    <p:set>
                                      <p:cBhvr>
                                        <p:cTn id="16" dur="1" fill="hold">
                                          <p:stCondLst>
                                            <p:cond delay="0"/>
                                          </p:stCondLst>
                                        </p:cTn>
                                        <p:tgtEl>
                                          <p:spTgt spid="129029"/>
                                        </p:tgtEl>
                                        <p:attrNameLst>
                                          <p:attrName>style.visibility</p:attrName>
                                        </p:attrNameLst>
                                      </p:cBhvr>
                                      <p:to>
                                        <p:strVal val="visible"/>
                                      </p:to>
                                    </p:set>
                                    <p:animEffect transition="in" filter="box(out)">
                                      <p:cBhvr>
                                        <p:cTn id="17" dur="1000"/>
                                        <p:tgtEl>
                                          <p:spTgt spid="1290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6" grpId="0" animBg="1"/>
      <p:bldP spid="129027" grpId="0" animBg="1"/>
      <p:bldP spid="12902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2882" name="Rectangle 2">
            <a:extLst>
              <a:ext uri="{FF2B5EF4-FFF2-40B4-BE49-F238E27FC236}">
                <a16:creationId xmlns:a16="http://schemas.microsoft.com/office/drawing/2014/main" id="{7A833C6B-724E-A5C2-EBF4-F75E53B86385}"/>
              </a:ext>
            </a:extLst>
          </p:cNvPr>
          <p:cNvSpPr>
            <a:spLocks noChangeArrowheads="1"/>
          </p:cNvSpPr>
          <p:nvPr/>
        </p:nvSpPr>
        <p:spPr bwMode="auto">
          <a:xfrm>
            <a:off x="51250" y="637603"/>
            <a:ext cx="5715000" cy="60916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300" b="1" dirty="0" err="1">
                <a:solidFill>
                  <a:srgbClr val="FFFF00"/>
                </a:solidFill>
                <a:latin typeface="Tahoma" panose="020B0604030504040204" pitchFamily="34" charset="0"/>
                <a:ea typeface="Tahoma" panose="020B0604030504040204" pitchFamily="34" charset="0"/>
                <a:cs typeface="Tahoma" panose="020B0604030504040204" pitchFamily="34" charset="0"/>
              </a:rPr>
              <a:t>Gén</a:t>
            </a: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 12:1-3 -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Pero Jehová había dicho a Abram: Vete de tu tierra y de tu parentela, y de la casa de tu padre, a la tierra que te mostraré.  Y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haré de ti una nación grande</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y te bendeciré, y engrandeceré tu nombre, y serás bendición.  Bendeciré a los que te bendijeren, y a los que te maldijeren maldeciré; y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serán benditas en ti todas las familias de la tierra</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a:t>
            </a:r>
            <a:endPar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95000"/>
              </a:lnSpc>
            </a:pPr>
            <a:endPar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12:6-7 -</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Y pasó Abram por aquella tierra hasta el lugar de </a:t>
            </a:r>
            <a:r>
              <a:rPr lang="es-ES" altLang="en-US" sz="2300" b="1" dirty="0" err="1">
                <a:solidFill>
                  <a:schemeClr val="bg1"/>
                </a:solidFill>
                <a:latin typeface="Tahoma" panose="020B0604030504040204" pitchFamily="34" charset="0"/>
                <a:ea typeface="Tahoma" panose="020B0604030504040204" pitchFamily="34" charset="0"/>
                <a:cs typeface="Tahoma" panose="020B0604030504040204" pitchFamily="34" charset="0"/>
              </a:rPr>
              <a:t>Siquem</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hasta el encino de More; y el cananeo estaba entonces en la tierra.  Y apareció Jehová a Abram, y le dijo: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A tu descendencia daré esta tierra.</a:t>
            </a:r>
          </a:p>
        </p:txBody>
      </p:sp>
      <p:sp>
        <p:nvSpPr>
          <p:cNvPr id="122883" name="Rectangle 3">
            <a:extLst>
              <a:ext uri="{FF2B5EF4-FFF2-40B4-BE49-F238E27FC236}">
                <a16:creationId xmlns:a16="http://schemas.microsoft.com/office/drawing/2014/main" id="{DDD9EB1F-5573-5184-C29E-7EFFB088AEC1}"/>
              </a:ext>
            </a:extLst>
          </p:cNvPr>
          <p:cNvSpPr>
            <a:spLocks noChangeArrowheads="1"/>
          </p:cNvSpPr>
          <p:nvPr/>
        </p:nvSpPr>
        <p:spPr bwMode="auto">
          <a:xfrm>
            <a:off x="6481597" y="131091"/>
            <a:ext cx="5715000" cy="5401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22:12-18 -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Y dijo: No extiendas tu mano sobre el muchacho, ni le hagas nada; porque ya conozco que temes a Dios, por cuanto no me rehusaste tu hijo, tu único…por cuanto has hecho esto, y no me has rehusado tu hijo, tu único hijo; de cierto te bendeciré, y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multiplicaré tu descendencia como las estrellas del cielo y como la arena</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que está a la orilla del mar; y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tu descendencia poseerá las puertas de sus enemigos.  En tu simiente serán benditas todas las naciones de la tierra</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por cuanto obedeciste a mi voz.</a:t>
            </a:r>
          </a:p>
        </p:txBody>
      </p:sp>
      <p:sp>
        <p:nvSpPr>
          <p:cNvPr id="122884" name="Text Box 4">
            <a:extLst>
              <a:ext uri="{FF2B5EF4-FFF2-40B4-BE49-F238E27FC236}">
                <a16:creationId xmlns:a16="http://schemas.microsoft.com/office/drawing/2014/main" id="{248B5FA1-B4F9-3870-AC65-6B328B90F513}"/>
              </a:ext>
            </a:extLst>
          </p:cNvPr>
          <p:cNvSpPr txBox="1">
            <a:spLocks noChangeArrowheads="1"/>
          </p:cNvSpPr>
          <p:nvPr/>
        </p:nvSpPr>
        <p:spPr bwMode="auto">
          <a:xfrm>
            <a:off x="5867400" y="5497514"/>
            <a:ext cx="1447800" cy="1200329"/>
          </a:xfrm>
          <a:prstGeom prst="rect">
            <a:avLst/>
          </a:prstGeom>
          <a:solidFill>
            <a:srgbClr val="DEDEA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b="1" dirty="0">
                <a:latin typeface="Tahoma" panose="020B0604030504040204" pitchFamily="34" charset="0"/>
                <a:ea typeface="Tahoma" panose="020B0604030504040204" pitchFamily="34" charset="0"/>
                <a:cs typeface="Tahoma" panose="020B0604030504040204" pitchFamily="34" charset="0"/>
              </a:rPr>
              <a:t>Naci</a:t>
            </a:r>
            <a:r>
              <a:rPr lang="es-CO" altLang="en-US" sz="2400" b="1" dirty="0" err="1">
                <a:latin typeface="Tahoma" panose="020B0604030504040204" pitchFamily="34" charset="0"/>
                <a:ea typeface="Tahoma" panose="020B0604030504040204" pitchFamily="34" charset="0"/>
                <a:cs typeface="Tahoma" panose="020B0604030504040204" pitchFamily="34" charset="0"/>
              </a:rPr>
              <a:t>ón</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a:p>
            <a:r>
              <a:rPr lang="es-CO" altLang="en-US" sz="2400" b="1" dirty="0">
                <a:latin typeface="Tahoma" panose="020B0604030504040204" pitchFamily="34" charset="0"/>
                <a:ea typeface="Tahoma" panose="020B0604030504040204" pitchFamily="34" charset="0"/>
                <a:cs typeface="Tahoma" panose="020B0604030504040204" pitchFamily="34" charset="0"/>
              </a:rPr>
              <a:t>Tierra</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a:p>
            <a:r>
              <a:rPr lang="en-US" altLang="en-US" sz="2400" b="1" dirty="0">
                <a:latin typeface="Tahoma" panose="020B0604030504040204" pitchFamily="34" charset="0"/>
                <a:ea typeface="Tahoma" panose="020B0604030504040204" pitchFamily="34" charset="0"/>
                <a:cs typeface="Tahoma" panose="020B0604030504040204" pitchFamily="34" charset="0"/>
              </a:rPr>
              <a:t>Semilla</a:t>
            </a:r>
          </a:p>
        </p:txBody>
      </p:sp>
      <p:sp>
        <p:nvSpPr>
          <p:cNvPr id="122885" name="Line 5">
            <a:extLst>
              <a:ext uri="{FF2B5EF4-FFF2-40B4-BE49-F238E27FC236}">
                <a16:creationId xmlns:a16="http://schemas.microsoft.com/office/drawing/2014/main" id="{69C13FF5-7489-ED34-2649-FDE3BA8AA3CB}"/>
              </a:ext>
            </a:extLst>
          </p:cNvPr>
          <p:cNvSpPr>
            <a:spLocks noChangeShapeType="1"/>
          </p:cNvSpPr>
          <p:nvPr/>
        </p:nvSpPr>
        <p:spPr bwMode="auto">
          <a:xfrm flipH="1" flipV="1">
            <a:off x="2971800" y="2286000"/>
            <a:ext cx="3124200" cy="3276600"/>
          </a:xfrm>
          <a:prstGeom prst="line">
            <a:avLst/>
          </a:prstGeom>
          <a:noFill/>
          <a:ln w="76200">
            <a:solidFill>
              <a:schemeClr val="accent1">
                <a:lumMod val="60000"/>
                <a:lumOff val="4000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886" name="Line 6">
            <a:extLst>
              <a:ext uri="{FF2B5EF4-FFF2-40B4-BE49-F238E27FC236}">
                <a16:creationId xmlns:a16="http://schemas.microsoft.com/office/drawing/2014/main" id="{B44F49C8-6316-A848-BA74-B5C97E9A617A}"/>
              </a:ext>
            </a:extLst>
          </p:cNvPr>
          <p:cNvSpPr>
            <a:spLocks noChangeShapeType="1"/>
          </p:cNvSpPr>
          <p:nvPr/>
        </p:nvSpPr>
        <p:spPr bwMode="auto">
          <a:xfrm flipV="1">
            <a:off x="6096000" y="2895607"/>
            <a:ext cx="1905000" cy="2666993"/>
          </a:xfrm>
          <a:prstGeom prst="line">
            <a:avLst/>
          </a:prstGeom>
          <a:noFill/>
          <a:ln w="76200">
            <a:solidFill>
              <a:schemeClr val="accent1">
                <a:lumMod val="60000"/>
                <a:lumOff val="4000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887" name="Line 7">
            <a:extLst>
              <a:ext uri="{FF2B5EF4-FFF2-40B4-BE49-F238E27FC236}">
                <a16:creationId xmlns:a16="http://schemas.microsoft.com/office/drawing/2014/main" id="{B8AD81BE-55A3-098F-C621-9D00C98ACCC7}"/>
              </a:ext>
            </a:extLst>
          </p:cNvPr>
          <p:cNvSpPr>
            <a:spLocks noChangeShapeType="1"/>
          </p:cNvSpPr>
          <p:nvPr/>
        </p:nvSpPr>
        <p:spPr bwMode="auto">
          <a:xfrm flipH="1">
            <a:off x="2743200" y="6096000"/>
            <a:ext cx="3379100" cy="304800"/>
          </a:xfrm>
          <a:prstGeom prst="line">
            <a:avLst/>
          </a:prstGeom>
          <a:noFill/>
          <a:ln w="762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888" name="Line 8">
            <a:extLst>
              <a:ext uri="{FF2B5EF4-FFF2-40B4-BE49-F238E27FC236}">
                <a16:creationId xmlns:a16="http://schemas.microsoft.com/office/drawing/2014/main" id="{361C35FE-271D-E275-5FB0-5ED3986C715F}"/>
              </a:ext>
            </a:extLst>
          </p:cNvPr>
          <p:cNvSpPr>
            <a:spLocks noChangeShapeType="1"/>
          </p:cNvSpPr>
          <p:nvPr/>
        </p:nvSpPr>
        <p:spPr bwMode="auto">
          <a:xfrm flipV="1">
            <a:off x="6096000" y="3810000"/>
            <a:ext cx="2743200" cy="2286000"/>
          </a:xfrm>
          <a:prstGeom prst="line">
            <a:avLst/>
          </a:prstGeom>
          <a:noFill/>
          <a:ln w="762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889" name="Line 9">
            <a:extLst>
              <a:ext uri="{FF2B5EF4-FFF2-40B4-BE49-F238E27FC236}">
                <a16:creationId xmlns:a16="http://schemas.microsoft.com/office/drawing/2014/main" id="{AA11803E-4878-A401-F2F9-9E64394D3BAD}"/>
              </a:ext>
            </a:extLst>
          </p:cNvPr>
          <p:cNvSpPr>
            <a:spLocks noChangeShapeType="1"/>
          </p:cNvSpPr>
          <p:nvPr/>
        </p:nvSpPr>
        <p:spPr bwMode="auto">
          <a:xfrm flipV="1">
            <a:off x="6222100" y="4267199"/>
            <a:ext cx="3531499" cy="2179761"/>
          </a:xfrm>
          <a:prstGeom prst="line">
            <a:avLst/>
          </a:prstGeom>
          <a:noFill/>
          <a:ln w="76200">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890" name="Line 10">
            <a:extLst>
              <a:ext uri="{FF2B5EF4-FFF2-40B4-BE49-F238E27FC236}">
                <a16:creationId xmlns:a16="http://schemas.microsoft.com/office/drawing/2014/main" id="{1A4B066B-0062-9751-BFE2-48D9532E9641}"/>
              </a:ext>
            </a:extLst>
          </p:cNvPr>
          <p:cNvSpPr>
            <a:spLocks noChangeShapeType="1"/>
          </p:cNvSpPr>
          <p:nvPr/>
        </p:nvSpPr>
        <p:spPr bwMode="auto">
          <a:xfrm flipH="1" flipV="1">
            <a:off x="3429000" y="3810000"/>
            <a:ext cx="2819400" cy="2667000"/>
          </a:xfrm>
          <a:prstGeom prst="line">
            <a:avLst/>
          </a:prstGeom>
          <a:noFill/>
          <a:ln w="76200">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891" name="Text Box 11">
            <a:extLst>
              <a:ext uri="{FF2B5EF4-FFF2-40B4-BE49-F238E27FC236}">
                <a16:creationId xmlns:a16="http://schemas.microsoft.com/office/drawing/2014/main" id="{7884D208-C8C0-AD16-8AF3-DD14D88C5227}"/>
              </a:ext>
            </a:extLst>
          </p:cNvPr>
          <p:cNvSpPr txBox="1">
            <a:spLocks noChangeArrowheads="1"/>
          </p:cNvSpPr>
          <p:nvPr/>
        </p:nvSpPr>
        <p:spPr bwMode="auto">
          <a:xfrm>
            <a:off x="8127101" y="5516720"/>
            <a:ext cx="1828799" cy="461665"/>
          </a:xfrm>
          <a:prstGeom prst="rect">
            <a:avLst/>
          </a:prstGeom>
          <a:solidFill>
            <a:srgbClr val="DEDEA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b="1">
                <a:latin typeface="Tahoma" panose="020B0604030504040204" pitchFamily="34" charset="0"/>
                <a:ea typeface="Tahoma" panose="020B0604030504040204" pitchFamily="34" charset="0"/>
                <a:cs typeface="Tahoma" panose="020B0604030504040204" pitchFamily="34" charset="0"/>
              </a:rPr>
              <a:t>Física</a:t>
            </a:r>
          </a:p>
        </p:txBody>
      </p:sp>
      <p:sp>
        <p:nvSpPr>
          <p:cNvPr id="122892" name="Text Box 12">
            <a:extLst>
              <a:ext uri="{FF2B5EF4-FFF2-40B4-BE49-F238E27FC236}">
                <a16:creationId xmlns:a16="http://schemas.microsoft.com/office/drawing/2014/main" id="{FF1BD1B2-57B9-AC15-3062-70B0C7E84542}"/>
              </a:ext>
            </a:extLst>
          </p:cNvPr>
          <p:cNvSpPr txBox="1">
            <a:spLocks noChangeArrowheads="1"/>
          </p:cNvSpPr>
          <p:nvPr/>
        </p:nvSpPr>
        <p:spPr bwMode="auto">
          <a:xfrm>
            <a:off x="8127101" y="5886606"/>
            <a:ext cx="1828799" cy="461665"/>
          </a:xfrm>
          <a:prstGeom prst="rect">
            <a:avLst/>
          </a:prstGeom>
          <a:solidFill>
            <a:srgbClr val="DEDEA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b="1">
                <a:latin typeface="Tahoma" panose="020B0604030504040204" pitchFamily="34" charset="0"/>
                <a:ea typeface="Tahoma" panose="020B0604030504040204" pitchFamily="34" charset="0"/>
                <a:cs typeface="Tahoma" panose="020B0604030504040204" pitchFamily="34" charset="0"/>
              </a:rPr>
              <a:t>Física</a:t>
            </a:r>
          </a:p>
        </p:txBody>
      </p:sp>
      <p:sp>
        <p:nvSpPr>
          <p:cNvPr id="122893" name="Text Box 13">
            <a:extLst>
              <a:ext uri="{FF2B5EF4-FFF2-40B4-BE49-F238E27FC236}">
                <a16:creationId xmlns:a16="http://schemas.microsoft.com/office/drawing/2014/main" id="{76FE708C-29C9-EF58-8C92-BCBEC7A59FDA}"/>
              </a:ext>
            </a:extLst>
          </p:cNvPr>
          <p:cNvSpPr txBox="1">
            <a:spLocks noChangeArrowheads="1"/>
          </p:cNvSpPr>
          <p:nvPr/>
        </p:nvSpPr>
        <p:spPr bwMode="auto">
          <a:xfrm>
            <a:off x="8127101" y="6267606"/>
            <a:ext cx="1828799" cy="461665"/>
          </a:xfrm>
          <a:prstGeom prst="rect">
            <a:avLst/>
          </a:prstGeom>
          <a:solidFill>
            <a:srgbClr val="DEDEA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b="1">
                <a:latin typeface="Tahoma" panose="020B0604030504040204" pitchFamily="34" charset="0"/>
                <a:ea typeface="Tahoma" panose="020B0604030504040204" pitchFamily="34" charset="0"/>
                <a:cs typeface="Tahoma" panose="020B0604030504040204" pitchFamily="34" charset="0"/>
              </a:rPr>
              <a:t>Espiritual</a:t>
            </a:r>
          </a:p>
        </p:txBody>
      </p:sp>
      <p:sp>
        <p:nvSpPr>
          <p:cNvPr id="122894" name="Line 14">
            <a:extLst>
              <a:ext uri="{FF2B5EF4-FFF2-40B4-BE49-F238E27FC236}">
                <a16:creationId xmlns:a16="http://schemas.microsoft.com/office/drawing/2014/main" id="{14F3EEB2-564C-DF4B-E8A6-802D744ACB59}"/>
              </a:ext>
            </a:extLst>
          </p:cNvPr>
          <p:cNvSpPr>
            <a:spLocks noChangeShapeType="1"/>
          </p:cNvSpPr>
          <p:nvPr/>
        </p:nvSpPr>
        <p:spPr bwMode="auto">
          <a:xfrm>
            <a:off x="7136500" y="5734206"/>
            <a:ext cx="1143000" cy="0"/>
          </a:xfrm>
          <a:prstGeom prst="line">
            <a:avLst/>
          </a:prstGeom>
          <a:noFill/>
          <a:ln w="76200">
            <a:solidFill>
              <a:srgbClr val="33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895" name="Line 15">
            <a:extLst>
              <a:ext uri="{FF2B5EF4-FFF2-40B4-BE49-F238E27FC236}">
                <a16:creationId xmlns:a16="http://schemas.microsoft.com/office/drawing/2014/main" id="{9F47FB51-C4F9-7522-AB69-A97627B77E33}"/>
              </a:ext>
            </a:extLst>
          </p:cNvPr>
          <p:cNvSpPr>
            <a:spLocks noChangeShapeType="1"/>
          </p:cNvSpPr>
          <p:nvPr/>
        </p:nvSpPr>
        <p:spPr bwMode="auto">
          <a:xfrm>
            <a:off x="7136500" y="6115206"/>
            <a:ext cx="1143000" cy="0"/>
          </a:xfrm>
          <a:prstGeom prst="line">
            <a:avLst/>
          </a:prstGeom>
          <a:noFill/>
          <a:ln w="762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896" name="Line 16">
            <a:extLst>
              <a:ext uri="{FF2B5EF4-FFF2-40B4-BE49-F238E27FC236}">
                <a16:creationId xmlns:a16="http://schemas.microsoft.com/office/drawing/2014/main" id="{0E9026E0-A561-EBDE-6C84-9EDFE5700FE1}"/>
              </a:ext>
            </a:extLst>
          </p:cNvPr>
          <p:cNvSpPr>
            <a:spLocks noChangeShapeType="1"/>
          </p:cNvSpPr>
          <p:nvPr/>
        </p:nvSpPr>
        <p:spPr bwMode="auto">
          <a:xfrm>
            <a:off x="7136500" y="6496206"/>
            <a:ext cx="1143000" cy="0"/>
          </a:xfrm>
          <a:prstGeom prst="line">
            <a:avLst/>
          </a:prstGeom>
          <a:noFill/>
          <a:ln w="76200">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122882">
                                            <p:txEl>
                                              <p:pRg st="0" end="0"/>
                                            </p:txEl>
                                          </p:spTgt>
                                        </p:tgtEl>
                                        <p:attrNameLst>
                                          <p:attrName>style.visibility</p:attrName>
                                        </p:attrNameLst>
                                      </p:cBhvr>
                                      <p:to>
                                        <p:strVal val="visible"/>
                                      </p:to>
                                    </p:set>
                                    <p:animEffect transition="in" filter="dissolve">
                                      <p:cBhvr>
                                        <p:cTn id="7" dur="1000"/>
                                        <p:tgtEl>
                                          <p:spTgt spid="12288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22882">
                                            <p:txEl>
                                              <p:pRg st="2" end="2"/>
                                            </p:txEl>
                                          </p:spTgt>
                                        </p:tgtEl>
                                        <p:attrNameLst>
                                          <p:attrName>style.visibility</p:attrName>
                                        </p:attrNameLst>
                                      </p:cBhvr>
                                      <p:to>
                                        <p:strVal val="visible"/>
                                      </p:to>
                                    </p:set>
                                    <p:animEffect transition="in" filter="dissolve">
                                      <p:cBhvr>
                                        <p:cTn id="12" dur="1000"/>
                                        <p:tgtEl>
                                          <p:spTgt spid="12288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22883"/>
                                        </p:tgtEl>
                                        <p:attrNameLst>
                                          <p:attrName>style.visibility</p:attrName>
                                        </p:attrNameLst>
                                      </p:cBhvr>
                                      <p:to>
                                        <p:strVal val="visible"/>
                                      </p:to>
                                    </p:set>
                                    <p:animEffect transition="in" filter="dissolve">
                                      <p:cBhvr>
                                        <p:cTn id="17" dur="1000"/>
                                        <p:tgtEl>
                                          <p:spTgt spid="122883"/>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grpId="0" nodeType="clickEffect">
                                  <p:stCondLst>
                                    <p:cond delay="0"/>
                                  </p:stCondLst>
                                  <p:childTnLst>
                                    <p:set>
                                      <p:cBhvr>
                                        <p:cTn id="21" dur="1" fill="hold">
                                          <p:stCondLst>
                                            <p:cond delay="0"/>
                                          </p:stCondLst>
                                        </p:cTn>
                                        <p:tgtEl>
                                          <p:spTgt spid="122884"/>
                                        </p:tgtEl>
                                        <p:attrNameLst>
                                          <p:attrName>style.visibility</p:attrName>
                                        </p:attrNameLst>
                                      </p:cBhvr>
                                      <p:to>
                                        <p:strVal val="visible"/>
                                      </p:to>
                                    </p:set>
                                    <p:animEffect transition="in" filter="barn(outVertical)">
                                      <p:cBhvr>
                                        <p:cTn id="22" dur="1000"/>
                                        <p:tgtEl>
                                          <p:spTgt spid="122884"/>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288" fill="hold" grpId="0" nodeType="clickEffect">
                                  <p:stCondLst>
                                    <p:cond delay="0"/>
                                  </p:stCondLst>
                                  <p:childTnLst>
                                    <p:set>
                                      <p:cBhvr>
                                        <p:cTn id="26" dur="1" fill="hold">
                                          <p:stCondLst>
                                            <p:cond delay="0"/>
                                          </p:stCondLst>
                                        </p:cTn>
                                        <p:tgtEl>
                                          <p:spTgt spid="122885"/>
                                        </p:tgtEl>
                                        <p:attrNameLst>
                                          <p:attrName>style.visibility</p:attrName>
                                        </p:attrNameLst>
                                      </p:cBhvr>
                                      <p:to>
                                        <p:strVal val="visible"/>
                                      </p:to>
                                    </p:set>
                                    <p:anim calcmode="lin" valueType="num">
                                      <p:cBhvr>
                                        <p:cTn id="27" dur="1000" fill="hold"/>
                                        <p:tgtEl>
                                          <p:spTgt spid="122885"/>
                                        </p:tgtEl>
                                        <p:attrNameLst>
                                          <p:attrName>ppt_w</p:attrName>
                                        </p:attrNameLst>
                                      </p:cBhvr>
                                      <p:tavLst>
                                        <p:tav tm="0">
                                          <p:val>
                                            <p:strVal val="4/3*#ppt_w"/>
                                          </p:val>
                                        </p:tav>
                                        <p:tav tm="100000">
                                          <p:val>
                                            <p:strVal val="#ppt_w"/>
                                          </p:val>
                                        </p:tav>
                                      </p:tavLst>
                                    </p:anim>
                                    <p:anim calcmode="lin" valueType="num">
                                      <p:cBhvr>
                                        <p:cTn id="28" dur="1000" fill="hold"/>
                                        <p:tgtEl>
                                          <p:spTgt spid="122885"/>
                                        </p:tgtEl>
                                        <p:attrNameLst>
                                          <p:attrName>ppt_h</p:attrName>
                                        </p:attrNameLst>
                                      </p:cBhvr>
                                      <p:tavLst>
                                        <p:tav tm="0">
                                          <p:val>
                                            <p:strVal val="4/3*#ppt_h"/>
                                          </p:val>
                                        </p:tav>
                                        <p:tav tm="100000">
                                          <p:val>
                                            <p:strVal val="#ppt_h"/>
                                          </p:val>
                                        </p:tav>
                                      </p:tavLst>
                                    </p:anim>
                                  </p:childTnLst>
                                </p:cTn>
                              </p:par>
                              <p:par>
                                <p:cTn id="29" presetID="23" presetClass="entr" presetSubtype="288" fill="hold" grpId="0" nodeType="withEffect">
                                  <p:stCondLst>
                                    <p:cond delay="0"/>
                                  </p:stCondLst>
                                  <p:childTnLst>
                                    <p:set>
                                      <p:cBhvr>
                                        <p:cTn id="30" dur="1" fill="hold">
                                          <p:stCondLst>
                                            <p:cond delay="0"/>
                                          </p:stCondLst>
                                        </p:cTn>
                                        <p:tgtEl>
                                          <p:spTgt spid="122886"/>
                                        </p:tgtEl>
                                        <p:attrNameLst>
                                          <p:attrName>style.visibility</p:attrName>
                                        </p:attrNameLst>
                                      </p:cBhvr>
                                      <p:to>
                                        <p:strVal val="visible"/>
                                      </p:to>
                                    </p:set>
                                    <p:anim calcmode="lin" valueType="num">
                                      <p:cBhvr>
                                        <p:cTn id="31" dur="1000" fill="hold"/>
                                        <p:tgtEl>
                                          <p:spTgt spid="122886"/>
                                        </p:tgtEl>
                                        <p:attrNameLst>
                                          <p:attrName>ppt_w</p:attrName>
                                        </p:attrNameLst>
                                      </p:cBhvr>
                                      <p:tavLst>
                                        <p:tav tm="0">
                                          <p:val>
                                            <p:strVal val="4/3*#ppt_w"/>
                                          </p:val>
                                        </p:tav>
                                        <p:tav tm="100000">
                                          <p:val>
                                            <p:strVal val="#ppt_w"/>
                                          </p:val>
                                        </p:tav>
                                      </p:tavLst>
                                    </p:anim>
                                    <p:anim calcmode="lin" valueType="num">
                                      <p:cBhvr>
                                        <p:cTn id="32" dur="1000" fill="hold"/>
                                        <p:tgtEl>
                                          <p:spTgt spid="122886"/>
                                        </p:tgtEl>
                                        <p:attrNameLst>
                                          <p:attrName>ppt_h</p:attrName>
                                        </p:attrNameLst>
                                      </p:cBhvr>
                                      <p:tavLst>
                                        <p:tav tm="0">
                                          <p:val>
                                            <p:strVal val="4/3*#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288" fill="hold" grpId="0" nodeType="clickEffect">
                                  <p:stCondLst>
                                    <p:cond delay="0"/>
                                  </p:stCondLst>
                                  <p:childTnLst>
                                    <p:set>
                                      <p:cBhvr>
                                        <p:cTn id="36" dur="1" fill="hold">
                                          <p:stCondLst>
                                            <p:cond delay="0"/>
                                          </p:stCondLst>
                                        </p:cTn>
                                        <p:tgtEl>
                                          <p:spTgt spid="122888"/>
                                        </p:tgtEl>
                                        <p:attrNameLst>
                                          <p:attrName>style.visibility</p:attrName>
                                        </p:attrNameLst>
                                      </p:cBhvr>
                                      <p:to>
                                        <p:strVal val="visible"/>
                                      </p:to>
                                    </p:set>
                                    <p:anim calcmode="lin" valueType="num">
                                      <p:cBhvr>
                                        <p:cTn id="37" dur="1000" fill="hold"/>
                                        <p:tgtEl>
                                          <p:spTgt spid="122888"/>
                                        </p:tgtEl>
                                        <p:attrNameLst>
                                          <p:attrName>ppt_w</p:attrName>
                                        </p:attrNameLst>
                                      </p:cBhvr>
                                      <p:tavLst>
                                        <p:tav tm="0">
                                          <p:val>
                                            <p:strVal val="4/3*#ppt_w"/>
                                          </p:val>
                                        </p:tav>
                                        <p:tav tm="100000">
                                          <p:val>
                                            <p:strVal val="#ppt_w"/>
                                          </p:val>
                                        </p:tav>
                                      </p:tavLst>
                                    </p:anim>
                                    <p:anim calcmode="lin" valueType="num">
                                      <p:cBhvr>
                                        <p:cTn id="38" dur="1000" fill="hold"/>
                                        <p:tgtEl>
                                          <p:spTgt spid="122888"/>
                                        </p:tgtEl>
                                        <p:attrNameLst>
                                          <p:attrName>ppt_h</p:attrName>
                                        </p:attrNameLst>
                                      </p:cBhvr>
                                      <p:tavLst>
                                        <p:tav tm="0">
                                          <p:val>
                                            <p:strVal val="4/3*#ppt_h"/>
                                          </p:val>
                                        </p:tav>
                                        <p:tav tm="100000">
                                          <p:val>
                                            <p:strVal val="#ppt_h"/>
                                          </p:val>
                                        </p:tav>
                                      </p:tavLst>
                                    </p:anim>
                                  </p:childTnLst>
                                </p:cTn>
                              </p:par>
                              <p:par>
                                <p:cTn id="39" presetID="23" presetClass="entr" presetSubtype="288" fill="hold" grpId="0" nodeType="withEffect">
                                  <p:stCondLst>
                                    <p:cond delay="0"/>
                                  </p:stCondLst>
                                  <p:childTnLst>
                                    <p:set>
                                      <p:cBhvr>
                                        <p:cTn id="40" dur="1" fill="hold">
                                          <p:stCondLst>
                                            <p:cond delay="0"/>
                                          </p:stCondLst>
                                        </p:cTn>
                                        <p:tgtEl>
                                          <p:spTgt spid="122887"/>
                                        </p:tgtEl>
                                        <p:attrNameLst>
                                          <p:attrName>style.visibility</p:attrName>
                                        </p:attrNameLst>
                                      </p:cBhvr>
                                      <p:to>
                                        <p:strVal val="visible"/>
                                      </p:to>
                                    </p:set>
                                    <p:anim calcmode="lin" valueType="num">
                                      <p:cBhvr>
                                        <p:cTn id="41" dur="1000" fill="hold"/>
                                        <p:tgtEl>
                                          <p:spTgt spid="122887"/>
                                        </p:tgtEl>
                                        <p:attrNameLst>
                                          <p:attrName>ppt_w</p:attrName>
                                        </p:attrNameLst>
                                      </p:cBhvr>
                                      <p:tavLst>
                                        <p:tav tm="0">
                                          <p:val>
                                            <p:strVal val="4/3*#ppt_w"/>
                                          </p:val>
                                        </p:tav>
                                        <p:tav tm="100000">
                                          <p:val>
                                            <p:strVal val="#ppt_w"/>
                                          </p:val>
                                        </p:tav>
                                      </p:tavLst>
                                    </p:anim>
                                    <p:anim calcmode="lin" valueType="num">
                                      <p:cBhvr>
                                        <p:cTn id="42" dur="1000" fill="hold"/>
                                        <p:tgtEl>
                                          <p:spTgt spid="122887"/>
                                        </p:tgtEl>
                                        <p:attrNameLst>
                                          <p:attrName>ppt_h</p:attrName>
                                        </p:attrNameLst>
                                      </p:cBhvr>
                                      <p:tavLst>
                                        <p:tav tm="0">
                                          <p:val>
                                            <p:strVal val="4/3*#ppt_h"/>
                                          </p:val>
                                        </p:tav>
                                        <p:tav tm="100000">
                                          <p:val>
                                            <p:strVal val="#ppt_h"/>
                                          </p:val>
                                        </p:tav>
                                      </p:tavLst>
                                    </p:anim>
                                  </p:childTnLst>
                                </p:cTn>
                              </p:par>
                            </p:childTnLst>
                          </p:cTn>
                        </p:par>
                      </p:childTnLst>
                    </p:cTn>
                  </p:par>
                  <p:par>
                    <p:cTn id="43" fill="hold">
                      <p:stCondLst>
                        <p:cond delay="indefinite"/>
                      </p:stCondLst>
                      <p:childTnLst>
                        <p:par>
                          <p:cTn id="44" fill="hold">
                            <p:stCondLst>
                              <p:cond delay="0"/>
                            </p:stCondLst>
                            <p:childTnLst>
                              <p:par>
                                <p:cTn id="45" presetID="23" presetClass="entr" presetSubtype="288" fill="hold" grpId="0" nodeType="clickEffect">
                                  <p:stCondLst>
                                    <p:cond delay="0"/>
                                  </p:stCondLst>
                                  <p:childTnLst>
                                    <p:set>
                                      <p:cBhvr>
                                        <p:cTn id="46" dur="1" fill="hold">
                                          <p:stCondLst>
                                            <p:cond delay="0"/>
                                          </p:stCondLst>
                                        </p:cTn>
                                        <p:tgtEl>
                                          <p:spTgt spid="122890"/>
                                        </p:tgtEl>
                                        <p:attrNameLst>
                                          <p:attrName>style.visibility</p:attrName>
                                        </p:attrNameLst>
                                      </p:cBhvr>
                                      <p:to>
                                        <p:strVal val="visible"/>
                                      </p:to>
                                    </p:set>
                                    <p:anim calcmode="lin" valueType="num">
                                      <p:cBhvr>
                                        <p:cTn id="47" dur="1000" fill="hold"/>
                                        <p:tgtEl>
                                          <p:spTgt spid="122890"/>
                                        </p:tgtEl>
                                        <p:attrNameLst>
                                          <p:attrName>ppt_w</p:attrName>
                                        </p:attrNameLst>
                                      </p:cBhvr>
                                      <p:tavLst>
                                        <p:tav tm="0">
                                          <p:val>
                                            <p:strVal val="4/3*#ppt_w"/>
                                          </p:val>
                                        </p:tav>
                                        <p:tav tm="100000">
                                          <p:val>
                                            <p:strVal val="#ppt_w"/>
                                          </p:val>
                                        </p:tav>
                                      </p:tavLst>
                                    </p:anim>
                                    <p:anim calcmode="lin" valueType="num">
                                      <p:cBhvr>
                                        <p:cTn id="48" dur="1000" fill="hold"/>
                                        <p:tgtEl>
                                          <p:spTgt spid="122890"/>
                                        </p:tgtEl>
                                        <p:attrNameLst>
                                          <p:attrName>ppt_h</p:attrName>
                                        </p:attrNameLst>
                                      </p:cBhvr>
                                      <p:tavLst>
                                        <p:tav tm="0">
                                          <p:val>
                                            <p:strVal val="4/3*#ppt_h"/>
                                          </p:val>
                                        </p:tav>
                                        <p:tav tm="100000">
                                          <p:val>
                                            <p:strVal val="#ppt_h"/>
                                          </p:val>
                                        </p:tav>
                                      </p:tavLst>
                                    </p:anim>
                                  </p:childTnLst>
                                </p:cTn>
                              </p:par>
                              <p:par>
                                <p:cTn id="49" presetID="23" presetClass="entr" presetSubtype="288" fill="hold" grpId="0" nodeType="withEffect">
                                  <p:stCondLst>
                                    <p:cond delay="0"/>
                                  </p:stCondLst>
                                  <p:childTnLst>
                                    <p:set>
                                      <p:cBhvr>
                                        <p:cTn id="50" dur="1" fill="hold">
                                          <p:stCondLst>
                                            <p:cond delay="0"/>
                                          </p:stCondLst>
                                        </p:cTn>
                                        <p:tgtEl>
                                          <p:spTgt spid="122889"/>
                                        </p:tgtEl>
                                        <p:attrNameLst>
                                          <p:attrName>style.visibility</p:attrName>
                                        </p:attrNameLst>
                                      </p:cBhvr>
                                      <p:to>
                                        <p:strVal val="visible"/>
                                      </p:to>
                                    </p:set>
                                    <p:anim calcmode="lin" valueType="num">
                                      <p:cBhvr>
                                        <p:cTn id="51" dur="1000" fill="hold"/>
                                        <p:tgtEl>
                                          <p:spTgt spid="122889"/>
                                        </p:tgtEl>
                                        <p:attrNameLst>
                                          <p:attrName>ppt_w</p:attrName>
                                        </p:attrNameLst>
                                      </p:cBhvr>
                                      <p:tavLst>
                                        <p:tav tm="0">
                                          <p:val>
                                            <p:strVal val="4/3*#ppt_w"/>
                                          </p:val>
                                        </p:tav>
                                        <p:tav tm="100000">
                                          <p:val>
                                            <p:strVal val="#ppt_w"/>
                                          </p:val>
                                        </p:tav>
                                      </p:tavLst>
                                    </p:anim>
                                    <p:anim calcmode="lin" valueType="num">
                                      <p:cBhvr>
                                        <p:cTn id="52" dur="1000" fill="hold"/>
                                        <p:tgtEl>
                                          <p:spTgt spid="122889"/>
                                        </p:tgtEl>
                                        <p:attrNameLst>
                                          <p:attrName>ppt_h</p:attrName>
                                        </p:attrNameLst>
                                      </p:cBhvr>
                                      <p:tavLst>
                                        <p:tav tm="0">
                                          <p:val>
                                            <p:strVal val="4/3*#ppt_h"/>
                                          </p:val>
                                        </p:tav>
                                        <p:tav tm="100000">
                                          <p:val>
                                            <p:strVal val="#ppt_h"/>
                                          </p:val>
                                        </p:tav>
                                      </p:tavLst>
                                    </p:anim>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122891"/>
                                        </p:tgtEl>
                                        <p:attrNameLst>
                                          <p:attrName>style.visibility</p:attrName>
                                        </p:attrNameLst>
                                      </p:cBhvr>
                                      <p:to>
                                        <p:strVal val="visible"/>
                                      </p:to>
                                    </p:set>
                                    <p:animEffect transition="in" filter="wipe(left)">
                                      <p:cBhvr>
                                        <p:cTn id="57" dur="1000"/>
                                        <p:tgtEl>
                                          <p:spTgt spid="122891"/>
                                        </p:tgtEl>
                                      </p:cBhvr>
                                    </p:animEffect>
                                  </p:childTnLst>
                                </p:cTn>
                              </p:par>
                              <p:par>
                                <p:cTn id="58" presetID="22" presetClass="entr" presetSubtype="8" fill="hold" grpId="0" nodeType="withEffect">
                                  <p:stCondLst>
                                    <p:cond delay="0"/>
                                  </p:stCondLst>
                                  <p:childTnLst>
                                    <p:set>
                                      <p:cBhvr>
                                        <p:cTn id="59" dur="1" fill="hold">
                                          <p:stCondLst>
                                            <p:cond delay="0"/>
                                          </p:stCondLst>
                                        </p:cTn>
                                        <p:tgtEl>
                                          <p:spTgt spid="122894"/>
                                        </p:tgtEl>
                                        <p:attrNameLst>
                                          <p:attrName>style.visibility</p:attrName>
                                        </p:attrNameLst>
                                      </p:cBhvr>
                                      <p:to>
                                        <p:strVal val="visible"/>
                                      </p:to>
                                    </p:set>
                                    <p:animEffect transition="in" filter="wipe(left)">
                                      <p:cBhvr>
                                        <p:cTn id="60" dur="1000"/>
                                        <p:tgtEl>
                                          <p:spTgt spid="122894"/>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grpId="0" nodeType="clickEffect">
                                  <p:stCondLst>
                                    <p:cond delay="0"/>
                                  </p:stCondLst>
                                  <p:childTnLst>
                                    <p:set>
                                      <p:cBhvr>
                                        <p:cTn id="64" dur="1" fill="hold">
                                          <p:stCondLst>
                                            <p:cond delay="0"/>
                                          </p:stCondLst>
                                        </p:cTn>
                                        <p:tgtEl>
                                          <p:spTgt spid="122892"/>
                                        </p:tgtEl>
                                        <p:attrNameLst>
                                          <p:attrName>style.visibility</p:attrName>
                                        </p:attrNameLst>
                                      </p:cBhvr>
                                      <p:to>
                                        <p:strVal val="visible"/>
                                      </p:to>
                                    </p:set>
                                    <p:animEffect transition="in" filter="wipe(left)">
                                      <p:cBhvr>
                                        <p:cTn id="65" dur="1000"/>
                                        <p:tgtEl>
                                          <p:spTgt spid="122892"/>
                                        </p:tgtEl>
                                      </p:cBhvr>
                                    </p:animEffect>
                                  </p:childTnLst>
                                </p:cTn>
                              </p:par>
                              <p:par>
                                <p:cTn id="66" presetID="22" presetClass="entr" presetSubtype="8" fill="hold" grpId="0" nodeType="withEffect">
                                  <p:stCondLst>
                                    <p:cond delay="0"/>
                                  </p:stCondLst>
                                  <p:childTnLst>
                                    <p:set>
                                      <p:cBhvr>
                                        <p:cTn id="67" dur="1" fill="hold">
                                          <p:stCondLst>
                                            <p:cond delay="0"/>
                                          </p:stCondLst>
                                        </p:cTn>
                                        <p:tgtEl>
                                          <p:spTgt spid="122895"/>
                                        </p:tgtEl>
                                        <p:attrNameLst>
                                          <p:attrName>style.visibility</p:attrName>
                                        </p:attrNameLst>
                                      </p:cBhvr>
                                      <p:to>
                                        <p:strVal val="visible"/>
                                      </p:to>
                                    </p:set>
                                    <p:animEffect transition="in" filter="wipe(left)">
                                      <p:cBhvr>
                                        <p:cTn id="68" dur="1000"/>
                                        <p:tgtEl>
                                          <p:spTgt spid="122895"/>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grpId="0" nodeType="clickEffect">
                                  <p:stCondLst>
                                    <p:cond delay="0"/>
                                  </p:stCondLst>
                                  <p:childTnLst>
                                    <p:set>
                                      <p:cBhvr>
                                        <p:cTn id="72" dur="1" fill="hold">
                                          <p:stCondLst>
                                            <p:cond delay="0"/>
                                          </p:stCondLst>
                                        </p:cTn>
                                        <p:tgtEl>
                                          <p:spTgt spid="122893"/>
                                        </p:tgtEl>
                                        <p:attrNameLst>
                                          <p:attrName>style.visibility</p:attrName>
                                        </p:attrNameLst>
                                      </p:cBhvr>
                                      <p:to>
                                        <p:strVal val="visible"/>
                                      </p:to>
                                    </p:set>
                                    <p:animEffect transition="in" filter="wipe(left)">
                                      <p:cBhvr>
                                        <p:cTn id="73" dur="1000"/>
                                        <p:tgtEl>
                                          <p:spTgt spid="122893"/>
                                        </p:tgtEl>
                                      </p:cBhvr>
                                    </p:animEffect>
                                  </p:childTnLst>
                                </p:cTn>
                              </p:par>
                              <p:par>
                                <p:cTn id="74" presetID="22" presetClass="entr" presetSubtype="8" fill="hold" grpId="0" nodeType="withEffect">
                                  <p:stCondLst>
                                    <p:cond delay="0"/>
                                  </p:stCondLst>
                                  <p:childTnLst>
                                    <p:set>
                                      <p:cBhvr>
                                        <p:cTn id="75" dur="1" fill="hold">
                                          <p:stCondLst>
                                            <p:cond delay="0"/>
                                          </p:stCondLst>
                                        </p:cTn>
                                        <p:tgtEl>
                                          <p:spTgt spid="122896"/>
                                        </p:tgtEl>
                                        <p:attrNameLst>
                                          <p:attrName>style.visibility</p:attrName>
                                        </p:attrNameLst>
                                      </p:cBhvr>
                                      <p:to>
                                        <p:strVal val="visible"/>
                                      </p:to>
                                    </p:set>
                                    <p:animEffect transition="in" filter="wipe(left)">
                                      <p:cBhvr>
                                        <p:cTn id="76" dur="1000"/>
                                        <p:tgtEl>
                                          <p:spTgt spid="1228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3" grpId="0"/>
      <p:bldP spid="122884" grpId="0" animBg="1"/>
      <p:bldP spid="122885" grpId="0" animBg="1"/>
      <p:bldP spid="122886" grpId="0" animBg="1"/>
      <p:bldP spid="122887" grpId="0" animBg="1"/>
      <p:bldP spid="122888" grpId="0" animBg="1"/>
      <p:bldP spid="122889" grpId="0" animBg="1"/>
      <p:bldP spid="122890" grpId="0" animBg="1"/>
      <p:bldP spid="122891" grpId="0" animBg="1"/>
      <p:bldP spid="122892" grpId="0" animBg="1"/>
      <p:bldP spid="122893" grpId="0" animBg="1"/>
      <p:bldP spid="122894" grpId="0" animBg="1"/>
      <p:bldP spid="122895" grpId="0" animBg="1"/>
      <p:bldP spid="12289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0354" name="Picture 2">
            <a:extLst>
              <a:ext uri="{FF2B5EF4-FFF2-40B4-BE49-F238E27FC236}">
                <a16:creationId xmlns:a16="http://schemas.microsoft.com/office/drawing/2014/main" id="{B61F8603-012E-AA01-6201-755D942334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936578">
            <a:off x="3962401" y="533400"/>
            <a:ext cx="2843213" cy="5638800"/>
          </a:xfrm>
          <a:prstGeom prst="rect">
            <a:avLst/>
          </a:prstGeom>
          <a:noFill/>
          <a:extLst>
            <a:ext uri="{909E8E84-426E-40DD-AFC4-6F175D3DCCD1}">
              <a14:hiddenFill xmlns:a14="http://schemas.microsoft.com/office/drawing/2010/main">
                <a:solidFill>
                  <a:srgbClr val="FFFFFF"/>
                </a:solidFill>
              </a14:hiddenFill>
            </a:ext>
          </a:extLst>
        </p:spPr>
      </p:pic>
      <p:pic>
        <p:nvPicPr>
          <p:cNvPr id="100355" name="Picture 3">
            <a:extLst>
              <a:ext uri="{FF2B5EF4-FFF2-40B4-BE49-F238E27FC236}">
                <a16:creationId xmlns:a16="http://schemas.microsoft.com/office/drawing/2014/main" id="{381F95CD-399F-598B-C1DA-A9781F83F5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4063" t="16667" r="6250" b="8333"/>
          <a:stretch>
            <a:fillRect/>
          </a:stretch>
        </p:blipFill>
        <p:spPr bwMode="auto">
          <a:xfrm>
            <a:off x="6096000" y="533401"/>
            <a:ext cx="4038600" cy="2849563"/>
          </a:xfrm>
          <a:prstGeom prst="rect">
            <a:avLst/>
          </a:prstGeom>
          <a:noFill/>
          <a:extLst>
            <a:ext uri="{909E8E84-426E-40DD-AFC4-6F175D3DCCD1}">
              <a14:hiddenFill xmlns:a14="http://schemas.microsoft.com/office/drawing/2010/main">
                <a:solidFill>
                  <a:srgbClr val="FFFFFF"/>
                </a:solidFill>
              </a14:hiddenFill>
            </a:ext>
          </a:extLst>
        </p:spPr>
      </p:pic>
      <p:sp>
        <p:nvSpPr>
          <p:cNvPr id="100356" name="Oval 4">
            <a:extLst>
              <a:ext uri="{FF2B5EF4-FFF2-40B4-BE49-F238E27FC236}">
                <a16:creationId xmlns:a16="http://schemas.microsoft.com/office/drawing/2014/main" id="{F96A8A2C-6108-039C-0B6E-B63222160F8F}"/>
              </a:ext>
            </a:extLst>
          </p:cNvPr>
          <p:cNvSpPr>
            <a:spLocks noChangeArrowheads="1"/>
          </p:cNvSpPr>
          <p:nvPr/>
        </p:nvSpPr>
        <p:spPr bwMode="auto">
          <a:xfrm>
            <a:off x="5638800" y="152400"/>
            <a:ext cx="5029200" cy="3886200"/>
          </a:xfrm>
          <a:prstGeom prst="ellipse">
            <a:avLst/>
          </a:prstGeom>
          <a:gradFill rotWithShape="1">
            <a:gsLst>
              <a:gs pos="0">
                <a:srgbClr val="FFFF00">
                  <a:alpha val="48000"/>
                </a:srgbClr>
              </a:gs>
              <a:gs pos="100000">
                <a:srgbClr val="FFFF00">
                  <a:alpha val="48000"/>
                </a:srgbClr>
              </a:gs>
            </a:gsLst>
            <a:lin ang="27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357" name="Line 5">
            <a:extLst>
              <a:ext uri="{FF2B5EF4-FFF2-40B4-BE49-F238E27FC236}">
                <a16:creationId xmlns:a16="http://schemas.microsoft.com/office/drawing/2014/main" id="{34B2D9B7-80AF-1AD1-6B39-E9D814A6015E}"/>
              </a:ext>
            </a:extLst>
          </p:cNvPr>
          <p:cNvSpPr>
            <a:spLocks noChangeShapeType="1"/>
          </p:cNvSpPr>
          <p:nvPr/>
        </p:nvSpPr>
        <p:spPr bwMode="auto">
          <a:xfrm flipV="1">
            <a:off x="2667000" y="914400"/>
            <a:ext cx="3505200" cy="25146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358" name="Line 6">
            <a:extLst>
              <a:ext uri="{FF2B5EF4-FFF2-40B4-BE49-F238E27FC236}">
                <a16:creationId xmlns:a16="http://schemas.microsoft.com/office/drawing/2014/main" id="{476ECD99-1C3F-9B62-65D6-DA5933D4F3D9}"/>
              </a:ext>
            </a:extLst>
          </p:cNvPr>
          <p:cNvSpPr>
            <a:spLocks noChangeShapeType="1"/>
          </p:cNvSpPr>
          <p:nvPr/>
        </p:nvSpPr>
        <p:spPr bwMode="auto">
          <a:xfrm flipV="1">
            <a:off x="2743200" y="1828800"/>
            <a:ext cx="2895600" cy="18288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359" name="Line 7">
            <a:extLst>
              <a:ext uri="{FF2B5EF4-FFF2-40B4-BE49-F238E27FC236}">
                <a16:creationId xmlns:a16="http://schemas.microsoft.com/office/drawing/2014/main" id="{433F74D7-34F4-5BD6-580D-8E985AED616A}"/>
              </a:ext>
            </a:extLst>
          </p:cNvPr>
          <p:cNvSpPr>
            <a:spLocks noChangeShapeType="1"/>
          </p:cNvSpPr>
          <p:nvPr/>
        </p:nvSpPr>
        <p:spPr bwMode="auto">
          <a:xfrm flipV="1">
            <a:off x="2895600" y="2438400"/>
            <a:ext cx="2743200" cy="1676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360" name="Line 8">
            <a:extLst>
              <a:ext uri="{FF2B5EF4-FFF2-40B4-BE49-F238E27FC236}">
                <a16:creationId xmlns:a16="http://schemas.microsoft.com/office/drawing/2014/main" id="{48C64D98-8147-0998-181A-B5E4030C44C3}"/>
              </a:ext>
            </a:extLst>
          </p:cNvPr>
          <p:cNvSpPr>
            <a:spLocks noChangeShapeType="1"/>
          </p:cNvSpPr>
          <p:nvPr/>
        </p:nvSpPr>
        <p:spPr bwMode="auto">
          <a:xfrm flipV="1">
            <a:off x="5029200" y="2743200"/>
            <a:ext cx="838200" cy="533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361" name="Line 9">
            <a:extLst>
              <a:ext uri="{FF2B5EF4-FFF2-40B4-BE49-F238E27FC236}">
                <a16:creationId xmlns:a16="http://schemas.microsoft.com/office/drawing/2014/main" id="{6B61D082-BC5C-BBBE-344D-EED669EC10D6}"/>
              </a:ext>
            </a:extLst>
          </p:cNvPr>
          <p:cNvSpPr>
            <a:spLocks noChangeShapeType="1"/>
          </p:cNvSpPr>
          <p:nvPr/>
        </p:nvSpPr>
        <p:spPr bwMode="auto">
          <a:xfrm flipV="1">
            <a:off x="5181600" y="3352800"/>
            <a:ext cx="1066800" cy="7620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362" name="Line 10">
            <a:extLst>
              <a:ext uri="{FF2B5EF4-FFF2-40B4-BE49-F238E27FC236}">
                <a16:creationId xmlns:a16="http://schemas.microsoft.com/office/drawing/2014/main" id="{DFF0974A-97DD-D480-DD3E-537ED1EE51DA}"/>
              </a:ext>
            </a:extLst>
          </p:cNvPr>
          <p:cNvSpPr>
            <a:spLocks noChangeShapeType="1"/>
          </p:cNvSpPr>
          <p:nvPr/>
        </p:nvSpPr>
        <p:spPr bwMode="auto">
          <a:xfrm flipV="1">
            <a:off x="5029200" y="3657600"/>
            <a:ext cx="1676400" cy="9906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363" name="Line 11">
            <a:extLst>
              <a:ext uri="{FF2B5EF4-FFF2-40B4-BE49-F238E27FC236}">
                <a16:creationId xmlns:a16="http://schemas.microsoft.com/office/drawing/2014/main" id="{823F11A2-5053-D660-1991-CDFF944233BC}"/>
              </a:ext>
            </a:extLst>
          </p:cNvPr>
          <p:cNvSpPr>
            <a:spLocks noChangeShapeType="1"/>
          </p:cNvSpPr>
          <p:nvPr/>
        </p:nvSpPr>
        <p:spPr bwMode="auto">
          <a:xfrm flipV="1">
            <a:off x="4953000" y="3886200"/>
            <a:ext cx="2209800" cy="12192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364" name="Line 12">
            <a:extLst>
              <a:ext uri="{FF2B5EF4-FFF2-40B4-BE49-F238E27FC236}">
                <a16:creationId xmlns:a16="http://schemas.microsoft.com/office/drawing/2014/main" id="{A63B2644-5ADE-E87E-2121-4FD4964C40E4}"/>
              </a:ext>
            </a:extLst>
          </p:cNvPr>
          <p:cNvSpPr>
            <a:spLocks noChangeShapeType="1"/>
          </p:cNvSpPr>
          <p:nvPr/>
        </p:nvSpPr>
        <p:spPr bwMode="auto">
          <a:xfrm flipV="1">
            <a:off x="4953000" y="3962400"/>
            <a:ext cx="2667000" cy="1676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365" name="Line 13">
            <a:extLst>
              <a:ext uri="{FF2B5EF4-FFF2-40B4-BE49-F238E27FC236}">
                <a16:creationId xmlns:a16="http://schemas.microsoft.com/office/drawing/2014/main" id="{00CD79F3-2E20-2471-1AED-876F268FBFAF}"/>
              </a:ext>
            </a:extLst>
          </p:cNvPr>
          <p:cNvSpPr>
            <a:spLocks noChangeShapeType="1"/>
          </p:cNvSpPr>
          <p:nvPr/>
        </p:nvSpPr>
        <p:spPr bwMode="auto">
          <a:xfrm flipV="1">
            <a:off x="5029200" y="4038600"/>
            <a:ext cx="3276600" cy="19812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366" name="Line 14">
            <a:extLst>
              <a:ext uri="{FF2B5EF4-FFF2-40B4-BE49-F238E27FC236}">
                <a16:creationId xmlns:a16="http://schemas.microsoft.com/office/drawing/2014/main" id="{B4175D4C-7573-CFB5-971C-F5B88152B6CE}"/>
              </a:ext>
            </a:extLst>
          </p:cNvPr>
          <p:cNvSpPr>
            <a:spLocks noChangeShapeType="1"/>
          </p:cNvSpPr>
          <p:nvPr/>
        </p:nvSpPr>
        <p:spPr bwMode="auto">
          <a:xfrm flipV="1">
            <a:off x="5105400" y="3581400"/>
            <a:ext cx="4724400" cy="26670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367" name="Line 15">
            <a:extLst>
              <a:ext uri="{FF2B5EF4-FFF2-40B4-BE49-F238E27FC236}">
                <a16:creationId xmlns:a16="http://schemas.microsoft.com/office/drawing/2014/main" id="{CBE088EE-095E-D58B-B483-44188932818F}"/>
              </a:ext>
            </a:extLst>
          </p:cNvPr>
          <p:cNvSpPr>
            <a:spLocks noChangeShapeType="1"/>
          </p:cNvSpPr>
          <p:nvPr/>
        </p:nvSpPr>
        <p:spPr bwMode="auto">
          <a:xfrm flipV="1">
            <a:off x="5029200" y="3048000"/>
            <a:ext cx="990600" cy="6858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100368" name="Picture 16">
            <a:extLst>
              <a:ext uri="{FF2B5EF4-FFF2-40B4-BE49-F238E27FC236}">
                <a16:creationId xmlns:a16="http://schemas.microsoft.com/office/drawing/2014/main" id="{80C914D0-726B-9C9C-74E9-4FD8E6DB2EF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1" y="2895600"/>
            <a:ext cx="3711575" cy="3962400"/>
          </a:xfrm>
          <a:prstGeom prst="rect">
            <a:avLst/>
          </a:prstGeom>
          <a:noFill/>
          <a:extLst>
            <a:ext uri="{909E8E84-426E-40DD-AFC4-6F175D3DCCD1}">
              <a14:hiddenFill xmlns:a14="http://schemas.microsoft.com/office/drawing/2010/main">
                <a:solidFill>
                  <a:srgbClr val="FFFFFF"/>
                </a:solidFill>
              </a14:hiddenFill>
            </a:ext>
          </a:extLst>
        </p:spPr>
      </p:pic>
      <p:sp>
        <p:nvSpPr>
          <p:cNvPr id="100370" name="Text Box 18">
            <a:extLst>
              <a:ext uri="{FF2B5EF4-FFF2-40B4-BE49-F238E27FC236}">
                <a16:creationId xmlns:a16="http://schemas.microsoft.com/office/drawing/2014/main" id="{C0C7F84F-16A6-BDFA-F78B-1E6F55C4BB6A}"/>
              </a:ext>
            </a:extLst>
          </p:cNvPr>
          <p:cNvSpPr txBox="1">
            <a:spLocks noChangeArrowheads="1"/>
          </p:cNvSpPr>
          <p:nvPr/>
        </p:nvSpPr>
        <p:spPr bwMode="auto">
          <a:xfrm>
            <a:off x="5943600" y="0"/>
            <a:ext cx="4724400" cy="641350"/>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3600">
                <a:solidFill>
                  <a:srgbClr val="FFCC00"/>
                </a:solidFill>
                <a:latin typeface="Ravie" panose="04040805050809020602" pitchFamily="82" charset="0"/>
              </a:rPr>
              <a:t>Que Iluminan</a:t>
            </a:r>
          </a:p>
        </p:txBody>
      </p:sp>
      <p:sp>
        <p:nvSpPr>
          <p:cNvPr id="100374" name="Rectangle 22">
            <a:extLst>
              <a:ext uri="{FF2B5EF4-FFF2-40B4-BE49-F238E27FC236}">
                <a16:creationId xmlns:a16="http://schemas.microsoft.com/office/drawing/2014/main" id="{007F3A4F-7D05-8DDE-F1F6-FDCB6A13230E}"/>
              </a:ext>
            </a:extLst>
          </p:cNvPr>
          <p:cNvSpPr>
            <a:spLocks noChangeArrowheads="1"/>
          </p:cNvSpPr>
          <p:nvPr/>
        </p:nvSpPr>
        <p:spPr bwMode="auto">
          <a:xfrm rot="21127898">
            <a:off x="6600869" y="4150219"/>
            <a:ext cx="5378200" cy="24191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Tales textos son puntos de referencia para mostrarnos ambos el alcance del A.P. y el diseño de Dios, desde el principio, para traer la salvación a través de Jesús.</a:t>
            </a:r>
            <a:endParaRPr lang="en-U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00375" name="Rectangle 23">
            <a:extLst>
              <a:ext uri="{FF2B5EF4-FFF2-40B4-BE49-F238E27FC236}">
                <a16:creationId xmlns:a16="http://schemas.microsoft.com/office/drawing/2014/main" id="{ABC6E453-B2F8-E084-340B-01C6E3EF4AB9}"/>
              </a:ext>
            </a:extLst>
          </p:cNvPr>
          <p:cNvSpPr>
            <a:spLocks noChangeArrowheads="1"/>
          </p:cNvSpPr>
          <p:nvPr/>
        </p:nvSpPr>
        <p:spPr bwMode="auto">
          <a:xfrm rot="21131061">
            <a:off x="85908" y="2174197"/>
            <a:ext cx="3124200" cy="1320361"/>
          </a:xfrm>
          <a:prstGeom prst="rect">
            <a:avLst/>
          </a:prstGeom>
          <a:noFill/>
          <a:ln>
            <a:noFill/>
          </a:ln>
          <a:effectLst>
            <a:outerShdw dist="35921"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lnSpc>
                <a:spcPct val="95000"/>
              </a:lnSpc>
            </a:pPr>
            <a:r>
              <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EL PLAN:</a:t>
            </a:r>
          </a:p>
          <a:p>
            <a:pPr algn="ctr">
              <a:lnSpc>
                <a:spcPct val="95000"/>
              </a:lnSpc>
            </a:pPr>
            <a:r>
              <a:rPr lang="en-US" altLang="en-US" sz="2800" b="1" dirty="0" err="1">
                <a:solidFill>
                  <a:srgbClr val="FFFF00"/>
                </a:solidFill>
                <a:latin typeface="Tahoma" panose="020B0604030504040204" pitchFamily="34" charset="0"/>
                <a:ea typeface="Tahoma" panose="020B0604030504040204" pitchFamily="34" charset="0"/>
                <a:cs typeface="Tahoma" panose="020B0604030504040204" pitchFamily="34" charset="0"/>
              </a:rPr>
              <a:t>estudiar</a:t>
            </a:r>
            <a:r>
              <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rgbClr val="FFFF00"/>
                </a:solidFill>
                <a:latin typeface="Tahoma" panose="020B0604030504040204" pitchFamily="34" charset="0"/>
                <a:ea typeface="Tahoma" panose="020B0604030504040204" pitchFamily="34" charset="0"/>
                <a:cs typeface="Tahoma" panose="020B0604030504040204" pitchFamily="34" charset="0"/>
              </a:rPr>
              <a:t>textos</a:t>
            </a:r>
            <a:endPar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gn="ctr">
              <a:lnSpc>
                <a:spcPct val="95000"/>
              </a:lnSpc>
            </a:pPr>
            <a:r>
              <a:rPr lang="en-US" altLang="en-US" sz="2800" b="1" dirty="0" err="1">
                <a:solidFill>
                  <a:srgbClr val="FFFF00"/>
                </a:solidFill>
                <a:latin typeface="Tahoma" panose="020B0604030504040204" pitchFamily="34" charset="0"/>
                <a:ea typeface="Tahoma" panose="020B0604030504040204" pitchFamily="34" charset="0"/>
                <a:cs typeface="Tahoma" panose="020B0604030504040204" pitchFamily="34" charset="0"/>
              </a:rPr>
              <a:t>como</a:t>
            </a:r>
            <a:r>
              <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a:t>
            </a:r>
          </a:p>
        </p:txBody>
      </p:sp>
      <p:sp>
        <p:nvSpPr>
          <p:cNvPr id="2" name="Text Box 17">
            <a:extLst>
              <a:ext uri="{FF2B5EF4-FFF2-40B4-BE49-F238E27FC236}">
                <a16:creationId xmlns:a16="http://schemas.microsoft.com/office/drawing/2014/main" id="{A488FCD4-B790-E25D-D78E-F91F2272CFEF}"/>
              </a:ext>
            </a:extLst>
          </p:cNvPr>
          <p:cNvSpPr txBox="1">
            <a:spLocks noChangeArrowheads="1"/>
          </p:cNvSpPr>
          <p:nvPr/>
        </p:nvSpPr>
        <p:spPr bwMode="auto">
          <a:xfrm>
            <a:off x="1524000" y="4343400"/>
            <a:ext cx="3886200" cy="1311128"/>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lnSpc>
                <a:spcPct val="80000"/>
              </a:lnSpc>
            </a:pPr>
            <a:r>
              <a:rPr lang="en-US" altLang="en-US" sz="4800" dirty="0">
                <a:solidFill>
                  <a:schemeClr val="bg1"/>
                </a:solidFill>
                <a:latin typeface="Monotype Corsiva" panose="03010101010201010101" pitchFamily="66" charset="0"/>
              </a:rPr>
              <a:t>2 Samuel 7</a:t>
            </a:r>
          </a:p>
          <a:p>
            <a:pPr algn="ctr">
              <a:lnSpc>
                <a:spcPct val="80000"/>
              </a:lnSpc>
            </a:pPr>
            <a:r>
              <a:rPr lang="en-US" altLang="en-US" sz="4800" dirty="0">
                <a:solidFill>
                  <a:schemeClr val="bg1"/>
                </a:solidFill>
                <a:latin typeface="Monotype Corsiva" panose="03010101010201010101" pitchFamily="66" charset="0"/>
              </a:rPr>
              <a:t>1 </a:t>
            </a:r>
            <a:r>
              <a:rPr lang="en-US" altLang="en-US" sz="4800" dirty="0" err="1">
                <a:solidFill>
                  <a:schemeClr val="bg1"/>
                </a:solidFill>
                <a:latin typeface="Monotype Corsiva" panose="03010101010201010101" pitchFamily="66" charset="0"/>
              </a:rPr>
              <a:t>Crónicas</a:t>
            </a:r>
            <a:r>
              <a:rPr lang="en-US" altLang="en-US" sz="4800" dirty="0">
                <a:solidFill>
                  <a:schemeClr val="bg1"/>
                </a:solidFill>
                <a:latin typeface="Monotype Corsiva" panose="03010101010201010101" pitchFamily="66" charset="0"/>
              </a:rPr>
              <a:t> 17</a:t>
            </a:r>
          </a:p>
        </p:txBody>
      </p:sp>
      <p:sp>
        <p:nvSpPr>
          <p:cNvPr id="3" name="Text Box 20">
            <a:extLst>
              <a:ext uri="{FF2B5EF4-FFF2-40B4-BE49-F238E27FC236}">
                <a16:creationId xmlns:a16="http://schemas.microsoft.com/office/drawing/2014/main" id="{81399F2A-01A2-FF18-0891-15700969DF66}"/>
              </a:ext>
            </a:extLst>
          </p:cNvPr>
          <p:cNvSpPr txBox="1">
            <a:spLocks noChangeArrowheads="1"/>
          </p:cNvSpPr>
          <p:nvPr/>
        </p:nvSpPr>
        <p:spPr bwMode="auto">
          <a:xfrm>
            <a:off x="6477000" y="685800"/>
            <a:ext cx="3429000" cy="2492990"/>
          </a:xfrm>
          <a:prstGeom prst="rect">
            <a:avLst/>
          </a:prstGeom>
          <a:noFill/>
          <a:ln>
            <a:noFill/>
          </a:ln>
          <a:effectLst>
            <a:outerShdw dist="53882" dir="2700000" algn="ctr" rotWithShape="0">
              <a:srgbClr val="FFCC00"/>
            </a:outerShdw>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lnSpc>
                <a:spcPct val="80000"/>
              </a:lnSpc>
            </a:pPr>
            <a:r>
              <a:rPr lang="en-US" altLang="en-US" sz="4800" dirty="0">
                <a:solidFill>
                  <a:srgbClr val="993300"/>
                </a:solidFill>
                <a:latin typeface="Monotype Corsiva" panose="03010101010201010101" pitchFamily="66" charset="0"/>
              </a:rPr>
              <a:t>Lc 1:30-33</a:t>
            </a:r>
          </a:p>
          <a:p>
            <a:pPr algn="ctr">
              <a:lnSpc>
                <a:spcPct val="80000"/>
              </a:lnSpc>
            </a:pPr>
            <a:r>
              <a:rPr lang="en-US" altLang="en-US" sz="4800" dirty="0" err="1">
                <a:solidFill>
                  <a:srgbClr val="993300"/>
                </a:solidFill>
                <a:latin typeface="Monotype Corsiva" panose="03010101010201010101" pitchFamily="66" charset="0"/>
              </a:rPr>
              <a:t>Hech</a:t>
            </a:r>
            <a:r>
              <a:rPr lang="en-US" altLang="en-US" sz="4800" dirty="0">
                <a:solidFill>
                  <a:srgbClr val="993300"/>
                </a:solidFill>
                <a:latin typeface="Monotype Corsiva" panose="03010101010201010101" pitchFamily="66" charset="0"/>
              </a:rPr>
              <a:t> 2:29-33</a:t>
            </a:r>
          </a:p>
          <a:p>
            <a:pPr algn="ctr">
              <a:lnSpc>
                <a:spcPct val="80000"/>
              </a:lnSpc>
            </a:pPr>
            <a:r>
              <a:rPr lang="en-US" altLang="en-US" sz="4800" dirty="0">
                <a:solidFill>
                  <a:srgbClr val="993300"/>
                </a:solidFill>
                <a:latin typeface="Monotype Corsiva" panose="03010101010201010101" pitchFamily="66" charset="0"/>
              </a:rPr>
              <a:t>Heb 1:5</a:t>
            </a:r>
          </a:p>
          <a:p>
            <a:pPr algn="ctr">
              <a:lnSpc>
                <a:spcPct val="80000"/>
              </a:lnSpc>
            </a:pPr>
            <a:r>
              <a:rPr lang="en-US" altLang="en-US" sz="4800" dirty="0">
                <a:solidFill>
                  <a:srgbClr val="993300"/>
                </a:solidFill>
                <a:latin typeface="Monotype Corsiva" panose="03010101010201010101" pitchFamily="66" charset="0"/>
              </a:rPr>
              <a:t>Rom 1:1-4</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6" fill="hold" nodeType="clickEffect">
                                  <p:stCondLst>
                                    <p:cond delay="0"/>
                                  </p:stCondLst>
                                  <p:iterate type="wd">
                                    <p:tmPct val="2000"/>
                                  </p:iterate>
                                  <p:childTnLst>
                                    <p:set>
                                      <p:cBhvr>
                                        <p:cTn id="6" dur="1" fill="hold">
                                          <p:stCondLst>
                                            <p:cond delay="0"/>
                                          </p:stCondLst>
                                        </p:cTn>
                                        <p:tgtEl>
                                          <p:spTgt spid="100374"/>
                                        </p:tgtEl>
                                        <p:attrNameLst>
                                          <p:attrName>style.visibility</p:attrName>
                                        </p:attrNameLst>
                                      </p:cBhvr>
                                      <p:to>
                                        <p:strVal val="visible"/>
                                      </p:to>
                                    </p:set>
                                    <p:anim calcmode="lin" valueType="num">
                                      <p:cBhvr additive="base">
                                        <p:cTn id="7" dur="1000" fill="hold"/>
                                        <p:tgtEl>
                                          <p:spTgt spid="100374"/>
                                        </p:tgtEl>
                                        <p:attrNameLst>
                                          <p:attrName>ppt_x</p:attrName>
                                        </p:attrNameLst>
                                      </p:cBhvr>
                                      <p:tavLst>
                                        <p:tav tm="0">
                                          <p:val>
                                            <p:strVal val="1+#ppt_w/2"/>
                                          </p:val>
                                        </p:tav>
                                        <p:tav tm="100000">
                                          <p:val>
                                            <p:strVal val="#ppt_x"/>
                                          </p:val>
                                        </p:tav>
                                      </p:tavLst>
                                    </p:anim>
                                    <p:anim calcmode="lin" valueType="num">
                                      <p:cBhvr additive="base">
                                        <p:cTn id="8" dur="1000" fill="hold"/>
                                        <p:tgtEl>
                                          <p:spTgt spid="10037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8" fill="hold" nodeType="clickEffect">
                                  <p:stCondLst>
                                    <p:cond delay="0"/>
                                  </p:stCondLst>
                                  <p:childTnLst>
                                    <p:set>
                                      <p:cBhvr>
                                        <p:cTn id="12" dur="1" fill="hold">
                                          <p:stCondLst>
                                            <p:cond delay="0"/>
                                          </p:stCondLst>
                                        </p:cTn>
                                        <p:tgtEl>
                                          <p:spTgt spid="100357"/>
                                        </p:tgtEl>
                                        <p:attrNameLst>
                                          <p:attrName>style.visibility</p:attrName>
                                        </p:attrNameLst>
                                      </p:cBhvr>
                                      <p:to>
                                        <p:strVal val="visible"/>
                                      </p:to>
                                    </p:set>
                                    <p:anim calcmode="lin" valueType="num">
                                      <p:cBhvr>
                                        <p:cTn id="13" dur="2000" fill="hold"/>
                                        <p:tgtEl>
                                          <p:spTgt spid="100357"/>
                                        </p:tgtEl>
                                        <p:attrNameLst>
                                          <p:attrName>ppt_x</p:attrName>
                                        </p:attrNameLst>
                                      </p:cBhvr>
                                      <p:tavLst>
                                        <p:tav tm="0">
                                          <p:val>
                                            <p:strVal val="#ppt_x-#ppt_w/2"/>
                                          </p:val>
                                        </p:tav>
                                        <p:tav tm="100000">
                                          <p:val>
                                            <p:strVal val="#ppt_x"/>
                                          </p:val>
                                        </p:tav>
                                      </p:tavLst>
                                    </p:anim>
                                    <p:anim calcmode="lin" valueType="num">
                                      <p:cBhvr>
                                        <p:cTn id="14" dur="2000" fill="hold"/>
                                        <p:tgtEl>
                                          <p:spTgt spid="100357"/>
                                        </p:tgtEl>
                                        <p:attrNameLst>
                                          <p:attrName>ppt_y</p:attrName>
                                        </p:attrNameLst>
                                      </p:cBhvr>
                                      <p:tavLst>
                                        <p:tav tm="0">
                                          <p:val>
                                            <p:strVal val="#ppt_y"/>
                                          </p:val>
                                        </p:tav>
                                        <p:tav tm="100000">
                                          <p:val>
                                            <p:strVal val="#ppt_y"/>
                                          </p:val>
                                        </p:tav>
                                      </p:tavLst>
                                    </p:anim>
                                    <p:anim calcmode="lin" valueType="num">
                                      <p:cBhvr>
                                        <p:cTn id="15" dur="2000" fill="hold"/>
                                        <p:tgtEl>
                                          <p:spTgt spid="100357"/>
                                        </p:tgtEl>
                                        <p:attrNameLst>
                                          <p:attrName>ppt_w</p:attrName>
                                        </p:attrNameLst>
                                      </p:cBhvr>
                                      <p:tavLst>
                                        <p:tav tm="0">
                                          <p:val>
                                            <p:fltVal val="0"/>
                                          </p:val>
                                        </p:tav>
                                        <p:tav tm="100000">
                                          <p:val>
                                            <p:strVal val="#ppt_w"/>
                                          </p:val>
                                        </p:tav>
                                      </p:tavLst>
                                    </p:anim>
                                    <p:anim calcmode="lin" valueType="num">
                                      <p:cBhvr>
                                        <p:cTn id="16" dur="2000" fill="hold"/>
                                        <p:tgtEl>
                                          <p:spTgt spid="100357"/>
                                        </p:tgtEl>
                                        <p:attrNameLst>
                                          <p:attrName>ppt_h</p:attrName>
                                        </p:attrNameLst>
                                      </p:cBhvr>
                                      <p:tavLst>
                                        <p:tav tm="0">
                                          <p:val>
                                            <p:strVal val="#ppt_h"/>
                                          </p:val>
                                        </p:tav>
                                        <p:tav tm="100000">
                                          <p:val>
                                            <p:strVal val="#ppt_h"/>
                                          </p:val>
                                        </p:tav>
                                      </p:tavLst>
                                    </p:anim>
                                  </p:childTnLst>
                                </p:cTn>
                              </p:par>
                              <p:par>
                                <p:cTn id="17" presetID="17" presetClass="entr" presetSubtype="8" fill="hold" nodeType="withEffect">
                                  <p:stCondLst>
                                    <p:cond delay="0"/>
                                  </p:stCondLst>
                                  <p:childTnLst>
                                    <p:set>
                                      <p:cBhvr>
                                        <p:cTn id="18" dur="1" fill="hold">
                                          <p:stCondLst>
                                            <p:cond delay="0"/>
                                          </p:stCondLst>
                                        </p:cTn>
                                        <p:tgtEl>
                                          <p:spTgt spid="100358"/>
                                        </p:tgtEl>
                                        <p:attrNameLst>
                                          <p:attrName>style.visibility</p:attrName>
                                        </p:attrNameLst>
                                      </p:cBhvr>
                                      <p:to>
                                        <p:strVal val="visible"/>
                                      </p:to>
                                    </p:set>
                                    <p:anim calcmode="lin" valueType="num">
                                      <p:cBhvr>
                                        <p:cTn id="19" dur="2000" fill="hold"/>
                                        <p:tgtEl>
                                          <p:spTgt spid="100358"/>
                                        </p:tgtEl>
                                        <p:attrNameLst>
                                          <p:attrName>ppt_x</p:attrName>
                                        </p:attrNameLst>
                                      </p:cBhvr>
                                      <p:tavLst>
                                        <p:tav tm="0">
                                          <p:val>
                                            <p:strVal val="#ppt_x-#ppt_w/2"/>
                                          </p:val>
                                        </p:tav>
                                        <p:tav tm="100000">
                                          <p:val>
                                            <p:strVal val="#ppt_x"/>
                                          </p:val>
                                        </p:tav>
                                      </p:tavLst>
                                    </p:anim>
                                    <p:anim calcmode="lin" valueType="num">
                                      <p:cBhvr>
                                        <p:cTn id="20" dur="2000" fill="hold"/>
                                        <p:tgtEl>
                                          <p:spTgt spid="100358"/>
                                        </p:tgtEl>
                                        <p:attrNameLst>
                                          <p:attrName>ppt_y</p:attrName>
                                        </p:attrNameLst>
                                      </p:cBhvr>
                                      <p:tavLst>
                                        <p:tav tm="0">
                                          <p:val>
                                            <p:strVal val="#ppt_y"/>
                                          </p:val>
                                        </p:tav>
                                        <p:tav tm="100000">
                                          <p:val>
                                            <p:strVal val="#ppt_y"/>
                                          </p:val>
                                        </p:tav>
                                      </p:tavLst>
                                    </p:anim>
                                    <p:anim calcmode="lin" valueType="num">
                                      <p:cBhvr>
                                        <p:cTn id="21" dur="2000" fill="hold"/>
                                        <p:tgtEl>
                                          <p:spTgt spid="100358"/>
                                        </p:tgtEl>
                                        <p:attrNameLst>
                                          <p:attrName>ppt_w</p:attrName>
                                        </p:attrNameLst>
                                      </p:cBhvr>
                                      <p:tavLst>
                                        <p:tav tm="0">
                                          <p:val>
                                            <p:fltVal val="0"/>
                                          </p:val>
                                        </p:tav>
                                        <p:tav tm="100000">
                                          <p:val>
                                            <p:strVal val="#ppt_w"/>
                                          </p:val>
                                        </p:tav>
                                      </p:tavLst>
                                    </p:anim>
                                    <p:anim calcmode="lin" valueType="num">
                                      <p:cBhvr>
                                        <p:cTn id="22" dur="2000" fill="hold"/>
                                        <p:tgtEl>
                                          <p:spTgt spid="100358"/>
                                        </p:tgtEl>
                                        <p:attrNameLst>
                                          <p:attrName>ppt_h</p:attrName>
                                        </p:attrNameLst>
                                      </p:cBhvr>
                                      <p:tavLst>
                                        <p:tav tm="0">
                                          <p:val>
                                            <p:strVal val="#ppt_h"/>
                                          </p:val>
                                        </p:tav>
                                        <p:tav tm="100000">
                                          <p:val>
                                            <p:strVal val="#ppt_h"/>
                                          </p:val>
                                        </p:tav>
                                      </p:tavLst>
                                    </p:anim>
                                  </p:childTnLst>
                                </p:cTn>
                              </p:par>
                              <p:par>
                                <p:cTn id="23" presetID="17" presetClass="entr" presetSubtype="8" fill="hold" nodeType="withEffect">
                                  <p:stCondLst>
                                    <p:cond delay="0"/>
                                  </p:stCondLst>
                                  <p:childTnLst>
                                    <p:set>
                                      <p:cBhvr>
                                        <p:cTn id="24" dur="1" fill="hold">
                                          <p:stCondLst>
                                            <p:cond delay="0"/>
                                          </p:stCondLst>
                                        </p:cTn>
                                        <p:tgtEl>
                                          <p:spTgt spid="100359"/>
                                        </p:tgtEl>
                                        <p:attrNameLst>
                                          <p:attrName>style.visibility</p:attrName>
                                        </p:attrNameLst>
                                      </p:cBhvr>
                                      <p:to>
                                        <p:strVal val="visible"/>
                                      </p:to>
                                    </p:set>
                                    <p:anim calcmode="lin" valueType="num">
                                      <p:cBhvr>
                                        <p:cTn id="25" dur="2000" fill="hold"/>
                                        <p:tgtEl>
                                          <p:spTgt spid="100359"/>
                                        </p:tgtEl>
                                        <p:attrNameLst>
                                          <p:attrName>ppt_x</p:attrName>
                                        </p:attrNameLst>
                                      </p:cBhvr>
                                      <p:tavLst>
                                        <p:tav tm="0">
                                          <p:val>
                                            <p:strVal val="#ppt_x-#ppt_w/2"/>
                                          </p:val>
                                        </p:tav>
                                        <p:tav tm="100000">
                                          <p:val>
                                            <p:strVal val="#ppt_x"/>
                                          </p:val>
                                        </p:tav>
                                      </p:tavLst>
                                    </p:anim>
                                    <p:anim calcmode="lin" valueType="num">
                                      <p:cBhvr>
                                        <p:cTn id="26" dur="2000" fill="hold"/>
                                        <p:tgtEl>
                                          <p:spTgt spid="100359"/>
                                        </p:tgtEl>
                                        <p:attrNameLst>
                                          <p:attrName>ppt_y</p:attrName>
                                        </p:attrNameLst>
                                      </p:cBhvr>
                                      <p:tavLst>
                                        <p:tav tm="0">
                                          <p:val>
                                            <p:strVal val="#ppt_y"/>
                                          </p:val>
                                        </p:tav>
                                        <p:tav tm="100000">
                                          <p:val>
                                            <p:strVal val="#ppt_y"/>
                                          </p:val>
                                        </p:tav>
                                      </p:tavLst>
                                    </p:anim>
                                    <p:anim calcmode="lin" valueType="num">
                                      <p:cBhvr>
                                        <p:cTn id="27" dur="2000" fill="hold"/>
                                        <p:tgtEl>
                                          <p:spTgt spid="100359"/>
                                        </p:tgtEl>
                                        <p:attrNameLst>
                                          <p:attrName>ppt_w</p:attrName>
                                        </p:attrNameLst>
                                      </p:cBhvr>
                                      <p:tavLst>
                                        <p:tav tm="0">
                                          <p:val>
                                            <p:fltVal val="0"/>
                                          </p:val>
                                        </p:tav>
                                        <p:tav tm="100000">
                                          <p:val>
                                            <p:strVal val="#ppt_w"/>
                                          </p:val>
                                        </p:tav>
                                      </p:tavLst>
                                    </p:anim>
                                    <p:anim calcmode="lin" valueType="num">
                                      <p:cBhvr>
                                        <p:cTn id="28" dur="2000" fill="hold"/>
                                        <p:tgtEl>
                                          <p:spTgt spid="100359"/>
                                        </p:tgtEl>
                                        <p:attrNameLst>
                                          <p:attrName>ppt_h</p:attrName>
                                        </p:attrNameLst>
                                      </p:cBhvr>
                                      <p:tavLst>
                                        <p:tav tm="0">
                                          <p:val>
                                            <p:strVal val="#ppt_h"/>
                                          </p:val>
                                        </p:tav>
                                        <p:tav tm="100000">
                                          <p:val>
                                            <p:strVal val="#ppt_h"/>
                                          </p:val>
                                        </p:tav>
                                      </p:tavLst>
                                    </p:anim>
                                  </p:childTnLst>
                                </p:cTn>
                              </p:par>
                              <p:par>
                                <p:cTn id="29" presetID="17" presetClass="entr" presetSubtype="8" fill="hold" nodeType="withEffect">
                                  <p:stCondLst>
                                    <p:cond delay="0"/>
                                  </p:stCondLst>
                                  <p:childTnLst>
                                    <p:set>
                                      <p:cBhvr>
                                        <p:cTn id="30" dur="1" fill="hold">
                                          <p:stCondLst>
                                            <p:cond delay="0"/>
                                          </p:stCondLst>
                                        </p:cTn>
                                        <p:tgtEl>
                                          <p:spTgt spid="100360"/>
                                        </p:tgtEl>
                                        <p:attrNameLst>
                                          <p:attrName>style.visibility</p:attrName>
                                        </p:attrNameLst>
                                      </p:cBhvr>
                                      <p:to>
                                        <p:strVal val="visible"/>
                                      </p:to>
                                    </p:set>
                                    <p:anim calcmode="lin" valueType="num">
                                      <p:cBhvr>
                                        <p:cTn id="31" dur="2000" fill="hold"/>
                                        <p:tgtEl>
                                          <p:spTgt spid="100360"/>
                                        </p:tgtEl>
                                        <p:attrNameLst>
                                          <p:attrName>ppt_x</p:attrName>
                                        </p:attrNameLst>
                                      </p:cBhvr>
                                      <p:tavLst>
                                        <p:tav tm="0">
                                          <p:val>
                                            <p:strVal val="#ppt_x-#ppt_w/2"/>
                                          </p:val>
                                        </p:tav>
                                        <p:tav tm="100000">
                                          <p:val>
                                            <p:strVal val="#ppt_x"/>
                                          </p:val>
                                        </p:tav>
                                      </p:tavLst>
                                    </p:anim>
                                    <p:anim calcmode="lin" valueType="num">
                                      <p:cBhvr>
                                        <p:cTn id="32" dur="2000" fill="hold"/>
                                        <p:tgtEl>
                                          <p:spTgt spid="100360"/>
                                        </p:tgtEl>
                                        <p:attrNameLst>
                                          <p:attrName>ppt_y</p:attrName>
                                        </p:attrNameLst>
                                      </p:cBhvr>
                                      <p:tavLst>
                                        <p:tav tm="0">
                                          <p:val>
                                            <p:strVal val="#ppt_y"/>
                                          </p:val>
                                        </p:tav>
                                        <p:tav tm="100000">
                                          <p:val>
                                            <p:strVal val="#ppt_y"/>
                                          </p:val>
                                        </p:tav>
                                      </p:tavLst>
                                    </p:anim>
                                    <p:anim calcmode="lin" valueType="num">
                                      <p:cBhvr>
                                        <p:cTn id="33" dur="2000" fill="hold"/>
                                        <p:tgtEl>
                                          <p:spTgt spid="100360"/>
                                        </p:tgtEl>
                                        <p:attrNameLst>
                                          <p:attrName>ppt_w</p:attrName>
                                        </p:attrNameLst>
                                      </p:cBhvr>
                                      <p:tavLst>
                                        <p:tav tm="0">
                                          <p:val>
                                            <p:fltVal val="0"/>
                                          </p:val>
                                        </p:tav>
                                        <p:tav tm="100000">
                                          <p:val>
                                            <p:strVal val="#ppt_w"/>
                                          </p:val>
                                        </p:tav>
                                      </p:tavLst>
                                    </p:anim>
                                    <p:anim calcmode="lin" valueType="num">
                                      <p:cBhvr>
                                        <p:cTn id="34" dur="2000" fill="hold"/>
                                        <p:tgtEl>
                                          <p:spTgt spid="100360"/>
                                        </p:tgtEl>
                                        <p:attrNameLst>
                                          <p:attrName>ppt_h</p:attrName>
                                        </p:attrNameLst>
                                      </p:cBhvr>
                                      <p:tavLst>
                                        <p:tav tm="0">
                                          <p:val>
                                            <p:strVal val="#ppt_h"/>
                                          </p:val>
                                        </p:tav>
                                        <p:tav tm="100000">
                                          <p:val>
                                            <p:strVal val="#ppt_h"/>
                                          </p:val>
                                        </p:tav>
                                      </p:tavLst>
                                    </p:anim>
                                  </p:childTnLst>
                                </p:cTn>
                              </p:par>
                              <p:par>
                                <p:cTn id="35" presetID="17" presetClass="entr" presetSubtype="8" fill="hold" nodeType="withEffect">
                                  <p:stCondLst>
                                    <p:cond delay="0"/>
                                  </p:stCondLst>
                                  <p:childTnLst>
                                    <p:set>
                                      <p:cBhvr>
                                        <p:cTn id="36" dur="1" fill="hold">
                                          <p:stCondLst>
                                            <p:cond delay="0"/>
                                          </p:stCondLst>
                                        </p:cTn>
                                        <p:tgtEl>
                                          <p:spTgt spid="100367"/>
                                        </p:tgtEl>
                                        <p:attrNameLst>
                                          <p:attrName>style.visibility</p:attrName>
                                        </p:attrNameLst>
                                      </p:cBhvr>
                                      <p:to>
                                        <p:strVal val="visible"/>
                                      </p:to>
                                    </p:set>
                                    <p:anim calcmode="lin" valueType="num">
                                      <p:cBhvr>
                                        <p:cTn id="37" dur="2000" fill="hold"/>
                                        <p:tgtEl>
                                          <p:spTgt spid="100367"/>
                                        </p:tgtEl>
                                        <p:attrNameLst>
                                          <p:attrName>ppt_x</p:attrName>
                                        </p:attrNameLst>
                                      </p:cBhvr>
                                      <p:tavLst>
                                        <p:tav tm="0">
                                          <p:val>
                                            <p:strVal val="#ppt_x-#ppt_w/2"/>
                                          </p:val>
                                        </p:tav>
                                        <p:tav tm="100000">
                                          <p:val>
                                            <p:strVal val="#ppt_x"/>
                                          </p:val>
                                        </p:tav>
                                      </p:tavLst>
                                    </p:anim>
                                    <p:anim calcmode="lin" valueType="num">
                                      <p:cBhvr>
                                        <p:cTn id="38" dur="2000" fill="hold"/>
                                        <p:tgtEl>
                                          <p:spTgt spid="100367"/>
                                        </p:tgtEl>
                                        <p:attrNameLst>
                                          <p:attrName>ppt_y</p:attrName>
                                        </p:attrNameLst>
                                      </p:cBhvr>
                                      <p:tavLst>
                                        <p:tav tm="0">
                                          <p:val>
                                            <p:strVal val="#ppt_y"/>
                                          </p:val>
                                        </p:tav>
                                        <p:tav tm="100000">
                                          <p:val>
                                            <p:strVal val="#ppt_y"/>
                                          </p:val>
                                        </p:tav>
                                      </p:tavLst>
                                    </p:anim>
                                    <p:anim calcmode="lin" valueType="num">
                                      <p:cBhvr>
                                        <p:cTn id="39" dur="2000" fill="hold"/>
                                        <p:tgtEl>
                                          <p:spTgt spid="100367"/>
                                        </p:tgtEl>
                                        <p:attrNameLst>
                                          <p:attrName>ppt_w</p:attrName>
                                        </p:attrNameLst>
                                      </p:cBhvr>
                                      <p:tavLst>
                                        <p:tav tm="0">
                                          <p:val>
                                            <p:fltVal val="0"/>
                                          </p:val>
                                        </p:tav>
                                        <p:tav tm="100000">
                                          <p:val>
                                            <p:strVal val="#ppt_w"/>
                                          </p:val>
                                        </p:tav>
                                      </p:tavLst>
                                    </p:anim>
                                    <p:anim calcmode="lin" valueType="num">
                                      <p:cBhvr>
                                        <p:cTn id="40" dur="2000" fill="hold"/>
                                        <p:tgtEl>
                                          <p:spTgt spid="100367"/>
                                        </p:tgtEl>
                                        <p:attrNameLst>
                                          <p:attrName>ppt_h</p:attrName>
                                        </p:attrNameLst>
                                      </p:cBhvr>
                                      <p:tavLst>
                                        <p:tav tm="0">
                                          <p:val>
                                            <p:strVal val="#ppt_h"/>
                                          </p:val>
                                        </p:tav>
                                        <p:tav tm="100000">
                                          <p:val>
                                            <p:strVal val="#ppt_h"/>
                                          </p:val>
                                        </p:tav>
                                      </p:tavLst>
                                    </p:anim>
                                  </p:childTnLst>
                                </p:cTn>
                              </p:par>
                              <p:par>
                                <p:cTn id="41" presetID="17" presetClass="entr" presetSubtype="8" fill="hold" nodeType="withEffect">
                                  <p:stCondLst>
                                    <p:cond delay="0"/>
                                  </p:stCondLst>
                                  <p:childTnLst>
                                    <p:set>
                                      <p:cBhvr>
                                        <p:cTn id="42" dur="1" fill="hold">
                                          <p:stCondLst>
                                            <p:cond delay="0"/>
                                          </p:stCondLst>
                                        </p:cTn>
                                        <p:tgtEl>
                                          <p:spTgt spid="100361"/>
                                        </p:tgtEl>
                                        <p:attrNameLst>
                                          <p:attrName>style.visibility</p:attrName>
                                        </p:attrNameLst>
                                      </p:cBhvr>
                                      <p:to>
                                        <p:strVal val="visible"/>
                                      </p:to>
                                    </p:set>
                                    <p:anim calcmode="lin" valueType="num">
                                      <p:cBhvr>
                                        <p:cTn id="43" dur="2000" fill="hold"/>
                                        <p:tgtEl>
                                          <p:spTgt spid="100361"/>
                                        </p:tgtEl>
                                        <p:attrNameLst>
                                          <p:attrName>ppt_x</p:attrName>
                                        </p:attrNameLst>
                                      </p:cBhvr>
                                      <p:tavLst>
                                        <p:tav tm="0">
                                          <p:val>
                                            <p:strVal val="#ppt_x-#ppt_w/2"/>
                                          </p:val>
                                        </p:tav>
                                        <p:tav tm="100000">
                                          <p:val>
                                            <p:strVal val="#ppt_x"/>
                                          </p:val>
                                        </p:tav>
                                      </p:tavLst>
                                    </p:anim>
                                    <p:anim calcmode="lin" valueType="num">
                                      <p:cBhvr>
                                        <p:cTn id="44" dur="2000" fill="hold"/>
                                        <p:tgtEl>
                                          <p:spTgt spid="100361"/>
                                        </p:tgtEl>
                                        <p:attrNameLst>
                                          <p:attrName>ppt_y</p:attrName>
                                        </p:attrNameLst>
                                      </p:cBhvr>
                                      <p:tavLst>
                                        <p:tav tm="0">
                                          <p:val>
                                            <p:strVal val="#ppt_y"/>
                                          </p:val>
                                        </p:tav>
                                        <p:tav tm="100000">
                                          <p:val>
                                            <p:strVal val="#ppt_y"/>
                                          </p:val>
                                        </p:tav>
                                      </p:tavLst>
                                    </p:anim>
                                    <p:anim calcmode="lin" valueType="num">
                                      <p:cBhvr>
                                        <p:cTn id="45" dur="2000" fill="hold"/>
                                        <p:tgtEl>
                                          <p:spTgt spid="100361"/>
                                        </p:tgtEl>
                                        <p:attrNameLst>
                                          <p:attrName>ppt_w</p:attrName>
                                        </p:attrNameLst>
                                      </p:cBhvr>
                                      <p:tavLst>
                                        <p:tav tm="0">
                                          <p:val>
                                            <p:fltVal val="0"/>
                                          </p:val>
                                        </p:tav>
                                        <p:tav tm="100000">
                                          <p:val>
                                            <p:strVal val="#ppt_w"/>
                                          </p:val>
                                        </p:tav>
                                      </p:tavLst>
                                    </p:anim>
                                    <p:anim calcmode="lin" valueType="num">
                                      <p:cBhvr>
                                        <p:cTn id="46" dur="2000" fill="hold"/>
                                        <p:tgtEl>
                                          <p:spTgt spid="100361"/>
                                        </p:tgtEl>
                                        <p:attrNameLst>
                                          <p:attrName>ppt_h</p:attrName>
                                        </p:attrNameLst>
                                      </p:cBhvr>
                                      <p:tavLst>
                                        <p:tav tm="0">
                                          <p:val>
                                            <p:strVal val="#ppt_h"/>
                                          </p:val>
                                        </p:tav>
                                        <p:tav tm="100000">
                                          <p:val>
                                            <p:strVal val="#ppt_h"/>
                                          </p:val>
                                        </p:tav>
                                      </p:tavLst>
                                    </p:anim>
                                  </p:childTnLst>
                                </p:cTn>
                              </p:par>
                              <p:par>
                                <p:cTn id="47" presetID="17" presetClass="entr" presetSubtype="8" fill="hold" nodeType="withEffect">
                                  <p:stCondLst>
                                    <p:cond delay="0"/>
                                  </p:stCondLst>
                                  <p:childTnLst>
                                    <p:set>
                                      <p:cBhvr>
                                        <p:cTn id="48" dur="1" fill="hold">
                                          <p:stCondLst>
                                            <p:cond delay="0"/>
                                          </p:stCondLst>
                                        </p:cTn>
                                        <p:tgtEl>
                                          <p:spTgt spid="100362"/>
                                        </p:tgtEl>
                                        <p:attrNameLst>
                                          <p:attrName>style.visibility</p:attrName>
                                        </p:attrNameLst>
                                      </p:cBhvr>
                                      <p:to>
                                        <p:strVal val="visible"/>
                                      </p:to>
                                    </p:set>
                                    <p:anim calcmode="lin" valueType="num">
                                      <p:cBhvr>
                                        <p:cTn id="49" dur="2000" fill="hold"/>
                                        <p:tgtEl>
                                          <p:spTgt spid="100362"/>
                                        </p:tgtEl>
                                        <p:attrNameLst>
                                          <p:attrName>ppt_x</p:attrName>
                                        </p:attrNameLst>
                                      </p:cBhvr>
                                      <p:tavLst>
                                        <p:tav tm="0">
                                          <p:val>
                                            <p:strVal val="#ppt_x-#ppt_w/2"/>
                                          </p:val>
                                        </p:tav>
                                        <p:tav tm="100000">
                                          <p:val>
                                            <p:strVal val="#ppt_x"/>
                                          </p:val>
                                        </p:tav>
                                      </p:tavLst>
                                    </p:anim>
                                    <p:anim calcmode="lin" valueType="num">
                                      <p:cBhvr>
                                        <p:cTn id="50" dur="2000" fill="hold"/>
                                        <p:tgtEl>
                                          <p:spTgt spid="100362"/>
                                        </p:tgtEl>
                                        <p:attrNameLst>
                                          <p:attrName>ppt_y</p:attrName>
                                        </p:attrNameLst>
                                      </p:cBhvr>
                                      <p:tavLst>
                                        <p:tav tm="0">
                                          <p:val>
                                            <p:strVal val="#ppt_y"/>
                                          </p:val>
                                        </p:tav>
                                        <p:tav tm="100000">
                                          <p:val>
                                            <p:strVal val="#ppt_y"/>
                                          </p:val>
                                        </p:tav>
                                      </p:tavLst>
                                    </p:anim>
                                    <p:anim calcmode="lin" valueType="num">
                                      <p:cBhvr>
                                        <p:cTn id="51" dur="2000" fill="hold"/>
                                        <p:tgtEl>
                                          <p:spTgt spid="100362"/>
                                        </p:tgtEl>
                                        <p:attrNameLst>
                                          <p:attrName>ppt_w</p:attrName>
                                        </p:attrNameLst>
                                      </p:cBhvr>
                                      <p:tavLst>
                                        <p:tav tm="0">
                                          <p:val>
                                            <p:fltVal val="0"/>
                                          </p:val>
                                        </p:tav>
                                        <p:tav tm="100000">
                                          <p:val>
                                            <p:strVal val="#ppt_w"/>
                                          </p:val>
                                        </p:tav>
                                      </p:tavLst>
                                    </p:anim>
                                    <p:anim calcmode="lin" valueType="num">
                                      <p:cBhvr>
                                        <p:cTn id="52" dur="2000" fill="hold"/>
                                        <p:tgtEl>
                                          <p:spTgt spid="100362"/>
                                        </p:tgtEl>
                                        <p:attrNameLst>
                                          <p:attrName>ppt_h</p:attrName>
                                        </p:attrNameLst>
                                      </p:cBhvr>
                                      <p:tavLst>
                                        <p:tav tm="0">
                                          <p:val>
                                            <p:strVal val="#ppt_h"/>
                                          </p:val>
                                        </p:tav>
                                        <p:tav tm="100000">
                                          <p:val>
                                            <p:strVal val="#ppt_h"/>
                                          </p:val>
                                        </p:tav>
                                      </p:tavLst>
                                    </p:anim>
                                  </p:childTnLst>
                                </p:cTn>
                              </p:par>
                              <p:par>
                                <p:cTn id="53" presetID="17" presetClass="entr" presetSubtype="8" fill="hold" nodeType="withEffect">
                                  <p:stCondLst>
                                    <p:cond delay="0"/>
                                  </p:stCondLst>
                                  <p:childTnLst>
                                    <p:set>
                                      <p:cBhvr>
                                        <p:cTn id="54" dur="1" fill="hold">
                                          <p:stCondLst>
                                            <p:cond delay="0"/>
                                          </p:stCondLst>
                                        </p:cTn>
                                        <p:tgtEl>
                                          <p:spTgt spid="100363"/>
                                        </p:tgtEl>
                                        <p:attrNameLst>
                                          <p:attrName>style.visibility</p:attrName>
                                        </p:attrNameLst>
                                      </p:cBhvr>
                                      <p:to>
                                        <p:strVal val="visible"/>
                                      </p:to>
                                    </p:set>
                                    <p:anim calcmode="lin" valueType="num">
                                      <p:cBhvr>
                                        <p:cTn id="55" dur="2000" fill="hold"/>
                                        <p:tgtEl>
                                          <p:spTgt spid="100363"/>
                                        </p:tgtEl>
                                        <p:attrNameLst>
                                          <p:attrName>ppt_x</p:attrName>
                                        </p:attrNameLst>
                                      </p:cBhvr>
                                      <p:tavLst>
                                        <p:tav tm="0">
                                          <p:val>
                                            <p:strVal val="#ppt_x-#ppt_w/2"/>
                                          </p:val>
                                        </p:tav>
                                        <p:tav tm="100000">
                                          <p:val>
                                            <p:strVal val="#ppt_x"/>
                                          </p:val>
                                        </p:tav>
                                      </p:tavLst>
                                    </p:anim>
                                    <p:anim calcmode="lin" valueType="num">
                                      <p:cBhvr>
                                        <p:cTn id="56" dur="2000" fill="hold"/>
                                        <p:tgtEl>
                                          <p:spTgt spid="100363"/>
                                        </p:tgtEl>
                                        <p:attrNameLst>
                                          <p:attrName>ppt_y</p:attrName>
                                        </p:attrNameLst>
                                      </p:cBhvr>
                                      <p:tavLst>
                                        <p:tav tm="0">
                                          <p:val>
                                            <p:strVal val="#ppt_y"/>
                                          </p:val>
                                        </p:tav>
                                        <p:tav tm="100000">
                                          <p:val>
                                            <p:strVal val="#ppt_y"/>
                                          </p:val>
                                        </p:tav>
                                      </p:tavLst>
                                    </p:anim>
                                    <p:anim calcmode="lin" valueType="num">
                                      <p:cBhvr>
                                        <p:cTn id="57" dur="2000" fill="hold"/>
                                        <p:tgtEl>
                                          <p:spTgt spid="100363"/>
                                        </p:tgtEl>
                                        <p:attrNameLst>
                                          <p:attrName>ppt_w</p:attrName>
                                        </p:attrNameLst>
                                      </p:cBhvr>
                                      <p:tavLst>
                                        <p:tav tm="0">
                                          <p:val>
                                            <p:fltVal val="0"/>
                                          </p:val>
                                        </p:tav>
                                        <p:tav tm="100000">
                                          <p:val>
                                            <p:strVal val="#ppt_w"/>
                                          </p:val>
                                        </p:tav>
                                      </p:tavLst>
                                    </p:anim>
                                    <p:anim calcmode="lin" valueType="num">
                                      <p:cBhvr>
                                        <p:cTn id="58" dur="2000" fill="hold"/>
                                        <p:tgtEl>
                                          <p:spTgt spid="100363"/>
                                        </p:tgtEl>
                                        <p:attrNameLst>
                                          <p:attrName>ppt_h</p:attrName>
                                        </p:attrNameLst>
                                      </p:cBhvr>
                                      <p:tavLst>
                                        <p:tav tm="0">
                                          <p:val>
                                            <p:strVal val="#ppt_h"/>
                                          </p:val>
                                        </p:tav>
                                        <p:tav tm="100000">
                                          <p:val>
                                            <p:strVal val="#ppt_h"/>
                                          </p:val>
                                        </p:tav>
                                      </p:tavLst>
                                    </p:anim>
                                  </p:childTnLst>
                                </p:cTn>
                              </p:par>
                              <p:par>
                                <p:cTn id="59" presetID="17" presetClass="entr" presetSubtype="8" fill="hold" nodeType="withEffect">
                                  <p:stCondLst>
                                    <p:cond delay="0"/>
                                  </p:stCondLst>
                                  <p:childTnLst>
                                    <p:set>
                                      <p:cBhvr>
                                        <p:cTn id="60" dur="1" fill="hold">
                                          <p:stCondLst>
                                            <p:cond delay="0"/>
                                          </p:stCondLst>
                                        </p:cTn>
                                        <p:tgtEl>
                                          <p:spTgt spid="100364"/>
                                        </p:tgtEl>
                                        <p:attrNameLst>
                                          <p:attrName>style.visibility</p:attrName>
                                        </p:attrNameLst>
                                      </p:cBhvr>
                                      <p:to>
                                        <p:strVal val="visible"/>
                                      </p:to>
                                    </p:set>
                                    <p:anim calcmode="lin" valueType="num">
                                      <p:cBhvr>
                                        <p:cTn id="61" dur="2000" fill="hold"/>
                                        <p:tgtEl>
                                          <p:spTgt spid="100364"/>
                                        </p:tgtEl>
                                        <p:attrNameLst>
                                          <p:attrName>ppt_x</p:attrName>
                                        </p:attrNameLst>
                                      </p:cBhvr>
                                      <p:tavLst>
                                        <p:tav tm="0">
                                          <p:val>
                                            <p:strVal val="#ppt_x-#ppt_w/2"/>
                                          </p:val>
                                        </p:tav>
                                        <p:tav tm="100000">
                                          <p:val>
                                            <p:strVal val="#ppt_x"/>
                                          </p:val>
                                        </p:tav>
                                      </p:tavLst>
                                    </p:anim>
                                    <p:anim calcmode="lin" valueType="num">
                                      <p:cBhvr>
                                        <p:cTn id="62" dur="2000" fill="hold"/>
                                        <p:tgtEl>
                                          <p:spTgt spid="100364"/>
                                        </p:tgtEl>
                                        <p:attrNameLst>
                                          <p:attrName>ppt_y</p:attrName>
                                        </p:attrNameLst>
                                      </p:cBhvr>
                                      <p:tavLst>
                                        <p:tav tm="0">
                                          <p:val>
                                            <p:strVal val="#ppt_y"/>
                                          </p:val>
                                        </p:tav>
                                        <p:tav tm="100000">
                                          <p:val>
                                            <p:strVal val="#ppt_y"/>
                                          </p:val>
                                        </p:tav>
                                      </p:tavLst>
                                    </p:anim>
                                    <p:anim calcmode="lin" valueType="num">
                                      <p:cBhvr>
                                        <p:cTn id="63" dur="2000" fill="hold"/>
                                        <p:tgtEl>
                                          <p:spTgt spid="100364"/>
                                        </p:tgtEl>
                                        <p:attrNameLst>
                                          <p:attrName>ppt_w</p:attrName>
                                        </p:attrNameLst>
                                      </p:cBhvr>
                                      <p:tavLst>
                                        <p:tav tm="0">
                                          <p:val>
                                            <p:fltVal val="0"/>
                                          </p:val>
                                        </p:tav>
                                        <p:tav tm="100000">
                                          <p:val>
                                            <p:strVal val="#ppt_w"/>
                                          </p:val>
                                        </p:tav>
                                      </p:tavLst>
                                    </p:anim>
                                    <p:anim calcmode="lin" valueType="num">
                                      <p:cBhvr>
                                        <p:cTn id="64" dur="2000" fill="hold"/>
                                        <p:tgtEl>
                                          <p:spTgt spid="100364"/>
                                        </p:tgtEl>
                                        <p:attrNameLst>
                                          <p:attrName>ppt_h</p:attrName>
                                        </p:attrNameLst>
                                      </p:cBhvr>
                                      <p:tavLst>
                                        <p:tav tm="0">
                                          <p:val>
                                            <p:strVal val="#ppt_h"/>
                                          </p:val>
                                        </p:tav>
                                        <p:tav tm="100000">
                                          <p:val>
                                            <p:strVal val="#ppt_h"/>
                                          </p:val>
                                        </p:tav>
                                      </p:tavLst>
                                    </p:anim>
                                  </p:childTnLst>
                                </p:cTn>
                              </p:par>
                              <p:par>
                                <p:cTn id="65" presetID="17" presetClass="entr" presetSubtype="8" fill="hold" nodeType="withEffect">
                                  <p:stCondLst>
                                    <p:cond delay="0"/>
                                  </p:stCondLst>
                                  <p:childTnLst>
                                    <p:set>
                                      <p:cBhvr>
                                        <p:cTn id="66" dur="1" fill="hold">
                                          <p:stCondLst>
                                            <p:cond delay="0"/>
                                          </p:stCondLst>
                                        </p:cTn>
                                        <p:tgtEl>
                                          <p:spTgt spid="100365"/>
                                        </p:tgtEl>
                                        <p:attrNameLst>
                                          <p:attrName>style.visibility</p:attrName>
                                        </p:attrNameLst>
                                      </p:cBhvr>
                                      <p:to>
                                        <p:strVal val="visible"/>
                                      </p:to>
                                    </p:set>
                                    <p:anim calcmode="lin" valueType="num">
                                      <p:cBhvr>
                                        <p:cTn id="67" dur="2000" fill="hold"/>
                                        <p:tgtEl>
                                          <p:spTgt spid="100365"/>
                                        </p:tgtEl>
                                        <p:attrNameLst>
                                          <p:attrName>ppt_x</p:attrName>
                                        </p:attrNameLst>
                                      </p:cBhvr>
                                      <p:tavLst>
                                        <p:tav tm="0">
                                          <p:val>
                                            <p:strVal val="#ppt_x-#ppt_w/2"/>
                                          </p:val>
                                        </p:tav>
                                        <p:tav tm="100000">
                                          <p:val>
                                            <p:strVal val="#ppt_x"/>
                                          </p:val>
                                        </p:tav>
                                      </p:tavLst>
                                    </p:anim>
                                    <p:anim calcmode="lin" valueType="num">
                                      <p:cBhvr>
                                        <p:cTn id="68" dur="2000" fill="hold"/>
                                        <p:tgtEl>
                                          <p:spTgt spid="100365"/>
                                        </p:tgtEl>
                                        <p:attrNameLst>
                                          <p:attrName>ppt_y</p:attrName>
                                        </p:attrNameLst>
                                      </p:cBhvr>
                                      <p:tavLst>
                                        <p:tav tm="0">
                                          <p:val>
                                            <p:strVal val="#ppt_y"/>
                                          </p:val>
                                        </p:tav>
                                        <p:tav tm="100000">
                                          <p:val>
                                            <p:strVal val="#ppt_y"/>
                                          </p:val>
                                        </p:tav>
                                      </p:tavLst>
                                    </p:anim>
                                    <p:anim calcmode="lin" valueType="num">
                                      <p:cBhvr>
                                        <p:cTn id="69" dur="2000" fill="hold"/>
                                        <p:tgtEl>
                                          <p:spTgt spid="100365"/>
                                        </p:tgtEl>
                                        <p:attrNameLst>
                                          <p:attrName>ppt_w</p:attrName>
                                        </p:attrNameLst>
                                      </p:cBhvr>
                                      <p:tavLst>
                                        <p:tav tm="0">
                                          <p:val>
                                            <p:fltVal val="0"/>
                                          </p:val>
                                        </p:tav>
                                        <p:tav tm="100000">
                                          <p:val>
                                            <p:strVal val="#ppt_w"/>
                                          </p:val>
                                        </p:tav>
                                      </p:tavLst>
                                    </p:anim>
                                    <p:anim calcmode="lin" valueType="num">
                                      <p:cBhvr>
                                        <p:cTn id="70" dur="2000" fill="hold"/>
                                        <p:tgtEl>
                                          <p:spTgt spid="100365"/>
                                        </p:tgtEl>
                                        <p:attrNameLst>
                                          <p:attrName>ppt_h</p:attrName>
                                        </p:attrNameLst>
                                      </p:cBhvr>
                                      <p:tavLst>
                                        <p:tav tm="0">
                                          <p:val>
                                            <p:strVal val="#ppt_h"/>
                                          </p:val>
                                        </p:tav>
                                        <p:tav tm="100000">
                                          <p:val>
                                            <p:strVal val="#ppt_h"/>
                                          </p:val>
                                        </p:tav>
                                      </p:tavLst>
                                    </p:anim>
                                  </p:childTnLst>
                                </p:cTn>
                              </p:par>
                              <p:par>
                                <p:cTn id="71" presetID="17" presetClass="entr" presetSubtype="8" fill="hold" nodeType="withEffect">
                                  <p:stCondLst>
                                    <p:cond delay="0"/>
                                  </p:stCondLst>
                                  <p:childTnLst>
                                    <p:set>
                                      <p:cBhvr>
                                        <p:cTn id="72" dur="1" fill="hold">
                                          <p:stCondLst>
                                            <p:cond delay="0"/>
                                          </p:stCondLst>
                                        </p:cTn>
                                        <p:tgtEl>
                                          <p:spTgt spid="100366"/>
                                        </p:tgtEl>
                                        <p:attrNameLst>
                                          <p:attrName>style.visibility</p:attrName>
                                        </p:attrNameLst>
                                      </p:cBhvr>
                                      <p:to>
                                        <p:strVal val="visible"/>
                                      </p:to>
                                    </p:set>
                                    <p:anim calcmode="lin" valueType="num">
                                      <p:cBhvr>
                                        <p:cTn id="73" dur="2000" fill="hold"/>
                                        <p:tgtEl>
                                          <p:spTgt spid="100366"/>
                                        </p:tgtEl>
                                        <p:attrNameLst>
                                          <p:attrName>ppt_x</p:attrName>
                                        </p:attrNameLst>
                                      </p:cBhvr>
                                      <p:tavLst>
                                        <p:tav tm="0">
                                          <p:val>
                                            <p:strVal val="#ppt_x-#ppt_w/2"/>
                                          </p:val>
                                        </p:tav>
                                        <p:tav tm="100000">
                                          <p:val>
                                            <p:strVal val="#ppt_x"/>
                                          </p:val>
                                        </p:tav>
                                      </p:tavLst>
                                    </p:anim>
                                    <p:anim calcmode="lin" valueType="num">
                                      <p:cBhvr>
                                        <p:cTn id="74" dur="2000" fill="hold"/>
                                        <p:tgtEl>
                                          <p:spTgt spid="100366"/>
                                        </p:tgtEl>
                                        <p:attrNameLst>
                                          <p:attrName>ppt_y</p:attrName>
                                        </p:attrNameLst>
                                      </p:cBhvr>
                                      <p:tavLst>
                                        <p:tav tm="0">
                                          <p:val>
                                            <p:strVal val="#ppt_y"/>
                                          </p:val>
                                        </p:tav>
                                        <p:tav tm="100000">
                                          <p:val>
                                            <p:strVal val="#ppt_y"/>
                                          </p:val>
                                        </p:tav>
                                      </p:tavLst>
                                    </p:anim>
                                    <p:anim calcmode="lin" valueType="num">
                                      <p:cBhvr>
                                        <p:cTn id="75" dur="2000" fill="hold"/>
                                        <p:tgtEl>
                                          <p:spTgt spid="100366"/>
                                        </p:tgtEl>
                                        <p:attrNameLst>
                                          <p:attrName>ppt_w</p:attrName>
                                        </p:attrNameLst>
                                      </p:cBhvr>
                                      <p:tavLst>
                                        <p:tav tm="0">
                                          <p:val>
                                            <p:fltVal val="0"/>
                                          </p:val>
                                        </p:tav>
                                        <p:tav tm="100000">
                                          <p:val>
                                            <p:strVal val="#ppt_w"/>
                                          </p:val>
                                        </p:tav>
                                      </p:tavLst>
                                    </p:anim>
                                    <p:anim calcmode="lin" valueType="num">
                                      <p:cBhvr>
                                        <p:cTn id="76" dur="2000" fill="hold"/>
                                        <p:tgtEl>
                                          <p:spTgt spid="100366"/>
                                        </p:tgtEl>
                                        <p:attrNameLst>
                                          <p:attrName>ppt_h</p:attrName>
                                        </p:attrNameLst>
                                      </p:cBhvr>
                                      <p:tavLst>
                                        <p:tav tm="0">
                                          <p:val>
                                            <p:strVal val="#ppt_h"/>
                                          </p:val>
                                        </p:tav>
                                        <p:tav tm="100000">
                                          <p:val>
                                            <p:strVal val="#ppt_h"/>
                                          </p:val>
                                        </p:tav>
                                      </p:tavLst>
                                    </p:anim>
                                  </p:childTnLst>
                                </p:cTn>
                              </p:par>
                              <p:par>
                                <p:cTn id="77" presetID="1" presetClass="entr" presetSubtype="0" fill="hold" nodeType="withEffect">
                                  <p:stCondLst>
                                    <p:cond delay="0"/>
                                  </p:stCondLst>
                                  <p:childTnLst>
                                    <p:set>
                                      <p:cBhvr>
                                        <p:cTn id="78" dur="1" fill="hold">
                                          <p:stCondLst>
                                            <p:cond delay="1999"/>
                                          </p:stCondLst>
                                        </p:cTn>
                                        <p:tgtEl>
                                          <p:spTgt spid="100356"/>
                                        </p:tgtEl>
                                        <p:attrNameLst>
                                          <p:attrName>style.visibility</p:attrName>
                                        </p:attrNameLst>
                                      </p:cBhvr>
                                      <p:to>
                                        <p:strVal val="visible"/>
                                      </p:to>
                                    </p:set>
                                  </p:childTnLst>
                                </p:cTn>
                              </p:par>
                              <p:par>
                                <p:cTn id="79" presetID="35" presetClass="emph" presetSubtype="0" repeatCount="indefinite" fill="hold" nodeType="withEffect">
                                  <p:stCondLst>
                                    <p:cond delay="0"/>
                                  </p:stCondLst>
                                  <p:childTnLst>
                                    <p:anim calcmode="discrete" valueType="str">
                                      <p:cBhvr>
                                        <p:cTn id="80" dur="1000" fill="hold"/>
                                        <p:tgtEl>
                                          <p:spTgt spid="100357"/>
                                        </p:tgtEl>
                                        <p:attrNameLst>
                                          <p:attrName>style.visibility</p:attrName>
                                        </p:attrNameLst>
                                      </p:cBhvr>
                                      <p:tavLst>
                                        <p:tav tm="0">
                                          <p:val>
                                            <p:strVal val="hidden"/>
                                          </p:val>
                                        </p:tav>
                                        <p:tav tm="50000">
                                          <p:val>
                                            <p:strVal val="visible"/>
                                          </p:val>
                                        </p:tav>
                                      </p:tavLst>
                                    </p:anim>
                                  </p:childTnLst>
                                </p:cTn>
                              </p:par>
                              <p:par>
                                <p:cTn id="81" presetID="35" presetClass="emph" presetSubtype="0" repeatCount="indefinite" fill="hold" nodeType="withEffect">
                                  <p:stCondLst>
                                    <p:cond delay="0"/>
                                  </p:stCondLst>
                                  <p:childTnLst>
                                    <p:anim calcmode="discrete" valueType="str">
                                      <p:cBhvr>
                                        <p:cTn id="82" dur="1000" fill="hold"/>
                                        <p:tgtEl>
                                          <p:spTgt spid="100358"/>
                                        </p:tgtEl>
                                        <p:attrNameLst>
                                          <p:attrName>style.visibility</p:attrName>
                                        </p:attrNameLst>
                                      </p:cBhvr>
                                      <p:tavLst>
                                        <p:tav tm="0">
                                          <p:val>
                                            <p:strVal val="hidden"/>
                                          </p:val>
                                        </p:tav>
                                        <p:tav tm="50000">
                                          <p:val>
                                            <p:strVal val="visible"/>
                                          </p:val>
                                        </p:tav>
                                      </p:tavLst>
                                    </p:anim>
                                  </p:childTnLst>
                                </p:cTn>
                              </p:par>
                              <p:par>
                                <p:cTn id="83" presetID="35" presetClass="emph" presetSubtype="0" repeatCount="indefinite" fill="hold" nodeType="withEffect">
                                  <p:stCondLst>
                                    <p:cond delay="0"/>
                                  </p:stCondLst>
                                  <p:childTnLst>
                                    <p:anim calcmode="discrete" valueType="str">
                                      <p:cBhvr>
                                        <p:cTn id="84" dur="1000" fill="hold"/>
                                        <p:tgtEl>
                                          <p:spTgt spid="100359"/>
                                        </p:tgtEl>
                                        <p:attrNameLst>
                                          <p:attrName>style.visibility</p:attrName>
                                        </p:attrNameLst>
                                      </p:cBhvr>
                                      <p:tavLst>
                                        <p:tav tm="0">
                                          <p:val>
                                            <p:strVal val="hidden"/>
                                          </p:val>
                                        </p:tav>
                                        <p:tav tm="50000">
                                          <p:val>
                                            <p:strVal val="visible"/>
                                          </p:val>
                                        </p:tav>
                                      </p:tavLst>
                                    </p:anim>
                                  </p:childTnLst>
                                </p:cTn>
                              </p:par>
                              <p:par>
                                <p:cTn id="85" presetID="35" presetClass="emph" presetSubtype="0" repeatCount="indefinite" fill="hold" nodeType="withEffect">
                                  <p:stCondLst>
                                    <p:cond delay="0"/>
                                  </p:stCondLst>
                                  <p:childTnLst>
                                    <p:anim calcmode="discrete" valueType="str">
                                      <p:cBhvr>
                                        <p:cTn id="86" dur="1000" fill="hold"/>
                                        <p:tgtEl>
                                          <p:spTgt spid="100360"/>
                                        </p:tgtEl>
                                        <p:attrNameLst>
                                          <p:attrName>style.visibility</p:attrName>
                                        </p:attrNameLst>
                                      </p:cBhvr>
                                      <p:tavLst>
                                        <p:tav tm="0">
                                          <p:val>
                                            <p:strVal val="hidden"/>
                                          </p:val>
                                        </p:tav>
                                        <p:tav tm="50000">
                                          <p:val>
                                            <p:strVal val="visible"/>
                                          </p:val>
                                        </p:tav>
                                      </p:tavLst>
                                    </p:anim>
                                  </p:childTnLst>
                                </p:cTn>
                              </p:par>
                              <p:par>
                                <p:cTn id="87" presetID="35" presetClass="emph" presetSubtype="0" repeatCount="indefinite" fill="hold" nodeType="withEffect">
                                  <p:stCondLst>
                                    <p:cond delay="0"/>
                                  </p:stCondLst>
                                  <p:childTnLst>
                                    <p:anim calcmode="discrete" valueType="str">
                                      <p:cBhvr>
                                        <p:cTn id="88" dur="1000" fill="hold"/>
                                        <p:tgtEl>
                                          <p:spTgt spid="100361"/>
                                        </p:tgtEl>
                                        <p:attrNameLst>
                                          <p:attrName>style.visibility</p:attrName>
                                        </p:attrNameLst>
                                      </p:cBhvr>
                                      <p:tavLst>
                                        <p:tav tm="0">
                                          <p:val>
                                            <p:strVal val="hidden"/>
                                          </p:val>
                                        </p:tav>
                                        <p:tav tm="50000">
                                          <p:val>
                                            <p:strVal val="visible"/>
                                          </p:val>
                                        </p:tav>
                                      </p:tavLst>
                                    </p:anim>
                                  </p:childTnLst>
                                </p:cTn>
                              </p:par>
                              <p:par>
                                <p:cTn id="89" presetID="35" presetClass="emph" presetSubtype="0" repeatCount="indefinite" fill="hold" nodeType="withEffect">
                                  <p:stCondLst>
                                    <p:cond delay="0"/>
                                  </p:stCondLst>
                                  <p:childTnLst>
                                    <p:anim calcmode="discrete" valueType="str">
                                      <p:cBhvr>
                                        <p:cTn id="90" dur="1000" fill="hold"/>
                                        <p:tgtEl>
                                          <p:spTgt spid="100362"/>
                                        </p:tgtEl>
                                        <p:attrNameLst>
                                          <p:attrName>style.visibility</p:attrName>
                                        </p:attrNameLst>
                                      </p:cBhvr>
                                      <p:tavLst>
                                        <p:tav tm="0">
                                          <p:val>
                                            <p:strVal val="hidden"/>
                                          </p:val>
                                        </p:tav>
                                        <p:tav tm="50000">
                                          <p:val>
                                            <p:strVal val="visible"/>
                                          </p:val>
                                        </p:tav>
                                      </p:tavLst>
                                    </p:anim>
                                  </p:childTnLst>
                                </p:cTn>
                              </p:par>
                              <p:par>
                                <p:cTn id="91" presetID="35" presetClass="emph" presetSubtype="0" repeatCount="indefinite" fill="hold" nodeType="withEffect">
                                  <p:stCondLst>
                                    <p:cond delay="0"/>
                                  </p:stCondLst>
                                  <p:childTnLst>
                                    <p:anim calcmode="discrete" valueType="str">
                                      <p:cBhvr>
                                        <p:cTn id="92" dur="1000" fill="hold"/>
                                        <p:tgtEl>
                                          <p:spTgt spid="100363"/>
                                        </p:tgtEl>
                                        <p:attrNameLst>
                                          <p:attrName>style.visibility</p:attrName>
                                        </p:attrNameLst>
                                      </p:cBhvr>
                                      <p:tavLst>
                                        <p:tav tm="0">
                                          <p:val>
                                            <p:strVal val="hidden"/>
                                          </p:val>
                                        </p:tav>
                                        <p:tav tm="50000">
                                          <p:val>
                                            <p:strVal val="visible"/>
                                          </p:val>
                                        </p:tav>
                                      </p:tavLst>
                                    </p:anim>
                                  </p:childTnLst>
                                </p:cTn>
                              </p:par>
                              <p:par>
                                <p:cTn id="93" presetID="35" presetClass="emph" presetSubtype="0" repeatCount="indefinite" fill="hold" nodeType="withEffect">
                                  <p:stCondLst>
                                    <p:cond delay="0"/>
                                  </p:stCondLst>
                                  <p:childTnLst>
                                    <p:anim calcmode="discrete" valueType="str">
                                      <p:cBhvr>
                                        <p:cTn id="94" dur="1000" fill="hold"/>
                                        <p:tgtEl>
                                          <p:spTgt spid="100364"/>
                                        </p:tgtEl>
                                        <p:attrNameLst>
                                          <p:attrName>style.visibility</p:attrName>
                                        </p:attrNameLst>
                                      </p:cBhvr>
                                      <p:tavLst>
                                        <p:tav tm="0">
                                          <p:val>
                                            <p:strVal val="hidden"/>
                                          </p:val>
                                        </p:tav>
                                        <p:tav tm="50000">
                                          <p:val>
                                            <p:strVal val="visible"/>
                                          </p:val>
                                        </p:tav>
                                      </p:tavLst>
                                    </p:anim>
                                  </p:childTnLst>
                                </p:cTn>
                              </p:par>
                              <p:par>
                                <p:cTn id="95" presetID="35" presetClass="emph" presetSubtype="0" repeatCount="indefinite" fill="hold" nodeType="withEffect">
                                  <p:stCondLst>
                                    <p:cond delay="0"/>
                                  </p:stCondLst>
                                  <p:childTnLst>
                                    <p:anim calcmode="discrete" valueType="str">
                                      <p:cBhvr>
                                        <p:cTn id="96" dur="1000" fill="hold"/>
                                        <p:tgtEl>
                                          <p:spTgt spid="100365"/>
                                        </p:tgtEl>
                                        <p:attrNameLst>
                                          <p:attrName>style.visibility</p:attrName>
                                        </p:attrNameLst>
                                      </p:cBhvr>
                                      <p:tavLst>
                                        <p:tav tm="0">
                                          <p:val>
                                            <p:strVal val="hidden"/>
                                          </p:val>
                                        </p:tav>
                                        <p:tav tm="50000">
                                          <p:val>
                                            <p:strVal val="visible"/>
                                          </p:val>
                                        </p:tav>
                                      </p:tavLst>
                                    </p:anim>
                                  </p:childTnLst>
                                </p:cTn>
                              </p:par>
                              <p:par>
                                <p:cTn id="97" presetID="35" presetClass="emph" presetSubtype="0" repeatCount="indefinite" fill="hold" nodeType="withEffect">
                                  <p:stCondLst>
                                    <p:cond delay="0"/>
                                  </p:stCondLst>
                                  <p:childTnLst>
                                    <p:anim calcmode="discrete" valueType="str">
                                      <p:cBhvr>
                                        <p:cTn id="98" dur="1000" fill="hold"/>
                                        <p:tgtEl>
                                          <p:spTgt spid="100366"/>
                                        </p:tgtEl>
                                        <p:attrNameLst>
                                          <p:attrName>style.visibility</p:attrName>
                                        </p:attrNameLst>
                                      </p:cBhvr>
                                      <p:tavLst>
                                        <p:tav tm="0">
                                          <p:val>
                                            <p:strVal val="hidden"/>
                                          </p:val>
                                        </p:tav>
                                        <p:tav tm="50000">
                                          <p:val>
                                            <p:strVal val="visible"/>
                                          </p:val>
                                        </p:tav>
                                      </p:tavLst>
                                    </p:anim>
                                  </p:childTnLst>
                                </p:cTn>
                              </p:par>
                              <p:par>
                                <p:cTn id="99" presetID="35" presetClass="emph" presetSubtype="0" repeatCount="indefinite" fill="hold" nodeType="withEffect">
                                  <p:stCondLst>
                                    <p:cond delay="0"/>
                                  </p:stCondLst>
                                  <p:childTnLst>
                                    <p:anim calcmode="discrete" valueType="str">
                                      <p:cBhvr>
                                        <p:cTn id="100" dur="1000" fill="hold"/>
                                        <p:tgtEl>
                                          <p:spTgt spid="100367"/>
                                        </p:tgtEl>
                                        <p:attrNameLst>
                                          <p:attrName>style.visibility</p:attrName>
                                        </p:attrNameLst>
                                      </p:cBhvr>
                                      <p:tavLst>
                                        <p:tav tm="0">
                                          <p:val>
                                            <p:strVal val="hidden"/>
                                          </p:val>
                                        </p:tav>
                                        <p:tav tm="50000">
                                          <p:val>
                                            <p:strVal val="visible"/>
                                          </p:val>
                                        </p:tav>
                                      </p:tavLst>
                                    </p:anim>
                                  </p:childTnLst>
                                </p:cTn>
                              </p:par>
                              <p:par>
                                <p:cTn id="101" presetID="35" presetClass="emph" presetSubtype="0" repeatCount="indefinite" fill="hold" nodeType="withEffect">
                                  <p:stCondLst>
                                    <p:cond delay="0"/>
                                  </p:stCondLst>
                                  <p:childTnLst>
                                    <p:anim calcmode="discrete" valueType="str">
                                      <p:cBhvr>
                                        <p:cTn id="102" dur="1000" fill="hold"/>
                                        <p:tgtEl>
                                          <p:spTgt spid="100356"/>
                                        </p:tgtEl>
                                        <p:attrNameLst>
                                          <p:attrName>style.visibility</p:attrName>
                                        </p:attrNameLst>
                                      </p:cBhvr>
                                      <p:tavLst>
                                        <p:tav tm="0">
                                          <p:val>
                                            <p:strVal val="hidden"/>
                                          </p:val>
                                        </p:tav>
                                        <p:tav tm="50000">
                                          <p:val>
                                            <p:strVal val="visible"/>
                                          </p:val>
                                        </p:tav>
                                      </p:tavLst>
                                    </p:anim>
                                  </p:childTnLst>
                                </p:cTn>
                              </p:par>
                              <p:par>
                                <p:cTn id="103" presetID="9" presetClass="entr" presetSubtype="0" fill="hold" nodeType="withEffect">
                                  <p:stCondLst>
                                    <p:cond delay="0"/>
                                  </p:stCondLst>
                                  <p:childTnLst>
                                    <p:set>
                                      <p:cBhvr>
                                        <p:cTn id="104" dur="1" fill="hold">
                                          <p:stCondLst>
                                            <p:cond delay="0"/>
                                          </p:stCondLst>
                                        </p:cTn>
                                        <p:tgtEl>
                                          <p:spTgt spid="3"/>
                                        </p:tgtEl>
                                        <p:attrNameLst>
                                          <p:attrName>style.visibility</p:attrName>
                                        </p:attrNameLst>
                                      </p:cBhvr>
                                      <p:to>
                                        <p:strVal val="visible"/>
                                      </p:to>
                                    </p:set>
                                    <p:animEffect transition="in" filter="dissolve">
                                      <p:cBhvr>
                                        <p:cTn id="105"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74" grpId="0"/>
      <p:bldP spid="100375"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1378" name="Text Box 2">
            <a:extLst>
              <a:ext uri="{FF2B5EF4-FFF2-40B4-BE49-F238E27FC236}">
                <a16:creationId xmlns:a16="http://schemas.microsoft.com/office/drawing/2014/main" id="{6262BF54-7FF8-86A3-8C1C-F67057334B92}"/>
              </a:ext>
            </a:extLst>
          </p:cNvPr>
          <p:cNvSpPr txBox="1">
            <a:spLocks noChangeArrowheads="1"/>
          </p:cNvSpPr>
          <p:nvPr/>
        </p:nvSpPr>
        <p:spPr bwMode="auto">
          <a:xfrm>
            <a:off x="533400" y="152401"/>
            <a:ext cx="17526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LA MUJER</a:t>
            </a:r>
          </a:p>
          <a:p>
            <a:pPr algn="ctr">
              <a:lnSpc>
                <a:spcPct val="85000"/>
              </a:lnSpc>
            </a:pP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Gén</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3:15</a:t>
            </a:r>
          </a:p>
        </p:txBody>
      </p:sp>
      <p:sp>
        <p:nvSpPr>
          <p:cNvPr id="101379" name="Text Box 3">
            <a:extLst>
              <a:ext uri="{FF2B5EF4-FFF2-40B4-BE49-F238E27FC236}">
                <a16:creationId xmlns:a16="http://schemas.microsoft.com/office/drawing/2014/main" id="{2E6431D5-14C1-7F9B-3148-7E1B06089C37}"/>
              </a:ext>
            </a:extLst>
          </p:cNvPr>
          <p:cNvSpPr txBox="1">
            <a:spLocks noChangeArrowheads="1"/>
          </p:cNvSpPr>
          <p:nvPr/>
        </p:nvSpPr>
        <p:spPr bwMode="auto">
          <a:xfrm>
            <a:off x="533400" y="1219201"/>
            <a:ext cx="1828800" cy="929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b="1">
                <a:solidFill>
                  <a:srgbClr val="FFFF00"/>
                </a:solidFill>
                <a:latin typeface="Tahoma" panose="020B0604030504040204" pitchFamily="34" charset="0"/>
                <a:ea typeface="Tahoma" panose="020B0604030504040204" pitchFamily="34" charset="0"/>
                <a:cs typeface="Tahoma" panose="020B0604030504040204" pitchFamily="34" charset="0"/>
              </a:rPr>
              <a:t>ABRAHAM</a:t>
            </a:r>
          </a:p>
          <a:p>
            <a:pPr algn="ctr">
              <a:lnSpc>
                <a:spcPct val="85000"/>
              </a:lnSpc>
            </a:pPr>
            <a:r>
              <a:rPr lang="en-US" altLang="en-US" sz="2000" b="1">
                <a:solidFill>
                  <a:schemeClr val="bg1"/>
                </a:solidFill>
                <a:latin typeface="Tahoma" panose="020B0604030504040204" pitchFamily="34" charset="0"/>
                <a:ea typeface="Tahoma" panose="020B0604030504040204" pitchFamily="34" charset="0"/>
                <a:cs typeface="Tahoma" panose="020B0604030504040204" pitchFamily="34" charset="0"/>
              </a:rPr>
              <a:t>12:1-3; 22:18</a:t>
            </a:r>
          </a:p>
        </p:txBody>
      </p:sp>
      <p:sp>
        <p:nvSpPr>
          <p:cNvPr id="101380" name="Text Box 4">
            <a:extLst>
              <a:ext uri="{FF2B5EF4-FFF2-40B4-BE49-F238E27FC236}">
                <a16:creationId xmlns:a16="http://schemas.microsoft.com/office/drawing/2014/main" id="{86700247-045A-FDE8-D502-EC4BB78EE156}"/>
              </a:ext>
            </a:extLst>
          </p:cNvPr>
          <p:cNvSpPr txBox="1">
            <a:spLocks noChangeArrowheads="1"/>
          </p:cNvSpPr>
          <p:nvPr/>
        </p:nvSpPr>
        <p:spPr bwMode="auto">
          <a:xfrm>
            <a:off x="533400" y="2209801"/>
            <a:ext cx="15240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b="1">
                <a:solidFill>
                  <a:srgbClr val="FFFF00"/>
                </a:solidFill>
                <a:latin typeface="Tahoma" panose="020B0604030504040204" pitchFamily="34" charset="0"/>
                <a:ea typeface="Tahoma" panose="020B0604030504040204" pitchFamily="34" charset="0"/>
                <a:cs typeface="Tahoma" panose="020B0604030504040204" pitchFamily="34" charset="0"/>
              </a:rPr>
              <a:t>ISAAC</a:t>
            </a:r>
          </a:p>
          <a:p>
            <a:pPr algn="ctr">
              <a:lnSpc>
                <a:spcPct val="85000"/>
              </a:lnSpc>
            </a:pPr>
            <a:r>
              <a:rPr lang="en-US" altLang="en-US" sz="2000" b="1">
                <a:solidFill>
                  <a:schemeClr val="bg1"/>
                </a:solidFill>
                <a:latin typeface="Tahoma" panose="020B0604030504040204" pitchFamily="34" charset="0"/>
                <a:ea typeface="Tahoma" panose="020B0604030504040204" pitchFamily="34" charset="0"/>
                <a:cs typeface="Tahoma" panose="020B0604030504040204" pitchFamily="34" charset="0"/>
              </a:rPr>
              <a:t>26:4</a:t>
            </a:r>
          </a:p>
        </p:txBody>
      </p:sp>
      <p:sp>
        <p:nvSpPr>
          <p:cNvPr id="101381" name="Text Box 5">
            <a:extLst>
              <a:ext uri="{FF2B5EF4-FFF2-40B4-BE49-F238E27FC236}">
                <a16:creationId xmlns:a16="http://schemas.microsoft.com/office/drawing/2014/main" id="{F30BF58C-B5F0-0309-0DAB-0FD7CE390BA1}"/>
              </a:ext>
            </a:extLst>
          </p:cNvPr>
          <p:cNvSpPr txBox="1">
            <a:spLocks noChangeArrowheads="1"/>
          </p:cNvSpPr>
          <p:nvPr/>
        </p:nvSpPr>
        <p:spPr bwMode="auto">
          <a:xfrm>
            <a:off x="533400" y="3276601"/>
            <a:ext cx="15240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b="1">
                <a:solidFill>
                  <a:srgbClr val="FFFF00"/>
                </a:solidFill>
                <a:latin typeface="Tahoma" panose="020B0604030504040204" pitchFamily="34" charset="0"/>
                <a:ea typeface="Tahoma" panose="020B0604030504040204" pitchFamily="34" charset="0"/>
                <a:cs typeface="Tahoma" panose="020B0604030504040204" pitchFamily="34" charset="0"/>
              </a:rPr>
              <a:t>JACOB</a:t>
            </a:r>
          </a:p>
          <a:p>
            <a:pPr algn="ctr">
              <a:lnSpc>
                <a:spcPct val="85000"/>
              </a:lnSpc>
            </a:pPr>
            <a:r>
              <a:rPr lang="en-US" altLang="en-US" sz="2000" b="1">
                <a:solidFill>
                  <a:schemeClr val="bg1"/>
                </a:solidFill>
                <a:latin typeface="Tahoma" panose="020B0604030504040204" pitchFamily="34" charset="0"/>
                <a:ea typeface="Tahoma" panose="020B0604030504040204" pitchFamily="34" charset="0"/>
                <a:cs typeface="Tahoma" panose="020B0604030504040204" pitchFamily="34" charset="0"/>
              </a:rPr>
              <a:t>28:12-14</a:t>
            </a:r>
          </a:p>
        </p:txBody>
      </p:sp>
      <p:sp>
        <p:nvSpPr>
          <p:cNvPr id="101382" name="Text Box 6">
            <a:extLst>
              <a:ext uri="{FF2B5EF4-FFF2-40B4-BE49-F238E27FC236}">
                <a16:creationId xmlns:a16="http://schemas.microsoft.com/office/drawing/2014/main" id="{81C26E7F-E85C-2D73-124C-CE7AB91A6143}"/>
              </a:ext>
            </a:extLst>
          </p:cNvPr>
          <p:cNvSpPr txBox="1">
            <a:spLocks noChangeArrowheads="1"/>
          </p:cNvSpPr>
          <p:nvPr/>
        </p:nvSpPr>
        <p:spPr bwMode="auto">
          <a:xfrm>
            <a:off x="533400" y="4267201"/>
            <a:ext cx="15240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b="1">
                <a:solidFill>
                  <a:srgbClr val="FFFF00"/>
                </a:solidFill>
                <a:latin typeface="Tahoma" panose="020B0604030504040204" pitchFamily="34" charset="0"/>
                <a:ea typeface="Tahoma" panose="020B0604030504040204" pitchFamily="34" charset="0"/>
                <a:cs typeface="Tahoma" panose="020B0604030504040204" pitchFamily="34" charset="0"/>
              </a:rPr>
              <a:t>JUDA</a:t>
            </a:r>
          </a:p>
          <a:p>
            <a:pPr algn="ctr">
              <a:lnSpc>
                <a:spcPct val="85000"/>
              </a:lnSpc>
            </a:pPr>
            <a:r>
              <a:rPr lang="en-US" altLang="en-US" sz="2000" b="1">
                <a:solidFill>
                  <a:schemeClr val="bg1"/>
                </a:solidFill>
                <a:latin typeface="Tahoma" panose="020B0604030504040204" pitchFamily="34" charset="0"/>
                <a:ea typeface="Tahoma" panose="020B0604030504040204" pitchFamily="34" charset="0"/>
                <a:cs typeface="Tahoma" panose="020B0604030504040204" pitchFamily="34" charset="0"/>
              </a:rPr>
              <a:t>49:9-10</a:t>
            </a:r>
          </a:p>
        </p:txBody>
      </p:sp>
      <p:sp>
        <p:nvSpPr>
          <p:cNvPr id="101383" name="Text Box 7">
            <a:extLst>
              <a:ext uri="{FF2B5EF4-FFF2-40B4-BE49-F238E27FC236}">
                <a16:creationId xmlns:a16="http://schemas.microsoft.com/office/drawing/2014/main" id="{C332031D-B1C0-4A32-25D1-6AF8DD8B2D18}"/>
              </a:ext>
            </a:extLst>
          </p:cNvPr>
          <p:cNvSpPr txBox="1">
            <a:spLocks noChangeArrowheads="1"/>
          </p:cNvSpPr>
          <p:nvPr/>
        </p:nvSpPr>
        <p:spPr bwMode="auto">
          <a:xfrm>
            <a:off x="533400" y="5181601"/>
            <a:ext cx="2057400" cy="66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DAVID</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2Sam.7:12-17</a:t>
            </a:r>
          </a:p>
        </p:txBody>
      </p:sp>
      <p:sp>
        <p:nvSpPr>
          <p:cNvPr id="101385" name="Text Box 9">
            <a:extLst>
              <a:ext uri="{FF2B5EF4-FFF2-40B4-BE49-F238E27FC236}">
                <a16:creationId xmlns:a16="http://schemas.microsoft.com/office/drawing/2014/main" id="{1C7DAD7D-426B-ACD9-7B66-BF7EACD87DF3}"/>
              </a:ext>
            </a:extLst>
          </p:cNvPr>
          <p:cNvSpPr txBox="1">
            <a:spLocks noChangeArrowheads="1"/>
          </p:cNvSpPr>
          <p:nvPr/>
        </p:nvSpPr>
        <p:spPr bwMode="auto">
          <a:xfrm>
            <a:off x="7924799" y="2895600"/>
            <a:ext cx="2120805" cy="1612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5000"/>
              </a:lnSpc>
            </a:pP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JESUS</a:t>
            </a:r>
          </a:p>
          <a:p>
            <a:pPr algn="ctr">
              <a:lnSpc>
                <a:spcPct val="95000"/>
              </a:lnSpc>
            </a:pP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Gál</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4:1-4</a:t>
            </a:r>
          </a:p>
          <a:p>
            <a:pPr algn="ctr">
              <a:lnSpc>
                <a:spcPct val="9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Heb. 2:14-15</a:t>
            </a:r>
          </a:p>
          <a:p>
            <a:pPr algn="ctr">
              <a:lnSpc>
                <a:spcPct val="9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2Tim. 1:10</a:t>
            </a:r>
          </a:p>
          <a:p>
            <a:pPr algn="ctr">
              <a:lnSpc>
                <a:spcPct val="9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1Cor.15:54-57</a:t>
            </a:r>
          </a:p>
        </p:txBody>
      </p:sp>
      <p:sp>
        <p:nvSpPr>
          <p:cNvPr id="101386" name="Line 10">
            <a:extLst>
              <a:ext uri="{FF2B5EF4-FFF2-40B4-BE49-F238E27FC236}">
                <a16:creationId xmlns:a16="http://schemas.microsoft.com/office/drawing/2014/main" id="{E6485097-2EA7-DA78-6D4F-3120417951F1}"/>
              </a:ext>
            </a:extLst>
          </p:cNvPr>
          <p:cNvSpPr>
            <a:spLocks noChangeShapeType="1"/>
          </p:cNvSpPr>
          <p:nvPr/>
        </p:nvSpPr>
        <p:spPr bwMode="auto">
          <a:xfrm>
            <a:off x="2057400" y="457200"/>
            <a:ext cx="6629400" cy="24384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1387" name="Line 11">
            <a:extLst>
              <a:ext uri="{FF2B5EF4-FFF2-40B4-BE49-F238E27FC236}">
                <a16:creationId xmlns:a16="http://schemas.microsoft.com/office/drawing/2014/main" id="{A1850858-13B5-579E-DE4F-F9E6E9FB9F9D}"/>
              </a:ext>
            </a:extLst>
          </p:cNvPr>
          <p:cNvSpPr>
            <a:spLocks noChangeShapeType="1"/>
          </p:cNvSpPr>
          <p:nvPr/>
        </p:nvSpPr>
        <p:spPr bwMode="auto">
          <a:xfrm>
            <a:off x="2286000" y="1447800"/>
            <a:ext cx="5867400" cy="16764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1388" name="Line 12">
            <a:extLst>
              <a:ext uri="{FF2B5EF4-FFF2-40B4-BE49-F238E27FC236}">
                <a16:creationId xmlns:a16="http://schemas.microsoft.com/office/drawing/2014/main" id="{772B3F85-D10E-E162-7331-45F1426804A8}"/>
              </a:ext>
            </a:extLst>
          </p:cNvPr>
          <p:cNvSpPr>
            <a:spLocks noChangeShapeType="1"/>
          </p:cNvSpPr>
          <p:nvPr/>
        </p:nvSpPr>
        <p:spPr bwMode="auto">
          <a:xfrm>
            <a:off x="1905000" y="2438400"/>
            <a:ext cx="6096000" cy="10668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1389" name="Line 13">
            <a:extLst>
              <a:ext uri="{FF2B5EF4-FFF2-40B4-BE49-F238E27FC236}">
                <a16:creationId xmlns:a16="http://schemas.microsoft.com/office/drawing/2014/main" id="{08D9D9A5-394F-E356-D5AD-1C1FFD7EA365}"/>
              </a:ext>
            </a:extLst>
          </p:cNvPr>
          <p:cNvSpPr>
            <a:spLocks noChangeShapeType="1"/>
          </p:cNvSpPr>
          <p:nvPr/>
        </p:nvSpPr>
        <p:spPr bwMode="auto">
          <a:xfrm>
            <a:off x="1905000" y="3429000"/>
            <a:ext cx="6019800" cy="3810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1390" name="Line 14">
            <a:extLst>
              <a:ext uri="{FF2B5EF4-FFF2-40B4-BE49-F238E27FC236}">
                <a16:creationId xmlns:a16="http://schemas.microsoft.com/office/drawing/2014/main" id="{4148BB6B-DE69-9198-3236-FB509D60A17D}"/>
              </a:ext>
            </a:extLst>
          </p:cNvPr>
          <p:cNvSpPr>
            <a:spLocks noChangeShapeType="1"/>
          </p:cNvSpPr>
          <p:nvPr/>
        </p:nvSpPr>
        <p:spPr bwMode="auto">
          <a:xfrm flipV="1">
            <a:off x="1905000" y="4191000"/>
            <a:ext cx="5943600" cy="2286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1393" name="Text Box 17">
            <a:extLst>
              <a:ext uri="{FF2B5EF4-FFF2-40B4-BE49-F238E27FC236}">
                <a16:creationId xmlns:a16="http://schemas.microsoft.com/office/drawing/2014/main" id="{06E595FB-C879-F2F3-285C-686312747CE3}"/>
              </a:ext>
            </a:extLst>
          </p:cNvPr>
          <p:cNvSpPr txBox="1">
            <a:spLocks noChangeArrowheads="1"/>
          </p:cNvSpPr>
          <p:nvPr/>
        </p:nvSpPr>
        <p:spPr bwMode="auto">
          <a:xfrm>
            <a:off x="3695700" y="1018844"/>
            <a:ext cx="1752599"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Gál</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4:4</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Rom. 16:20</a:t>
            </a:r>
          </a:p>
        </p:txBody>
      </p:sp>
      <p:sp>
        <p:nvSpPr>
          <p:cNvPr id="101394" name="Text Box 18">
            <a:extLst>
              <a:ext uri="{FF2B5EF4-FFF2-40B4-BE49-F238E27FC236}">
                <a16:creationId xmlns:a16="http://schemas.microsoft.com/office/drawing/2014/main" id="{5970A556-74D5-E0EE-5BAF-DB98A5D52B48}"/>
              </a:ext>
            </a:extLst>
          </p:cNvPr>
          <p:cNvSpPr txBox="1">
            <a:spLocks noChangeArrowheads="1"/>
          </p:cNvSpPr>
          <p:nvPr/>
        </p:nvSpPr>
        <p:spPr bwMode="auto">
          <a:xfrm>
            <a:off x="3505199" y="1752601"/>
            <a:ext cx="2057399"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Hech</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3:25-26</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Gál</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3:15ff</a:t>
            </a:r>
          </a:p>
        </p:txBody>
      </p:sp>
      <p:sp>
        <p:nvSpPr>
          <p:cNvPr id="101395" name="Text Box 19">
            <a:extLst>
              <a:ext uri="{FF2B5EF4-FFF2-40B4-BE49-F238E27FC236}">
                <a16:creationId xmlns:a16="http://schemas.microsoft.com/office/drawing/2014/main" id="{8D01F3FE-EF56-4850-C689-116BC6BDE324}"/>
              </a:ext>
            </a:extLst>
          </p:cNvPr>
          <p:cNvSpPr txBox="1">
            <a:spLocks noChangeArrowheads="1"/>
          </p:cNvSpPr>
          <p:nvPr/>
        </p:nvSpPr>
        <p:spPr bwMode="auto">
          <a:xfrm>
            <a:off x="3644805" y="2592422"/>
            <a:ext cx="1574895"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Mt. 1:1-2</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Rom. 9:7</a:t>
            </a:r>
          </a:p>
        </p:txBody>
      </p:sp>
      <p:sp>
        <p:nvSpPr>
          <p:cNvPr id="101396" name="Text Box 20">
            <a:extLst>
              <a:ext uri="{FF2B5EF4-FFF2-40B4-BE49-F238E27FC236}">
                <a16:creationId xmlns:a16="http://schemas.microsoft.com/office/drawing/2014/main" id="{38E5A7FA-38EA-8DD7-F6C1-EA0ADF407317}"/>
              </a:ext>
            </a:extLst>
          </p:cNvPr>
          <p:cNvSpPr txBox="1">
            <a:spLocks noChangeArrowheads="1"/>
          </p:cNvSpPr>
          <p:nvPr/>
        </p:nvSpPr>
        <p:spPr bwMode="auto">
          <a:xfrm>
            <a:off x="3733799" y="3429001"/>
            <a:ext cx="1389613" cy="35394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000" b="1">
                <a:solidFill>
                  <a:schemeClr val="bg1"/>
                </a:solidFill>
                <a:latin typeface="Tahoma" panose="020B0604030504040204" pitchFamily="34" charset="0"/>
                <a:ea typeface="Tahoma" panose="020B0604030504040204" pitchFamily="34" charset="0"/>
                <a:cs typeface="Tahoma" panose="020B0604030504040204" pitchFamily="34" charset="0"/>
              </a:rPr>
              <a:t>Mt. 1:1-2</a:t>
            </a:r>
          </a:p>
        </p:txBody>
      </p:sp>
      <p:sp>
        <p:nvSpPr>
          <p:cNvPr id="101397" name="Text Box 21">
            <a:extLst>
              <a:ext uri="{FF2B5EF4-FFF2-40B4-BE49-F238E27FC236}">
                <a16:creationId xmlns:a16="http://schemas.microsoft.com/office/drawing/2014/main" id="{3EBC2794-B6B0-AEC6-E4FF-66938D4088E3}"/>
              </a:ext>
            </a:extLst>
          </p:cNvPr>
          <p:cNvSpPr txBox="1">
            <a:spLocks noChangeArrowheads="1"/>
          </p:cNvSpPr>
          <p:nvPr/>
        </p:nvSpPr>
        <p:spPr bwMode="auto">
          <a:xfrm>
            <a:off x="3276600" y="4007117"/>
            <a:ext cx="2514600"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Hb.7:11-17</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Lc.3:33;  </a:t>
            </a: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Apoc</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5:5 </a:t>
            </a:r>
          </a:p>
        </p:txBody>
      </p:sp>
      <p:sp>
        <p:nvSpPr>
          <p:cNvPr id="101402" name="AutoShape 26">
            <a:extLst>
              <a:ext uri="{FF2B5EF4-FFF2-40B4-BE49-F238E27FC236}">
                <a16:creationId xmlns:a16="http://schemas.microsoft.com/office/drawing/2014/main" id="{9B54A758-FCE4-7F30-4086-E1A78747BBDB}"/>
              </a:ext>
            </a:extLst>
          </p:cNvPr>
          <p:cNvSpPr>
            <a:spLocks noChangeArrowheads="1"/>
          </p:cNvSpPr>
          <p:nvPr/>
        </p:nvSpPr>
        <p:spPr bwMode="auto">
          <a:xfrm>
            <a:off x="6743703" y="561976"/>
            <a:ext cx="4572000" cy="1143000"/>
          </a:xfrm>
          <a:prstGeom prst="roundRect">
            <a:avLst>
              <a:gd name="adj" fmla="val 16667"/>
            </a:avLst>
          </a:prstGeom>
          <a:solidFill>
            <a:srgbClr val="DEDEA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600" b="1" dirty="0">
                <a:latin typeface="Tahoma" panose="020B0604030504040204" pitchFamily="34" charset="0"/>
                <a:ea typeface="Tahoma" panose="020B0604030504040204" pitchFamily="34" charset="0"/>
                <a:cs typeface="Tahoma" panose="020B0604030504040204" pitchFamily="34" charset="0"/>
              </a:rPr>
              <a:t>RASTREANDO la</a:t>
            </a:r>
          </a:p>
          <a:p>
            <a:pPr algn="ctr"/>
            <a:r>
              <a:rPr lang="en-US" altLang="en-US" sz="2600" b="1" dirty="0">
                <a:latin typeface="Tahoma" panose="020B0604030504040204" pitchFamily="34" charset="0"/>
                <a:ea typeface="Tahoma" panose="020B0604030504040204" pitchFamily="34" charset="0"/>
                <a:cs typeface="Tahoma" panose="020B0604030504040204" pitchFamily="34" charset="0"/>
              </a:rPr>
              <a:t>PROMESA 'DE LA SEMILLA'</a:t>
            </a:r>
          </a:p>
          <a:p>
            <a:pPr algn="ctr">
              <a:lnSpc>
                <a:spcPct val="85000"/>
              </a:lnSpc>
            </a:pP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desde</a:t>
            </a:r>
            <a:r>
              <a:rPr lang="en-US" altLang="en-US" sz="2600" b="1" dirty="0">
                <a:latin typeface="Tahoma" panose="020B0604030504040204" pitchFamily="34" charset="0"/>
                <a:ea typeface="Tahoma" panose="020B0604030504040204" pitchFamily="34" charset="0"/>
                <a:cs typeface="Tahoma" panose="020B0604030504040204" pitchFamily="34" charset="0"/>
              </a:rPr>
              <a:t> Eva a Jesús -</a:t>
            </a:r>
          </a:p>
        </p:txBody>
      </p:sp>
    </p:spTree>
  </p:cSld>
  <p:clrMapOvr>
    <a:masterClrMapping/>
  </p:clrMapOvr>
  <p:transition spd="slow">
    <p:strips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8" fill="hold" nodeType="clickEffect">
                                  <p:stCondLst>
                                    <p:cond delay="0"/>
                                  </p:stCondLst>
                                  <p:iterate type="lt">
                                    <p:tmPct val="3000"/>
                                  </p:iterate>
                                  <p:childTnLst>
                                    <p:set>
                                      <p:cBhvr>
                                        <p:cTn id="6" dur="1" fill="hold">
                                          <p:stCondLst>
                                            <p:cond delay="0"/>
                                          </p:stCondLst>
                                        </p:cTn>
                                        <p:tgtEl>
                                          <p:spTgt spid="101383"/>
                                        </p:tgtEl>
                                        <p:attrNameLst>
                                          <p:attrName>style.visibility</p:attrName>
                                        </p:attrNameLst>
                                      </p:cBhvr>
                                      <p:to>
                                        <p:strVal val="visible"/>
                                      </p:to>
                                    </p:set>
                                    <p:animEffect transition="in" filter="slide(fromLeft)">
                                      <p:cBhvr>
                                        <p:cTn id="7" dur="1000"/>
                                        <p:tgtEl>
                                          <p:spTgt spid="1013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83"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5476" name="Rectangle 4">
            <a:extLst>
              <a:ext uri="{FF2B5EF4-FFF2-40B4-BE49-F238E27FC236}">
                <a16:creationId xmlns:a16="http://schemas.microsoft.com/office/drawing/2014/main" id="{A55348FB-2D66-AB0D-2C63-1EA0538A54D0}"/>
              </a:ext>
            </a:extLst>
          </p:cNvPr>
          <p:cNvSpPr>
            <a:spLocks noChangeArrowheads="1"/>
          </p:cNvSpPr>
          <p:nvPr/>
        </p:nvSpPr>
        <p:spPr bwMode="auto">
          <a:xfrm>
            <a:off x="0" y="304801"/>
            <a:ext cx="7620000"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2 Sam. 7: 12-17 -</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Y cuando tus días sean cumplidos, y duermas con tus padres, yo levantaré después de ti a uno de tu linaje, el cual procederá de tus entrañas, y afirmaré su reino.  El edificará casa a mi nombre, y yo afirmaré para siempre el trono de su reino. Yo le seré a él padre, y él me será a mí hijo. Y si él hiciere mal, yo le castigaré con vara de hombres, y con azotes de hijos de hombres;  pero mi misericordia no se apartará de él como la aparté de Saúl, al cual quité de delante de ti. Y será afirmada tu casa y tu reino para siempre delante de tu rostro, y tu trono será estable eternamente.  Conforme a todas estas palabras, y conforme a toda esta visión, así habló Natán a David.</a:t>
            </a:r>
          </a:p>
        </p:txBody>
      </p:sp>
      <p:sp>
        <p:nvSpPr>
          <p:cNvPr id="105483" name="Rectangle 11">
            <a:extLst>
              <a:ext uri="{FF2B5EF4-FFF2-40B4-BE49-F238E27FC236}">
                <a16:creationId xmlns:a16="http://schemas.microsoft.com/office/drawing/2014/main" id="{3FED3C0B-DD03-48B1-C857-AEA0D2D6BC6F}"/>
              </a:ext>
            </a:extLst>
          </p:cNvPr>
          <p:cNvSpPr>
            <a:spLocks noChangeArrowheads="1"/>
          </p:cNvSpPr>
          <p:nvPr/>
        </p:nvSpPr>
        <p:spPr bwMode="auto">
          <a:xfrm>
            <a:off x="0" y="304801"/>
            <a:ext cx="7620000"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2 Sam. 7: 12-17 -</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Y cuando tus días sean cumplidos, y </a:t>
            </a:r>
            <a:r>
              <a:rPr lang="es-E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duermas con tus padres</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yo </a:t>
            </a:r>
            <a:r>
              <a:rPr lang="es-E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levantaré después de ti a uno de tu linaje</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el cual procederá de tus entrañas, </a:t>
            </a:r>
            <a:r>
              <a:rPr lang="es-E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y afirmaré su reino</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El edificará casa a mi nombre, y </a:t>
            </a:r>
            <a:r>
              <a:rPr lang="es-E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yo afirmaré para siempre el trono de su reino</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Yo </a:t>
            </a:r>
            <a:r>
              <a:rPr lang="es-E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le seré a él padre, y él me será a mí hijo</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Y si él hiciere mal, yo le castigaré con vara de hombres, y con azotes de hijos de hombres;  pero mi misericordia no se apartará de él como la aparté de Saúl, al cual quité de delante de ti. Y </a:t>
            </a:r>
            <a:r>
              <a:rPr lang="es-E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será afirmada tu casa y tu reino para siempre delante de tu rostro, y tu trono será estable eternamente</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Conforme a todas estas palabras, y conforme a toda esta visión, así habló Natán a David.</a:t>
            </a:r>
          </a:p>
        </p:txBody>
      </p:sp>
      <p:sp>
        <p:nvSpPr>
          <p:cNvPr id="105477" name="Text Box 5">
            <a:extLst>
              <a:ext uri="{FF2B5EF4-FFF2-40B4-BE49-F238E27FC236}">
                <a16:creationId xmlns:a16="http://schemas.microsoft.com/office/drawing/2014/main" id="{69600F87-1162-CFE9-9E5C-D90532B07FCA}"/>
              </a:ext>
            </a:extLst>
          </p:cNvPr>
          <p:cNvSpPr txBox="1">
            <a:spLocks noChangeArrowheads="1"/>
          </p:cNvSpPr>
          <p:nvPr/>
        </p:nvSpPr>
        <p:spPr bwMode="auto">
          <a:xfrm>
            <a:off x="7696200" y="381000"/>
            <a:ext cx="3581400" cy="812530"/>
          </a:xfrm>
          <a:prstGeom prst="rect">
            <a:avLst/>
          </a:prstGeom>
          <a:solidFill>
            <a:srgbClr val="D2DD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n-US" altLang="en-US" sz="2600" b="1" dirty="0" err="1">
                <a:latin typeface="Tahoma" panose="020B0604030504040204" pitchFamily="34" charset="0"/>
                <a:ea typeface="Tahoma" panose="020B0604030504040204" pitchFamily="34" charset="0"/>
                <a:cs typeface="Tahoma" panose="020B0604030504040204" pitchFamily="34" charset="0"/>
              </a:rPr>
              <a:t>Despu</a:t>
            </a:r>
            <a:r>
              <a:rPr lang="es-CO" altLang="en-US" sz="2600" b="1" dirty="0" err="1">
                <a:latin typeface="Tahoma" panose="020B0604030504040204" pitchFamily="34" charset="0"/>
                <a:ea typeface="Tahoma" panose="020B0604030504040204" pitchFamily="34" charset="0"/>
                <a:cs typeface="Tahoma" panose="020B0604030504040204" pitchFamily="34" charset="0"/>
              </a:rPr>
              <a:t>és</a:t>
            </a:r>
            <a:r>
              <a:rPr lang="es-CO" altLang="en-US" sz="2600" b="1" dirty="0">
                <a:latin typeface="Tahoma" panose="020B0604030504040204" pitchFamily="34" charset="0"/>
                <a:ea typeface="Tahoma" panose="020B0604030504040204" pitchFamily="34" charset="0"/>
                <a:cs typeface="Tahoma" panose="020B0604030504040204" pitchFamily="34" charset="0"/>
              </a:rPr>
              <a:t> de la muerte de David</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p:txBody>
      </p:sp>
      <p:sp>
        <p:nvSpPr>
          <p:cNvPr id="105478" name="Text Box 6">
            <a:extLst>
              <a:ext uri="{FF2B5EF4-FFF2-40B4-BE49-F238E27FC236}">
                <a16:creationId xmlns:a16="http://schemas.microsoft.com/office/drawing/2014/main" id="{7712E593-7C7F-C9CD-3D07-AAF3FA769FAF}"/>
              </a:ext>
            </a:extLst>
          </p:cNvPr>
          <p:cNvSpPr txBox="1">
            <a:spLocks noChangeArrowheads="1"/>
          </p:cNvSpPr>
          <p:nvPr/>
        </p:nvSpPr>
        <p:spPr bwMode="auto">
          <a:xfrm>
            <a:off x="7696200" y="1295400"/>
            <a:ext cx="3581400" cy="1172629"/>
          </a:xfrm>
          <a:prstGeom prst="rect">
            <a:avLst/>
          </a:prstGeom>
          <a:solidFill>
            <a:srgbClr val="D2DD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n-US" altLang="en-US" sz="2600" b="1">
                <a:latin typeface="Tahoma" panose="020B0604030504040204" pitchFamily="34" charset="0"/>
                <a:ea typeface="Tahoma" panose="020B0604030504040204" pitchFamily="34" charset="0"/>
                <a:cs typeface="Tahoma" panose="020B0604030504040204" pitchFamily="34" charset="0"/>
              </a:rPr>
              <a:t>El descendiente se sentará en el trono de David</a:t>
            </a:r>
          </a:p>
        </p:txBody>
      </p:sp>
      <p:sp>
        <p:nvSpPr>
          <p:cNvPr id="105479" name="Text Box 7">
            <a:extLst>
              <a:ext uri="{FF2B5EF4-FFF2-40B4-BE49-F238E27FC236}">
                <a16:creationId xmlns:a16="http://schemas.microsoft.com/office/drawing/2014/main" id="{BA95A42F-2BF3-207A-3CB6-3EE04BDE5549}"/>
              </a:ext>
            </a:extLst>
          </p:cNvPr>
          <p:cNvSpPr txBox="1">
            <a:spLocks noChangeArrowheads="1"/>
          </p:cNvSpPr>
          <p:nvPr/>
        </p:nvSpPr>
        <p:spPr bwMode="auto">
          <a:xfrm>
            <a:off x="7696201" y="2590800"/>
            <a:ext cx="3565768" cy="492443"/>
          </a:xfrm>
          <a:prstGeom prst="rect">
            <a:avLst/>
          </a:prstGeom>
          <a:solidFill>
            <a:srgbClr val="D2DD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600" b="1" dirty="0">
                <a:latin typeface="Tahoma" panose="020B0604030504040204" pitchFamily="34" charset="0"/>
                <a:ea typeface="Tahoma" panose="020B0604030504040204" pitchFamily="34" charset="0"/>
                <a:cs typeface="Tahoma" panose="020B0604030504040204" pitchFamily="34" charset="0"/>
              </a:rPr>
              <a:t>Un </a:t>
            </a:r>
            <a:r>
              <a:rPr lang="en-US" altLang="en-US" sz="2600" b="1" dirty="0" err="1">
                <a:latin typeface="Tahoma" panose="020B0604030504040204" pitchFamily="34" charset="0"/>
                <a:ea typeface="Tahoma" panose="020B0604030504040204" pitchFamily="34" charset="0"/>
                <a:cs typeface="Tahoma" panose="020B0604030504040204" pitchFamily="34" charset="0"/>
              </a:rPr>
              <a:t>reino</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eterno</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p:txBody>
      </p:sp>
      <p:sp>
        <p:nvSpPr>
          <p:cNvPr id="105480" name="Text Box 8">
            <a:extLst>
              <a:ext uri="{FF2B5EF4-FFF2-40B4-BE49-F238E27FC236}">
                <a16:creationId xmlns:a16="http://schemas.microsoft.com/office/drawing/2014/main" id="{849B8612-1935-6770-1F49-EF12016BD704}"/>
              </a:ext>
            </a:extLst>
          </p:cNvPr>
          <p:cNvSpPr txBox="1">
            <a:spLocks noChangeArrowheads="1"/>
          </p:cNvSpPr>
          <p:nvPr/>
        </p:nvSpPr>
        <p:spPr bwMode="auto">
          <a:xfrm>
            <a:off x="7696201" y="3276600"/>
            <a:ext cx="3565768" cy="492443"/>
          </a:xfrm>
          <a:prstGeom prst="rect">
            <a:avLst/>
          </a:prstGeom>
          <a:solidFill>
            <a:srgbClr val="D2DD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600" b="1">
                <a:latin typeface="Tahoma" panose="020B0604030504040204" pitchFamily="34" charset="0"/>
                <a:ea typeface="Tahoma" panose="020B0604030504040204" pitchFamily="34" charset="0"/>
                <a:cs typeface="Tahoma" panose="020B0604030504040204" pitchFamily="34" charset="0"/>
              </a:rPr>
              <a:t>Padre e Hijo</a:t>
            </a:r>
          </a:p>
        </p:txBody>
      </p:sp>
      <p:sp>
        <p:nvSpPr>
          <p:cNvPr id="105481" name="Text Box 9">
            <a:extLst>
              <a:ext uri="{FF2B5EF4-FFF2-40B4-BE49-F238E27FC236}">
                <a16:creationId xmlns:a16="http://schemas.microsoft.com/office/drawing/2014/main" id="{67A86A0B-6DA4-3A14-99B0-59FCD0CB74C5}"/>
              </a:ext>
            </a:extLst>
          </p:cNvPr>
          <p:cNvSpPr txBox="1">
            <a:spLocks noChangeArrowheads="1"/>
          </p:cNvSpPr>
          <p:nvPr/>
        </p:nvSpPr>
        <p:spPr bwMode="auto">
          <a:xfrm>
            <a:off x="7696200" y="4419600"/>
            <a:ext cx="3565768" cy="492443"/>
          </a:xfrm>
          <a:prstGeom prst="rect">
            <a:avLst/>
          </a:prstGeom>
          <a:solidFill>
            <a:srgbClr val="D2DD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600" b="1" dirty="0">
                <a:latin typeface="Tahoma" panose="020B0604030504040204" pitchFamily="34" charset="0"/>
                <a:ea typeface="Tahoma" panose="020B0604030504040204" pitchFamily="34" charset="0"/>
                <a:cs typeface="Tahoma" panose="020B0604030504040204" pitchFamily="34" charset="0"/>
              </a:rPr>
              <a:t>Un </a:t>
            </a:r>
            <a:r>
              <a:rPr lang="en-US" altLang="en-US" sz="2600" b="1" dirty="0" err="1">
                <a:latin typeface="Tahoma" panose="020B0604030504040204" pitchFamily="34" charset="0"/>
                <a:ea typeface="Tahoma" panose="020B0604030504040204" pitchFamily="34" charset="0"/>
                <a:cs typeface="Tahoma" panose="020B0604030504040204" pitchFamily="34" charset="0"/>
              </a:rPr>
              <a:t>reino</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eterno</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p:txBody>
      </p:sp>
      <p:sp>
        <p:nvSpPr>
          <p:cNvPr id="105482" name="Rectangle 10">
            <a:extLst>
              <a:ext uri="{FF2B5EF4-FFF2-40B4-BE49-F238E27FC236}">
                <a16:creationId xmlns:a16="http://schemas.microsoft.com/office/drawing/2014/main" id="{9322C2D8-E673-F4A8-5F22-6B4B9409446C}"/>
              </a:ext>
            </a:extLst>
          </p:cNvPr>
          <p:cNvSpPr>
            <a:spLocks noChangeArrowheads="1"/>
          </p:cNvSpPr>
          <p:nvPr/>
        </p:nvSpPr>
        <p:spPr bwMode="auto">
          <a:xfrm>
            <a:off x="7620000" y="304801"/>
            <a:ext cx="4572000" cy="5867400"/>
          </a:xfrm>
          <a:prstGeom prst="rect">
            <a:avLst/>
          </a:prstGeom>
          <a:solidFill>
            <a:srgbClr val="D2DD9B"/>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95000"/>
              </a:lnSpc>
            </a:pPr>
            <a:r>
              <a:rPr lang="es-ES" altLang="en-US" sz="2600" b="1" dirty="0">
                <a:latin typeface="Tahoma" panose="020B0604030504040204" pitchFamily="34" charset="0"/>
                <a:ea typeface="Tahoma" panose="020B0604030504040204" pitchFamily="34" charset="0"/>
                <a:cs typeface="Tahoma" panose="020B0604030504040204" pitchFamily="34" charset="0"/>
              </a:rPr>
              <a:t>Esta profecía, en su</a:t>
            </a:r>
          </a:p>
          <a:p>
            <a:pPr algn="ctr">
              <a:lnSpc>
                <a:spcPct val="95000"/>
              </a:lnSpc>
            </a:pPr>
            <a:r>
              <a:rPr lang="es-ES" altLang="en-US" sz="2600" b="1" dirty="0">
                <a:latin typeface="Tahoma" panose="020B0604030504040204" pitchFamily="34" charset="0"/>
                <a:ea typeface="Tahoma" panose="020B0604030504040204" pitchFamily="34" charset="0"/>
                <a:cs typeface="Tahoma" panose="020B0604030504040204" pitchFamily="34" charset="0"/>
              </a:rPr>
              <a:t>sentido inmediato,</a:t>
            </a:r>
          </a:p>
          <a:p>
            <a:pPr algn="ctr">
              <a:lnSpc>
                <a:spcPct val="95000"/>
              </a:lnSpc>
            </a:pPr>
            <a:r>
              <a:rPr lang="es-ES" altLang="en-US" sz="2600" b="1" dirty="0">
                <a:latin typeface="Tahoma" panose="020B0604030504040204" pitchFamily="34" charset="0"/>
                <a:ea typeface="Tahoma" panose="020B0604030504040204" pitchFamily="34" charset="0"/>
                <a:cs typeface="Tahoma" panose="020B0604030504040204" pitchFamily="34" charset="0"/>
              </a:rPr>
              <a:t>aplicó a Salomón quién</a:t>
            </a:r>
          </a:p>
          <a:p>
            <a:pPr algn="ctr">
              <a:lnSpc>
                <a:spcPct val="95000"/>
              </a:lnSpc>
            </a:pPr>
            <a:r>
              <a:rPr lang="es-ES" altLang="en-US" sz="2600" b="1" dirty="0">
                <a:latin typeface="Tahoma" panose="020B0604030504040204" pitchFamily="34" charset="0"/>
                <a:ea typeface="Tahoma" panose="020B0604030504040204" pitchFamily="34" charset="0"/>
                <a:cs typeface="Tahoma" panose="020B0604030504040204" pitchFamily="34" charset="0"/>
              </a:rPr>
              <a:t>tomó el trono y </a:t>
            </a:r>
            <a:r>
              <a:rPr lang="es-ES" altLang="en-US" sz="2600" b="1" dirty="0" err="1">
                <a:latin typeface="Tahoma" panose="020B0604030504040204" pitchFamily="34" charset="0"/>
                <a:ea typeface="Tahoma" panose="020B0604030504040204" pitchFamily="34" charset="0"/>
                <a:cs typeface="Tahoma" panose="020B0604030504040204" pitchFamily="34" charset="0"/>
              </a:rPr>
              <a:t>edific</a:t>
            </a:r>
            <a:r>
              <a:rPr lang="es-CO" altLang="en-US" sz="2600" b="1" dirty="0" err="1">
                <a:latin typeface="Tahoma" panose="020B0604030504040204" pitchFamily="34" charset="0"/>
                <a:ea typeface="Tahoma" panose="020B0604030504040204" pitchFamily="34" charset="0"/>
                <a:cs typeface="Tahoma" panose="020B0604030504040204" pitchFamily="34" charset="0"/>
              </a:rPr>
              <a:t>ó</a:t>
            </a:r>
            <a:endParaRPr lang="es-ES" altLang="en-US" sz="2600" b="1" dirty="0">
              <a:latin typeface="Tahoma" panose="020B0604030504040204" pitchFamily="34" charset="0"/>
              <a:ea typeface="Tahoma" panose="020B0604030504040204" pitchFamily="34" charset="0"/>
              <a:cs typeface="Tahoma" panose="020B0604030504040204" pitchFamily="34" charset="0"/>
            </a:endParaRPr>
          </a:p>
          <a:p>
            <a:pPr algn="ctr">
              <a:lnSpc>
                <a:spcPct val="95000"/>
              </a:lnSpc>
            </a:pPr>
            <a:r>
              <a:rPr lang="es-ES" altLang="en-US" sz="2600" b="1" dirty="0">
                <a:latin typeface="Tahoma" panose="020B0604030504040204" pitchFamily="34" charset="0"/>
                <a:ea typeface="Tahoma" panose="020B0604030504040204" pitchFamily="34" charset="0"/>
                <a:cs typeface="Tahoma" panose="020B0604030504040204" pitchFamily="34" charset="0"/>
              </a:rPr>
              <a:t>el templo en Jerusalén.</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a:p>
            <a:pPr algn="ctr">
              <a:lnSpc>
                <a:spcPct val="95000"/>
              </a:lnSpc>
            </a:pPr>
            <a:endParaRPr lang="en-US" altLang="en-US" sz="1400" b="1" dirty="0">
              <a:latin typeface="Tahoma" panose="020B0604030504040204" pitchFamily="34" charset="0"/>
              <a:ea typeface="Tahoma" panose="020B0604030504040204" pitchFamily="34" charset="0"/>
              <a:cs typeface="Tahoma" panose="020B0604030504040204" pitchFamily="34" charset="0"/>
            </a:endParaRPr>
          </a:p>
          <a:p>
            <a:pPr algn="ctr">
              <a:lnSpc>
                <a:spcPct val="95000"/>
              </a:lnSpc>
            </a:pPr>
            <a:r>
              <a:rPr lang="es-ES" altLang="en-US" sz="2600" b="1" dirty="0">
                <a:latin typeface="Tahoma" panose="020B0604030504040204" pitchFamily="34" charset="0"/>
                <a:ea typeface="Tahoma" panose="020B0604030504040204" pitchFamily="34" charset="0"/>
                <a:cs typeface="Tahoma" panose="020B0604030504040204" pitchFamily="34" charset="0"/>
              </a:rPr>
              <a:t>Pero su intención más</a:t>
            </a:r>
          </a:p>
          <a:p>
            <a:pPr algn="ctr">
              <a:lnSpc>
                <a:spcPct val="95000"/>
              </a:lnSpc>
            </a:pPr>
            <a:r>
              <a:rPr lang="es-ES" altLang="en-US" sz="2600" b="1" dirty="0">
                <a:latin typeface="Tahoma" panose="020B0604030504040204" pitchFamily="34" charset="0"/>
                <a:ea typeface="Tahoma" panose="020B0604030504040204" pitchFamily="34" charset="0"/>
                <a:cs typeface="Tahoma" panose="020B0604030504040204" pitchFamily="34" charset="0"/>
              </a:rPr>
              <a:t>completa fue de señalar a</a:t>
            </a:r>
          </a:p>
          <a:p>
            <a:pPr algn="ctr">
              <a:lnSpc>
                <a:spcPct val="95000"/>
              </a:lnSpc>
            </a:pPr>
            <a:r>
              <a:rPr lang="es-ES" altLang="en-US" sz="2600" b="1" dirty="0">
                <a:latin typeface="Tahoma" panose="020B0604030504040204" pitchFamily="34" charset="0"/>
                <a:ea typeface="Tahoma" panose="020B0604030504040204" pitchFamily="34" charset="0"/>
                <a:cs typeface="Tahoma" panose="020B0604030504040204" pitchFamily="34" charset="0"/>
              </a:rPr>
              <a:t>Jesús sentándose en el</a:t>
            </a:r>
          </a:p>
          <a:p>
            <a:pPr algn="ctr">
              <a:lnSpc>
                <a:spcPct val="95000"/>
              </a:lnSpc>
            </a:pPr>
            <a:r>
              <a:rPr lang="es-ES" altLang="en-US" sz="2600" b="1" dirty="0">
                <a:latin typeface="Tahoma" panose="020B0604030504040204" pitchFamily="34" charset="0"/>
                <a:ea typeface="Tahoma" panose="020B0604030504040204" pitchFamily="34" charset="0"/>
                <a:cs typeface="Tahoma" panose="020B0604030504040204" pitchFamily="34" charset="0"/>
              </a:rPr>
              <a:t>trono de David como el</a:t>
            </a:r>
          </a:p>
          <a:p>
            <a:pPr algn="ctr">
              <a:lnSpc>
                <a:spcPct val="95000"/>
              </a:lnSpc>
            </a:pPr>
            <a:r>
              <a:rPr lang="es-ES" altLang="en-US" sz="2600" b="1" dirty="0">
                <a:latin typeface="Tahoma" panose="020B0604030504040204" pitchFamily="34" charset="0"/>
                <a:ea typeface="Tahoma" panose="020B0604030504040204" pitchFamily="34" charset="0"/>
                <a:cs typeface="Tahoma" panose="020B0604030504040204" pitchFamily="34" charset="0"/>
              </a:rPr>
              <a:t>Mesías, el Rey de Reyes</a:t>
            </a:r>
          </a:p>
          <a:p>
            <a:pPr algn="ctr">
              <a:lnSpc>
                <a:spcPct val="95000"/>
              </a:lnSpc>
            </a:pPr>
            <a:r>
              <a:rPr lang="es-ES" altLang="en-US" sz="2600" b="1" dirty="0">
                <a:latin typeface="Tahoma" panose="020B0604030504040204" pitchFamily="34" charset="0"/>
                <a:ea typeface="Tahoma" panose="020B0604030504040204" pitchFamily="34" charset="0"/>
                <a:cs typeface="Tahoma" panose="020B0604030504040204" pitchFamily="34" charset="0"/>
              </a:rPr>
              <a:t>y Señor de señores,</a:t>
            </a:r>
          </a:p>
          <a:p>
            <a:pPr algn="ctr">
              <a:lnSpc>
                <a:spcPct val="95000"/>
              </a:lnSpc>
            </a:pPr>
            <a:r>
              <a:rPr lang="es-ES" altLang="en-US" sz="2600" b="1" dirty="0">
                <a:latin typeface="Tahoma" panose="020B0604030504040204" pitchFamily="34" charset="0"/>
                <a:ea typeface="Tahoma" panose="020B0604030504040204" pitchFamily="34" charset="0"/>
                <a:cs typeface="Tahoma" panose="020B0604030504040204" pitchFamily="34" charset="0"/>
              </a:rPr>
              <a:t>como es hecho</a:t>
            </a:r>
          </a:p>
          <a:p>
            <a:pPr algn="ctr">
              <a:lnSpc>
                <a:spcPct val="95000"/>
              </a:lnSpc>
            </a:pPr>
            <a:r>
              <a:rPr lang="es-ES" altLang="en-US" sz="2600" b="1" dirty="0">
                <a:latin typeface="Tahoma" panose="020B0604030504040204" pitchFamily="34" charset="0"/>
                <a:ea typeface="Tahoma" panose="020B0604030504040204" pitchFamily="34" charset="0"/>
                <a:cs typeface="Tahoma" panose="020B0604030504040204" pitchFamily="34" charset="0"/>
              </a:rPr>
              <a:t>evidente por varios</a:t>
            </a:r>
          </a:p>
          <a:p>
            <a:pPr algn="ctr">
              <a:lnSpc>
                <a:spcPct val="95000"/>
              </a:lnSpc>
            </a:pPr>
            <a:r>
              <a:rPr lang="es-ES" altLang="en-US" sz="2600" b="1" dirty="0">
                <a:latin typeface="Tahoma" panose="020B0604030504040204" pitchFamily="34" charset="0"/>
                <a:ea typeface="Tahoma" panose="020B0604030504040204" pitchFamily="34" charset="0"/>
                <a:cs typeface="Tahoma" panose="020B0604030504040204" pitchFamily="34" charset="0"/>
              </a:rPr>
              <a:t>textos del N.P.</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withEffect">
                                  <p:stCondLst>
                                    <p:cond delay="0"/>
                                  </p:stCondLst>
                                  <p:childTnLst>
                                    <p:set>
                                      <p:cBhvr>
                                        <p:cTn id="6" dur="1" fill="hold">
                                          <p:stCondLst>
                                            <p:cond delay="0"/>
                                          </p:stCondLst>
                                        </p:cTn>
                                        <p:tgtEl>
                                          <p:spTgt spid="105476"/>
                                        </p:tgtEl>
                                        <p:attrNameLst>
                                          <p:attrName>style.visibility</p:attrName>
                                        </p:attrNameLst>
                                      </p:cBhvr>
                                      <p:to>
                                        <p:strVal val="visible"/>
                                      </p:to>
                                    </p:set>
                                    <p:animEffect transition="in" filter="wipe(up)">
                                      <p:cBhvr>
                                        <p:cTn id="7" dur="1000"/>
                                        <p:tgtEl>
                                          <p:spTgt spid="10547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105483"/>
                                        </p:tgtEl>
                                        <p:attrNameLst>
                                          <p:attrName>style.visibility</p:attrName>
                                        </p:attrNameLst>
                                      </p:cBhvr>
                                      <p:to>
                                        <p:strVal val="visible"/>
                                      </p:to>
                                    </p:set>
                                    <p:animEffect transition="in" filter="dissolve">
                                      <p:cBhvr>
                                        <p:cTn id="12" dur="1000"/>
                                        <p:tgtEl>
                                          <p:spTgt spid="10548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105477"/>
                                        </p:tgtEl>
                                        <p:attrNameLst>
                                          <p:attrName>style.visibility</p:attrName>
                                        </p:attrNameLst>
                                      </p:cBhvr>
                                      <p:to>
                                        <p:strVal val="visible"/>
                                      </p:to>
                                    </p:set>
                                    <p:animEffect transition="in" filter="dissolve">
                                      <p:cBhvr>
                                        <p:cTn id="17" dur="1000"/>
                                        <p:tgtEl>
                                          <p:spTgt spid="10547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105478"/>
                                        </p:tgtEl>
                                        <p:attrNameLst>
                                          <p:attrName>style.visibility</p:attrName>
                                        </p:attrNameLst>
                                      </p:cBhvr>
                                      <p:to>
                                        <p:strVal val="visible"/>
                                      </p:to>
                                    </p:set>
                                    <p:animEffect transition="in" filter="dissolve">
                                      <p:cBhvr>
                                        <p:cTn id="22" dur="1000"/>
                                        <p:tgtEl>
                                          <p:spTgt spid="10547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105479"/>
                                        </p:tgtEl>
                                        <p:attrNameLst>
                                          <p:attrName>style.visibility</p:attrName>
                                        </p:attrNameLst>
                                      </p:cBhvr>
                                      <p:to>
                                        <p:strVal val="visible"/>
                                      </p:to>
                                    </p:set>
                                    <p:animEffect transition="in" filter="dissolve">
                                      <p:cBhvr>
                                        <p:cTn id="27" dur="1000"/>
                                        <p:tgtEl>
                                          <p:spTgt spid="10547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105480"/>
                                        </p:tgtEl>
                                        <p:attrNameLst>
                                          <p:attrName>style.visibility</p:attrName>
                                        </p:attrNameLst>
                                      </p:cBhvr>
                                      <p:to>
                                        <p:strVal val="visible"/>
                                      </p:to>
                                    </p:set>
                                    <p:animEffect transition="in" filter="dissolve">
                                      <p:cBhvr>
                                        <p:cTn id="32" dur="1000"/>
                                        <p:tgtEl>
                                          <p:spTgt spid="10548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nodeType="clickEffect">
                                  <p:stCondLst>
                                    <p:cond delay="0"/>
                                  </p:stCondLst>
                                  <p:childTnLst>
                                    <p:set>
                                      <p:cBhvr>
                                        <p:cTn id="36" dur="1" fill="hold">
                                          <p:stCondLst>
                                            <p:cond delay="0"/>
                                          </p:stCondLst>
                                        </p:cTn>
                                        <p:tgtEl>
                                          <p:spTgt spid="105481"/>
                                        </p:tgtEl>
                                        <p:attrNameLst>
                                          <p:attrName>style.visibility</p:attrName>
                                        </p:attrNameLst>
                                      </p:cBhvr>
                                      <p:to>
                                        <p:strVal val="visible"/>
                                      </p:to>
                                    </p:set>
                                    <p:animEffect transition="in" filter="dissolve">
                                      <p:cBhvr>
                                        <p:cTn id="37" dur="1000"/>
                                        <p:tgtEl>
                                          <p:spTgt spid="105481"/>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nodeType="clickEffect">
                                  <p:stCondLst>
                                    <p:cond delay="0"/>
                                  </p:stCondLst>
                                  <p:childTnLst>
                                    <p:set>
                                      <p:cBhvr>
                                        <p:cTn id="41" dur="1" fill="hold">
                                          <p:stCondLst>
                                            <p:cond delay="0"/>
                                          </p:stCondLst>
                                        </p:cTn>
                                        <p:tgtEl>
                                          <p:spTgt spid="105482"/>
                                        </p:tgtEl>
                                        <p:attrNameLst>
                                          <p:attrName>style.visibility</p:attrName>
                                        </p:attrNameLst>
                                      </p:cBhvr>
                                      <p:to>
                                        <p:strVal val="visible"/>
                                      </p:to>
                                    </p:set>
                                    <p:animEffect transition="in" filter="dissolve">
                                      <p:cBhvr>
                                        <p:cTn id="42" dur="1000"/>
                                        <p:tgtEl>
                                          <p:spTgt spid="1054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6" grpId="0"/>
      <p:bldP spid="105483" grpId="0"/>
      <p:bldP spid="105477" grpId="0" animBg="1"/>
      <p:bldP spid="105478" grpId="0" animBg="1"/>
      <p:bldP spid="105479" grpId="0" animBg="1"/>
      <p:bldP spid="105480" grpId="0" animBg="1"/>
      <p:bldP spid="105481" grpId="0" animBg="1"/>
      <p:bldP spid="10548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C6E9A292-148A-E79A-B441-0DC29286A2C9}"/>
              </a:ext>
            </a:extLst>
          </p:cNvPr>
          <p:cNvSpPr>
            <a:spLocks noChangeArrowheads="1"/>
          </p:cNvSpPr>
          <p:nvPr/>
        </p:nvSpPr>
        <p:spPr bwMode="auto">
          <a:xfrm>
            <a:off x="457200" y="1905000"/>
            <a:ext cx="7086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1 </a:t>
            </a:r>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Crón</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17:10-14 -</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Te hago saber, además, que Jehová te edificará casa.  Y cuando tus días sean cumplidos para irte con tus padres, levantaré descendencia después de ti, a uno de entre tus hijos, y afirmaré su reino.  El me edificará casa, y yo confirmaré su trono eternamente.  Yo le seré por padre, y él me será por hijo; y no quitaré de él mi misericordia, como la quité de aquel que fue antes de ti; sino que lo confirmaré en mi casa y en mi reino eternamente, y su trono será firme para siempre.</a:t>
            </a:r>
          </a:p>
        </p:txBody>
      </p:sp>
      <p:sp>
        <p:nvSpPr>
          <p:cNvPr id="106499" name="Text Box 3">
            <a:extLst>
              <a:ext uri="{FF2B5EF4-FFF2-40B4-BE49-F238E27FC236}">
                <a16:creationId xmlns:a16="http://schemas.microsoft.com/office/drawing/2014/main" id="{492C32F2-6F62-557B-68C5-B912B761615C}"/>
              </a:ext>
            </a:extLst>
          </p:cNvPr>
          <p:cNvSpPr txBox="1">
            <a:spLocks noChangeArrowheads="1"/>
          </p:cNvSpPr>
          <p:nvPr/>
        </p:nvSpPr>
        <p:spPr bwMode="auto">
          <a:xfrm>
            <a:off x="7620000" y="1981200"/>
            <a:ext cx="3505200" cy="830997"/>
          </a:xfrm>
          <a:prstGeom prst="rect">
            <a:avLst/>
          </a:prstGeom>
          <a:solidFill>
            <a:srgbClr val="D2DD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400" b="1">
                <a:latin typeface="Tahoma" panose="020B0604030504040204" pitchFamily="34" charset="0"/>
                <a:ea typeface="Tahoma" panose="020B0604030504040204" pitchFamily="34" charset="0"/>
                <a:cs typeface="Tahoma" panose="020B0604030504040204" pitchFamily="34" charset="0"/>
              </a:rPr>
              <a:t>Después de la muerte de David</a:t>
            </a:r>
          </a:p>
        </p:txBody>
      </p:sp>
      <p:sp>
        <p:nvSpPr>
          <p:cNvPr id="106500" name="Text Box 4">
            <a:extLst>
              <a:ext uri="{FF2B5EF4-FFF2-40B4-BE49-F238E27FC236}">
                <a16:creationId xmlns:a16="http://schemas.microsoft.com/office/drawing/2014/main" id="{A85A0077-ED2D-87EF-8F15-9438BF4F563F}"/>
              </a:ext>
            </a:extLst>
          </p:cNvPr>
          <p:cNvSpPr txBox="1">
            <a:spLocks noChangeArrowheads="1"/>
          </p:cNvSpPr>
          <p:nvPr/>
        </p:nvSpPr>
        <p:spPr bwMode="auto">
          <a:xfrm>
            <a:off x="7620000" y="2895599"/>
            <a:ext cx="3505200" cy="1098762"/>
          </a:xfrm>
          <a:prstGeom prst="rect">
            <a:avLst/>
          </a:prstGeom>
          <a:solidFill>
            <a:srgbClr val="D2DD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pPr>
            <a:r>
              <a:rPr lang="en-US" altLang="en-US" sz="2400" b="1">
                <a:latin typeface="Tahoma" panose="020B0604030504040204" pitchFamily="34" charset="0"/>
                <a:ea typeface="Tahoma" panose="020B0604030504040204" pitchFamily="34" charset="0"/>
                <a:cs typeface="Tahoma" panose="020B0604030504040204" pitchFamily="34" charset="0"/>
              </a:rPr>
              <a:t>Un hijo de David </a:t>
            </a:r>
            <a:r>
              <a:rPr lang="es-ES" altLang="en-US" sz="2400" b="1">
                <a:latin typeface="Tahoma" panose="020B0604030504040204" pitchFamily="34" charset="0"/>
                <a:ea typeface="Tahoma" panose="020B0604030504040204" pitchFamily="34" charset="0"/>
                <a:cs typeface="Tahoma" panose="020B0604030504040204" pitchFamily="34" charset="0"/>
              </a:rPr>
              <a:t>se sentará en el trono de David</a:t>
            </a:r>
            <a:endParaRPr lang="en-US" altLang="en-US" sz="2400" b="1">
              <a:latin typeface="Tahoma" panose="020B0604030504040204" pitchFamily="34" charset="0"/>
              <a:ea typeface="Tahoma" panose="020B0604030504040204" pitchFamily="34" charset="0"/>
              <a:cs typeface="Tahoma" panose="020B0604030504040204" pitchFamily="34" charset="0"/>
            </a:endParaRPr>
          </a:p>
        </p:txBody>
      </p:sp>
      <p:sp>
        <p:nvSpPr>
          <p:cNvPr id="106501" name="Text Box 5">
            <a:extLst>
              <a:ext uri="{FF2B5EF4-FFF2-40B4-BE49-F238E27FC236}">
                <a16:creationId xmlns:a16="http://schemas.microsoft.com/office/drawing/2014/main" id="{91367CCC-2EFE-D712-B47A-F3B44D8FC29B}"/>
              </a:ext>
            </a:extLst>
          </p:cNvPr>
          <p:cNvSpPr txBox="1">
            <a:spLocks noChangeArrowheads="1"/>
          </p:cNvSpPr>
          <p:nvPr/>
        </p:nvSpPr>
        <p:spPr bwMode="auto">
          <a:xfrm>
            <a:off x="7620000" y="4114799"/>
            <a:ext cx="3505200" cy="457200"/>
          </a:xfrm>
          <a:prstGeom prst="rect">
            <a:avLst/>
          </a:prstGeom>
          <a:solidFill>
            <a:srgbClr val="D2DD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400" b="1">
                <a:latin typeface="Tahoma" panose="020B0604030504040204" pitchFamily="34" charset="0"/>
                <a:ea typeface="Tahoma" panose="020B0604030504040204" pitchFamily="34" charset="0"/>
                <a:cs typeface="Tahoma" panose="020B0604030504040204" pitchFamily="34" charset="0"/>
              </a:rPr>
              <a:t>Un trono eterno</a:t>
            </a:r>
          </a:p>
        </p:txBody>
      </p:sp>
      <p:sp>
        <p:nvSpPr>
          <p:cNvPr id="106502" name="Text Box 6">
            <a:extLst>
              <a:ext uri="{FF2B5EF4-FFF2-40B4-BE49-F238E27FC236}">
                <a16:creationId xmlns:a16="http://schemas.microsoft.com/office/drawing/2014/main" id="{C609EA81-552F-0E7F-21BC-409E41CEE1F5}"/>
              </a:ext>
            </a:extLst>
          </p:cNvPr>
          <p:cNvSpPr txBox="1">
            <a:spLocks noChangeArrowheads="1"/>
          </p:cNvSpPr>
          <p:nvPr/>
        </p:nvSpPr>
        <p:spPr bwMode="auto">
          <a:xfrm>
            <a:off x="7620000" y="4724399"/>
            <a:ext cx="3505200" cy="457200"/>
          </a:xfrm>
          <a:prstGeom prst="rect">
            <a:avLst/>
          </a:prstGeom>
          <a:solidFill>
            <a:srgbClr val="D2DD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400" b="1">
                <a:latin typeface="Tahoma" panose="020B0604030504040204" pitchFamily="34" charset="0"/>
                <a:ea typeface="Tahoma" panose="020B0604030504040204" pitchFamily="34" charset="0"/>
                <a:cs typeface="Tahoma" panose="020B0604030504040204" pitchFamily="34" charset="0"/>
              </a:rPr>
              <a:t>Padre e Hijo</a:t>
            </a:r>
          </a:p>
        </p:txBody>
      </p:sp>
      <p:sp>
        <p:nvSpPr>
          <p:cNvPr id="106503" name="Text Box 7">
            <a:extLst>
              <a:ext uri="{FF2B5EF4-FFF2-40B4-BE49-F238E27FC236}">
                <a16:creationId xmlns:a16="http://schemas.microsoft.com/office/drawing/2014/main" id="{4702A46C-36F2-EE9F-F6E2-52E24BCFF786}"/>
              </a:ext>
            </a:extLst>
          </p:cNvPr>
          <p:cNvSpPr txBox="1">
            <a:spLocks noChangeArrowheads="1"/>
          </p:cNvSpPr>
          <p:nvPr/>
        </p:nvSpPr>
        <p:spPr bwMode="auto">
          <a:xfrm>
            <a:off x="7620000" y="5334000"/>
            <a:ext cx="3505200" cy="1149545"/>
          </a:xfrm>
          <a:prstGeom prst="rect">
            <a:avLst/>
          </a:prstGeom>
          <a:solidFill>
            <a:srgbClr val="D2DD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5000"/>
              </a:lnSpc>
            </a:pPr>
            <a:r>
              <a:rPr lang="es-ES" altLang="en-US" sz="2400" b="1">
                <a:latin typeface="Tahoma" panose="020B0604030504040204" pitchFamily="34" charset="0"/>
                <a:ea typeface="Tahoma" panose="020B0604030504040204" pitchFamily="34" charset="0"/>
                <a:cs typeface="Tahoma" panose="020B0604030504040204" pitchFamily="34" charset="0"/>
              </a:rPr>
              <a:t>El reinará sobre la casa y el reino de Dios para siempre</a:t>
            </a:r>
            <a:endParaRPr lang="en-US" altLang="en-US" sz="2400" b="1">
              <a:latin typeface="Tahoma" panose="020B0604030504040204" pitchFamily="34" charset="0"/>
              <a:ea typeface="Tahoma" panose="020B0604030504040204" pitchFamily="34" charset="0"/>
              <a:cs typeface="Tahoma" panose="020B0604030504040204" pitchFamily="34" charset="0"/>
            </a:endParaRPr>
          </a:p>
        </p:txBody>
      </p:sp>
      <p:sp>
        <p:nvSpPr>
          <p:cNvPr id="106505" name="Rectangle 9">
            <a:extLst>
              <a:ext uri="{FF2B5EF4-FFF2-40B4-BE49-F238E27FC236}">
                <a16:creationId xmlns:a16="http://schemas.microsoft.com/office/drawing/2014/main" id="{2538A1E1-4EF4-D53A-57DE-BA55321B71B8}"/>
              </a:ext>
            </a:extLst>
          </p:cNvPr>
          <p:cNvSpPr>
            <a:spLocks noChangeArrowheads="1"/>
          </p:cNvSpPr>
          <p:nvPr/>
        </p:nvSpPr>
        <p:spPr bwMode="auto">
          <a:xfrm>
            <a:off x="457200" y="1905000"/>
            <a:ext cx="7086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1 </a:t>
            </a:r>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Crón</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17:10-14 -</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Te hago saber, además, que Jehová te edificará casa.  Y </a:t>
            </a:r>
            <a:r>
              <a:rPr lang="es-E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cuando tus días sean cumplidos para irte con tus padres</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levantaré </a:t>
            </a:r>
            <a:r>
              <a:rPr lang="es-E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descendencia después de ti, a uno de entre tus hijos, </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y afirmaré su reino.  </a:t>
            </a:r>
            <a:r>
              <a:rPr lang="es-E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El me edificará casa, y yo confirmaré su trono eternamente.</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Yo le </a:t>
            </a:r>
            <a:r>
              <a:rPr lang="es-E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seré por padre, y él me será por hijo</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y no quitaré de él mi misericordia, como la quité de aquel que fue antes de ti; sino que </a:t>
            </a:r>
            <a:r>
              <a:rPr lang="es-E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lo confirmaré en mi casa y en mi reino eternamente, y su trono será firme para siempre.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withEffect">
                                  <p:stCondLst>
                                    <p:cond delay="0"/>
                                  </p:stCondLst>
                                  <p:childTnLst>
                                    <p:set>
                                      <p:cBhvr>
                                        <p:cTn id="6" dur="1" fill="hold">
                                          <p:stCondLst>
                                            <p:cond delay="0"/>
                                          </p:stCondLst>
                                        </p:cTn>
                                        <p:tgtEl>
                                          <p:spTgt spid="106498"/>
                                        </p:tgtEl>
                                        <p:attrNameLst>
                                          <p:attrName>style.visibility</p:attrName>
                                        </p:attrNameLst>
                                      </p:cBhvr>
                                      <p:to>
                                        <p:strVal val="visible"/>
                                      </p:to>
                                    </p:set>
                                    <p:animEffect transition="in" filter="wipe(up)">
                                      <p:cBhvr>
                                        <p:cTn id="7" dur="1000"/>
                                        <p:tgtEl>
                                          <p:spTgt spid="1064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106505"/>
                                        </p:tgtEl>
                                        <p:attrNameLst>
                                          <p:attrName>style.visibility</p:attrName>
                                        </p:attrNameLst>
                                      </p:cBhvr>
                                      <p:to>
                                        <p:strVal val="visible"/>
                                      </p:to>
                                    </p:set>
                                    <p:animEffect transition="in" filter="dissolve">
                                      <p:cBhvr>
                                        <p:cTn id="12" dur="1000"/>
                                        <p:tgtEl>
                                          <p:spTgt spid="10650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106499"/>
                                        </p:tgtEl>
                                        <p:attrNameLst>
                                          <p:attrName>style.visibility</p:attrName>
                                        </p:attrNameLst>
                                      </p:cBhvr>
                                      <p:to>
                                        <p:strVal val="visible"/>
                                      </p:to>
                                    </p:set>
                                    <p:animEffect transition="in" filter="dissolve">
                                      <p:cBhvr>
                                        <p:cTn id="17" dur="1000"/>
                                        <p:tgtEl>
                                          <p:spTgt spid="10649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106500"/>
                                        </p:tgtEl>
                                        <p:attrNameLst>
                                          <p:attrName>style.visibility</p:attrName>
                                        </p:attrNameLst>
                                      </p:cBhvr>
                                      <p:to>
                                        <p:strVal val="visible"/>
                                      </p:to>
                                    </p:set>
                                    <p:animEffect transition="in" filter="dissolve">
                                      <p:cBhvr>
                                        <p:cTn id="22" dur="1000"/>
                                        <p:tgtEl>
                                          <p:spTgt spid="10650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106501"/>
                                        </p:tgtEl>
                                        <p:attrNameLst>
                                          <p:attrName>style.visibility</p:attrName>
                                        </p:attrNameLst>
                                      </p:cBhvr>
                                      <p:to>
                                        <p:strVal val="visible"/>
                                      </p:to>
                                    </p:set>
                                    <p:animEffect transition="in" filter="dissolve">
                                      <p:cBhvr>
                                        <p:cTn id="27" dur="1000"/>
                                        <p:tgtEl>
                                          <p:spTgt spid="10650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106502"/>
                                        </p:tgtEl>
                                        <p:attrNameLst>
                                          <p:attrName>style.visibility</p:attrName>
                                        </p:attrNameLst>
                                      </p:cBhvr>
                                      <p:to>
                                        <p:strVal val="visible"/>
                                      </p:to>
                                    </p:set>
                                    <p:animEffect transition="in" filter="dissolve">
                                      <p:cBhvr>
                                        <p:cTn id="32" dur="1000"/>
                                        <p:tgtEl>
                                          <p:spTgt spid="10650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nodeType="clickEffect">
                                  <p:stCondLst>
                                    <p:cond delay="0"/>
                                  </p:stCondLst>
                                  <p:childTnLst>
                                    <p:set>
                                      <p:cBhvr>
                                        <p:cTn id="36" dur="1" fill="hold">
                                          <p:stCondLst>
                                            <p:cond delay="0"/>
                                          </p:stCondLst>
                                        </p:cTn>
                                        <p:tgtEl>
                                          <p:spTgt spid="106503"/>
                                        </p:tgtEl>
                                        <p:attrNameLst>
                                          <p:attrName>style.visibility</p:attrName>
                                        </p:attrNameLst>
                                      </p:cBhvr>
                                      <p:to>
                                        <p:strVal val="visible"/>
                                      </p:to>
                                    </p:set>
                                    <p:animEffect transition="in" filter="dissolve">
                                      <p:cBhvr>
                                        <p:cTn id="37" dur="1000"/>
                                        <p:tgtEl>
                                          <p:spTgt spid="1065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8" grpId="0"/>
      <p:bldP spid="106499" grpId="0" animBg="1"/>
      <p:bldP spid="106500" grpId="0" animBg="1"/>
      <p:bldP spid="106501" grpId="0" animBg="1"/>
      <p:bldP spid="106502" grpId="0" animBg="1"/>
      <p:bldP spid="106503" grpId="0" animBg="1"/>
      <p:bldP spid="106505"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1378" name="Text Box 2">
            <a:extLst>
              <a:ext uri="{FF2B5EF4-FFF2-40B4-BE49-F238E27FC236}">
                <a16:creationId xmlns:a16="http://schemas.microsoft.com/office/drawing/2014/main" id="{6262BF54-7FF8-86A3-8C1C-F67057334B92}"/>
              </a:ext>
            </a:extLst>
          </p:cNvPr>
          <p:cNvSpPr txBox="1">
            <a:spLocks noChangeArrowheads="1"/>
          </p:cNvSpPr>
          <p:nvPr/>
        </p:nvSpPr>
        <p:spPr bwMode="auto">
          <a:xfrm>
            <a:off x="533400" y="152401"/>
            <a:ext cx="17526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LA MUJER</a:t>
            </a:r>
          </a:p>
          <a:p>
            <a:pPr algn="ctr">
              <a:lnSpc>
                <a:spcPct val="85000"/>
              </a:lnSpc>
            </a:pP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Gén</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3:15</a:t>
            </a:r>
          </a:p>
        </p:txBody>
      </p:sp>
      <p:sp>
        <p:nvSpPr>
          <p:cNvPr id="101379" name="Text Box 3">
            <a:extLst>
              <a:ext uri="{FF2B5EF4-FFF2-40B4-BE49-F238E27FC236}">
                <a16:creationId xmlns:a16="http://schemas.microsoft.com/office/drawing/2014/main" id="{2E6431D5-14C1-7F9B-3148-7E1B06089C37}"/>
              </a:ext>
            </a:extLst>
          </p:cNvPr>
          <p:cNvSpPr txBox="1">
            <a:spLocks noChangeArrowheads="1"/>
          </p:cNvSpPr>
          <p:nvPr/>
        </p:nvSpPr>
        <p:spPr bwMode="auto">
          <a:xfrm>
            <a:off x="533400" y="1219201"/>
            <a:ext cx="1828800" cy="929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b="1">
                <a:solidFill>
                  <a:srgbClr val="FFFF00"/>
                </a:solidFill>
                <a:latin typeface="Tahoma" panose="020B0604030504040204" pitchFamily="34" charset="0"/>
                <a:ea typeface="Tahoma" panose="020B0604030504040204" pitchFamily="34" charset="0"/>
                <a:cs typeface="Tahoma" panose="020B0604030504040204" pitchFamily="34" charset="0"/>
              </a:rPr>
              <a:t>ABRAHAM</a:t>
            </a:r>
          </a:p>
          <a:p>
            <a:pPr algn="ctr">
              <a:lnSpc>
                <a:spcPct val="85000"/>
              </a:lnSpc>
            </a:pPr>
            <a:r>
              <a:rPr lang="en-US" altLang="en-US" sz="2000" b="1">
                <a:solidFill>
                  <a:schemeClr val="bg1"/>
                </a:solidFill>
                <a:latin typeface="Tahoma" panose="020B0604030504040204" pitchFamily="34" charset="0"/>
                <a:ea typeface="Tahoma" panose="020B0604030504040204" pitchFamily="34" charset="0"/>
                <a:cs typeface="Tahoma" panose="020B0604030504040204" pitchFamily="34" charset="0"/>
              </a:rPr>
              <a:t>12:1-3; 22:18</a:t>
            </a:r>
          </a:p>
        </p:txBody>
      </p:sp>
      <p:sp>
        <p:nvSpPr>
          <p:cNvPr id="101380" name="Text Box 4">
            <a:extLst>
              <a:ext uri="{FF2B5EF4-FFF2-40B4-BE49-F238E27FC236}">
                <a16:creationId xmlns:a16="http://schemas.microsoft.com/office/drawing/2014/main" id="{86700247-045A-FDE8-D502-EC4BB78EE156}"/>
              </a:ext>
            </a:extLst>
          </p:cNvPr>
          <p:cNvSpPr txBox="1">
            <a:spLocks noChangeArrowheads="1"/>
          </p:cNvSpPr>
          <p:nvPr/>
        </p:nvSpPr>
        <p:spPr bwMode="auto">
          <a:xfrm>
            <a:off x="533400" y="2209801"/>
            <a:ext cx="15240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b="1">
                <a:solidFill>
                  <a:srgbClr val="FFFF00"/>
                </a:solidFill>
                <a:latin typeface="Tahoma" panose="020B0604030504040204" pitchFamily="34" charset="0"/>
                <a:ea typeface="Tahoma" panose="020B0604030504040204" pitchFamily="34" charset="0"/>
                <a:cs typeface="Tahoma" panose="020B0604030504040204" pitchFamily="34" charset="0"/>
              </a:rPr>
              <a:t>ISAAC</a:t>
            </a:r>
          </a:p>
          <a:p>
            <a:pPr algn="ctr">
              <a:lnSpc>
                <a:spcPct val="85000"/>
              </a:lnSpc>
            </a:pPr>
            <a:r>
              <a:rPr lang="en-US" altLang="en-US" sz="2000" b="1">
                <a:solidFill>
                  <a:schemeClr val="bg1"/>
                </a:solidFill>
                <a:latin typeface="Tahoma" panose="020B0604030504040204" pitchFamily="34" charset="0"/>
                <a:ea typeface="Tahoma" panose="020B0604030504040204" pitchFamily="34" charset="0"/>
                <a:cs typeface="Tahoma" panose="020B0604030504040204" pitchFamily="34" charset="0"/>
              </a:rPr>
              <a:t>26:4</a:t>
            </a:r>
          </a:p>
        </p:txBody>
      </p:sp>
      <p:sp>
        <p:nvSpPr>
          <p:cNvPr id="101381" name="Text Box 5">
            <a:extLst>
              <a:ext uri="{FF2B5EF4-FFF2-40B4-BE49-F238E27FC236}">
                <a16:creationId xmlns:a16="http://schemas.microsoft.com/office/drawing/2014/main" id="{F30BF58C-B5F0-0309-0DAB-0FD7CE390BA1}"/>
              </a:ext>
            </a:extLst>
          </p:cNvPr>
          <p:cNvSpPr txBox="1">
            <a:spLocks noChangeArrowheads="1"/>
          </p:cNvSpPr>
          <p:nvPr/>
        </p:nvSpPr>
        <p:spPr bwMode="auto">
          <a:xfrm>
            <a:off x="533400" y="3276601"/>
            <a:ext cx="15240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b="1">
                <a:solidFill>
                  <a:srgbClr val="FFFF00"/>
                </a:solidFill>
                <a:latin typeface="Tahoma" panose="020B0604030504040204" pitchFamily="34" charset="0"/>
                <a:ea typeface="Tahoma" panose="020B0604030504040204" pitchFamily="34" charset="0"/>
                <a:cs typeface="Tahoma" panose="020B0604030504040204" pitchFamily="34" charset="0"/>
              </a:rPr>
              <a:t>JACOB</a:t>
            </a:r>
          </a:p>
          <a:p>
            <a:pPr algn="ctr">
              <a:lnSpc>
                <a:spcPct val="85000"/>
              </a:lnSpc>
            </a:pPr>
            <a:r>
              <a:rPr lang="en-US" altLang="en-US" sz="2000" b="1">
                <a:solidFill>
                  <a:schemeClr val="bg1"/>
                </a:solidFill>
                <a:latin typeface="Tahoma" panose="020B0604030504040204" pitchFamily="34" charset="0"/>
                <a:ea typeface="Tahoma" panose="020B0604030504040204" pitchFamily="34" charset="0"/>
                <a:cs typeface="Tahoma" panose="020B0604030504040204" pitchFamily="34" charset="0"/>
              </a:rPr>
              <a:t>28:12-14</a:t>
            </a:r>
          </a:p>
        </p:txBody>
      </p:sp>
      <p:sp>
        <p:nvSpPr>
          <p:cNvPr id="101382" name="Text Box 6">
            <a:extLst>
              <a:ext uri="{FF2B5EF4-FFF2-40B4-BE49-F238E27FC236}">
                <a16:creationId xmlns:a16="http://schemas.microsoft.com/office/drawing/2014/main" id="{81C26E7F-E85C-2D73-124C-CE7AB91A6143}"/>
              </a:ext>
            </a:extLst>
          </p:cNvPr>
          <p:cNvSpPr txBox="1">
            <a:spLocks noChangeArrowheads="1"/>
          </p:cNvSpPr>
          <p:nvPr/>
        </p:nvSpPr>
        <p:spPr bwMode="auto">
          <a:xfrm>
            <a:off x="533400" y="4267201"/>
            <a:ext cx="15240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b="1">
                <a:solidFill>
                  <a:srgbClr val="FFFF00"/>
                </a:solidFill>
                <a:latin typeface="Tahoma" panose="020B0604030504040204" pitchFamily="34" charset="0"/>
                <a:ea typeface="Tahoma" panose="020B0604030504040204" pitchFamily="34" charset="0"/>
                <a:cs typeface="Tahoma" panose="020B0604030504040204" pitchFamily="34" charset="0"/>
              </a:rPr>
              <a:t>JUDA</a:t>
            </a:r>
          </a:p>
          <a:p>
            <a:pPr algn="ctr">
              <a:lnSpc>
                <a:spcPct val="85000"/>
              </a:lnSpc>
            </a:pPr>
            <a:r>
              <a:rPr lang="en-US" altLang="en-US" sz="2000" b="1">
                <a:solidFill>
                  <a:schemeClr val="bg1"/>
                </a:solidFill>
                <a:latin typeface="Tahoma" panose="020B0604030504040204" pitchFamily="34" charset="0"/>
                <a:ea typeface="Tahoma" panose="020B0604030504040204" pitchFamily="34" charset="0"/>
                <a:cs typeface="Tahoma" panose="020B0604030504040204" pitchFamily="34" charset="0"/>
              </a:rPr>
              <a:t>49:9-10</a:t>
            </a:r>
          </a:p>
        </p:txBody>
      </p:sp>
      <p:sp>
        <p:nvSpPr>
          <p:cNvPr id="101383" name="Text Box 7">
            <a:extLst>
              <a:ext uri="{FF2B5EF4-FFF2-40B4-BE49-F238E27FC236}">
                <a16:creationId xmlns:a16="http://schemas.microsoft.com/office/drawing/2014/main" id="{C332031D-B1C0-4A32-25D1-6AF8DD8B2D18}"/>
              </a:ext>
            </a:extLst>
          </p:cNvPr>
          <p:cNvSpPr txBox="1">
            <a:spLocks noChangeArrowheads="1"/>
          </p:cNvSpPr>
          <p:nvPr/>
        </p:nvSpPr>
        <p:spPr bwMode="auto">
          <a:xfrm>
            <a:off x="533400" y="5181601"/>
            <a:ext cx="2057400" cy="66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DAVID</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2Sam.7:12-17</a:t>
            </a:r>
          </a:p>
        </p:txBody>
      </p:sp>
      <p:sp>
        <p:nvSpPr>
          <p:cNvPr id="101385" name="Text Box 9">
            <a:extLst>
              <a:ext uri="{FF2B5EF4-FFF2-40B4-BE49-F238E27FC236}">
                <a16:creationId xmlns:a16="http://schemas.microsoft.com/office/drawing/2014/main" id="{1C7DAD7D-426B-ACD9-7B66-BF7EACD87DF3}"/>
              </a:ext>
            </a:extLst>
          </p:cNvPr>
          <p:cNvSpPr txBox="1">
            <a:spLocks noChangeArrowheads="1"/>
          </p:cNvSpPr>
          <p:nvPr/>
        </p:nvSpPr>
        <p:spPr bwMode="auto">
          <a:xfrm>
            <a:off x="7924799" y="2895600"/>
            <a:ext cx="2120805" cy="1612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5000"/>
              </a:lnSpc>
            </a:pP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JESUS</a:t>
            </a:r>
          </a:p>
          <a:p>
            <a:pPr algn="ctr">
              <a:lnSpc>
                <a:spcPct val="95000"/>
              </a:lnSpc>
            </a:pP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Gál</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4:1-4</a:t>
            </a:r>
          </a:p>
          <a:p>
            <a:pPr algn="ctr">
              <a:lnSpc>
                <a:spcPct val="9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Heb. 2:14-15</a:t>
            </a:r>
          </a:p>
          <a:p>
            <a:pPr algn="ctr">
              <a:lnSpc>
                <a:spcPct val="9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2Tim. 1:10</a:t>
            </a:r>
          </a:p>
          <a:p>
            <a:pPr algn="ctr">
              <a:lnSpc>
                <a:spcPct val="9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1Cor.15:54-57</a:t>
            </a:r>
          </a:p>
        </p:txBody>
      </p:sp>
      <p:sp>
        <p:nvSpPr>
          <p:cNvPr id="101386" name="Line 10">
            <a:extLst>
              <a:ext uri="{FF2B5EF4-FFF2-40B4-BE49-F238E27FC236}">
                <a16:creationId xmlns:a16="http://schemas.microsoft.com/office/drawing/2014/main" id="{E6485097-2EA7-DA78-6D4F-3120417951F1}"/>
              </a:ext>
            </a:extLst>
          </p:cNvPr>
          <p:cNvSpPr>
            <a:spLocks noChangeShapeType="1"/>
          </p:cNvSpPr>
          <p:nvPr/>
        </p:nvSpPr>
        <p:spPr bwMode="auto">
          <a:xfrm>
            <a:off x="2057400" y="457200"/>
            <a:ext cx="6629400" cy="24384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1387" name="Line 11">
            <a:extLst>
              <a:ext uri="{FF2B5EF4-FFF2-40B4-BE49-F238E27FC236}">
                <a16:creationId xmlns:a16="http://schemas.microsoft.com/office/drawing/2014/main" id="{A1850858-13B5-579E-DE4F-F9E6E9FB9F9D}"/>
              </a:ext>
            </a:extLst>
          </p:cNvPr>
          <p:cNvSpPr>
            <a:spLocks noChangeShapeType="1"/>
          </p:cNvSpPr>
          <p:nvPr/>
        </p:nvSpPr>
        <p:spPr bwMode="auto">
          <a:xfrm>
            <a:off x="2286000" y="1447800"/>
            <a:ext cx="5867400" cy="16764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1388" name="Line 12">
            <a:extLst>
              <a:ext uri="{FF2B5EF4-FFF2-40B4-BE49-F238E27FC236}">
                <a16:creationId xmlns:a16="http://schemas.microsoft.com/office/drawing/2014/main" id="{772B3F85-D10E-E162-7331-45F1426804A8}"/>
              </a:ext>
            </a:extLst>
          </p:cNvPr>
          <p:cNvSpPr>
            <a:spLocks noChangeShapeType="1"/>
          </p:cNvSpPr>
          <p:nvPr/>
        </p:nvSpPr>
        <p:spPr bwMode="auto">
          <a:xfrm>
            <a:off x="1905000" y="2438400"/>
            <a:ext cx="6096000" cy="10668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1389" name="Line 13">
            <a:extLst>
              <a:ext uri="{FF2B5EF4-FFF2-40B4-BE49-F238E27FC236}">
                <a16:creationId xmlns:a16="http://schemas.microsoft.com/office/drawing/2014/main" id="{08D9D9A5-394F-E356-D5AD-1C1FFD7EA365}"/>
              </a:ext>
            </a:extLst>
          </p:cNvPr>
          <p:cNvSpPr>
            <a:spLocks noChangeShapeType="1"/>
          </p:cNvSpPr>
          <p:nvPr/>
        </p:nvSpPr>
        <p:spPr bwMode="auto">
          <a:xfrm>
            <a:off x="1905000" y="3429000"/>
            <a:ext cx="6019800" cy="3810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1390" name="Line 14">
            <a:extLst>
              <a:ext uri="{FF2B5EF4-FFF2-40B4-BE49-F238E27FC236}">
                <a16:creationId xmlns:a16="http://schemas.microsoft.com/office/drawing/2014/main" id="{4148BB6B-DE69-9198-3236-FB509D60A17D}"/>
              </a:ext>
            </a:extLst>
          </p:cNvPr>
          <p:cNvSpPr>
            <a:spLocks noChangeShapeType="1"/>
          </p:cNvSpPr>
          <p:nvPr/>
        </p:nvSpPr>
        <p:spPr bwMode="auto">
          <a:xfrm flipV="1">
            <a:off x="1905000" y="4191000"/>
            <a:ext cx="5943600" cy="2286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1393" name="Text Box 17">
            <a:extLst>
              <a:ext uri="{FF2B5EF4-FFF2-40B4-BE49-F238E27FC236}">
                <a16:creationId xmlns:a16="http://schemas.microsoft.com/office/drawing/2014/main" id="{06E595FB-C879-F2F3-285C-686312747CE3}"/>
              </a:ext>
            </a:extLst>
          </p:cNvPr>
          <p:cNvSpPr txBox="1">
            <a:spLocks noChangeArrowheads="1"/>
          </p:cNvSpPr>
          <p:nvPr/>
        </p:nvSpPr>
        <p:spPr bwMode="auto">
          <a:xfrm>
            <a:off x="3695700" y="1018844"/>
            <a:ext cx="1752599"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Gál</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4:4</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Rom. 16:20</a:t>
            </a:r>
          </a:p>
        </p:txBody>
      </p:sp>
      <p:sp>
        <p:nvSpPr>
          <p:cNvPr id="101394" name="Text Box 18">
            <a:extLst>
              <a:ext uri="{FF2B5EF4-FFF2-40B4-BE49-F238E27FC236}">
                <a16:creationId xmlns:a16="http://schemas.microsoft.com/office/drawing/2014/main" id="{5970A556-74D5-E0EE-5BAF-DB98A5D52B48}"/>
              </a:ext>
            </a:extLst>
          </p:cNvPr>
          <p:cNvSpPr txBox="1">
            <a:spLocks noChangeArrowheads="1"/>
          </p:cNvSpPr>
          <p:nvPr/>
        </p:nvSpPr>
        <p:spPr bwMode="auto">
          <a:xfrm>
            <a:off x="3505199" y="1752601"/>
            <a:ext cx="2057399"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Hech</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3:25-26</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Gál</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3:15ff</a:t>
            </a:r>
          </a:p>
        </p:txBody>
      </p:sp>
      <p:sp>
        <p:nvSpPr>
          <p:cNvPr id="101395" name="Text Box 19">
            <a:extLst>
              <a:ext uri="{FF2B5EF4-FFF2-40B4-BE49-F238E27FC236}">
                <a16:creationId xmlns:a16="http://schemas.microsoft.com/office/drawing/2014/main" id="{8D01F3FE-EF56-4850-C689-116BC6BDE324}"/>
              </a:ext>
            </a:extLst>
          </p:cNvPr>
          <p:cNvSpPr txBox="1">
            <a:spLocks noChangeArrowheads="1"/>
          </p:cNvSpPr>
          <p:nvPr/>
        </p:nvSpPr>
        <p:spPr bwMode="auto">
          <a:xfrm>
            <a:off x="3644805" y="2592422"/>
            <a:ext cx="1574895"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Mt. 1:1-2</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Rom. 9:7</a:t>
            </a:r>
          </a:p>
        </p:txBody>
      </p:sp>
      <p:sp>
        <p:nvSpPr>
          <p:cNvPr id="101396" name="Text Box 20">
            <a:extLst>
              <a:ext uri="{FF2B5EF4-FFF2-40B4-BE49-F238E27FC236}">
                <a16:creationId xmlns:a16="http://schemas.microsoft.com/office/drawing/2014/main" id="{38E5A7FA-38EA-8DD7-F6C1-EA0ADF407317}"/>
              </a:ext>
            </a:extLst>
          </p:cNvPr>
          <p:cNvSpPr txBox="1">
            <a:spLocks noChangeArrowheads="1"/>
          </p:cNvSpPr>
          <p:nvPr/>
        </p:nvSpPr>
        <p:spPr bwMode="auto">
          <a:xfrm>
            <a:off x="3733799" y="3429001"/>
            <a:ext cx="1389613" cy="35394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Mt. 1:1-2</a:t>
            </a:r>
          </a:p>
        </p:txBody>
      </p:sp>
      <p:sp>
        <p:nvSpPr>
          <p:cNvPr id="101397" name="Text Box 21">
            <a:extLst>
              <a:ext uri="{FF2B5EF4-FFF2-40B4-BE49-F238E27FC236}">
                <a16:creationId xmlns:a16="http://schemas.microsoft.com/office/drawing/2014/main" id="{3EBC2794-B6B0-AEC6-E4FF-66938D4088E3}"/>
              </a:ext>
            </a:extLst>
          </p:cNvPr>
          <p:cNvSpPr txBox="1">
            <a:spLocks noChangeArrowheads="1"/>
          </p:cNvSpPr>
          <p:nvPr/>
        </p:nvSpPr>
        <p:spPr bwMode="auto">
          <a:xfrm>
            <a:off x="3276600" y="4007117"/>
            <a:ext cx="2514600"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Hb.7:11-17</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Lc.3:33;  </a:t>
            </a: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Apoc</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5:5 </a:t>
            </a:r>
          </a:p>
        </p:txBody>
      </p:sp>
      <p:sp>
        <p:nvSpPr>
          <p:cNvPr id="101402" name="AutoShape 26">
            <a:extLst>
              <a:ext uri="{FF2B5EF4-FFF2-40B4-BE49-F238E27FC236}">
                <a16:creationId xmlns:a16="http://schemas.microsoft.com/office/drawing/2014/main" id="{9B54A758-FCE4-7F30-4086-E1A78747BBDB}"/>
              </a:ext>
            </a:extLst>
          </p:cNvPr>
          <p:cNvSpPr>
            <a:spLocks noChangeArrowheads="1"/>
          </p:cNvSpPr>
          <p:nvPr/>
        </p:nvSpPr>
        <p:spPr bwMode="auto">
          <a:xfrm>
            <a:off x="6743703" y="561976"/>
            <a:ext cx="4572000" cy="1143000"/>
          </a:xfrm>
          <a:prstGeom prst="roundRect">
            <a:avLst>
              <a:gd name="adj" fmla="val 16667"/>
            </a:avLst>
          </a:prstGeom>
          <a:solidFill>
            <a:srgbClr val="DEDEA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600" b="1" dirty="0">
                <a:latin typeface="Tahoma" panose="020B0604030504040204" pitchFamily="34" charset="0"/>
                <a:ea typeface="Tahoma" panose="020B0604030504040204" pitchFamily="34" charset="0"/>
                <a:cs typeface="Tahoma" panose="020B0604030504040204" pitchFamily="34" charset="0"/>
              </a:rPr>
              <a:t>RASTREANDO la</a:t>
            </a:r>
          </a:p>
          <a:p>
            <a:pPr algn="ctr"/>
            <a:r>
              <a:rPr lang="en-US" altLang="en-US" sz="2600" b="1" dirty="0">
                <a:latin typeface="Tahoma" panose="020B0604030504040204" pitchFamily="34" charset="0"/>
                <a:ea typeface="Tahoma" panose="020B0604030504040204" pitchFamily="34" charset="0"/>
                <a:cs typeface="Tahoma" panose="020B0604030504040204" pitchFamily="34" charset="0"/>
              </a:rPr>
              <a:t>PROMESA 'DE LA SEMILLA'</a:t>
            </a:r>
          </a:p>
          <a:p>
            <a:pPr algn="ctr">
              <a:lnSpc>
                <a:spcPct val="85000"/>
              </a:lnSpc>
            </a:pP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desde</a:t>
            </a:r>
            <a:r>
              <a:rPr lang="en-US" altLang="en-US" sz="2600" b="1" dirty="0">
                <a:latin typeface="Tahoma" panose="020B0604030504040204" pitchFamily="34" charset="0"/>
                <a:ea typeface="Tahoma" panose="020B0604030504040204" pitchFamily="34" charset="0"/>
                <a:cs typeface="Tahoma" panose="020B0604030504040204" pitchFamily="34" charset="0"/>
              </a:rPr>
              <a:t> Eva a Jesús -</a:t>
            </a:r>
          </a:p>
        </p:txBody>
      </p:sp>
      <p:sp>
        <p:nvSpPr>
          <p:cNvPr id="2" name="Line 20">
            <a:extLst>
              <a:ext uri="{FF2B5EF4-FFF2-40B4-BE49-F238E27FC236}">
                <a16:creationId xmlns:a16="http://schemas.microsoft.com/office/drawing/2014/main" id="{5EE9A51B-56A4-B83A-739D-6237B2C914BF}"/>
              </a:ext>
            </a:extLst>
          </p:cNvPr>
          <p:cNvSpPr>
            <a:spLocks noChangeShapeType="1"/>
          </p:cNvSpPr>
          <p:nvPr/>
        </p:nvSpPr>
        <p:spPr bwMode="auto">
          <a:xfrm flipV="1">
            <a:off x="2209799" y="4544945"/>
            <a:ext cx="6019800" cy="792424"/>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 name="Text Box 21">
            <a:extLst>
              <a:ext uri="{FF2B5EF4-FFF2-40B4-BE49-F238E27FC236}">
                <a16:creationId xmlns:a16="http://schemas.microsoft.com/office/drawing/2014/main" id="{53EAF61F-5FDC-772F-2B0E-465EACD55283}"/>
              </a:ext>
            </a:extLst>
          </p:cNvPr>
          <p:cNvSpPr txBox="1">
            <a:spLocks noChangeArrowheads="1"/>
          </p:cNvSpPr>
          <p:nvPr/>
        </p:nvSpPr>
        <p:spPr bwMode="auto">
          <a:xfrm>
            <a:off x="3124198" y="4746221"/>
            <a:ext cx="2819400"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Lc.1:31ff; </a:t>
            </a: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Hech</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2:30</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Apoc.5:5; 22:16</a:t>
            </a:r>
          </a:p>
        </p:txBody>
      </p:sp>
    </p:spTree>
    <p:extLst>
      <p:ext uri="{BB962C8B-B14F-4D97-AF65-F5344CB8AC3E}">
        <p14:creationId xmlns:p14="http://schemas.microsoft.com/office/powerpoint/2010/main" val="252572915"/>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0"/>
                                  </p:stCondLst>
                                  <p:iterate type="lt">
                                    <p:tmPct val="2000"/>
                                  </p:iterate>
                                  <p:childTnLst>
                                    <p:set>
                                      <p:cBhvr>
                                        <p:cTn id="6" dur="1" fill="hold">
                                          <p:stCondLst>
                                            <p:cond delay="0"/>
                                          </p:stCondLst>
                                        </p:cTn>
                                        <p:tgtEl>
                                          <p:spTgt spid="3"/>
                                        </p:tgtEl>
                                        <p:attrNameLst>
                                          <p:attrName>style.visibility</p:attrName>
                                        </p:attrNameLst>
                                      </p:cBhvr>
                                      <p:to>
                                        <p:strVal val="visible"/>
                                      </p:to>
                                    </p:set>
                                    <p:animEffect transition="in" filter="barn(outVertical)">
                                      <p:cBhvr>
                                        <p:cTn id="7" dur="1000"/>
                                        <p:tgtEl>
                                          <p:spTgt spid="3"/>
                                        </p:tgtEl>
                                      </p:cBhvr>
                                    </p:animEffect>
                                  </p:childTnLst>
                                </p:cTn>
                              </p:par>
                              <p:par>
                                <p:cTn id="8" presetID="16" presetClass="entr" presetSubtype="37"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outVertical)">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83" grpId="0"/>
      <p:bldP spid="3" grpId="0"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3233</TotalTime>
  <Words>3529</Words>
  <Application>Microsoft Office PowerPoint</Application>
  <PresentationFormat>Panorámica</PresentationFormat>
  <Paragraphs>284</Paragraphs>
  <Slides>22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22</vt:i4>
      </vt:variant>
    </vt:vector>
  </HeadingPairs>
  <TitlesOfParts>
    <vt:vector size="29" baseType="lpstr">
      <vt:lpstr>Arial</vt:lpstr>
      <vt:lpstr>Calibri</vt:lpstr>
      <vt:lpstr>Calibri Light</vt:lpstr>
      <vt:lpstr>Monotype Corsiva</vt:lpstr>
      <vt:lpstr>Ravie</vt:lpstr>
      <vt:lpstr>Tahoma</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Carlos Julio Ramirez</cp:lastModifiedBy>
  <cp:revision>391</cp:revision>
  <dcterms:created xsi:type="dcterms:W3CDTF">2009-04-27T17:14:05Z</dcterms:created>
  <dcterms:modified xsi:type="dcterms:W3CDTF">2023-10-19T17:27:27Z</dcterms:modified>
</cp:coreProperties>
</file>