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5" r:id="rId4"/>
    <p:sldId id="260" r:id="rId5"/>
    <p:sldId id="264" r:id="rId6"/>
    <p:sldId id="266" r:id="rId7"/>
    <p:sldId id="267" r:id="rId8"/>
    <p:sldId id="327" r:id="rId9"/>
    <p:sldId id="328" r:id="rId10"/>
    <p:sldId id="430" r:id="rId11"/>
    <p:sldId id="431" r:id="rId12"/>
    <p:sldId id="43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B268C-8354-9BF5-1451-832D602915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A83450-BD49-1F70-3EBF-598374CBAD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63F92-0305-C6F1-E189-6BF1E1438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449E-2334-4F62-B218-30DE348BFBE5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FFC019-1C1F-BE97-9721-A4D7037A7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4CB060-BF36-E265-AE49-314DCA3CD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4AD16-EA6B-4198-BC85-EEC05FDD5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26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C2A16-F98B-2666-5724-B343A5960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1EA2A2-37F0-5302-C65C-E97095E58E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400A02-45DD-B9D9-369C-36D814309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449E-2334-4F62-B218-30DE348BFBE5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E73F13-E853-F096-B455-E98AED666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A750B-8D12-CEF6-F2CE-7BCA6FFBF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4AD16-EA6B-4198-BC85-EEC05FDD5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569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DD019A-042C-41CA-5174-B434A297CB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056B48-770E-C2BC-B583-4C2458191A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4E465E-B198-7258-8CDD-C07471CF0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449E-2334-4F62-B218-30DE348BFBE5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4AE05E-E803-DDEC-38F5-F108219E9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61C018-94AF-2407-DFC1-14E686C74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4AD16-EA6B-4198-BC85-EEC05FDD5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813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083CF-B97E-915E-03B1-90E8459A7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E75A1-EAA9-DCF5-5C4F-67B8344947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367262-D344-3197-4732-E1E8A6A3E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449E-2334-4F62-B218-30DE348BFBE5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996F2C-43DC-E1E5-3753-6B7EDCA71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2DA7C-267D-B708-D361-67B3206F7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4AD16-EA6B-4198-BC85-EEC05FDD5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364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D065D-FEBF-29E3-606B-EF7FA10A0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106558-D632-ACF2-F95C-61BDDE393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7CCB1B-EEC0-C7FA-9842-3D18DDF3A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449E-2334-4F62-B218-30DE348BFBE5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3D3675-C1D1-A5C0-1077-73CF8F313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099E6B-76A6-0643-1813-484F683F3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4AD16-EA6B-4198-BC85-EEC05FDD5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878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A6363-0355-7F90-E8B1-3B741A98C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8FA5D-FFB8-99D1-2B6F-BF5F42A71C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462777-8808-D585-2351-BC667DABFE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138B55-73FF-FCA4-4367-4124A9B5A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449E-2334-4F62-B218-30DE348BFBE5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4E0FDC-8A56-F9AF-3A96-334F97710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B9C826-9021-20FE-05A1-E170D0F05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4AD16-EA6B-4198-BC85-EEC05FDD5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400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D7898-B754-DD16-A3F0-849FD2848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CD227A-58C2-ECA9-460B-FC674C8E7A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CA8D85-9620-C5BD-3E61-370E4712D4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C07BF9-ABAD-282E-F213-CA5CC8B451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74099D-2566-F082-5CE9-36F7AD76E9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B4101B-951F-4200-8582-E90BBC0CB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449E-2334-4F62-B218-30DE348BFBE5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BE7F54-82E6-6236-2748-B23B3FF22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09DD13-AFCD-7DA2-3FE2-05187B544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4AD16-EA6B-4198-BC85-EEC05FDD5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296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9D719-6058-601C-5549-69D57A8E7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6BE5CF-40BA-DF7C-E55E-8462BFB19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449E-2334-4F62-B218-30DE348BFBE5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60A802-0A18-93FA-858C-DF1760FEF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CFC8D6-1763-B7A4-BD98-AECEB5DFD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4AD16-EA6B-4198-BC85-EEC05FDD5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040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38EA2A-3922-D3F3-E8F1-B68E5051B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449E-2334-4F62-B218-30DE348BFBE5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7DFF88-AF4A-1C44-2B2D-BC0BE8685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D468E3-6096-32AA-AA5E-64348BFE9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4AD16-EA6B-4198-BC85-EEC05FDD5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804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B3F5F-6E08-796E-A2A2-3ACC0DF0A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B5963-0C5F-6D85-D529-D5BE2DD902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D87D1-D559-E41E-A9D8-5AFFB1DB9F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BF1922-A822-7535-6127-E58DB2CB9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449E-2334-4F62-B218-30DE348BFBE5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DB7F44-4AAF-3A4E-2B04-190E0EA43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8DA9A0-CA2D-5577-70EC-1095BA703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4AD16-EA6B-4198-BC85-EEC05FDD5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52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AFFFF-8B25-B549-C89C-B2C7960BF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D18E89-BD03-5576-D1F1-1543263EC5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2CF3CE-54B4-5F1C-6A70-59BE069551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031F89-A4C6-ACD8-856B-9A6DB29FE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449E-2334-4F62-B218-30DE348BFBE5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05FA2C-F253-776A-E0F0-3FC3CDCC3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8C31C8-3C78-0B85-AFB4-4C8F37406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4AD16-EA6B-4198-BC85-EEC05FDD5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09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B00D04-EAF8-E2CB-A5C1-57327A945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BCE48F-114B-953E-B06C-96123A2B4D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174E35-CF0F-B3F1-C06B-3E9BF21378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F449E-2334-4F62-B218-30DE348BFBE5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2FDD11-2773-0366-07BD-0BBE139378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397B89-E444-0F97-CCCE-ECBC8596B3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4AD16-EA6B-4198-BC85-EEC05FDD5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814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26" Type="http://schemas.openxmlformats.org/officeDocument/2006/relationships/image" Target="../media/image25.jpeg"/><Relationship Id="rId39" Type="http://schemas.openxmlformats.org/officeDocument/2006/relationships/image" Target="../media/image38.png"/><Relationship Id="rId21" Type="http://schemas.openxmlformats.org/officeDocument/2006/relationships/image" Target="../media/image20.jpeg"/><Relationship Id="rId34" Type="http://schemas.openxmlformats.org/officeDocument/2006/relationships/image" Target="../media/image33.jpeg"/><Relationship Id="rId42" Type="http://schemas.openxmlformats.org/officeDocument/2006/relationships/image" Target="../media/image41.png"/><Relationship Id="rId47" Type="http://schemas.openxmlformats.org/officeDocument/2006/relationships/image" Target="../media/image46.png"/><Relationship Id="rId50" Type="http://schemas.openxmlformats.org/officeDocument/2006/relationships/image" Target="../media/image49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29" Type="http://schemas.openxmlformats.org/officeDocument/2006/relationships/image" Target="../media/image28.jpeg"/><Relationship Id="rId11" Type="http://schemas.openxmlformats.org/officeDocument/2006/relationships/image" Target="../media/image10.jpeg"/><Relationship Id="rId24" Type="http://schemas.openxmlformats.org/officeDocument/2006/relationships/image" Target="../media/image23.jpeg"/><Relationship Id="rId32" Type="http://schemas.openxmlformats.org/officeDocument/2006/relationships/image" Target="../media/image31.jpeg"/><Relationship Id="rId37" Type="http://schemas.openxmlformats.org/officeDocument/2006/relationships/image" Target="../media/image36.png"/><Relationship Id="rId40" Type="http://schemas.openxmlformats.org/officeDocument/2006/relationships/image" Target="../media/image39.png"/><Relationship Id="rId45" Type="http://schemas.openxmlformats.org/officeDocument/2006/relationships/image" Target="../media/image44.png"/><Relationship Id="rId53" Type="http://schemas.openxmlformats.org/officeDocument/2006/relationships/image" Target="../media/image52.pn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19" Type="http://schemas.openxmlformats.org/officeDocument/2006/relationships/image" Target="../media/image18.jpeg"/><Relationship Id="rId31" Type="http://schemas.openxmlformats.org/officeDocument/2006/relationships/image" Target="../media/image30.jpeg"/><Relationship Id="rId44" Type="http://schemas.openxmlformats.org/officeDocument/2006/relationships/image" Target="../media/image43.jpeg"/><Relationship Id="rId52" Type="http://schemas.openxmlformats.org/officeDocument/2006/relationships/image" Target="../media/image51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Relationship Id="rId22" Type="http://schemas.openxmlformats.org/officeDocument/2006/relationships/image" Target="../media/image21.jpeg"/><Relationship Id="rId27" Type="http://schemas.openxmlformats.org/officeDocument/2006/relationships/image" Target="../media/image26.jpeg"/><Relationship Id="rId30" Type="http://schemas.openxmlformats.org/officeDocument/2006/relationships/image" Target="../media/image29.jpeg"/><Relationship Id="rId35" Type="http://schemas.openxmlformats.org/officeDocument/2006/relationships/image" Target="../media/image34.jpeg"/><Relationship Id="rId43" Type="http://schemas.openxmlformats.org/officeDocument/2006/relationships/image" Target="../media/image42.png"/><Relationship Id="rId48" Type="http://schemas.openxmlformats.org/officeDocument/2006/relationships/image" Target="../media/image47.png"/><Relationship Id="rId8" Type="http://schemas.openxmlformats.org/officeDocument/2006/relationships/image" Target="../media/image7.jpeg"/><Relationship Id="rId51" Type="http://schemas.openxmlformats.org/officeDocument/2006/relationships/image" Target="../media/image50.png"/><Relationship Id="rId3" Type="http://schemas.openxmlformats.org/officeDocument/2006/relationships/image" Target="../media/image2.jpe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5" Type="http://schemas.openxmlformats.org/officeDocument/2006/relationships/image" Target="../media/image24.jpeg"/><Relationship Id="rId33" Type="http://schemas.openxmlformats.org/officeDocument/2006/relationships/image" Target="../media/image32.jpeg"/><Relationship Id="rId38" Type="http://schemas.openxmlformats.org/officeDocument/2006/relationships/image" Target="../media/image37.png"/><Relationship Id="rId46" Type="http://schemas.openxmlformats.org/officeDocument/2006/relationships/image" Target="../media/image45.png"/><Relationship Id="rId20" Type="http://schemas.openxmlformats.org/officeDocument/2006/relationships/image" Target="../media/image19.jpeg"/><Relationship Id="rId41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5" Type="http://schemas.openxmlformats.org/officeDocument/2006/relationships/image" Target="../media/image14.jpeg"/><Relationship Id="rId23" Type="http://schemas.openxmlformats.org/officeDocument/2006/relationships/image" Target="../media/image22.jpeg"/><Relationship Id="rId28" Type="http://schemas.openxmlformats.org/officeDocument/2006/relationships/image" Target="../media/image27.jpeg"/><Relationship Id="rId36" Type="http://schemas.openxmlformats.org/officeDocument/2006/relationships/image" Target="../media/image35.jpeg"/><Relationship Id="rId49" Type="http://schemas.openxmlformats.org/officeDocument/2006/relationships/image" Target="../media/image4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7BC2DAB-21AD-680C-7AA4-C0E9C51E2D01}"/>
              </a:ext>
            </a:extLst>
          </p:cNvPr>
          <p:cNvSpPr txBox="1"/>
          <p:nvPr/>
        </p:nvSpPr>
        <p:spPr>
          <a:xfrm>
            <a:off x="813217" y="2045657"/>
            <a:ext cx="10420710" cy="48123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3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ES" sz="3000" b="0" i="1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No permitas que nadie menosprecie tu juventud; antes, sé ejemplo de los creyentes en palabra, conducta, </a:t>
            </a:r>
            <a:r>
              <a:rPr lang="es-ES" sz="3000" b="0" i="1" u="sng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amor</a:t>
            </a:r>
            <a:r>
              <a:rPr lang="es-ES" sz="3000" b="0" i="1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, fe y pureza.</a:t>
            </a:r>
          </a:p>
          <a:p>
            <a:pPr algn="ctr">
              <a:lnSpc>
                <a:spcPct val="107000"/>
              </a:lnSpc>
            </a:pPr>
            <a:r>
              <a:rPr lang="en-US" sz="3000" i="1" spc="45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Tim 4:12</a:t>
            </a:r>
            <a:endParaRPr lang="en-US" sz="2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3000" spc="45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s-ES" sz="3000" spc="45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unca eres demasiado joven para ser usado por Dios.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s-ES" sz="2000" spc="45" dirty="0">
              <a:solidFill>
                <a:srgbClr val="00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3000" spc="45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edad no es el foco, </a:t>
            </a:r>
            <a:r>
              <a:rPr lang="es-ES" sz="3000" spc="45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</a:t>
            </a:r>
            <a:r>
              <a:rPr lang="es-ES" sz="3000" spc="45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la influencia de Timoteo por su ejemplo personal.</a:t>
            </a:r>
            <a:endParaRPr lang="en-US" sz="30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0B78E3E-7265-52FB-97CC-4C96D410C8ED}"/>
              </a:ext>
            </a:extLst>
          </p:cNvPr>
          <p:cNvSpPr txBox="1"/>
          <p:nvPr/>
        </p:nvSpPr>
        <p:spPr>
          <a:xfrm>
            <a:off x="3597878" y="1300461"/>
            <a:ext cx="43300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Sé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Ejemplo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Amor</a:t>
            </a:r>
          </a:p>
        </p:txBody>
      </p:sp>
    </p:spTree>
    <p:extLst>
      <p:ext uri="{BB962C8B-B14F-4D97-AF65-F5344CB8AC3E}">
        <p14:creationId xmlns:p14="http://schemas.microsoft.com/office/powerpoint/2010/main" val="24125863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42" name="Picture 2" descr="MANIZALES JUNE 2006 2 042">
            <a:extLst>
              <a:ext uri="{FF2B5EF4-FFF2-40B4-BE49-F238E27FC236}">
                <a16:creationId xmlns:a16="http://schemas.microsoft.com/office/drawing/2014/main" id="{724DD90A-4C00-452E-AA8A-1C83216D50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61" b="26158"/>
          <a:stretch>
            <a:fillRect/>
          </a:stretch>
        </p:blipFill>
        <p:spPr bwMode="auto">
          <a:xfrm>
            <a:off x="-29592" y="5593379"/>
            <a:ext cx="4953000" cy="1277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43" name="Picture 3" descr="Ipiales church 2007">
            <a:extLst>
              <a:ext uri="{FF2B5EF4-FFF2-40B4-BE49-F238E27FC236}">
                <a16:creationId xmlns:a16="http://schemas.microsoft.com/office/drawing/2014/main" id="{79E8451A-FA5B-4DDE-88CA-797EF5A466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5208" y="4983779"/>
            <a:ext cx="1905000" cy="928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44" name="Picture 4" descr="78 31">
            <a:extLst>
              <a:ext uri="{FF2B5EF4-FFF2-40B4-BE49-F238E27FC236}">
                <a16:creationId xmlns:a16="http://schemas.microsoft.com/office/drawing/2014/main" id="{BAADEA2F-13D4-49F5-8426-7235321C39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808" y="-45421"/>
            <a:ext cx="1620838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45" name="Picture 5" descr="80 10">
            <a:extLst>
              <a:ext uri="{FF2B5EF4-FFF2-40B4-BE49-F238E27FC236}">
                <a16:creationId xmlns:a16="http://schemas.microsoft.com/office/drawing/2014/main" id="{5AFDAEA5-26A4-4304-8C2C-DCE5ACF7B3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0408" y="-45421"/>
            <a:ext cx="1169988" cy="960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46" name="Picture 6" descr="80 11">
            <a:extLst>
              <a:ext uri="{FF2B5EF4-FFF2-40B4-BE49-F238E27FC236}">
                <a16:creationId xmlns:a16="http://schemas.microsoft.com/office/drawing/2014/main" id="{7B613A91-3F15-4D2F-B860-A7D9DFCF54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1008" y="-45421"/>
            <a:ext cx="858838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47" name="Picture 7" descr="Anserma 2">
            <a:extLst>
              <a:ext uri="{FF2B5EF4-FFF2-40B4-BE49-F238E27FC236}">
                <a16:creationId xmlns:a16="http://schemas.microsoft.com/office/drawing/2014/main" id="{80C1D065-FF53-4520-B756-85F69FB01F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5408" y="4820267"/>
            <a:ext cx="2209800" cy="842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48" name="Picture 8" descr="04 12">
            <a:extLst>
              <a:ext uri="{FF2B5EF4-FFF2-40B4-BE49-F238E27FC236}">
                <a16:creationId xmlns:a16="http://schemas.microsoft.com/office/drawing/2014/main" id="{DD6977FD-603A-469F-BA59-C5B894BB08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92" y="4755180"/>
            <a:ext cx="1905000" cy="881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49" name="Picture 9" descr="02 29">
            <a:extLst>
              <a:ext uri="{FF2B5EF4-FFF2-40B4-BE49-F238E27FC236}">
                <a16:creationId xmlns:a16="http://schemas.microsoft.com/office/drawing/2014/main" id="{F05B3678-F633-491F-97B5-FCA5923C37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9208" y="3916980"/>
            <a:ext cx="2133600" cy="89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50" name="Picture 10" descr="01 5">
            <a:extLst>
              <a:ext uri="{FF2B5EF4-FFF2-40B4-BE49-F238E27FC236}">
                <a16:creationId xmlns:a16="http://schemas.microsoft.com/office/drawing/2014/main" id="{B0D7CA7A-E968-490B-AFFE-0D7871E403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7808" y="2850180"/>
            <a:ext cx="1905000" cy="1090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51" name="Picture 11" descr="01 3">
            <a:extLst>
              <a:ext uri="{FF2B5EF4-FFF2-40B4-BE49-F238E27FC236}">
                <a16:creationId xmlns:a16="http://schemas.microsoft.com/office/drawing/2014/main" id="{120A2BAF-ED07-4F2F-8D1D-7EEBA28563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608" y="3993180"/>
            <a:ext cx="2362200" cy="969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52" name="Picture 12" descr="94 14">
            <a:extLst>
              <a:ext uri="{FF2B5EF4-FFF2-40B4-BE49-F238E27FC236}">
                <a16:creationId xmlns:a16="http://schemas.microsoft.com/office/drawing/2014/main" id="{B71A26DD-DA32-4F6A-A673-0D8E0DDE9B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6433" y="2926380"/>
            <a:ext cx="2133600" cy="110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53" name="Picture 13" descr="91 11">
            <a:extLst>
              <a:ext uri="{FF2B5EF4-FFF2-40B4-BE49-F238E27FC236}">
                <a16:creationId xmlns:a16="http://schemas.microsoft.com/office/drawing/2014/main" id="{56253442-6EB8-4893-8FA0-8402F6F492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4008" y="1783379"/>
            <a:ext cx="19050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54" name="Picture 14" descr="79-85  56">
            <a:extLst>
              <a:ext uri="{FF2B5EF4-FFF2-40B4-BE49-F238E27FC236}">
                <a16:creationId xmlns:a16="http://schemas.microsoft.com/office/drawing/2014/main" id="{A0602685-3322-44A2-BF20-D9F6822F14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608" y="2011979"/>
            <a:ext cx="1981200" cy="93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55" name="Picture 15" descr="80 62">
            <a:extLst>
              <a:ext uri="{FF2B5EF4-FFF2-40B4-BE49-F238E27FC236}">
                <a16:creationId xmlns:a16="http://schemas.microsoft.com/office/drawing/2014/main" id="{C4D83F51-E30B-4C05-BA05-DDCD26C15C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608" y="868979"/>
            <a:ext cx="2590800" cy="1155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56" name="Picture 16" descr="80  4">
            <a:extLst>
              <a:ext uri="{FF2B5EF4-FFF2-40B4-BE49-F238E27FC236}">
                <a16:creationId xmlns:a16="http://schemas.microsoft.com/office/drawing/2014/main" id="{7CD3E779-DE31-4524-8862-4B246149E4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4208" y="-45420"/>
            <a:ext cx="1600200" cy="1141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57" name="Picture 17" descr="78 40">
            <a:extLst>
              <a:ext uri="{FF2B5EF4-FFF2-40B4-BE49-F238E27FC236}">
                <a16:creationId xmlns:a16="http://schemas.microsoft.com/office/drawing/2014/main" id="{70CD00DB-DBE0-4C76-8B4F-F453F23E31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408" y="-45421"/>
            <a:ext cx="1543050" cy="966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58" name="Picture 18" descr="78 28">
            <a:extLst>
              <a:ext uri="{FF2B5EF4-FFF2-40B4-BE49-F238E27FC236}">
                <a16:creationId xmlns:a16="http://schemas.microsoft.com/office/drawing/2014/main" id="{62346F01-77E6-4A19-B080-829B419AE9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92" y="-45420"/>
            <a:ext cx="1328738" cy="95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59" name="Picture 19" descr="80 13">
            <a:extLst>
              <a:ext uri="{FF2B5EF4-FFF2-40B4-BE49-F238E27FC236}">
                <a16:creationId xmlns:a16="http://schemas.microsoft.com/office/drawing/2014/main" id="{9E7BE7C0-D302-4DE2-B3ED-9B5D70F333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9208" y="-45421"/>
            <a:ext cx="1905000" cy="96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60" name="Picture 20" descr="80 19">
            <a:extLst>
              <a:ext uri="{FF2B5EF4-FFF2-40B4-BE49-F238E27FC236}">
                <a16:creationId xmlns:a16="http://schemas.microsoft.com/office/drawing/2014/main" id="{0B24D22A-B723-4042-8F9D-5BA615A05B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92" y="868979"/>
            <a:ext cx="2590800" cy="92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61" name="Picture 21" descr="80 47">
            <a:extLst>
              <a:ext uri="{FF2B5EF4-FFF2-40B4-BE49-F238E27FC236}">
                <a16:creationId xmlns:a16="http://schemas.microsoft.com/office/drawing/2014/main" id="{7C4E8A22-974A-49B8-8512-AC689265F0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209" y="868979"/>
            <a:ext cx="879475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62" name="Picture 22" descr="79-85 39">
            <a:extLst>
              <a:ext uri="{FF2B5EF4-FFF2-40B4-BE49-F238E27FC236}">
                <a16:creationId xmlns:a16="http://schemas.microsoft.com/office/drawing/2014/main" id="{5A90E59D-F737-45D3-87D0-5F5CF229A3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7590408" y="868980"/>
            <a:ext cx="1524000" cy="115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63" name="Picture 23" descr="88  7">
            <a:extLst>
              <a:ext uri="{FF2B5EF4-FFF2-40B4-BE49-F238E27FC236}">
                <a16:creationId xmlns:a16="http://schemas.microsoft.com/office/drawing/2014/main" id="{439B8171-34DF-4E3E-B558-BB892D6F88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92" y="1783379"/>
            <a:ext cx="2133600" cy="105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64" name="Picture 24" descr="91 14">
            <a:extLst>
              <a:ext uri="{FF2B5EF4-FFF2-40B4-BE49-F238E27FC236}">
                <a16:creationId xmlns:a16="http://schemas.microsoft.com/office/drawing/2014/main" id="{74BDB09F-E18D-4E76-8C7F-6F13EF369C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735719" flipV="1">
            <a:off x="6977633" y="2010393"/>
            <a:ext cx="1449388" cy="949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65" name="Picture 25" descr="91 7">
            <a:extLst>
              <a:ext uri="{FF2B5EF4-FFF2-40B4-BE49-F238E27FC236}">
                <a16:creationId xmlns:a16="http://schemas.microsoft.com/office/drawing/2014/main" id="{A944E77C-8C69-475F-A728-184452B64C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2408" y="2011979"/>
            <a:ext cx="7620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66" name="Picture 26" descr="91 31">
            <a:extLst>
              <a:ext uri="{FF2B5EF4-FFF2-40B4-BE49-F238E27FC236}">
                <a16:creationId xmlns:a16="http://schemas.microsoft.com/office/drawing/2014/main" id="{6D765C89-058F-4083-9530-EDBD4A4C1E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92" y="2850179"/>
            <a:ext cx="2133600" cy="107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67" name="Picture 27" descr="94 13">
            <a:extLst>
              <a:ext uri="{FF2B5EF4-FFF2-40B4-BE49-F238E27FC236}">
                <a16:creationId xmlns:a16="http://schemas.microsoft.com/office/drawing/2014/main" id="{4C2E0A61-9D19-45B0-8B6B-782EDA5FCF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0034" y="2926379"/>
            <a:ext cx="1006475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68" name="Picture 28" descr="02 3">
            <a:extLst>
              <a:ext uri="{FF2B5EF4-FFF2-40B4-BE49-F238E27FC236}">
                <a16:creationId xmlns:a16="http://schemas.microsoft.com/office/drawing/2014/main" id="{8D3A3F26-EC02-4E5C-B65C-5146E71F7F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1808" y="3993179"/>
            <a:ext cx="1752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69" name="Picture 29" descr="02 11">
            <a:extLst>
              <a:ext uri="{FF2B5EF4-FFF2-40B4-BE49-F238E27FC236}">
                <a16:creationId xmlns:a16="http://schemas.microsoft.com/office/drawing/2014/main" id="{FBB98BE8-759B-41DE-A1C8-A940C0D699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92" y="3916980"/>
            <a:ext cx="1828800" cy="868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70" name="Picture 30" descr="02 31">
            <a:extLst>
              <a:ext uri="{FF2B5EF4-FFF2-40B4-BE49-F238E27FC236}">
                <a16:creationId xmlns:a16="http://schemas.microsoft.com/office/drawing/2014/main" id="{6D05ACB7-D418-4416-8D31-BDEEB6DA5F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0634" y="2926379"/>
            <a:ext cx="993775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71" name="Picture 31" descr="Arauca">
            <a:extLst>
              <a:ext uri="{FF2B5EF4-FFF2-40B4-BE49-F238E27FC236}">
                <a16:creationId xmlns:a16="http://schemas.microsoft.com/office/drawing/2014/main" id="{2183B22B-714E-4FA5-85D5-9D2FD3B401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0208" y="4983780"/>
            <a:ext cx="2743200" cy="95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72" name="Picture 32" descr="MANIZALES JUNE 2006 2 034">
            <a:extLst>
              <a:ext uri="{FF2B5EF4-FFF2-40B4-BE49-F238E27FC236}">
                <a16:creationId xmlns:a16="http://schemas.microsoft.com/office/drawing/2014/main" id="{01A5FC3D-CCB5-496A-9C60-68FE7E6B2D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3408" y="5898179"/>
            <a:ext cx="1295400" cy="97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73" name="Picture 33" descr="MANIZALES JUNE 2006 2 010">
            <a:extLst>
              <a:ext uri="{FF2B5EF4-FFF2-40B4-BE49-F238E27FC236}">
                <a16:creationId xmlns:a16="http://schemas.microsoft.com/office/drawing/2014/main" id="{A93E0337-B389-4780-A18E-A82AC756C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0346" y="4983779"/>
            <a:ext cx="754062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74" name="Picture 34" descr="DSC03760">
            <a:extLst>
              <a:ext uri="{FF2B5EF4-FFF2-40B4-BE49-F238E27FC236}">
                <a16:creationId xmlns:a16="http://schemas.microsoft.com/office/drawing/2014/main" id="{9877A67A-058A-41DE-8CC2-15D77365E5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00" r="5360" b="37601"/>
          <a:stretch>
            <a:fillRect/>
          </a:stretch>
        </p:blipFill>
        <p:spPr bwMode="auto">
          <a:xfrm>
            <a:off x="6142608" y="5898179"/>
            <a:ext cx="29718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75" name="Picture 35" descr="77 4">
            <a:extLst>
              <a:ext uri="{FF2B5EF4-FFF2-40B4-BE49-F238E27FC236}">
                <a16:creationId xmlns:a16="http://schemas.microsoft.com/office/drawing/2014/main" id="{5F0AB01F-EE9B-49CD-825A-0CA8C10B39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15" t="4820" r="35164" b="66780"/>
          <a:stretch>
            <a:fillRect/>
          </a:stretch>
        </p:blipFill>
        <p:spPr bwMode="auto">
          <a:xfrm>
            <a:off x="3932808" y="1249979"/>
            <a:ext cx="10668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76" name="Rectangle 36" descr="Stationery">
            <a:extLst>
              <a:ext uri="{FF2B5EF4-FFF2-40B4-BE49-F238E27FC236}">
                <a16:creationId xmlns:a16="http://schemas.microsoft.com/office/drawing/2014/main" id="{07BD38C1-CB14-48E9-A7D0-A75C85C1B4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2808" y="2850180"/>
            <a:ext cx="1066800" cy="2187009"/>
          </a:xfrm>
          <a:prstGeom prst="rect">
            <a:avLst/>
          </a:prstGeom>
          <a:blipFill dpi="0" rotWithShape="1">
            <a:blip r:embed="rId36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es-CO" altLang="en-US" sz="1600" i="1" dirty="0"/>
              <a:t>Tengo fe que muchas cosas buenas ocurrirán a mi gente si conocen la Palabra de Dios.</a:t>
            </a:r>
          </a:p>
        </p:txBody>
      </p:sp>
      <p:pic>
        <p:nvPicPr>
          <p:cNvPr id="215077" name="Picture 37" descr="CARLOS M">
            <a:extLst>
              <a:ext uri="{FF2B5EF4-FFF2-40B4-BE49-F238E27FC236}">
                <a16:creationId xmlns:a16="http://schemas.microsoft.com/office/drawing/2014/main" id="{E6A14220-19EB-44E4-ACFC-E7CCE23AEE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7609" y="640379"/>
            <a:ext cx="404813" cy="609600"/>
          </a:xfrm>
          <a:prstGeom prst="rect">
            <a:avLst/>
          </a:prstGeom>
          <a:solidFill>
            <a:schemeClr val="tx1"/>
          </a:solidFill>
          <a:ln w="9525">
            <a:solidFill>
              <a:srgbClr val="FFCC00"/>
            </a:solidFill>
            <a:miter lim="800000"/>
            <a:headEnd/>
            <a:tailEnd/>
          </a:ln>
        </p:spPr>
      </p:pic>
      <p:pic>
        <p:nvPicPr>
          <p:cNvPr id="215078" name="Picture 38" descr="Jorge Gaitán">
            <a:extLst>
              <a:ext uri="{FF2B5EF4-FFF2-40B4-BE49-F238E27FC236}">
                <a16:creationId xmlns:a16="http://schemas.microsoft.com/office/drawing/2014/main" id="{2284BC02-C7DC-4994-AF28-CE4B3E586D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608" y="3383580"/>
            <a:ext cx="400050" cy="542925"/>
          </a:xfrm>
          <a:prstGeom prst="rect">
            <a:avLst/>
          </a:prstGeom>
          <a:solidFill>
            <a:schemeClr val="tx1"/>
          </a:solidFill>
          <a:ln w="9525">
            <a:solidFill>
              <a:srgbClr val="FFCC00"/>
            </a:solidFill>
            <a:miter lim="800000"/>
            <a:headEnd/>
            <a:tailEnd/>
          </a:ln>
        </p:spPr>
      </p:pic>
      <p:pic>
        <p:nvPicPr>
          <p:cNvPr id="215079" name="Picture 39" descr="Nestor">
            <a:extLst>
              <a:ext uri="{FF2B5EF4-FFF2-40B4-BE49-F238E27FC236}">
                <a16:creationId xmlns:a16="http://schemas.microsoft.com/office/drawing/2014/main" id="{11FF5FBF-50D2-481A-A314-05ADC856E6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208" y="640379"/>
            <a:ext cx="427038" cy="609600"/>
          </a:xfrm>
          <a:prstGeom prst="rect">
            <a:avLst/>
          </a:prstGeom>
          <a:solidFill>
            <a:schemeClr val="tx1"/>
          </a:solidFill>
          <a:ln w="9525">
            <a:solidFill>
              <a:srgbClr val="FFCC00"/>
            </a:solidFill>
            <a:miter lim="800000"/>
            <a:headEnd/>
            <a:tailEnd/>
          </a:ln>
        </p:spPr>
      </p:pic>
      <p:pic>
        <p:nvPicPr>
          <p:cNvPr id="215080" name="Picture 40" descr="DAVID J">
            <a:extLst>
              <a:ext uri="{FF2B5EF4-FFF2-40B4-BE49-F238E27FC236}">
                <a16:creationId xmlns:a16="http://schemas.microsoft.com/office/drawing/2014/main" id="{77B341AA-FA04-4503-A804-EAE46DF59A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609" y="2850179"/>
            <a:ext cx="371475" cy="528638"/>
          </a:xfrm>
          <a:prstGeom prst="rect">
            <a:avLst/>
          </a:prstGeom>
          <a:solidFill>
            <a:schemeClr val="tx1"/>
          </a:solidFill>
          <a:ln w="9525">
            <a:solidFill>
              <a:srgbClr val="FFCC00"/>
            </a:solidFill>
            <a:miter lim="800000"/>
            <a:headEnd/>
            <a:tailEnd/>
          </a:ln>
        </p:spPr>
      </p:pic>
      <p:pic>
        <p:nvPicPr>
          <p:cNvPr id="215081" name="Picture 41" descr="CARLOS HENAO">
            <a:extLst>
              <a:ext uri="{FF2B5EF4-FFF2-40B4-BE49-F238E27FC236}">
                <a16:creationId xmlns:a16="http://schemas.microsoft.com/office/drawing/2014/main" id="{F7200DB2-3899-4EEE-ABCA-F1AA283AE7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608" y="2240579"/>
            <a:ext cx="401638" cy="609600"/>
          </a:xfrm>
          <a:prstGeom prst="rect">
            <a:avLst/>
          </a:prstGeom>
          <a:solidFill>
            <a:schemeClr val="tx1"/>
          </a:solidFill>
          <a:ln w="9525">
            <a:solidFill>
              <a:srgbClr val="FFCC00"/>
            </a:solidFill>
            <a:miter lim="800000"/>
            <a:headEnd/>
            <a:tailEnd/>
          </a:ln>
        </p:spPr>
      </p:pic>
      <p:pic>
        <p:nvPicPr>
          <p:cNvPr id="215082" name="Picture 42" descr="Henry Jerez 2">
            <a:extLst>
              <a:ext uri="{FF2B5EF4-FFF2-40B4-BE49-F238E27FC236}">
                <a16:creationId xmlns:a16="http://schemas.microsoft.com/office/drawing/2014/main" id="{6237B91C-C0DA-4436-B129-BC2C99540C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608" y="2316779"/>
            <a:ext cx="388938" cy="528638"/>
          </a:xfrm>
          <a:prstGeom prst="rect">
            <a:avLst/>
          </a:prstGeom>
          <a:solidFill>
            <a:schemeClr val="tx1"/>
          </a:solidFill>
          <a:ln w="9525">
            <a:solidFill>
              <a:srgbClr val="FFCC00"/>
            </a:solidFill>
            <a:miter lim="800000"/>
            <a:headEnd/>
            <a:tailEnd/>
          </a:ln>
        </p:spPr>
      </p:pic>
      <p:pic>
        <p:nvPicPr>
          <p:cNvPr id="215084" name="Picture 44" descr="RAFAEL A">
            <a:extLst>
              <a:ext uri="{FF2B5EF4-FFF2-40B4-BE49-F238E27FC236}">
                <a16:creationId xmlns:a16="http://schemas.microsoft.com/office/drawing/2014/main" id="{217D1162-4DCE-4A96-AD33-89F1C20D9D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608" y="1249979"/>
            <a:ext cx="381000" cy="566738"/>
          </a:xfrm>
          <a:prstGeom prst="rect">
            <a:avLst/>
          </a:prstGeom>
          <a:solidFill>
            <a:schemeClr val="tx1"/>
          </a:solidFill>
          <a:ln w="9525">
            <a:solidFill>
              <a:srgbClr val="FFCC00"/>
            </a:solidFill>
            <a:miter lim="800000"/>
            <a:headEnd/>
            <a:tailEnd/>
          </a:ln>
        </p:spPr>
      </p:pic>
      <p:pic>
        <p:nvPicPr>
          <p:cNvPr id="215085" name="Picture 45" descr="SANDRO">
            <a:extLst>
              <a:ext uri="{FF2B5EF4-FFF2-40B4-BE49-F238E27FC236}">
                <a16:creationId xmlns:a16="http://schemas.microsoft.com/office/drawing/2014/main" id="{8E82FF05-7DF8-4A85-8AD8-C0C1A8D7A5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608" y="1783379"/>
            <a:ext cx="363538" cy="528638"/>
          </a:xfrm>
          <a:prstGeom prst="rect">
            <a:avLst/>
          </a:prstGeom>
          <a:solidFill>
            <a:schemeClr val="tx1"/>
          </a:solidFill>
          <a:ln w="9525">
            <a:solidFill>
              <a:srgbClr val="FFCC00"/>
            </a:solidFill>
            <a:miter lim="800000"/>
            <a:headEnd/>
            <a:tailEnd/>
          </a:ln>
        </p:spPr>
      </p:pic>
      <p:pic>
        <p:nvPicPr>
          <p:cNvPr id="215086" name="Picture 46" descr="ALIRIO">
            <a:extLst>
              <a:ext uri="{FF2B5EF4-FFF2-40B4-BE49-F238E27FC236}">
                <a16:creationId xmlns:a16="http://schemas.microsoft.com/office/drawing/2014/main" id="{AB087C0B-5C7A-4FE3-9850-332384FA7F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608" y="3383580"/>
            <a:ext cx="395288" cy="568325"/>
          </a:xfrm>
          <a:prstGeom prst="rect">
            <a:avLst/>
          </a:prstGeom>
          <a:solidFill>
            <a:schemeClr val="tx1"/>
          </a:solidFill>
          <a:ln w="9525">
            <a:solidFill>
              <a:srgbClr val="FFCC00"/>
            </a:solidFill>
            <a:miter lim="800000"/>
            <a:headEnd/>
            <a:tailEnd/>
          </a:ln>
        </p:spPr>
      </p:pic>
      <p:pic>
        <p:nvPicPr>
          <p:cNvPr id="215087" name="Picture 47" descr="JOSE ARIAS">
            <a:extLst>
              <a:ext uri="{FF2B5EF4-FFF2-40B4-BE49-F238E27FC236}">
                <a16:creationId xmlns:a16="http://schemas.microsoft.com/office/drawing/2014/main" id="{715F8DFF-FB56-4D9E-AF7C-2516E55A11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608" y="1249980"/>
            <a:ext cx="387350" cy="492125"/>
          </a:xfrm>
          <a:prstGeom prst="rect">
            <a:avLst/>
          </a:prstGeom>
          <a:solidFill>
            <a:schemeClr val="tx1"/>
          </a:solidFill>
          <a:ln w="9525">
            <a:solidFill>
              <a:srgbClr val="FFCC00"/>
            </a:solidFill>
            <a:miter lim="800000"/>
            <a:headEnd/>
            <a:tailEnd/>
          </a:ln>
        </p:spPr>
      </p:pic>
      <p:pic>
        <p:nvPicPr>
          <p:cNvPr id="215088" name="Picture 48" descr="Lorenza">
            <a:extLst>
              <a:ext uri="{FF2B5EF4-FFF2-40B4-BE49-F238E27FC236}">
                <a16:creationId xmlns:a16="http://schemas.microsoft.com/office/drawing/2014/main" id="{0689F6E7-67A0-4639-A0F5-1AB6DB503A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9408" y="2850179"/>
            <a:ext cx="520700" cy="528638"/>
          </a:xfrm>
          <a:prstGeom prst="rect">
            <a:avLst/>
          </a:prstGeom>
          <a:solidFill>
            <a:schemeClr val="tx1"/>
          </a:solidFill>
          <a:ln w="9525">
            <a:solidFill>
              <a:srgbClr val="FFCC00"/>
            </a:solidFill>
            <a:miter lim="800000"/>
            <a:headEnd/>
            <a:tailEnd/>
          </a:ln>
        </p:spPr>
      </p:pic>
      <p:pic>
        <p:nvPicPr>
          <p:cNvPr id="215089" name="Picture 49" descr="Orlando Quintero">
            <a:extLst>
              <a:ext uri="{FF2B5EF4-FFF2-40B4-BE49-F238E27FC236}">
                <a16:creationId xmlns:a16="http://schemas.microsoft.com/office/drawing/2014/main" id="{6C97FF79-3D25-4D03-97B0-CE31617687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6246" y="1697653"/>
            <a:ext cx="398463" cy="528638"/>
          </a:xfrm>
          <a:prstGeom prst="rect">
            <a:avLst/>
          </a:prstGeom>
          <a:solidFill>
            <a:schemeClr val="tx1"/>
          </a:solidFill>
          <a:ln w="9525">
            <a:solidFill>
              <a:srgbClr val="FFCC00"/>
            </a:solidFill>
            <a:miter lim="800000"/>
            <a:headEnd/>
            <a:tailEnd/>
          </a:ln>
        </p:spPr>
      </p:pic>
      <p:pic>
        <p:nvPicPr>
          <p:cNvPr id="215090" name="Picture 50" descr="Cali 2">
            <a:extLst>
              <a:ext uri="{FF2B5EF4-FFF2-40B4-BE49-F238E27FC236}">
                <a16:creationId xmlns:a16="http://schemas.microsoft.com/office/drawing/2014/main" id="{7B06C4EA-AB70-47CB-9A03-EE39FC768C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607" y="4582141"/>
            <a:ext cx="385763" cy="568325"/>
          </a:xfrm>
          <a:prstGeom prst="rect">
            <a:avLst/>
          </a:prstGeom>
          <a:solidFill>
            <a:schemeClr val="tx1"/>
          </a:solidFill>
          <a:ln w="9525">
            <a:solidFill>
              <a:srgbClr val="FFCC00"/>
            </a:solidFill>
            <a:miter lim="800000"/>
            <a:headEnd/>
            <a:tailEnd/>
          </a:ln>
        </p:spPr>
      </p:pic>
      <p:pic>
        <p:nvPicPr>
          <p:cNvPr id="215091" name="Picture 51" descr="Pindea">
            <a:extLst>
              <a:ext uri="{FF2B5EF4-FFF2-40B4-BE49-F238E27FC236}">
                <a16:creationId xmlns:a16="http://schemas.microsoft.com/office/drawing/2014/main" id="{325FD8AB-8243-49E3-8FCF-CEF37C69C5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608" y="3993179"/>
            <a:ext cx="420688" cy="528638"/>
          </a:xfrm>
          <a:prstGeom prst="rect">
            <a:avLst/>
          </a:prstGeom>
          <a:solidFill>
            <a:schemeClr val="tx1"/>
          </a:solidFill>
          <a:ln w="9525">
            <a:solidFill>
              <a:srgbClr val="FFCC00"/>
            </a:solidFill>
            <a:miter lim="800000"/>
            <a:headEnd/>
            <a:tailEnd/>
          </a:ln>
        </p:spPr>
      </p:pic>
      <p:pic>
        <p:nvPicPr>
          <p:cNvPr id="215092" name="Picture 52" descr="Jaime 2">
            <a:extLst>
              <a:ext uri="{FF2B5EF4-FFF2-40B4-BE49-F238E27FC236}">
                <a16:creationId xmlns:a16="http://schemas.microsoft.com/office/drawing/2014/main" id="{36797306-F34D-416A-A2AF-39CD9BA541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71"/>
          <a:stretch>
            <a:fillRect/>
          </a:stretch>
        </p:blipFill>
        <p:spPr bwMode="auto">
          <a:xfrm>
            <a:off x="4694808" y="640379"/>
            <a:ext cx="527050" cy="609600"/>
          </a:xfrm>
          <a:prstGeom prst="rect">
            <a:avLst/>
          </a:prstGeom>
          <a:solidFill>
            <a:schemeClr val="tx1"/>
          </a:solidFill>
          <a:ln w="9525">
            <a:solidFill>
              <a:srgbClr val="FFCC00"/>
            </a:solidFill>
            <a:miter lim="800000"/>
            <a:headEnd/>
            <a:tailEnd/>
          </a:ln>
        </p:spPr>
      </p:pic>
      <p:pic>
        <p:nvPicPr>
          <p:cNvPr id="215094" name="Picture 54" descr="ORLANDO GIRALDO">
            <a:extLst>
              <a:ext uri="{FF2B5EF4-FFF2-40B4-BE49-F238E27FC236}">
                <a16:creationId xmlns:a16="http://schemas.microsoft.com/office/drawing/2014/main" id="{633E013C-E159-4A1A-9662-1A56E6CC49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819" y="4571029"/>
            <a:ext cx="360363" cy="528638"/>
          </a:xfrm>
          <a:prstGeom prst="rect">
            <a:avLst/>
          </a:prstGeom>
          <a:solidFill>
            <a:schemeClr val="tx1"/>
          </a:solidFill>
          <a:ln w="9525">
            <a:solidFill>
              <a:srgbClr val="FFCC00"/>
            </a:solidFill>
            <a:miter lim="800000"/>
            <a:headEnd/>
            <a:tailEnd/>
          </a:ln>
        </p:spPr>
      </p:pic>
      <p:pic>
        <p:nvPicPr>
          <p:cNvPr id="215096" name="Picture 56" descr="Alirio 2">
            <a:extLst>
              <a:ext uri="{FF2B5EF4-FFF2-40B4-BE49-F238E27FC236}">
                <a16:creationId xmlns:a16="http://schemas.microsoft.com/office/drawing/2014/main" id="{21A2A44F-39A5-45DF-9092-0E12FC392D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608" y="3993180"/>
            <a:ext cx="369888" cy="538163"/>
          </a:xfrm>
          <a:prstGeom prst="rect">
            <a:avLst/>
          </a:prstGeom>
          <a:solidFill>
            <a:schemeClr val="tx1"/>
          </a:solidFill>
          <a:ln w="9525">
            <a:solidFill>
              <a:srgbClr val="FFCC00"/>
            </a:solidFill>
            <a:miter lim="800000"/>
            <a:headEnd/>
            <a:tailEnd/>
          </a:ln>
        </p:spPr>
      </p:pic>
      <p:sp>
        <p:nvSpPr>
          <p:cNvPr id="215097" name="Text Box 57">
            <a:extLst>
              <a:ext uri="{FF2B5EF4-FFF2-40B4-BE49-F238E27FC236}">
                <a16:creationId xmlns:a16="http://schemas.microsoft.com/office/drawing/2014/main" id="{601A83DF-8689-4D64-B062-A47827D07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7005" y="-11111"/>
            <a:ext cx="3072054" cy="2492990"/>
          </a:xfrm>
          <a:prstGeom prst="rect">
            <a:avLst/>
          </a:prstGeom>
          <a:solidFill>
            <a:srgbClr val="FBF9E5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ES" altLang="en-US" sz="2600" b="1" dirty="0">
                <a:latin typeface="Arial Black" panose="020B0A04020102020204" pitchFamily="34" charset="0"/>
              </a:rPr>
              <a:t>46 años de la cosecha por</a:t>
            </a:r>
          </a:p>
          <a:p>
            <a:pPr algn="ctr"/>
            <a:r>
              <a:rPr lang="es-ES" altLang="en-US" sz="2600" b="1" dirty="0">
                <a:latin typeface="Arial Black" panose="020B0A04020102020204" pitchFamily="34" charset="0"/>
              </a:rPr>
              <a:t>los cristianos jóvenes dedicados a servir al Señor.</a:t>
            </a:r>
            <a:endParaRPr lang="en-US" altLang="en-US" sz="2600" b="1" dirty="0">
              <a:latin typeface="Arial Black" panose="020B0A04020102020204" pitchFamily="34" charset="0"/>
            </a:endParaRPr>
          </a:p>
        </p:txBody>
      </p:sp>
      <p:sp>
        <p:nvSpPr>
          <p:cNvPr id="55" name="Text Box 57">
            <a:extLst>
              <a:ext uri="{FF2B5EF4-FFF2-40B4-BE49-F238E27FC236}">
                <a16:creationId xmlns:a16="http://schemas.microsoft.com/office/drawing/2014/main" id="{C4AE9FCF-1CB1-495A-8553-CD2024ECA7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2346" y="2788634"/>
            <a:ext cx="3069654" cy="369331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ES" altLang="en-US" sz="2600" b="1" dirty="0">
                <a:solidFill>
                  <a:schemeClr val="bg1"/>
                </a:solidFill>
                <a:latin typeface="Arial Black" panose="020B0A04020102020204" pitchFamily="34" charset="0"/>
              </a:rPr>
              <a:t>Todos,  productos del amor que ten</a:t>
            </a:r>
            <a:r>
              <a:rPr lang="es-CO" altLang="en-US" sz="2600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ían</a:t>
            </a:r>
            <a:r>
              <a:rPr lang="es-CO" altLang="en-US" sz="2600" b="1" dirty="0">
                <a:solidFill>
                  <a:schemeClr val="bg1"/>
                </a:solidFill>
                <a:latin typeface="Arial Black" panose="020B0A04020102020204" pitchFamily="34" charset="0"/>
              </a:rPr>
              <a:t> los jóvenes por el Señor y por ellos que necesitaban oír la Palabra.</a:t>
            </a:r>
            <a:endParaRPr lang="en-US" altLang="en-US" sz="26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215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1000"/>
                                        <p:tgtEl>
                                          <p:spTgt spid="215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1000"/>
                                        <p:tgtEl>
                                          <p:spTgt spid="215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6" dur="1000"/>
                                        <p:tgtEl>
                                          <p:spTgt spid="215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9" dur="1000"/>
                                        <p:tgtEl>
                                          <p:spTgt spid="215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2" dur="1000"/>
                                        <p:tgtEl>
                                          <p:spTgt spid="215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5" dur="1000"/>
                                        <p:tgtEl>
                                          <p:spTgt spid="215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8" dur="1000"/>
                                        <p:tgtEl>
                                          <p:spTgt spid="215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1" dur="1000"/>
                                        <p:tgtEl>
                                          <p:spTgt spid="215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4" dur="1000"/>
                                        <p:tgtEl>
                                          <p:spTgt spid="215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7" dur="1000"/>
                                        <p:tgtEl>
                                          <p:spTgt spid="215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0" dur="1000"/>
                                        <p:tgtEl>
                                          <p:spTgt spid="215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3" dur="1000"/>
                                        <p:tgtEl>
                                          <p:spTgt spid="215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6" dur="1000"/>
                                        <p:tgtEl>
                                          <p:spTgt spid="215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9" dur="1000"/>
                                        <p:tgtEl>
                                          <p:spTgt spid="215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2" dur="1000"/>
                                        <p:tgtEl>
                                          <p:spTgt spid="215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5" dur="1000"/>
                                        <p:tgtEl>
                                          <p:spTgt spid="215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250" fill="hold"/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250" fill="hold"/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250" fill="hold"/>
                                        <p:tgtEl>
                                          <p:spTgt spid="2150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250" fill="hold"/>
                                        <p:tgtEl>
                                          <p:spTgt spid="2150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250" fill="hold"/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250" fill="hold"/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250" fill="hold"/>
                                        <p:tgtEl>
                                          <p:spTgt spid="215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250" fill="hold"/>
                                        <p:tgtEl>
                                          <p:spTgt spid="215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250" fill="hold"/>
                                        <p:tgtEl>
                                          <p:spTgt spid="2150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250" fill="hold"/>
                                        <p:tgtEl>
                                          <p:spTgt spid="2150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250" fill="hold"/>
                                        <p:tgtEl>
                                          <p:spTgt spid="2150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250" fill="hold"/>
                                        <p:tgtEl>
                                          <p:spTgt spid="2150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250" fill="hold"/>
                                        <p:tgtEl>
                                          <p:spTgt spid="2150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250" fill="hold"/>
                                        <p:tgtEl>
                                          <p:spTgt spid="2150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250" fill="hold"/>
                                        <p:tgtEl>
                                          <p:spTgt spid="2150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250" fill="hold"/>
                                        <p:tgtEl>
                                          <p:spTgt spid="2150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250" fill="hold"/>
                                        <p:tgtEl>
                                          <p:spTgt spid="215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250" fill="hold"/>
                                        <p:tgtEl>
                                          <p:spTgt spid="215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250" fill="hold"/>
                                        <p:tgtEl>
                                          <p:spTgt spid="215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250" fill="hold"/>
                                        <p:tgtEl>
                                          <p:spTgt spid="215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250" fill="hold"/>
                                        <p:tgtEl>
                                          <p:spTgt spid="215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250" fill="hold"/>
                                        <p:tgtEl>
                                          <p:spTgt spid="215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250" fill="hold"/>
                                        <p:tgtEl>
                                          <p:spTgt spid="215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250" fill="hold"/>
                                        <p:tgtEl>
                                          <p:spTgt spid="215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250" fill="hold"/>
                                        <p:tgtEl>
                                          <p:spTgt spid="215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250" fill="hold"/>
                                        <p:tgtEl>
                                          <p:spTgt spid="215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250" fill="hold"/>
                                        <p:tgtEl>
                                          <p:spTgt spid="215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250" fill="hold"/>
                                        <p:tgtEl>
                                          <p:spTgt spid="215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250" fill="hold"/>
                                        <p:tgtEl>
                                          <p:spTgt spid="215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250" fill="hold"/>
                                        <p:tgtEl>
                                          <p:spTgt spid="215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250" fill="hold"/>
                                        <p:tgtEl>
                                          <p:spTgt spid="215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250" fill="hold"/>
                                        <p:tgtEl>
                                          <p:spTgt spid="215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250" fill="hold"/>
                                        <p:tgtEl>
                                          <p:spTgt spid="215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250" fill="hold"/>
                                        <p:tgtEl>
                                          <p:spTgt spid="215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250" fill="hold"/>
                                        <p:tgtEl>
                                          <p:spTgt spid="215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250" fill="hold"/>
                                        <p:tgtEl>
                                          <p:spTgt spid="215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250" fill="hold"/>
                                        <p:tgtEl>
                                          <p:spTgt spid="215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250" fill="hold"/>
                                        <p:tgtEl>
                                          <p:spTgt spid="215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250" fill="hold"/>
                                        <p:tgtEl>
                                          <p:spTgt spid="215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250" fill="hold"/>
                                        <p:tgtEl>
                                          <p:spTgt spid="215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250" fill="hold"/>
                                        <p:tgtEl>
                                          <p:spTgt spid="215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250" fill="hold"/>
                                        <p:tgtEl>
                                          <p:spTgt spid="215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250" fill="hold"/>
                                        <p:tgtEl>
                                          <p:spTgt spid="215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250" fill="hold"/>
                                        <p:tgtEl>
                                          <p:spTgt spid="215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250" fill="hold"/>
                                        <p:tgtEl>
                                          <p:spTgt spid="215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250" fill="hold"/>
                                        <p:tgtEl>
                                          <p:spTgt spid="2150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250" fill="hold"/>
                                        <p:tgtEl>
                                          <p:spTgt spid="2150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250" fill="hold"/>
                                        <p:tgtEl>
                                          <p:spTgt spid="2150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250" fill="hold"/>
                                        <p:tgtEl>
                                          <p:spTgt spid="215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250" fill="hold"/>
                                        <p:tgtEl>
                                          <p:spTgt spid="215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250" fill="hold"/>
                                        <p:tgtEl>
                                          <p:spTgt spid="2150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250" fill="hold"/>
                                        <p:tgtEl>
                                          <p:spTgt spid="2150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1250" fill="hold"/>
                                        <p:tgtEl>
                                          <p:spTgt spid="215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250" fill="hold"/>
                                        <p:tgtEl>
                                          <p:spTgt spid="215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250" fill="hold"/>
                                        <p:tgtEl>
                                          <p:spTgt spid="2150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250" fill="hold"/>
                                        <p:tgtEl>
                                          <p:spTgt spid="2150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1250" fill="hold"/>
                                        <p:tgtEl>
                                          <p:spTgt spid="2150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250" fill="hold"/>
                                        <p:tgtEl>
                                          <p:spTgt spid="2150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1250" fill="hold"/>
                                        <p:tgtEl>
                                          <p:spTgt spid="2150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250" fill="hold"/>
                                        <p:tgtEl>
                                          <p:spTgt spid="2150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1250" fill="hold"/>
                                        <p:tgtEl>
                                          <p:spTgt spid="2150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250" fill="hold"/>
                                        <p:tgtEl>
                                          <p:spTgt spid="2150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1250" fill="hold"/>
                                        <p:tgtEl>
                                          <p:spTgt spid="215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250" fill="hold"/>
                                        <p:tgtEl>
                                          <p:spTgt spid="215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1250" fill="hold"/>
                                        <p:tgtEl>
                                          <p:spTgt spid="215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250" fill="hold"/>
                                        <p:tgtEl>
                                          <p:spTgt spid="215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3" dur="1250"/>
                                        <p:tgtEl>
                                          <p:spTgt spid="215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8" dur="1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7" grpId="0" animBg="1"/>
      <p:bldP spid="5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Text Box 3">
            <a:extLst>
              <a:ext uri="{FF2B5EF4-FFF2-40B4-BE49-F238E27FC236}">
                <a16:creationId xmlns:a16="http://schemas.microsoft.com/office/drawing/2014/main" id="{21BB43A3-C9C9-4FD6-932C-9A8DABD227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8159" y="4907552"/>
            <a:ext cx="9295681" cy="149040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en-US" sz="2800" b="1" dirty="0">
                <a:latin typeface="Arial Black" panose="020B0A04020102020204" pitchFamily="34" charset="0"/>
              </a:rPr>
              <a:t> Y </a:t>
            </a:r>
            <a:r>
              <a:rPr lang="en-US" altLang="en-US" sz="2800" b="1" dirty="0" err="1">
                <a:latin typeface="Arial Black" panose="020B0A04020102020204" pitchFamily="34" charset="0"/>
              </a:rPr>
              <a:t>todos</a:t>
            </a:r>
            <a:r>
              <a:rPr lang="en-US" altLang="en-US" sz="2800" b="1" dirty="0">
                <a:latin typeface="Arial Black" panose="020B0A04020102020204" pitchFamily="34" charset="0"/>
              </a:rPr>
              <a:t> </a:t>
            </a:r>
            <a:r>
              <a:rPr lang="en-US" altLang="en-US" sz="2800" b="1" dirty="0" err="1">
                <a:latin typeface="Arial Black" panose="020B0A04020102020204" pitchFamily="34" charset="0"/>
              </a:rPr>
              <a:t>ustedes</a:t>
            </a:r>
            <a:r>
              <a:rPr lang="en-US" altLang="en-US" sz="2800" b="1" dirty="0">
                <a:latin typeface="Arial Black" panose="020B0A04020102020204" pitchFamily="34" charset="0"/>
              </a:rPr>
              <a:t> </a:t>
            </a:r>
            <a:r>
              <a:rPr lang="es-CO" altLang="en-US" sz="2800" b="1" dirty="0">
                <a:latin typeface="Arial Black" panose="020B0A04020102020204" pitchFamily="34" charset="0"/>
              </a:rPr>
              <a:t>están animados para mostrar su amor y su fe como siervos, para la edificación de otros, a pesar de sus edades.</a:t>
            </a:r>
            <a:endParaRPr lang="en-US" altLang="en-US" sz="28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053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75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7BC2DAB-21AD-680C-7AA4-C0E9C51E2D01}"/>
              </a:ext>
            </a:extLst>
          </p:cNvPr>
          <p:cNvSpPr txBox="1"/>
          <p:nvPr/>
        </p:nvSpPr>
        <p:spPr>
          <a:xfrm>
            <a:off x="885645" y="1422804"/>
            <a:ext cx="10420710" cy="53381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32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ES" sz="3200" b="0" i="1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No permitas que nadie menosprecie tu juventud; antes, sé ejemplo de los creyentes en palabra, conducta, </a:t>
            </a:r>
            <a:r>
              <a:rPr lang="es-ES" sz="3200" b="0" i="1" u="sng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amor</a:t>
            </a:r>
            <a:r>
              <a:rPr lang="es-ES" sz="3200" b="0" i="1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, fe y pureza.</a:t>
            </a:r>
          </a:p>
          <a:p>
            <a:pPr algn="ctr">
              <a:lnSpc>
                <a:spcPct val="107000"/>
              </a:lnSpc>
            </a:pPr>
            <a:r>
              <a:rPr lang="en-US" sz="3200" i="1" spc="45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Tim 4:12</a:t>
            </a:r>
            <a:endParaRPr lang="en-US" sz="32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i="1" spc="45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32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3200" spc="45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s-ES" sz="3200" spc="45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unca eres demasiado joven para ser usado por Dios.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s-ES" sz="3200" spc="45" dirty="0">
              <a:solidFill>
                <a:srgbClr val="00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3200" spc="45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s-ES" sz="3200" spc="45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 foco no es </a:t>
            </a:r>
            <a:r>
              <a:rPr lang="es-ES" sz="3200" spc="45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s-ES" sz="3200" spc="45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edad, </a:t>
            </a:r>
            <a:r>
              <a:rPr lang="es-ES" sz="3200" spc="45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</a:t>
            </a:r>
            <a:r>
              <a:rPr lang="es-ES" sz="3200" spc="45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la influencia </a:t>
            </a:r>
            <a:r>
              <a:rPr lang="es-ES" sz="3200" spc="45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puedes realizar</a:t>
            </a:r>
            <a:r>
              <a:rPr lang="es-ES" sz="3200" spc="45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por tu ejemplo personal.</a:t>
            </a:r>
            <a:endParaRPr lang="en-US" sz="32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5473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481B552-F0F3-7B67-D349-187AD72BA8F3}"/>
              </a:ext>
            </a:extLst>
          </p:cNvPr>
          <p:cNvSpPr txBox="1"/>
          <p:nvPr/>
        </p:nvSpPr>
        <p:spPr>
          <a:xfrm>
            <a:off x="0" y="4244902"/>
            <a:ext cx="12192000" cy="13830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spc="45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 </a:t>
            </a:r>
            <a:r>
              <a:rPr lang="en-US" sz="3600" spc="45" dirty="0" err="1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ejemplo</a:t>
            </a:r>
            <a:r>
              <a:rPr lang="en-US" sz="3600" spc="45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spc="45" dirty="0" err="1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en-US" sz="3600" spc="45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spc="45" dirty="0" err="1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</a:t>
            </a:r>
            <a:r>
              <a:rPr lang="en-US" sz="3600" spc="45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amor: </a:t>
            </a:r>
            <a:r>
              <a:rPr lang="es-ES" sz="3600" spc="45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explícame esto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s-ES" sz="800" spc="45" dirty="0">
              <a:solidFill>
                <a:srgbClr val="111111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3600" spc="45" dirty="0">
                <a:solidFill>
                  <a:srgbClr val="11111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¿Cómo se evidencia el amor?</a:t>
            </a:r>
            <a:endParaRPr lang="en-US" sz="36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927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DD6BD85-9F18-3B4B-2CC9-180328707377}"/>
              </a:ext>
            </a:extLst>
          </p:cNvPr>
          <p:cNvSpPr txBox="1"/>
          <p:nvPr/>
        </p:nvSpPr>
        <p:spPr>
          <a:xfrm>
            <a:off x="459063" y="702469"/>
            <a:ext cx="11015932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0" i="0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El amor es un rasgo </a:t>
            </a:r>
            <a:r>
              <a:rPr lang="es-ES" sz="2800" dirty="0">
                <a:solidFill>
                  <a:srgbClr val="C00000"/>
                </a:solidFill>
                <a:latin typeface="Arial Black" panose="020B0A04020102020204" pitchFamily="34" charset="0"/>
              </a:rPr>
              <a:t>característic</a:t>
            </a:r>
            <a:r>
              <a:rPr lang="es-ES" sz="2800" b="0" i="0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o del </a:t>
            </a:r>
            <a:r>
              <a:rPr lang="es-ES" sz="2800" dirty="0">
                <a:solidFill>
                  <a:srgbClr val="C00000"/>
                </a:solidFill>
                <a:latin typeface="Arial Black" panose="020B0A04020102020204" pitchFamily="34" charset="0"/>
              </a:rPr>
              <a:t>c</a:t>
            </a:r>
            <a:r>
              <a:rPr lang="es-ES" sz="2800" b="0" i="0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ristiano:</a:t>
            </a:r>
          </a:p>
          <a:p>
            <a:pPr algn="ctr"/>
            <a:endParaRPr lang="es-ES" sz="2800" b="0" i="0" dirty="0">
              <a:solidFill>
                <a:srgbClr val="333333"/>
              </a:solidFill>
              <a:effectLst/>
              <a:latin typeface="Arial Black" panose="020B0A04020102020204" pitchFamily="34" charset="0"/>
            </a:endParaRPr>
          </a:p>
          <a:p>
            <a:pPr algn="ctr"/>
            <a:r>
              <a:rPr lang="es-ES" sz="2800" b="0" i="0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1Juan 4:7-8 - </a:t>
            </a:r>
            <a:r>
              <a:rPr lang="es-ES" sz="2800" b="0" i="1" dirty="0">
                <a:solidFill>
                  <a:srgbClr val="121212"/>
                </a:solidFill>
                <a:effectLst/>
                <a:latin typeface="Arial Black" panose="020B0A04020102020204" pitchFamily="34" charset="0"/>
              </a:rPr>
              <a:t>amémonos unos a otros, porque el amor es de Dios, y todo el que ama es nacido de Dios y conoce a Dios. El que no ama no conoce a Dios, porque Dios es amor. </a:t>
            </a:r>
          </a:p>
          <a:p>
            <a:pPr algn="ctr"/>
            <a:endParaRPr lang="es-ES" sz="1600" i="1" dirty="0">
              <a:solidFill>
                <a:srgbClr val="121212"/>
              </a:solidFill>
              <a:latin typeface="Arial Black" panose="020B0A04020102020204" pitchFamily="34" charset="0"/>
            </a:endParaRPr>
          </a:p>
          <a:p>
            <a:pPr algn="ctr"/>
            <a:r>
              <a:rPr lang="es-ES" sz="2800" dirty="0">
                <a:solidFill>
                  <a:srgbClr val="333333"/>
                </a:solidFill>
                <a:latin typeface="Arial Black" panose="020B0A04020102020204" pitchFamily="34" charset="0"/>
              </a:rPr>
              <a:t>Según la Biblia, el amor no es sólo un sentimiento ni  una emoción, sino es la preocupación por otros que se muestra en la acción por su bienestar.</a:t>
            </a:r>
            <a:endParaRPr lang="es-ES" sz="2000" dirty="0">
              <a:solidFill>
                <a:srgbClr val="333333"/>
              </a:solidFill>
              <a:latin typeface="Arial Black" panose="020B0A04020102020204" pitchFamily="34" charset="0"/>
            </a:endParaRPr>
          </a:p>
          <a:p>
            <a:pPr algn="ctr"/>
            <a:endParaRPr lang="es-ES" dirty="0">
              <a:solidFill>
                <a:srgbClr val="333333"/>
              </a:solidFill>
              <a:latin typeface="Arial Black" panose="020B0A04020102020204" pitchFamily="34" charset="0"/>
            </a:endParaRPr>
          </a:p>
          <a:p>
            <a:pPr algn="ctr"/>
            <a:r>
              <a:rPr lang="es-ES" sz="2800" dirty="0">
                <a:solidFill>
                  <a:srgbClr val="333333"/>
                </a:solidFill>
                <a:latin typeface="Arial Black" panose="020B0A04020102020204" pitchFamily="34" charset="0"/>
              </a:rPr>
              <a:t>El amor es más que lo que sentimos.</a:t>
            </a:r>
          </a:p>
          <a:p>
            <a:pPr algn="ctr"/>
            <a:endParaRPr lang="es-ES" sz="1400" i="1" dirty="0">
              <a:solidFill>
                <a:srgbClr val="333333"/>
              </a:solidFill>
              <a:latin typeface="Arial Black" panose="020B0A04020102020204" pitchFamily="34" charset="0"/>
            </a:endParaRPr>
          </a:p>
          <a:p>
            <a:pPr algn="ctr"/>
            <a:r>
              <a:rPr lang="es-ES" sz="2800" b="0" i="0" dirty="0">
                <a:solidFill>
                  <a:srgbClr val="333333"/>
                </a:solidFill>
                <a:effectLst/>
                <a:latin typeface="Arial Black" panose="020B0A04020102020204" pitchFamily="34" charset="0"/>
              </a:rPr>
              <a:t>La medida última del amor no es lo que sentimos</a:t>
            </a:r>
          </a:p>
          <a:p>
            <a:pPr algn="ctr"/>
            <a:r>
              <a:rPr lang="es-ES" sz="2800" b="0" i="0" dirty="0">
                <a:solidFill>
                  <a:srgbClr val="333333"/>
                </a:solidFill>
                <a:effectLst/>
                <a:latin typeface="Arial Black" panose="020B0A04020102020204" pitchFamily="34" charset="0"/>
              </a:rPr>
              <a:t>por otros, </a:t>
            </a:r>
            <a:r>
              <a:rPr lang="es-ES" sz="2800" dirty="0">
                <a:solidFill>
                  <a:srgbClr val="333333"/>
                </a:solidFill>
                <a:latin typeface="Arial Black" panose="020B0A04020102020204" pitchFamily="34" charset="0"/>
              </a:rPr>
              <a:t>sin</a:t>
            </a:r>
            <a:r>
              <a:rPr lang="es-ES" sz="2800" b="0" i="0" dirty="0">
                <a:solidFill>
                  <a:srgbClr val="333333"/>
                </a:solidFill>
                <a:effectLst/>
                <a:latin typeface="Arial Black" panose="020B0A04020102020204" pitchFamily="34" charset="0"/>
              </a:rPr>
              <a:t>o lo que hacemos por ellos.</a:t>
            </a:r>
            <a:endParaRPr lang="en-US" sz="2800" i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725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7BC2DAB-21AD-680C-7AA4-C0E9C51E2D01}"/>
              </a:ext>
            </a:extLst>
          </p:cNvPr>
          <p:cNvSpPr txBox="1"/>
          <p:nvPr/>
        </p:nvSpPr>
        <p:spPr>
          <a:xfrm>
            <a:off x="1057921" y="0"/>
            <a:ext cx="10076155" cy="156966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endParaRPr lang="es-ES" sz="1200" dirty="0">
              <a:solidFill>
                <a:srgbClr val="00000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s-ES" sz="28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Debemos parecernos a Cristo en el amor de modo que otros cristianos puedan respetar y seguir nuestro ejemplo a pesar de nuestra edad.</a:t>
            </a:r>
            <a:endParaRPr lang="en-US" sz="2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D6BD85-9F18-3B4B-2CC9-180328707377}"/>
              </a:ext>
            </a:extLst>
          </p:cNvPr>
          <p:cNvSpPr txBox="1"/>
          <p:nvPr/>
        </p:nvSpPr>
        <p:spPr>
          <a:xfrm>
            <a:off x="198408" y="1991296"/>
            <a:ext cx="1161978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latin typeface="Arial Black" panose="020B0A04020102020204" pitchFamily="34" charset="0"/>
              </a:rPr>
              <a:t>¿Quién puede explicar estas observaciones?</a:t>
            </a:r>
          </a:p>
          <a:p>
            <a:pPr algn="ctr"/>
            <a:endParaRPr lang="es-ES" sz="14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es-ES" sz="2800" dirty="0">
                <a:solidFill>
                  <a:srgbClr val="C00000"/>
                </a:solidFill>
                <a:latin typeface="Arial Black" panose="020B0A04020102020204" pitchFamily="34" charset="0"/>
              </a:rPr>
              <a:t>El amor humano es egoísta.  </a:t>
            </a:r>
          </a:p>
          <a:p>
            <a:pPr algn="ctr"/>
            <a:r>
              <a:rPr lang="es-ES" sz="2800" dirty="0">
                <a:solidFill>
                  <a:srgbClr val="C00000"/>
                </a:solidFill>
                <a:latin typeface="Arial Black" panose="020B0A04020102020204" pitchFamily="34" charset="0"/>
              </a:rPr>
              <a:t>El amor de Dios es desinteresado. </a:t>
            </a:r>
          </a:p>
          <a:p>
            <a:pPr algn="ctr"/>
            <a:endParaRPr lang="es-ES" sz="12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es-ES" sz="2800" dirty="0">
                <a:solidFill>
                  <a:srgbClr val="C00000"/>
                </a:solidFill>
                <a:latin typeface="Arial Black" panose="020B0A04020102020204" pitchFamily="34" charset="0"/>
              </a:rPr>
              <a:t>Dios no ama para conseguir algo a cambio. </a:t>
            </a:r>
          </a:p>
          <a:p>
            <a:pPr algn="ctr"/>
            <a:r>
              <a:rPr lang="es-ES" sz="2800" dirty="0">
                <a:solidFill>
                  <a:srgbClr val="C00000"/>
                </a:solidFill>
                <a:latin typeface="Arial Black" panose="020B0A04020102020204" pitchFamily="34" charset="0"/>
              </a:rPr>
              <a:t>Él ama porque es quién Él es.</a:t>
            </a:r>
          </a:p>
          <a:p>
            <a:pPr algn="ctr"/>
            <a:endParaRPr lang="es-ES" sz="12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es-ES" sz="2700" b="0" i="1" dirty="0">
                <a:solidFill>
                  <a:srgbClr val="121212"/>
                </a:solidFill>
                <a:effectLst/>
                <a:latin typeface="Arial Black" panose="020B0A04020102020204" pitchFamily="34" charset="0"/>
              </a:rPr>
              <a:t>Dios…por causa del gran amor con que nos amó, aun cuando estábamos muertos en nuestros delitos, nos dio vida juntamente con Cristo…y con Él nos resucitó</a:t>
            </a:r>
            <a:r>
              <a:rPr lang="es-ES" sz="2700" b="0" i="0" dirty="0">
                <a:solidFill>
                  <a:srgbClr val="121212"/>
                </a:solidFill>
                <a:effectLst/>
                <a:latin typeface="Arial Black" panose="020B0A04020102020204" pitchFamily="34" charset="0"/>
              </a:rPr>
              <a:t> – </a:t>
            </a:r>
            <a:r>
              <a:rPr lang="es-ES" sz="2700" b="0" i="0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Ef</a:t>
            </a:r>
            <a:r>
              <a:rPr lang="es-ES" sz="2700" b="0" i="0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 2:4-6</a:t>
            </a:r>
          </a:p>
          <a:p>
            <a:pPr algn="ctr"/>
            <a:endParaRPr lang="es-ES" sz="1400" dirty="0">
              <a:solidFill>
                <a:srgbClr val="121212"/>
              </a:solidFill>
              <a:latin typeface="Arial Black" panose="020B0A04020102020204" pitchFamily="34" charset="0"/>
            </a:endParaRPr>
          </a:p>
          <a:p>
            <a:pPr algn="ctr"/>
            <a:r>
              <a:rPr lang="es-ES" sz="2700" dirty="0">
                <a:solidFill>
                  <a:srgbClr val="121212"/>
                </a:solidFill>
                <a:latin typeface="Arial Black" panose="020B0A04020102020204" pitchFamily="34" charset="0"/>
              </a:rPr>
              <a:t>Si lo imitamos a Él, ¿qué es requerido de nosotros?</a:t>
            </a:r>
            <a:endParaRPr lang="en-US" sz="27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896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481B552-F0F3-7B67-D349-187AD72BA8F3}"/>
              </a:ext>
            </a:extLst>
          </p:cNvPr>
          <p:cNvSpPr txBox="1"/>
          <p:nvPr/>
        </p:nvSpPr>
        <p:spPr>
          <a:xfrm>
            <a:off x="70338" y="108267"/>
            <a:ext cx="12121661" cy="64919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CO" sz="3000" spc="45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Señor lo describe en 1 </a:t>
            </a:r>
            <a:r>
              <a:rPr lang="es-CO" sz="3000" spc="45" dirty="0" err="1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</a:t>
            </a:r>
            <a:r>
              <a:rPr lang="es-CO" sz="3000" spc="45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13:4-7</a:t>
            </a:r>
            <a:endParaRPr lang="es-ES" sz="3000" spc="45" dirty="0">
              <a:solidFill>
                <a:srgbClr val="111111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3000" b="0" i="0" dirty="0">
                <a:solidFill>
                  <a:srgbClr val="121212"/>
                </a:solidFill>
                <a:effectLst/>
                <a:latin typeface="Arial Black" panose="020B0A04020102020204" pitchFamily="34" charset="0"/>
              </a:rPr>
              <a:t>es paciente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3000" b="0" i="0" dirty="0">
                <a:solidFill>
                  <a:srgbClr val="121212"/>
                </a:solidFill>
                <a:effectLst/>
                <a:latin typeface="Arial Black" panose="020B0A04020102020204" pitchFamily="34" charset="0"/>
              </a:rPr>
              <a:t>es bondadoso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3000" b="0" i="0" dirty="0">
                <a:solidFill>
                  <a:srgbClr val="121212"/>
                </a:solidFill>
                <a:effectLst/>
                <a:latin typeface="Arial Black" panose="020B0A04020102020204" pitchFamily="34" charset="0"/>
              </a:rPr>
              <a:t>no tiene envidia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3000" b="0" i="0" dirty="0">
                <a:solidFill>
                  <a:srgbClr val="121212"/>
                </a:solidFill>
                <a:effectLst/>
                <a:latin typeface="Arial Black" panose="020B0A04020102020204" pitchFamily="34" charset="0"/>
              </a:rPr>
              <a:t>no es jactancioso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3000" b="0" i="0" dirty="0">
                <a:solidFill>
                  <a:srgbClr val="121212"/>
                </a:solidFill>
                <a:effectLst/>
                <a:latin typeface="Arial Black" panose="020B0A04020102020204" pitchFamily="34" charset="0"/>
              </a:rPr>
              <a:t>no es arrogante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3000" b="0" i="0" dirty="0">
                <a:solidFill>
                  <a:srgbClr val="121212"/>
                </a:solidFill>
                <a:effectLst/>
                <a:latin typeface="Arial Black" panose="020B0A04020102020204" pitchFamily="34" charset="0"/>
              </a:rPr>
              <a:t>no se porta indecorosamente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3000" b="0" i="0" dirty="0">
                <a:solidFill>
                  <a:srgbClr val="121212"/>
                </a:solidFill>
                <a:effectLst/>
                <a:latin typeface="Arial Black" panose="020B0A04020102020204" pitchFamily="34" charset="0"/>
              </a:rPr>
              <a:t>no busca lo suyo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3000" b="0" i="0" dirty="0">
                <a:solidFill>
                  <a:srgbClr val="121212"/>
                </a:solidFill>
                <a:effectLst/>
                <a:latin typeface="Arial Black" panose="020B0A04020102020204" pitchFamily="34" charset="0"/>
              </a:rPr>
              <a:t>no se irrita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3000" b="0" i="0" dirty="0">
                <a:solidFill>
                  <a:srgbClr val="121212"/>
                </a:solidFill>
                <a:effectLst/>
                <a:latin typeface="Arial Black" panose="020B0A04020102020204" pitchFamily="34" charset="0"/>
              </a:rPr>
              <a:t>no toma en cuenta el mal recibido </a:t>
            </a:r>
            <a:endParaRPr lang="es-ES" sz="3000" dirty="0">
              <a:solidFill>
                <a:srgbClr val="121212"/>
              </a:solidFill>
              <a:latin typeface="Arial Black" panose="020B0A040201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3000" b="0" i="0" dirty="0">
                <a:solidFill>
                  <a:srgbClr val="121212"/>
                </a:solidFill>
                <a:effectLst/>
                <a:latin typeface="Arial Black" panose="020B0A04020102020204" pitchFamily="34" charset="0"/>
              </a:rPr>
              <a:t>no se regocija de la injusticia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3000" b="0" i="0" dirty="0">
                <a:solidFill>
                  <a:srgbClr val="121212"/>
                </a:solidFill>
                <a:effectLst/>
                <a:latin typeface="Arial Black" panose="020B0A04020102020204" pitchFamily="34" charset="0"/>
              </a:rPr>
              <a:t>sino que se alegra con la verdad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3000" b="0" i="0" dirty="0">
                <a:solidFill>
                  <a:srgbClr val="121212"/>
                </a:solidFill>
                <a:effectLst/>
                <a:latin typeface="Arial Black" panose="020B0A04020102020204" pitchFamily="34" charset="0"/>
              </a:rPr>
              <a:t>todo</a:t>
            </a:r>
            <a:r>
              <a:rPr lang="es-ES" sz="2400" b="0" i="0" dirty="0">
                <a:solidFill>
                  <a:srgbClr val="121212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lang="es-ES" sz="3000" b="0" i="0" dirty="0">
                <a:solidFill>
                  <a:srgbClr val="121212"/>
                </a:solidFill>
                <a:effectLst/>
                <a:latin typeface="Arial Black" panose="020B0A04020102020204" pitchFamily="34" charset="0"/>
              </a:rPr>
              <a:t>lo</a:t>
            </a:r>
            <a:r>
              <a:rPr lang="es-ES" sz="2400" b="0" i="0" dirty="0">
                <a:solidFill>
                  <a:srgbClr val="121212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lang="es-ES" sz="3000" b="0" i="0" dirty="0">
                <a:solidFill>
                  <a:srgbClr val="121212"/>
                </a:solidFill>
                <a:effectLst/>
                <a:latin typeface="Arial Black" panose="020B0A04020102020204" pitchFamily="34" charset="0"/>
              </a:rPr>
              <a:t>sufre,</a:t>
            </a:r>
            <a:r>
              <a:rPr lang="es-ES" sz="2400" b="0" i="0" dirty="0">
                <a:solidFill>
                  <a:srgbClr val="121212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lang="es-ES" sz="3000" b="0" i="0" dirty="0">
                <a:solidFill>
                  <a:srgbClr val="121212"/>
                </a:solidFill>
                <a:effectLst/>
                <a:latin typeface="Arial Black" panose="020B0A04020102020204" pitchFamily="34" charset="0"/>
              </a:rPr>
              <a:t>todo</a:t>
            </a:r>
            <a:r>
              <a:rPr lang="es-ES" sz="2400" b="0" i="0" dirty="0">
                <a:solidFill>
                  <a:srgbClr val="121212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lang="es-ES" sz="3000" b="0" i="0" dirty="0">
                <a:solidFill>
                  <a:srgbClr val="121212"/>
                </a:solidFill>
                <a:effectLst/>
                <a:latin typeface="Arial Black" panose="020B0A04020102020204" pitchFamily="34" charset="0"/>
              </a:rPr>
              <a:t>lo</a:t>
            </a:r>
            <a:r>
              <a:rPr lang="es-ES" sz="2400" b="0" i="0" dirty="0">
                <a:solidFill>
                  <a:srgbClr val="121212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lang="es-ES" sz="3000" b="0" i="0" dirty="0">
                <a:solidFill>
                  <a:srgbClr val="121212"/>
                </a:solidFill>
                <a:effectLst/>
                <a:latin typeface="Arial Black" panose="020B0A04020102020204" pitchFamily="34" charset="0"/>
              </a:rPr>
              <a:t>cree,</a:t>
            </a:r>
            <a:r>
              <a:rPr lang="es-ES" sz="2400" b="0" i="0" dirty="0">
                <a:solidFill>
                  <a:srgbClr val="121212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lang="es-ES" sz="3000" b="0" i="0" dirty="0">
                <a:solidFill>
                  <a:srgbClr val="121212"/>
                </a:solidFill>
                <a:effectLst/>
                <a:latin typeface="Arial Black" panose="020B0A04020102020204" pitchFamily="34" charset="0"/>
              </a:rPr>
              <a:t>todo</a:t>
            </a:r>
            <a:r>
              <a:rPr lang="es-ES" sz="2400" b="0" i="0" dirty="0">
                <a:solidFill>
                  <a:srgbClr val="121212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lang="es-ES" sz="3000" b="0" i="0" dirty="0">
                <a:solidFill>
                  <a:srgbClr val="121212"/>
                </a:solidFill>
                <a:effectLst/>
                <a:latin typeface="Arial Black" panose="020B0A04020102020204" pitchFamily="34" charset="0"/>
              </a:rPr>
              <a:t>lo</a:t>
            </a:r>
            <a:r>
              <a:rPr lang="es-ES" sz="2400" b="0" i="0" dirty="0">
                <a:solidFill>
                  <a:srgbClr val="121212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lang="es-ES" sz="3000" b="0" i="0" dirty="0">
                <a:solidFill>
                  <a:srgbClr val="121212"/>
                </a:solidFill>
                <a:effectLst/>
                <a:latin typeface="Arial Black" panose="020B0A04020102020204" pitchFamily="34" charset="0"/>
              </a:rPr>
              <a:t>espera,</a:t>
            </a:r>
            <a:r>
              <a:rPr lang="es-ES" sz="2400" b="0" i="0" dirty="0">
                <a:solidFill>
                  <a:srgbClr val="121212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lang="es-ES" sz="3000" b="0" i="0" dirty="0">
                <a:solidFill>
                  <a:srgbClr val="121212"/>
                </a:solidFill>
                <a:effectLst/>
                <a:latin typeface="Arial Black" panose="020B0A04020102020204" pitchFamily="34" charset="0"/>
              </a:rPr>
              <a:t>todo</a:t>
            </a:r>
            <a:r>
              <a:rPr lang="es-ES" sz="2400" b="0" i="0" dirty="0">
                <a:solidFill>
                  <a:srgbClr val="121212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lang="es-ES" sz="3000" b="0" i="0" dirty="0">
                <a:solidFill>
                  <a:srgbClr val="121212"/>
                </a:solidFill>
                <a:effectLst/>
                <a:latin typeface="Arial Black" panose="020B0A04020102020204" pitchFamily="34" charset="0"/>
              </a:rPr>
              <a:t>lo</a:t>
            </a:r>
            <a:r>
              <a:rPr lang="es-ES" sz="2400" b="0" i="0" dirty="0">
                <a:solidFill>
                  <a:srgbClr val="121212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lang="es-ES" sz="3000" b="0" i="0" dirty="0">
                <a:solidFill>
                  <a:srgbClr val="121212"/>
                </a:solidFill>
                <a:effectLst/>
                <a:latin typeface="Arial Black" panose="020B0A04020102020204" pitchFamily="34" charset="0"/>
              </a:rPr>
              <a:t>soporta </a:t>
            </a:r>
            <a:endParaRPr lang="en-US" sz="30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5FD6490A-537A-4124-0680-BB2307996A7A}"/>
              </a:ext>
            </a:extLst>
          </p:cNvPr>
          <p:cNvSpPr/>
          <p:nvPr/>
        </p:nvSpPr>
        <p:spPr>
          <a:xfrm>
            <a:off x="8535670" y="205596"/>
            <a:ext cx="2943763" cy="286021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000" dirty="0">
                <a:solidFill>
                  <a:schemeClr val="tx1"/>
                </a:solidFill>
                <a:latin typeface="Arial Black" panose="020B0A04020102020204" pitchFamily="34" charset="0"/>
              </a:rPr>
              <a:t>¿se parece mi 'amor' a este?</a:t>
            </a:r>
            <a:endParaRPr lang="en-US" sz="3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E6FD69D-2B46-BF74-39DB-25F588573EE3}"/>
              </a:ext>
            </a:extLst>
          </p:cNvPr>
          <p:cNvSpPr/>
          <p:nvPr/>
        </p:nvSpPr>
        <p:spPr>
          <a:xfrm>
            <a:off x="8535670" y="3065806"/>
            <a:ext cx="2943763" cy="286021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000" dirty="0">
                <a:solidFill>
                  <a:schemeClr val="tx1"/>
                </a:solidFill>
                <a:latin typeface="Arial Black" panose="020B0A04020102020204" pitchFamily="34" charset="0"/>
              </a:rPr>
              <a:t>¿A quién es que yo amo de este modo?</a:t>
            </a:r>
            <a:endParaRPr lang="en-US" sz="3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30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7BC2DAB-21AD-680C-7AA4-C0E9C51E2D01}"/>
              </a:ext>
            </a:extLst>
          </p:cNvPr>
          <p:cNvSpPr txBox="1"/>
          <p:nvPr/>
        </p:nvSpPr>
        <p:spPr>
          <a:xfrm>
            <a:off x="1057921" y="0"/>
            <a:ext cx="10076155" cy="156966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endParaRPr lang="es-ES" sz="1200" dirty="0">
              <a:solidFill>
                <a:srgbClr val="00000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s-ES" sz="28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Debemos parecernos a Cristo en el amor de modo que otros cristianos puedan respetar y seguir nuestro ejemplo a pesar de nuestra edad.</a:t>
            </a:r>
            <a:endParaRPr lang="en-US" sz="2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D6BD85-9F18-3B4B-2CC9-180328707377}"/>
              </a:ext>
            </a:extLst>
          </p:cNvPr>
          <p:cNvSpPr txBox="1"/>
          <p:nvPr/>
        </p:nvSpPr>
        <p:spPr>
          <a:xfrm>
            <a:off x="156712" y="2148945"/>
            <a:ext cx="426863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0" i="0" dirty="0">
                <a:solidFill>
                  <a:srgbClr val="333333"/>
                </a:solidFill>
                <a:effectLst/>
                <a:latin typeface="Arial Black" panose="020B0A04020102020204" pitchFamily="34" charset="0"/>
              </a:rPr>
              <a:t>Amando a aquellos que son difíciles de amar es como demostramos nuestra obediencia a Dios … es como podemos ser ejemplos para otros.</a:t>
            </a:r>
            <a:endParaRPr lang="en-US" sz="2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DFADB3-B328-E4F7-8604-7F11B09CAC48}"/>
              </a:ext>
            </a:extLst>
          </p:cNvPr>
          <p:cNvSpPr txBox="1"/>
          <p:nvPr/>
        </p:nvSpPr>
        <p:spPr>
          <a:xfrm>
            <a:off x="4605067" y="2148945"/>
            <a:ext cx="749314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rgbClr val="333333"/>
                </a:solidFill>
                <a:latin typeface="Arial Black" panose="020B0A04020102020204" pitchFamily="34" charset="0"/>
              </a:rPr>
              <a:t>debemos amar a todos los hermanos y ser un ejemplo de lo que significa amarles aún si ellos son: </a:t>
            </a:r>
          </a:p>
          <a:p>
            <a:pPr algn="ctr"/>
            <a:r>
              <a:rPr lang="es-ES" sz="2800" dirty="0">
                <a:solidFill>
                  <a:srgbClr val="C00000"/>
                </a:solidFill>
                <a:latin typeface="Arial Black" panose="020B0A04020102020204" pitchFamily="34" charset="0"/>
              </a:rPr>
              <a:t>difíciles de amar</a:t>
            </a:r>
            <a:endParaRPr lang="en-US" sz="12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es-ES" sz="2800" dirty="0">
                <a:solidFill>
                  <a:srgbClr val="C00000"/>
                </a:solidFill>
                <a:latin typeface="Arial Black" panose="020B0A04020102020204" pitchFamily="34" charset="0"/>
              </a:rPr>
              <a:t>aunque sean diferentes de nosotros</a:t>
            </a:r>
          </a:p>
          <a:p>
            <a:pPr algn="ctr"/>
            <a:r>
              <a:rPr lang="es-ES" sz="2800" dirty="0">
                <a:solidFill>
                  <a:srgbClr val="C00000"/>
                </a:solidFill>
                <a:latin typeface="Arial Black" panose="020B0A04020102020204" pitchFamily="34" charset="0"/>
              </a:rPr>
              <a:t>más viejos o más jóvenes</a:t>
            </a:r>
          </a:p>
          <a:p>
            <a:pPr algn="ctr"/>
            <a:r>
              <a:rPr lang="es-ES" sz="2800" dirty="0">
                <a:solidFill>
                  <a:srgbClr val="C00000"/>
                </a:solidFill>
                <a:latin typeface="Arial Black" panose="020B0A04020102020204" pitchFamily="34" charset="0"/>
              </a:rPr>
              <a:t>en una etapa de vida diferente</a:t>
            </a:r>
          </a:p>
          <a:p>
            <a:pPr algn="ctr"/>
            <a:r>
              <a:rPr lang="es-ES" sz="2800" dirty="0">
                <a:solidFill>
                  <a:srgbClr val="C00000"/>
                </a:solidFill>
                <a:latin typeface="Arial Black" panose="020B0A04020102020204" pitchFamily="34" charset="0"/>
              </a:rPr>
              <a:t>de raza diferente</a:t>
            </a:r>
          </a:p>
          <a:p>
            <a:pPr algn="ctr"/>
            <a:r>
              <a:rPr lang="es-ES" sz="2800" dirty="0">
                <a:solidFill>
                  <a:srgbClr val="C00000"/>
                </a:solidFill>
                <a:latin typeface="Arial Black" panose="020B0A04020102020204" pitchFamily="34" charset="0"/>
              </a:rPr>
              <a:t>educados/no educados</a:t>
            </a:r>
          </a:p>
          <a:p>
            <a:pPr algn="ctr"/>
            <a:r>
              <a:rPr lang="es-ES" sz="2800" dirty="0">
                <a:solidFill>
                  <a:srgbClr val="C00000"/>
                </a:solidFill>
                <a:latin typeface="Arial Black" panose="020B0A04020102020204" pitchFamily="34" charset="0"/>
              </a:rPr>
              <a:t>amistosos/antipáticos</a:t>
            </a:r>
            <a:endParaRPr lang="en-US" sz="2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692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7BC2DAB-21AD-680C-7AA4-C0E9C51E2D01}"/>
              </a:ext>
            </a:extLst>
          </p:cNvPr>
          <p:cNvSpPr txBox="1"/>
          <p:nvPr/>
        </p:nvSpPr>
        <p:spPr>
          <a:xfrm>
            <a:off x="1066974" y="814812"/>
            <a:ext cx="10076155" cy="156966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endParaRPr lang="es-ES" sz="1200" dirty="0">
              <a:solidFill>
                <a:srgbClr val="00000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s-ES" sz="28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Debemos parecernos a Cristo en el amor de modo que otros cristianos puedan respetar y seguir nuestro ejemplo a pesar de nuestra edad.</a:t>
            </a:r>
            <a:endParaRPr lang="en-US" sz="2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D6BD85-9F18-3B4B-2CC9-180328707377}"/>
              </a:ext>
            </a:extLst>
          </p:cNvPr>
          <p:cNvSpPr txBox="1"/>
          <p:nvPr/>
        </p:nvSpPr>
        <p:spPr>
          <a:xfrm>
            <a:off x="1590697" y="2446836"/>
            <a:ext cx="885286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dirty="0">
                <a:solidFill>
                  <a:srgbClr val="C00000"/>
                </a:solidFill>
                <a:latin typeface="Arial Black" panose="020B0A04020102020204" pitchFamily="34" charset="0"/>
              </a:rPr>
              <a:t>Preguntas importantes:</a:t>
            </a:r>
          </a:p>
          <a:p>
            <a:pPr algn="ctr"/>
            <a:endParaRPr lang="es-ES" sz="16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es-ES" sz="3000" dirty="0">
                <a:solidFill>
                  <a:srgbClr val="333333"/>
                </a:solidFill>
                <a:latin typeface="Arial Black" panose="020B0A04020102020204" pitchFamily="34" charset="0"/>
              </a:rPr>
              <a:t>¿Eres una parte de la iglesia, o no?</a:t>
            </a:r>
          </a:p>
          <a:p>
            <a:pPr algn="ctr"/>
            <a:endParaRPr lang="es-ES" sz="1400" dirty="0">
              <a:solidFill>
                <a:srgbClr val="333333"/>
              </a:solidFill>
              <a:latin typeface="Arial Black" panose="020B0A04020102020204" pitchFamily="34" charset="0"/>
            </a:endParaRPr>
          </a:p>
          <a:p>
            <a:pPr algn="ctr"/>
            <a:r>
              <a:rPr lang="es-ES" sz="3000" dirty="0">
                <a:solidFill>
                  <a:srgbClr val="333333"/>
                </a:solidFill>
                <a:latin typeface="Arial Black" panose="020B0A04020102020204" pitchFamily="34" charset="0"/>
              </a:rPr>
              <a:t>¿Eres responsable de servir, o no?</a:t>
            </a:r>
          </a:p>
          <a:p>
            <a:pPr algn="ctr"/>
            <a:endParaRPr lang="es-ES" sz="1400" dirty="0">
              <a:solidFill>
                <a:srgbClr val="333333"/>
              </a:solidFill>
              <a:latin typeface="Arial Black" panose="020B0A04020102020204" pitchFamily="34" charset="0"/>
            </a:endParaRPr>
          </a:p>
          <a:p>
            <a:pPr algn="ctr"/>
            <a:r>
              <a:rPr lang="es-ES" sz="3000" dirty="0">
                <a:solidFill>
                  <a:srgbClr val="333333"/>
                </a:solidFill>
                <a:latin typeface="Arial Black" panose="020B0A04020102020204" pitchFamily="34" charset="0"/>
              </a:rPr>
              <a:t>Si eres cristiano, ¿importa tu edad?</a:t>
            </a:r>
            <a:endParaRPr lang="es-ES" sz="3000" dirty="0">
              <a:latin typeface="Arial Black" panose="020B0A04020102020204" pitchFamily="34" charset="0"/>
            </a:endParaRPr>
          </a:p>
          <a:p>
            <a:pPr algn="ctr"/>
            <a:endParaRPr lang="es-ES" sz="1400" dirty="0">
              <a:latin typeface="Arial Black" panose="020B0A04020102020204" pitchFamily="34" charset="0"/>
            </a:endParaRPr>
          </a:p>
          <a:p>
            <a:pPr algn="ctr"/>
            <a:r>
              <a:rPr lang="es-ES" sz="3000" dirty="0">
                <a:latin typeface="Arial Black" panose="020B0A04020102020204" pitchFamily="34" charset="0"/>
              </a:rPr>
              <a:t>¿Sientes la responsabilidad de ser un ejemplo para otros?</a:t>
            </a:r>
          </a:p>
          <a:p>
            <a:pPr algn="ctr"/>
            <a:endParaRPr lang="es-ES" sz="1200" dirty="0">
              <a:latin typeface="Arial Black" panose="020B0A04020102020204" pitchFamily="34" charset="0"/>
            </a:endParaRPr>
          </a:p>
          <a:p>
            <a:pPr algn="ctr"/>
            <a:r>
              <a:rPr lang="es-ES" sz="3000" dirty="0">
                <a:latin typeface="Arial Black" panose="020B0A04020102020204" pitchFamily="34" charset="0"/>
              </a:rPr>
              <a:t>¿Si no, por qué no?</a:t>
            </a:r>
            <a:endParaRPr lang="en-US" sz="3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277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>
            <a:extLst>
              <a:ext uri="{FF2B5EF4-FFF2-40B4-BE49-F238E27FC236}">
                <a16:creationId xmlns:a16="http://schemas.microsoft.com/office/drawing/2014/main" id="{C8CE8BA3-9B46-44D5-9E13-80B00FED25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3781" y="3622877"/>
            <a:ext cx="9864437" cy="149040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s-ES" altLang="en-US" sz="2800" b="1" dirty="0">
                <a:latin typeface="Arial Black" panose="020B0A04020102020204" pitchFamily="34" charset="0"/>
              </a:rPr>
              <a:t>Durante los 45 años pasados, el trabajo del Señor en Colombia creció de sólo un creyente joven a </a:t>
            </a:r>
            <a:r>
              <a:rPr lang="es-CO" altLang="en-US" sz="2800" b="1" dirty="0">
                <a:latin typeface="Arial Black" panose="020B0A04020102020204" pitchFamily="34" charset="0"/>
              </a:rPr>
              <a:t>100 </a:t>
            </a:r>
            <a:r>
              <a:rPr lang="es-ES" altLang="en-US" sz="2800" b="1" dirty="0">
                <a:latin typeface="Arial Black" panose="020B0A04020102020204" pitchFamily="34" charset="0"/>
              </a:rPr>
              <a:t>congregaciones fieles...</a:t>
            </a:r>
            <a:endParaRPr lang="en-US" altLang="en-US" sz="2800" b="1" dirty="0">
              <a:latin typeface="Arial Black" panose="020B0A04020102020204" pitchFamily="34" charset="0"/>
            </a:endParaRPr>
          </a:p>
        </p:txBody>
      </p:sp>
      <p:sp>
        <p:nvSpPr>
          <p:cNvPr id="75779" name="Text Box 3">
            <a:extLst>
              <a:ext uri="{FF2B5EF4-FFF2-40B4-BE49-F238E27FC236}">
                <a16:creationId xmlns:a16="http://schemas.microsoft.com/office/drawing/2014/main" id="{21BB43A3-C9C9-4FD6-932C-9A8DABD227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382" y="5509491"/>
            <a:ext cx="10455563" cy="101643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s-CO" altLang="en-US" sz="2800" b="1" dirty="0">
                <a:latin typeface="Arial Black" panose="020B0A04020102020204" pitchFamily="34" charset="0"/>
              </a:rPr>
              <a:t> . . . </a:t>
            </a:r>
            <a:r>
              <a:rPr lang="es-ES" altLang="en-US" sz="2800" b="1" dirty="0">
                <a:latin typeface="Arial Black" panose="020B0A04020102020204" pitchFamily="34" charset="0"/>
              </a:rPr>
              <a:t>y fue comenzado por cristianos jóvenes, </a:t>
            </a:r>
          </a:p>
          <a:p>
            <a:pPr algn="ctr">
              <a:lnSpc>
                <a:spcPct val="110000"/>
              </a:lnSpc>
            </a:pPr>
            <a:r>
              <a:rPr lang="es-ES" altLang="en-US" sz="2800" b="1" dirty="0">
                <a:latin typeface="Arial Black" panose="020B0A04020102020204" pitchFamily="34" charset="0"/>
              </a:rPr>
              <a:t>¡en su adolescencia y los años 20, sin experiencia!</a:t>
            </a:r>
            <a:endParaRPr lang="en-US" altLang="en-US" sz="2800" b="1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75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nimBg="1" autoUpdateAnimBg="0"/>
      <p:bldP spid="75779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Text Box 3">
            <a:extLst>
              <a:ext uri="{FF2B5EF4-FFF2-40B4-BE49-F238E27FC236}">
                <a16:creationId xmlns:a16="http://schemas.microsoft.com/office/drawing/2014/main" id="{21BB43A3-C9C9-4FD6-932C-9A8DABD227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313" y="4150613"/>
            <a:ext cx="11421374" cy="243836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en-US" sz="2800" b="1" dirty="0" err="1">
                <a:latin typeface="Arial Black" panose="020B0A04020102020204" pitchFamily="34" charset="0"/>
              </a:rPr>
              <a:t>Todos</a:t>
            </a:r>
            <a:r>
              <a:rPr lang="en-US" altLang="en-US" sz="2800" b="1" dirty="0">
                <a:latin typeface="Arial Black" panose="020B0A04020102020204" pitchFamily="34" charset="0"/>
              </a:rPr>
              <a:t> </a:t>
            </a:r>
            <a:r>
              <a:rPr lang="en-US" altLang="en-US" sz="2800" b="1" dirty="0" err="1">
                <a:latin typeface="Arial Black" panose="020B0A04020102020204" pitchFamily="34" charset="0"/>
              </a:rPr>
              <a:t>ustedes</a:t>
            </a:r>
            <a:r>
              <a:rPr lang="en-US" altLang="en-US" sz="2800" b="1" dirty="0">
                <a:latin typeface="Arial Black" panose="020B0A04020102020204" pitchFamily="34" charset="0"/>
              </a:rPr>
              <a:t> son </a:t>
            </a:r>
            <a:r>
              <a:rPr lang="en-US" altLang="en-US" sz="2800" b="1" dirty="0" err="1">
                <a:latin typeface="Arial Black" panose="020B0A04020102020204" pitchFamily="34" charset="0"/>
              </a:rPr>
              <a:t>resultados</a:t>
            </a:r>
            <a:r>
              <a:rPr lang="en-US" altLang="en-US" sz="2800" b="1" dirty="0">
                <a:latin typeface="Arial Black" panose="020B0A04020102020204" pitchFamily="34" charset="0"/>
              </a:rPr>
              <a:t> de la </a:t>
            </a:r>
            <a:r>
              <a:rPr lang="en-US" altLang="en-US" sz="2800" b="1" dirty="0" err="1">
                <a:latin typeface="Arial Black" panose="020B0A04020102020204" pitchFamily="34" charset="0"/>
              </a:rPr>
              <a:t>fe</a:t>
            </a:r>
            <a:r>
              <a:rPr lang="en-US" altLang="en-US" sz="2800" b="1" dirty="0">
                <a:latin typeface="Arial Black" panose="020B0A04020102020204" pitchFamily="34" charset="0"/>
              </a:rPr>
              <a:t> y </a:t>
            </a:r>
            <a:r>
              <a:rPr lang="en-US" altLang="en-US" sz="2800" b="1" dirty="0" err="1">
                <a:latin typeface="Arial Black" panose="020B0A04020102020204" pitchFamily="34" charset="0"/>
              </a:rPr>
              <a:t>el</a:t>
            </a:r>
            <a:r>
              <a:rPr lang="en-US" altLang="en-US" sz="2800" b="1" dirty="0">
                <a:latin typeface="Arial Black" panose="020B0A04020102020204" pitchFamily="34" charset="0"/>
              </a:rPr>
              <a:t> </a:t>
            </a:r>
            <a:r>
              <a:rPr lang="en-US" altLang="en-US" sz="2800" b="1" dirty="0" err="1">
                <a:latin typeface="Arial Black" panose="020B0A04020102020204" pitchFamily="34" charset="0"/>
              </a:rPr>
              <a:t>servicio</a:t>
            </a:r>
            <a:r>
              <a:rPr lang="en-US" altLang="en-US" sz="2800" b="1" dirty="0">
                <a:latin typeface="Arial Black" panose="020B0A04020102020204" pitchFamily="34" charset="0"/>
              </a:rPr>
              <a:t> de </a:t>
            </a:r>
            <a:r>
              <a:rPr lang="en-US" altLang="en-US" sz="2800" b="1" dirty="0" err="1">
                <a:latin typeface="Arial Black" panose="020B0A04020102020204" pitchFamily="34" charset="0"/>
              </a:rPr>
              <a:t>muchos</a:t>
            </a:r>
            <a:r>
              <a:rPr lang="en-US" altLang="en-US" sz="2800" b="1" dirty="0">
                <a:latin typeface="Arial Black" panose="020B0A04020102020204" pitchFamily="34" charset="0"/>
              </a:rPr>
              <a:t> j</a:t>
            </a:r>
            <a:r>
              <a:rPr lang="es-CO" altLang="en-US" sz="2800" b="1" dirty="0" err="1">
                <a:latin typeface="Arial Black" panose="020B0A04020102020204" pitchFamily="34" charset="0"/>
              </a:rPr>
              <a:t>óvenes</a:t>
            </a:r>
            <a:r>
              <a:rPr lang="es-CO" altLang="en-US" sz="2800" b="1" dirty="0">
                <a:latin typeface="Arial Black" panose="020B0A04020102020204" pitchFamily="34" charset="0"/>
              </a:rPr>
              <a:t> actuando como ejemplos de amor, la fe, y, a pesar de sus edades, se sentían que eran   responsables para mostrar su amor por Jesús por compartir el evangelio con otros.</a:t>
            </a:r>
            <a:endParaRPr lang="en-US" altLang="en-US" sz="28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994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animBg="1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4346</TotalTime>
  <Words>792</Words>
  <Application>Microsoft Office PowerPoint</Application>
  <PresentationFormat>Widescreen</PresentationFormat>
  <Paragraphs>87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 Black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ROYCE CHANDLER</dc:creator>
  <cp:lastModifiedBy>ROYCE CHANDLER</cp:lastModifiedBy>
  <cp:revision>140</cp:revision>
  <dcterms:created xsi:type="dcterms:W3CDTF">2022-09-21T19:24:17Z</dcterms:created>
  <dcterms:modified xsi:type="dcterms:W3CDTF">2023-08-12T18:57:36Z</dcterms:modified>
</cp:coreProperties>
</file>