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432" r:id="rId4"/>
    <p:sldId id="433" r:id="rId5"/>
    <p:sldId id="434" r:id="rId6"/>
    <p:sldId id="435" r:id="rId7"/>
    <p:sldId id="436" r:id="rId8"/>
    <p:sldId id="437" r:id="rId9"/>
    <p:sldId id="430" r:id="rId10"/>
    <p:sldId id="327" r:id="rId11"/>
    <p:sldId id="421" r:id="rId12"/>
    <p:sldId id="410" r:id="rId13"/>
    <p:sldId id="409" r:id="rId14"/>
    <p:sldId id="451" r:id="rId15"/>
    <p:sldId id="420" r:id="rId16"/>
    <p:sldId id="407" r:id="rId17"/>
    <p:sldId id="426" r:id="rId18"/>
    <p:sldId id="403" r:id="rId19"/>
    <p:sldId id="404" r:id="rId20"/>
    <p:sldId id="401" r:id="rId21"/>
    <p:sldId id="447" r:id="rId22"/>
    <p:sldId id="452" r:id="rId23"/>
    <p:sldId id="448" r:id="rId24"/>
    <p:sldId id="449" r:id="rId25"/>
    <p:sldId id="450" r:id="rId26"/>
    <p:sldId id="438" r:id="rId27"/>
    <p:sldId id="441" r:id="rId28"/>
    <p:sldId id="440" r:id="rId29"/>
    <p:sldId id="439" r:id="rId30"/>
    <p:sldId id="453" r:id="rId31"/>
    <p:sldId id="454" r:id="rId32"/>
    <p:sldId id="431" r:id="rId33"/>
    <p:sldId id="45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268C-8354-9BF5-1451-832D60291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83450-BD49-1F70-3EBF-598374CBA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3F92-0305-C6F1-E189-6BF1E143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FC019-1C1F-BE97-9721-A4D7037A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CB060-BF36-E265-AE49-314DCA3C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2A16-F98B-2666-5724-B343A596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EA2A2-37F0-5302-C65C-E97095E58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00A02-45DD-B9D9-369C-36D81430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3F13-E853-F096-B455-E98AED66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A750B-8D12-CEF6-F2CE-7BCA6FFB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6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D019A-042C-41CA-5174-B434A297C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56B48-770E-C2BC-B583-4C2458191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465E-B198-7258-8CDD-C07471CF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AE05E-E803-DDEC-38F5-F108219E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1C018-94AF-2407-DFC1-14E686C7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1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83CF-B97E-915E-03B1-90E8459A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E75A1-EAA9-DCF5-5C4F-67B83449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7262-D344-3197-4732-E1E8A6A3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96F2C-43DC-E1E5-3753-6B7EDCA7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2DA7C-267D-B708-D361-67B3206F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6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D065D-FEBF-29E3-606B-EF7FA10A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06558-D632-ACF2-F95C-61BDDE393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CCB1B-EEC0-C7FA-9842-3D18DDF3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D3675-C1D1-A5C0-1077-73CF8F31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9E6B-76A6-0643-1813-484F683F3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7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6363-0355-7F90-E8B1-3B741A98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FA5D-FFB8-99D1-2B6F-BF5F42A71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62777-8808-D585-2351-BC667DABF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38B55-73FF-FCA4-4367-4124A9B5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E0FDC-8A56-F9AF-3A96-334F9771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9C826-9021-20FE-05A1-E170D0F0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7898-B754-DD16-A3F0-849FD284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D227A-58C2-ECA9-460B-FC674C8E7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8D85-9620-C5BD-3E61-370E4712D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07BF9-ABAD-282E-F213-CA5CC8B45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4099D-2566-F082-5CE9-36F7AD76E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4101B-951F-4200-8582-E90BBC0C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BE7F54-82E6-6236-2748-B23B3FF2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09DD13-AFCD-7DA2-3FE2-05187B54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9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D719-6058-601C-5549-69D57A8E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BE5CF-40BA-DF7C-E55E-8462BFB1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0A802-0A18-93FA-858C-DF1760FEF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FC8D6-1763-B7A4-BD98-AECEB5DF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8EA2A-3922-D3F3-E8F1-B68E5051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DFF88-AF4A-1C44-2B2D-BC0BE868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468E3-6096-32AA-AA5E-64348BFE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3F5F-6E08-796E-A2A2-3ACC0DF0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B5963-0C5F-6D85-D529-D5BE2DD90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D87D1-D559-E41E-A9D8-5AFFB1DB9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F1922-A822-7535-6127-E58DB2CB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B7F44-4AAF-3A4E-2B04-190E0EA4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DA9A0-CA2D-5577-70EC-1095BA70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5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FFFF-8B25-B549-C89C-B2C7960B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D18E89-BD03-5576-D1F1-1543263EC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CF3CE-54B4-5F1C-6A70-59BE06955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31F89-A4C6-ACD8-856B-9A6DB29F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5FA2C-F253-776A-E0F0-3FC3CDCC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C31C8-3C78-0B85-AFB4-4C8F3740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00D04-EAF8-E2CB-A5C1-57327A94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CE48F-114B-953E-B06C-96123A2B4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74E35-CF0F-B3F1-C06B-3E9BF2137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449E-2334-4F62-B218-30DE348BFBE5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FDD11-2773-0366-07BD-0BBE13937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97B89-E444-0F97-CCCE-ECBC8596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4AD16-EA6B-4198-BC85-EEC05FDD5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9" Type="http://schemas.openxmlformats.org/officeDocument/2006/relationships/image" Target="../media/image41.pn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9" Type="http://schemas.openxmlformats.org/officeDocument/2006/relationships/image" Target="../media/image31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4" Type="http://schemas.openxmlformats.org/officeDocument/2006/relationships/image" Target="../media/image46.jpeg"/><Relationship Id="rId52" Type="http://schemas.openxmlformats.org/officeDocument/2006/relationships/image" Target="../media/image54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8" Type="http://schemas.openxmlformats.org/officeDocument/2006/relationships/image" Target="../media/image10.jpeg"/><Relationship Id="rId51" Type="http://schemas.openxmlformats.org/officeDocument/2006/relationships/image" Target="../media/image53.png"/><Relationship Id="rId3" Type="http://schemas.openxmlformats.org/officeDocument/2006/relationships/image" Target="../media/image5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20" Type="http://schemas.openxmlformats.org/officeDocument/2006/relationships/image" Target="../media/image22.jpe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36" Type="http://schemas.openxmlformats.org/officeDocument/2006/relationships/image" Target="../media/image38.jpeg"/><Relationship Id="rId4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C2DAB-21AD-680C-7AA4-C0E9C51E2D01}"/>
              </a:ext>
            </a:extLst>
          </p:cNvPr>
          <p:cNvSpPr txBox="1"/>
          <p:nvPr/>
        </p:nvSpPr>
        <p:spPr>
          <a:xfrm>
            <a:off x="94890" y="2707539"/>
            <a:ext cx="11844067" cy="4021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3000" b="0" i="1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No permitas que nadie menosprecie tu juventud; antes, sé ejemplo de los creyentes en palabra, conducta, amor, </a:t>
            </a:r>
            <a:r>
              <a:rPr lang="es-ES" sz="3000" b="0" i="1" u="sng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fe</a:t>
            </a:r>
            <a:r>
              <a:rPr lang="es-ES" sz="3000" b="0" i="1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 y pureza. </a:t>
            </a:r>
            <a:r>
              <a:rPr lang="en-US" sz="3000" i="1" spc="45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i="1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Tim 4:12</a:t>
            </a:r>
            <a:endParaRPr lang="en-US" sz="3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i="1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000" spc="45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ES" sz="3000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unca eres demasiado joven para ser usado por Dios.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s-ES" sz="3000" spc="45" dirty="0">
              <a:solidFill>
                <a:srgbClr val="0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000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edad no es el foco, </a:t>
            </a:r>
            <a:r>
              <a:rPr lang="es-ES" sz="3000" spc="45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es-ES" sz="3000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la influencia de </a:t>
            </a:r>
            <a:r>
              <a:rPr lang="es-ES" sz="3000" spc="45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CO" sz="3000" spc="45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jóven</a:t>
            </a:r>
            <a:r>
              <a:rPr lang="es-ES" sz="3000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su ejemplo personal.</a:t>
            </a:r>
            <a:endParaRPr lang="en-US" sz="3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AD66B-B68E-26E8-1E84-7E74EB3DAA38}"/>
              </a:ext>
            </a:extLst>
          </p:cNvPr>
          <p:cNvSpPr txBox="1"/>
          <p:nvPr/>
        </p:nvSpPr>
        <p:spPr>
          <a:xfrm>
            <a:off x="3643764" y="1959459"/>
            <a:ext cx="3709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Ejemplo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</a:t>
            </a:r>
          </a:p>
        </p:txBody>
      </p:sp>
    </p:spTree>
    <p:extLst>
      <p:ext uri="{BB962C8B-B14F-4D97-AF65-F5344CB8AC3E}">
        <p14:creationId xmlns:p14="http://schemas.microsoft.com/office/powerpoint/2010/main" val="24125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C8CE8BA3-9B46-44D5-9E13-80B00FED2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495" y="1360098"/>
            <a:ext cx="8101642" cy="2381421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3400" b="1" dirty="0">
                <a:latin typeface="Tempus Sans ITC" panose="04020404030D07020202" pitchFamily="82" charset="0"/>
              </a:rPr>
              <a:t>Durante los 45 años pasados, el trabajo del Señor en Colombia creció de sólo un joven preso, convertido en los EEUU, a 100 (</a:t>
            </a:r>
            <a:r>
              <a:rPr lang="en-US" altLang="en-US" sz="3400" b="1" dirty="0">
                <a:latin typeface="Tempus Sans ITC" panose="04020404030D07020202" pitchFamily="82" charset="0"/>
              </a:rPr>
              <a:t>-/</a:t>
            </a:r>
            <a:r>
              <a:rPr lang="es-ES" altLang="en-US" sz="3400" b="1" dirty="0">
                <a:latin typeface="Tempus Sans ITC" panose="04020404030D07020202" pitchFamily="82" charset="0"/>
              </a:rPr>
              <a:t>+) congregaciones distribuidas en todo el país.</a:t>
            </a:r>
            <a:endParaRPr lang="en-US" altLang="en-US" sz="3400" b="1" dirty="0">
              <a:latin typeface="Tempus Sans ITC" panose="04020404030D07020202" pitchFamily="82" charset="0"/>
            </a:endParaRP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21BB43A3-C9C9-4FD6-932C-9A8DABD22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16" y="3899559"/>
            <a:ext cx="9144000" cy="1301750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3600" b="1" dirty="0">
                <a:latin typeface="Tempus Sans ITC" panose="04020404030D07020202" pitchFamily="82" charset="0"/>
              </a:rPr>
              <a:t>Y todo comenzó por cristianos jóvenes, </a:t>
            </a:r>
          </a:p>
          <a:p>
            <a:pPr algn="ctr">
              <a:lnSpc>
                <a:spcPct val="110000"/>
              </a:lnSpc>
            </a:pPr>
            <a:r>
              <a:rPr lang="es-ES" altLang="en-US" sz="3600" b="1" dirty="0">
                <a:latin typeface="Tempus Sans ITC" panose="04020404030D07020202" pitchFamily="82" charset="0"/>
              </a:rPr>
              <a:t>¡por j</a:t>
            </a:r>
            <a:r>
              <a:rPr lang="es-CO" altLang="en-US" sz="3600" b="1" dirty="0" err="1">
                <a:latin typeface="Tempus Sans ITC" panose="04020404030D07020202" pitchFamily="82" charset="0"/>
              </a:rPr>
              <a:t>óvenes</a:t>
            </a:r>
            <a:r>
              <a:rPr lang="es-CO" altLang="en-US" sz="3600" b="1" dirty="0">
                <a:latin typeface="Tempus Sans ITC" panose="04020404030D07020202" pitchFamily="82" charset="0"/>
              </a:rPr>
              <a:t> </a:t>
            </a:r>
            <a:r>
              <a:rPr lang="es-ES" altLang="en-US" sz="3600" b="1" dirty="0">
                <a:latin typeface="Tempus Sans ITC" panose="04020404030D07020202" pitchFamily="82" charset="0"/>
              </a:rPr>
              <a:t>sin experiencia!</a:t>
            </a:r>
            <a:endParaRPr lang="en-US" altLang="en-US" sz="3600" b="1" dirty="0">
              <a:latin typeface="Tempus Sans ITC" panose="04020404030D07020202" pitchFamily="82" charset="0"/>
            </a:endParaRP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64446FF3-A7BE-4CD0-B098-CEF006828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710" y="5512279"/>
            <a:ext cx="7162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n-US" sz="3600" b="1" dirty="0">
                <a:latin typeface="Tempus Sans ITC" panose="04020404030D07020202" pitchFamily="82" charset="0"/>
              </a:rPr>
              <a:t>Déjeme mostrarle algunas de las  “muchas cosas buenas” que pasaron.</a:t>
            </a:r>
            <a:endParaRPr lang="en-US" altLang="en-US" sz="36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 autoUpdateAnimBg="0"/>
      <p:bldP spid="75779" grpId="0" animBg="1" autoUpdateAnimBg="0"/>
      <p:bldP spid="757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Text Box 3">
            <a:extLst>
              <a:ext uri="{FF2B5EF4-FFF2-40B4-BE49-F238E27FC236}">
                <a16:creationId xmlns:a16="http://schemas.microsoft.com/office/drawing/2014/main" id="{C6E2BAEB-3DB2-4689-BAEF-BA8B2F7D3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228600"/>
            <a:ext cx="8000999" cy="609398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s-CO" altLang="en-US" sz="3200" b="1" dirty="0">
                <a:latin typeface="Tempus Sans ITC" panose="04020404030D07020202" pitchFamily="82" charset="0"/>
              </a:rPr>
              <a:t>BOGOTÁ:  SAN ANTONIO</a:t>
            </a:r>
            <a:endParaRPr lang="en-US" altLang="en-US" sz="3200" b="1" dirty="0">
              <a:latin typeface="Tempus Sans ITC" panose="04020404030D07020202" pitchFamily="82" charset="0"/>
            </a:endParaRPr>
          </a:p>
        </p:txBody>
      </p:sp>
      <p:pic>
        <p:nvPicPr>
          <p:cNvPr id="198667" name="Picture 11" descr="2010_10244DAYDIGISRAEL0004">
            <a:extLst>
              <a:ext uri="{FF2B5EF4-FFF2-40B4-BE49-F238E27FC236}">
                <a16:creationId xmlns:a16="http://schemas.microsoft.com/office/drawing/2014/main" id="{939088B5-497F-424C-9013-B9DC0463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85725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Text Box 3">
            <a:extLst>
              <a:ext uri="{FF2B5EF4-FFF2-40B4-BE49-F238E27FC236}">
                <a16:creationId xmlns:a16="http://schemas.microsoft.com/office/drawing/2014/main" id="{1AA27B31-107C-44A3-B44A-227A47EC9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2" y="645171"/>
            <a:ext cx="10414958" cy="609398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altLang="en-US" sz="3200" b="1" dirty="0">
                <a:latin typeface="Tempus Sans ITC" panose="04020404030D07020202" pitchFamily="82" charset="0"/>
              </a:rPr>
              <a:t>BOGOTÁ:  </a:t>
            </a:r>
            <a:r>
              <a:rPr lang="es-CO" altLang="en-US" sz="3200" b="1" dirty="0">
                <a:latin typeface="Tempus Sans ITC" panose="04020404030D07020202" pitchFamily="82" charset="0"/>
              </a:rPr>
              <a:t>EL RINCÓN</a:t>
            </a:r>
            <a:endParaRPr lang="en-US" altLang="en-US" sz="3200" b="1" dirty="0">
              <a:latin typeface="Tempus Sans ITC" panose="04020404030D07020202" pitchFamily="82" charset="0"/>
            </a:endParaRPr>
          </a:p>
        </p:txBody>
      </p:sp>
      <p:pic>
        <p:nvPicPr>
          <p:cNvPr id="177159" name="Picture 7" descr="2010_10204DAYDIGISRAEL0001">
            <a:extLst>
              <a:ext uri="{FF2B5EF4-FFF2-40B4-BE49-F238E27FC236}">
                <a16:creationId xmlns:a16="http://schemas.microsoft.com/office/drawing/2014/main" id="{A19A99B6-98EB-4C5A-8330-CECCB0EE1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4569"/>
            <a:ext cx="10439400" cy="558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olombia 2004 100">
            <a:extLst>
              <a:ext uri="{FF2B5EF4-FFF2-40B4-BE49-F238E27FC236}">
                <a16:creationId xmlns:a16="http://schemas.microsoft.com/office/drawing/2014/main" id="{8BCBE141-DE73-42F9-83DE-2E6B47F5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51" y="631190"/>
            <a:ext cx="10052249" cy="622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1" name="Text Box 3">
            <a:extLst>
              <a:ext uri="{FF2B5EF4-FFF2-40B4-BE49-F238E27FC236}">
                <a16:creationId xmlns:a16="http://schemas.microsoft.com/office/drawing/2014/main" id="{B7D60F48-52C1-466B-AD44-1170D7D7E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52400"/>
            <a:ext cx="6629400" cy="519113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2800" b="1" dirty="0">
                <a:latin typeface="Tempus Sans ITC" panose="04020404030D07020202" pitchFamily="82" charset="0"/>
              </a:rPr>
              <a:t>BOGOTÁ:  20 DE JULIO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346779-0489-4A32-9D11-C67866605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" y="1655921"/>
            <a:ext cx="12046247" cy="5202079"/>
          </a:xfrm>
          <a:prstGeom prst="rect">
            <a:avLst/>
          </a:prstGeom>
        </p:spPr>
      </p:pic>
      <p:sp>
        <p:nvSpPr>
          <p:cNvPr id="176131" name="Text Box 3">
            <a:extLst>
              <a:ext uri="{FF2B5EF4-FFF2-40B4-BE49-F238E27FC236}">
                <a16:creationId xmlns:a16="http://schemas.microsoft.com/office/drawing/2014/main" id="{B7D60F48-52C1-466B-AD44-1170D7D7E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071146"/>
            <a:ext cx="3885457" cy="584775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Tempus Sans ITC" panose="04020404030D07020202" pitchFamily="82" charset="0"/>
              </a:rPr>
              <a:t>VILLAVICENCIO</a:t>
            </a:r>
          </a:p>
        </p:txBody>
      </p:sp>
    </p:spTree>
    <p:extLst>
      <p:ext uri="{BB962C8B-B14F-4D97-AF65-F5344CB8AC3E}">
        <p14:creationId xmlns:p14="http://schemas.microsoft.com/office/powerpoint/2010/main" val="1034466778"/>
      </p:ext>
    </p:extLst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8" name="Picture 6" descr="MANIZALES JUNE 2006 2 042">
            <a:extLst>
              <a:ext uri="{FF2B5EF4-FFF2-40B4-BE49-F238E27FC236}">
                <a16:creationId xmlns:a16="http://schemas.microsoft.com/office/drawing/2014/main" id="{17490CD8-587E-4731-963D-2AAE83C3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" y="671442"/>
            <a:ext cx="12134296" cy="61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5" name="Text Box 3">
            <a:extLst>
              <a:ext uri="{FF2B5EF4-FFF2-40B4-BE49-F238E27FC236}">
                <a16:creationId xmlns:a16="http://schemas.microsoft.com/office/drawing/2014/main" id="{ED9AE66F-81D4-4BD3-98B2-267A73362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1442"/>
            <a:ext cx="5181600" cy="720197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 b="1" dirty="0">
                <a:latin typeface="Tempus Sans ITC" panose="04020404030D07020202" pitchFamily="82" charset="0"/>
              </a:rPr>
              <a:t>Manizales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Text Box 5">
            <a:extLst>
              <a:ext uri="{FF2B5EF4-FFF2-40B4-BE49-F238E27FC236}">
                <a16:creationId xmlns:a16="http://schemas.microsoft.com/office/drawing/2014/main" id="{8A80734E-9B6E-42CC-AF53-569E202A7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441" y="3360013"/>
            <a:ext cx="2133600" cy="615553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latin typeface="Tempus Sans ITC" panose="04020404030D07020202" pitchFamily="82" charset="0"/>
              </a:rPr>
              <a:t>Ibagué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  <p:pic>
        <p:nvPicPr>
          <p:cNvPr id="174092" name="Picture 12" descr="DSCF0043">
            <a:extLst>
              <a:ext uri="{FF2B5EF4-FFF2-40B4-BE49-F238E27FC236}">
                <a16:creationId xmlns:a16="http://schemas.microsoft.com/office/drawing/2014/main" id="{CC4E7040-B180-4C8A-9B48-D5166BC2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65540"/>
            <a:ext cx="6858000" cy="499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13" descr="DSCF0040">
            <a:extLst>
              <a:ext uri="{FF2B5EF4-FFF2-40B4-BE49-F238E27FC236}">
                <a16:creationId xmlns:a16="http://schemas.microsoft.com/office/drawing/2014/main" id="{ED9EBF62-6A5F-4A50-8E36-FA0CFC09C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3" y="-11837"/>
            <a:ext cx="6248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MANIZALES JUNE 2006 003">
            <a:extLst>
              <a:ext uri="{FF2B5EF4-FFF2-40B4-BE49-F238E27FC236}">
                <a16:creationId xmlns:a16="http://schemas.microsoft.com/office/drawing/2014/main" id="{D1A4B036-950F-45E5-A776-4FC89346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1" name="Text Box 3">
            <a:extLst>
              <a:ext uri="{FF2B5EF4-FFF2-40B4-BE49-F238E27FC236}">
                <a16:creationId xmlns:a16="http://schemas.microsoft.com/office/drawing/2014/main" id="{9FF6934F-F564-4112-9FB3-2BE56DCE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"/>
            <a:ext cx="3657600" cy="584775"/>
          </a:xfrm>
          <a:prstGeom prst="rect">
            <a:avLst/>
          </a:prstGeom>
          <a:solidFill>
            <a:srgbClr val="F7F6E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empus Sans ITC" panose="04020404030D07020202" pitchFamily="82" charset="0"/>
              </a:rPr>
              <a:t>CHIN</a:t>
            </a:r>
            <a:r>
              <a:rPr lang="es-CO" altLang="en-US" sz="3200" b="1" dirty="0">
                <a:latin typeface="Tempus Sans ITC" panose="04020404030D07020202" pitchFamily="82" charset="0"/>
              </a:rPr>
              <a:t>CHINÁ</a:t>
            </a:r>
            <a:endParaRPr lang="en-US" altLang="en-US" sz="32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2" name="Picture 8" descr="MANIZALES JUNE 2006 119">
            <a:extLst>
              <a:ext uri="{FF2B5EF4-FFF2-40B4-BE49-F238E27FC236}">
                <a16:creationId xmlns:a16="http://schemas.microsoft.com/office/drawing/2014/main" id="{8E46471D-6BD3-4F32-B042-667B8905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6" y="0"/>
            <a:ext cx="10475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9" name="Text Box 5">
            <a:extLst>
              <a:ext uri="{FF2B5EF4-FFF2-40B4-BE49-F238E27FC236}">
                <a16:creationId xmlns:a16="http://schemas.microsoft.com/office/drawing/2014/main" id="{CE07A4A8-3D04-4595-9710-7BF49C4B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86" y="9509"/>
            <a:ext cx="2971800" cy="707886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Tempus Sans ITC" panose="04020404030D07020202" pitchFamily="82" charset="0"/>
              </a:rPr>
              <a:t>Anserma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ransition spd="slow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6" name="Picture 8" descr="MANIZALES JUNE 2006 028">
            <a:extLst>
              <a:ext uri="{FF2B5EF4-FFF2-40B4-BE49-F238E27FC236}">
                <a16:creationId xmlns:a16="http://schemas.microsoft.com/office/drawing/2014/main" id="{95C5A86F-9DE0-4B85-AA88-FFEEC65E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8410"/>
            <a:ext cx="5791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1" name="Picture 3" descr="NEIRA 6">
            <a:extLst>
              <a:ext uri="{FF2B5EF4-FFF2-40B4-BE49-F238E27FC236}">
                <a16:creationId xmlns:a16="http://schemas.microsoft.com/office/drawing/2014/main" id="{BE0F33AA-FFBC-474F-8663-6CC42FE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1"/>
            <a:ext cx="8415497" cy="3733799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3" name="Text Box 5">
            <a:extLst>
              <a:ext uri="{FF2B5EF4-FFF2-40B4-BE49-F238E27FC236}">
                <a16:creationId xmlns:a16="http://schemas.microsoft.com/office/drawing/2014/main" id="{5F852DC6-5516-43A7-92C5-A17A9432C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810000"/>
            <a:ext cx="1600200" cy="615553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latin typeface="Tempus Sans ITC" panose="04020404030D07020202" pitchFamily="82" charset="0"/>
              </a:rPr>
              <a:t>Neira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ransition spd="slow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81B552-F0F3-7B67-D349-187AD72BA8F3}"/>
              </a:ext>
            </a:extLst>
          </p:cNvPr>
          <p:cNvSpPr txBox="1"/>
          <p:nvPr/>
        </p:nvSpPr>
        <p:spPr>
          <a:xfrm>
            <a:off x="1105619" y="2704381"/>
            <a:ext cx="9859992" cy="393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Pablo dijo a Timoteo que debía ser un ejemplo a los creyentes…en la fe…de modo que </a:t>
            </a:r>
            <a:r>
              <a:rPr lang="es-ES" sz="3200" dirty="0">
                <a:solidFill>
                  <a:srgbClr val="222222"/>
                </a:solidFill>
                <a:latin typeface="Arial Black" panose="020B0A04020102020204" pitchFamily="34" charset="0"/>
              </a:rPr>
              <a:t>ell</a:t>
            </a:r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os pudieran ser cristianos mejores debido a su ejemplo.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s-ES" sz="3200" spc="45" dirty="0">
              <a:solidFill>
                <a:srgbClr val="11111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spc="45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evidencia la fe?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s-ES" sz="1100" spc="45" dirty="0">
              <a:solidFill>
                <a:srgbClr val="11111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¿</a:t>
            </a:r>
            <a:r>
              <a:rPr lang="en-US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Qué</a:t>
            </a: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es </a:t>
            </a:r>
            <a:r>
              <a:rPr lang="en-US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aquella</a:t>
            </a: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fe</a:t>
            </a: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69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51" name="Line 15">
            <a:extLst>
              <a:ext uri="{FF2B5EF4-FFF2-40B4-BE49-F238E27FC236}">
                <a16:creationId xmlns:a16="http://schemas.microsoft.com/office/drawing/2014/main" id="{8BBD3731-BA77-4C29-B788-45BE959874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20300" y="1828800"/>
            <a:ext cx="114300" cy="16002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7B88E-0D24-416C-9B79-8010DB09B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>
          <a:xfrm>
            <a:off x="491560" y="1093433"/>
            <a:ext cx="11208880" cy="5764567"/>
          </a:xfrm>
          <a:prstGeom prst="rect">
            <a:avLst/>
          </a:prstGeom>
        </p:spPr>
      </p:pic>
      <p:sp>
        <p:nvSpPr>
          <p:cNvPr id="167942" name="Text Box 6">
            <a:extLst>
              <a:ext uri="{FF2B5EF4-FFF2-40B4-BE49-F238E27FC236}">
                <a16:creationId xmlns:a16="http://schemas.microsoft.com/office/drawing/2014/main" id="{6B96C8EC-D258-49A4-AEFA-06FF25C2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3276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>
                <a:latin typeface="Tempus Sans ITC" panose="04020404030D07020202" pitchFamily="82" charset="0"/>
              </a:rPr>
              <a:t>Cali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AFC9E-30CE-447C-A941-4D45FE00D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2" t="12214" r="3497"/>
          <a:stretch/>
        </p:blipFill>
        <p:spPr>
          <a:xfrm>
            <a:off x="1600200" y="687279"/>
            <a:ext cx="9296400" cy="6172201"/>
          </a:xfrm>
          <a:prstGeom prst="rect">
            <a:avLst/>
          </a:prstGeom>
        </p:spPr>
      </p:pic>
      <p:sp>
        <p:nvSpPr>
          <p:cNvPr id="167942" name="Text Box 6">
            <a:extLst>
              <a:ext uri="{FF2B5EF4-FFF2-40B4-BE49-F238E27FC236}">
                <a16:creationId xmlns:a16="http://schemas.microsoft.com/office/drawing/2014/main" id="{6B96C8EC-D258-49A4-AEFA-06FF25C2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079"/>
            <a:ext cx="3276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CO" altLang="en-US" sz="4000" b="1" dirty="0">
                <a:latin typeface="Tempus Sans ITC" panose="04020404030D07020202" pitchFamily="82" charset="0"/>
              </a:rPr>
              <a:t>P</a:t>
            </a:r>
            <a:r>
              <a:rPr lang="en-US" altLang="en-US" sz="4000" b="1" dirty="0" err="1">
                <a:latin typeface="Tempus Sans ITC" panose="04020404030D07020202" pitchFamily="82" charset="0"/>
              </a:rPr>
              <a:t>almira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9153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7B6DE9-A053-4663-90FE-A22506DA6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44" y="2590800"/>
            <a:ext cx="12216462" cy="4267200"/>
          </a:xfrm>
          <a:prstGeom prst="rect">
            <a:avLst/>
          </a:prstGeom>
        </p:spPr>
      </p:pic>
      <p:sp>
        <p:nvSpPr>
          <p:cNvPr id="220164" name="Text Box 4">
            <a:extLst>
              <a:ext uri="{FF2B5EF4-FFF2-40B4-BE49-F238E27FC236}">
                <a16:creationId xmlns:a16="http://schemas.microsoft.com/office/drawing/2014/main" id="{E0147A8D-D69A-4A64-848D-F4BB9A03A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39" y="2267634"/>
            <a:ext cx="3657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 err="1">
                <a:latin typeface="Tempus Sans ITC" panose="04020404030D07020202" pitchFamily="82" charset="0"/>
              </a:rPr>
              <a:t>Medell</a:t>
            </a:r>
            <a:r>
              <a:rPr lang="es-CO" altLang="en-US" sz="4000" b="1" dirty="0" err="1">
                <a:latin typeface="Tempus Sans ITC" panose="04020404030D07020202" pitchFamily="82" charset="0"/>
              </a:rPr>
              <a:t>ín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Text Box 4">
            <a:extLst>
              <a:ext uri="{FF2B5EF4-FFF2-40B4-BE49-F238E27FC236}">
                <a16:creationId xmlns:a16="http://schemas.microsoft.com/office/drawing/2014/main" id="{E0147A8D-D69A-4A64-848D-F4BB9A03A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21871"/>
            <a:ext cx="57150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CO" altLang="en-US" sz="4000" b="1" dirty="0">
                <a:latin typeface="Tempus Sans ITC" panose="04020404030D07020202" pitchFamily="82" charset="0"/>
              </a:rPr>
              <a:t>Santa Rosa de Osos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D220B-E29A-4171-B499-87F0BBED3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202"/>
            <a:ext cx="12192000" cy="53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658"/>
      </p:ext>
    </p:extLst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DB7402-4A11-47D0-A501-2479AE831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15246"/>
          <a:stretch/>
        </p:blipFill>
        <p:spPr>
          <a:xfrm>
            <a:off x="1257299" y="748405"/>
            <a:ext cx="9677401" cy="6109595"/>
          </a:xfrm>
          <a:prstGeom prst="rect">
            <a:avLst/>
          </a:prstGeom>
        </p:spPr>
      </p:pic>
      <p:sp>
        <p:nvSpPr>
          <p:cNvPr id="220164" name="Text Box 4">
            <a:extLst>
              <a:ext uri="{FF2B5EF4-FFF2-40B4-BE49-F238E27FC236}">
                <a16:creationId xmlns:a16="http://schemas.microsoft.com/office/drawing/2014/main" id="{E0147A8D-D69A-4A64-848D-F4BB9A03A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6685"/>
            <a:ext cx="35814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CO" altLang="en-US" sz="4000" b="1" dirty="0">
                <a:latin typeface="Tempus Sans ITC" panose="04020404030D07020202" pitchFamily="82" charset="0"/>
              </a:rPr>
              <a:t>No Recuerdo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0041"/>
      </p:ext>
    </p:extLst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Text Box 4">
            <a:extLst>
              <a:ext uri="{FF2B5EF4-FFF2-40B4-BE49-F238E27FC236}">
                <a16:creationId xmlns:a16="http://schemas.microsoft.com/office/drawing/2014/main" id="{E0147A8D-D69A-4A64-848D-F4BB9A03A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71880"/>
            <a:ext cx="57150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CO" altLang="en-US" sz="4000" b="1" dirty="0">
                <a:latin typeface="Tempus Sans ITC" panose="04020404030D07020202" pitchFamily="82" charset="0"/>
              </a:rPr>
              <a:t>Santa Rosa de Cabal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272E2-1C29-4F6C-915D-968E6BB5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2" y="2133600"/>
            <a:ext cx="12203077" cy="47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15793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1090070.JPG">
            <a:extLst>
              <a:ext uri="{FF2B5EF4-FFF2-40B4-BE49-F238E27FC236}">
                <a16:creationId xmlns:a16="http://schemas.microsoft.com/office/drawing/2014/main" id="{9831CA25-AB66-496D-9B7B-9BFFE0C4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04" y="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4" name="Text Box 4">
            <a:extLst>
              <a:ext uri="{FF2B5EF4-FFF2-40B4-BE49-F238E27FC236}">
                <a16:creationId xmlns:a16="http://schemas.microsoft.com/office/drawing/2014/main" id="{35977E5A-88F5-4D8D-A2E3-D7B3BF80E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6" y="2249270"/>
            <a:ext cx="3276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>
                <a:latin typeface="Tempus Sans ITC" panose="04020404030D07020202" pitchFamily="82" charset="0"/>
              </a:rPr>
              <a:t>la </a:t>
            </a:r>
            <a:r>
              <a:rPr lang="en-US" altLang="en-US" sz="4000" b="1" dirty="0" err="1">
                <a:latin typeface="Tempus Sans ITC" panose="04020404030D07020202" pitchFamily="82" charset="0"/>
              </a:rPr>
              <a:t>Jagua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  <p:pic>
        <p:nvPicPr>
          <p:cNvPr id="2" name="2 Imagen" descr="P1090110.JPG">
            <a:extLst>
              <a:ext uri="{FF2B5EF4-FFF2-40B4-BE49-F238E27FC236}">
                <a16:creationId xmlns:a16="http://schemas.microsoft.com/office/drawing/2014/main" id="{D993783E-C771-4331-8FE5-C6C10F47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1"/>
            <a:ext cx="8476334" cy="39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1090426.JPG">
            <a:extLst>
              <a:ext uri="{FF2B5EF4-FFF2-40B4-BE49-F238E27FC236}">
                <a16:creationId xmlns:a16="http://schemas.microsoft.com/office/drawing/2014/main" id="{7E958375-18F0-4913-A104-82F24FB4D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8674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4" name="Text Box 4">
            <a:extLst>
              <a:ext uri="{FF2B5EF4-FFF2-40B4-BE49-F238E27FC236}">
                <a16:creationId xmlns:a16="http://schemas.microsoft.com/office/drawing/2014/main" id="{5D443912-4E26-4494-BE8A-6BD447CE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6170"/>
            <a:ext cx="3276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>
                <a:latin typeface="Tempus Sans ITC" panose="04020404030D07020202" pitchFamily="82" charset="0"/>
              </a:rPr>
              <a:t>el </a:t>
            </a:r>
            <a:r>
              <a:rPr lang="en-US" altLang="en-US" sz="4000" b="1" dirty="0" err="1">
                <a:latin typeface="Tempus Sans ITC" panose="04020404030D07020202" pitchFamily="82" charset="0"/>
              </a:rPr>
              <a:t>Gua</a:t>
            </a:r>
            <a:r>
              <a:rPr lang="es-CO" altLang="en-US" sz="4000" b="1" dirty="0" err="1">
                <a:latin typeface="Tempus Sans ITC" panose="04020404030D07020202" pitchFamily="82" charset="0"/>
              </a:rPr>
              <a:t>nábano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  <p:pic>
        <p:nvPicPr>
          <p:cNvPr id="2" name="2 Imagen" descr="P1090437.JPG">
            <a:extLst>
              <a:ext uri="{FF2B5EF4-FFF2-40B4-BE49-F238E27FC236}">
                <a16:creationId xmlns:a16="http://schemas.microsoft.com/office/drawing/2014/main" id="{5A9F19DA-DF7A-4F0E-89C2-2EC99A3E3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637"/>
            <a:ext cx="6629400" cy="46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1090230.JPG">
            <a:extLst>
              <a:ext uri="{FF2B5EF4-FFF2-40B4-BE49-F238E27FC236}">
                <a16:creationId xmlns:a16="http://schemas.microsoft.com/office/drawing/2014/main" id="{BAF9A3FE-1A97-4226-BD32-9652EF53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1076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0" name="Text Box 4">
            <a:extLst>
              <a:ext uri="{FF2B5EF4-FFF2-40B4-BE49-F238E27FC236}">
                <a16:creationId xmlns:a16="http://schemas.microsoft.com/office/drawing/2014/main" id="{A8ACEF92-5AE5-4D56-92B0-B953CE52D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" y="1143000"/>
            <a:ext cx="3276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>
                <a:latin typeface="Tempus Sans ITC" panose="04020404030D07020202" pitchFamily="82" charset="0"/>
              </a:rPr>
              <a:t>las </a:t>
            </a:r>
            <a:r>
              <a:rPr lang="en-US" altLang="en-US" sz="4000" b="1" dirty="0" err="1">
                <a:latin typeface="Tempus Sans ITC" panose="04020404030D07020202" pitchFamily="82" charset="0"/>
              </a:rPr>
              <a:t>Piedras</a:t>
            </a:r>
            <a:endParaRPr lang="en-US" altLang="en-US" sz="4000" b="1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1090169.JPG">
            <a:extLst>
              <a:ext uri="{FF2B5EF4-FFF2-40B4-BE49-F238E27FC236}">
                <a16:creationId xmlns:a16="http://schemas.microsoft.com/office/drawing/2014/main" id="{8729ADA3-4268-46B0-A0D9-B7ACFD5E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725"/>
            <a:ext cx="10668000" cy="64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2" name="Text Box 4">
            <a:extLst>
              <a:ext uri="{FF2B5EF4-FFF2-40B4-BE49-F238E27FC236}">
                <a16:creationId xmlns:a16="http://schemas.microsoft.com/office/drawing/2014/main" id="{4C3A2551-5808-4729-987B-A9A0C1D9D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66067"/>
            <a:ext cx="3657600" cy="661720"/>
          </a:xfrm>
          <a:prstGeom prst="rect">
            <a:avLst/>
          </a:prstGeom>
          <a:solidFill>
            <a:srgbClr val="F7F6E5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>
                <a:latin typeface="Tempus Sans ITC" panose="04020404030D07020202" pitchFamily="82" charset="0"/>
              </a:rPr>
              <a:t>Barranquilla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6BD85-9F18-3B4B-2CC9-180328707377}"/>
              </a:ext>
            </a:extLst>
          </p:cNvPr>
          <p:cNvSpPr txBox="1"/>
          <p:nvPr/>
        </p:nvSpPr>
        <p:spPr>
          <a:xfrm>
            <a:off x="441384" y="2751328"/>
            <a:ext cx="110159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¿Es simplemente creer que Dios existe?</a:t>
            </a:r>
          </a:p>
          <a:p>
            <a:pPr algn="ctr"/>
            <a:endParaRPr lang="es-ES" b="0" i="0" dirty="0">
              <a:solidFill>
                <a:srgbClr val="222222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¿Es simplemente creer que Jesús existió como un hombre?</a:t>
            </a:r>
          </a:p>
          <a:p>
            <a:pPr algn="ctr"/>
            <a:endParaRPr lang="es-ES" b="0" i="0" dirty="0">
              <a:solidFill>
                <a:srgbClr val="222222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No, es más.</a:t>
            </a:r>
          </a:p>
          <a:p>
            <a:pPr algn="ctr"/>
            <a:endParaRPr lang="en-US" dirty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i="1" dirty="0">
                <a:solidFill>
                  <a:srgbClr val="C00000"/>
                </a:solidFill>
                <a:latin typeface="Arial Black" panose="020B0A04020102020204" pitchFamily="34" charset="0"/>
              </a:rPr>
              <a:t>Heb 11:1 - </a:t>
            </a:r>
            <a:r>
              <a:rPr lang="es-ES" sz="3200" b="0" i="1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es-ES" sz="3200" b="0" i="1" dirty="0">
                <a:solidFill>
                  <a:srgbClr val="121212"/>
                </a:solidFill>
                <a:effectLst/>
                <a:latin typeface="Arial Black" panose="020B0A04020102020204" pitchFamily="34" charset="0"/>
              </a:rPr>
              <a:t>la fe es la </a:t>
            </a:r>
            <a:r>
              <a:rPr lang="es-ES" sz="3200" b="0" i="1" u="sng" dirty="0">
                <a:solidFill>
                  <a:srgbClr val="121212"/>
                </a:solidFill>
                <a:effectLst/>
                <a:latin typeface="Arial Black" panose="020B0A04020102020204" pitchFamily="34" charset="0"/>
              </a:rPr>
              <a:t>certeza</a:t>
            </a:r>
            <a:r>
              <a:rPr lang="es-ES" sz="3200" b="0" i="1" dirty="0">
                <a:solidFill>
                  <a:srgbClr val="121212"/>
                </a:solidFill>
                <a:effectLst/>
                <a:latin typeface="Arial Black" panose="020B0A04020102020204" pitchFamily="34" charset="0"/>
              </a:rPr>
              <a:t> de lo que se espera, la </a:t>
            </a:r>
            <a:r>
              <a:rPr lang="es-ES" sz="3200" b="0" i="1" u="sng" dirty="0">
                <a:solidFill>
                  <a:srgbClr val="121212"/>
                </a:solidFill>
                <a:effectLst/>
                <a:latin typeface="Arial Black" panose="020B0A04020102020204" pitchFamily="34" charset="0"/>
              </a:rPr>
              <a:t>convicción</a:t>
            </a:r>
            <a:r>
              <a:rPr lang="es-ES" sz="3200" b="0" i="1" dirty="0">
                <a:solidFill>
                  <a:srgbClr val="121212"/>
                </a:solidFill>
                <a:effectLst/>
                <a:latin typeface="Arial Black" panose="020B0A04020102020204" pitchFamily="34" charset="0"/>
              </a:rPr>
              <a:t> de lo que no se ve.</a:t>
            </a:r>
            <a:endParaRPr lang="en-US" sz="32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7C5BE3-0DD3-4103-9DFB-F2CCE3A48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31325"/>
            <a:ext cx="6172200" cy="6840962"/>
          </a:xfrm>
          <a:prstGeom prst="rect">
            <a:avLst/>
          </a:prstGeom>
        </p:spPr>
      </p:pic>
      <p:sp>
        <p:nvSpPr>
          <p:cNvPr id="227332" name="Text Box 4">
            <a:extLst>
              <a:ext uri="{FF2B5EF4-FFF2-40B4-BE49-F238E27FC236}">
                <a16:creationId xmlns:a16="http://schemas.microsoft.com/office/drawing/2014/main" id="{4C3A2551-5808-4729-987B-A9A0C1D9D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08628"/>
            <a:ext cx="6019800" cy="65110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" altLang="en-US" sz="4000" b="1" dirty="0">
                <a:latin typeface="Tempus Sans ITC" panose="04020404030D07020202" pitchFamily="82" charset="0"/>
              </a:rPr>
              <a:t>Sí, hubo desilusiones y fracasos:</a:t>
            </a:r>
            <a:endParaRPr lang="en-US" altLang="en-US" sz="1400" b="1" dirty="0">
              <a:latin typeface="Tempus Sans ITC" panose="04020404030D07020202" pitchFamily="82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 err="1">
                <a:latin typeface="Tempus Sans ITC" panose="04020404030D07020202" pitchFamily="82" charset="0"/>
              </a:rPr>
              <a:t>profesores</a:t>
            </a:r>
            <a:r>
              <a:rPr lang="en-US" altLang="en-US" sz="3200" b="1" dirty="0">
                <a:latin typeface="Tempus Sans ITC" panose="04020404030D07020202" pitchFamily="82" charset="0"/>
              </a:rPr>
              <a:t>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falsos</a:t>
            </a:r>
            <a:endParaRPr lang="en-US" altLang="en-US" sz="3200" b="1" dirty="0">
              <a:latin typeface="Tempus Sans ITC" panose="04020404030D07020202" pitchFamily="82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 err="1">
                <a:latin typeface="Tempus Sans ITC" panose="04020404030D07020202" pitchFamily="82" charset="0"/>
              </a:rPr>
              <a:t>hermanos</a:t>
            </a:r>
            <a:r>
              <a:rPr lang="en-US" altLang="en-US" sz="3200" b="1" dirty="0">
                <a:latin typeface="Tempus Sans ITC" panose="04020404030D07020202" pitchFamily="82" charset="0"/>
              </a:rPr>
              <a:t> que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dividieron</a:t>
            </a:r>
            <a:endParaRPr lang="en-US" altLang="en-US" sz="1100" b="1" dirty="0">
              <a:latin typeface="Tempus Sans ITC" panose="04020404030D07020202" pitchFamily="82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n-US" altLang="en-US" sz="1050" b="1" dirty="0">
              <a:latin typeface="Tempus Sans ITC" panose="04020404030D07020202" pitchFamily="82" charset="0"/>
            </a:endParaRPr>
          </a:p>
          <a:p>
            <a:pPr algn="ctr"/>
            <a:r>
              <a:rPr lang="es-ES" altLang="en-US" sz="3200" b="1" dirty="0">
                <a:latin typeface="Tempus Sans ITC" panose="04020404030D07020202" pitchFamily="82" charset="0"/>
              </a:rPr>
              <a:t>tensión entre predicadores</a:t>
            </a:r>
          </a:p>
          <a:p>
            <a:pPr algn="ctr"/>
            <a:r>
              <a:rPr lang="es-ES" altLang="en-US" sz="3200" b="1" dirty="0">
                <a:latin typeface="Tempus Sans ITC" panose="04020404030D07020202" pitchFamily="82" charset="0"/>
              </a:rPr>
              <a:t>y congregaciones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 err="1">
                <a:latin typeface="Tempus Sans ITC" panose="04020404030D07020202" pitchFamily="82" charset="0"/>
              </a:rPr>
              <a:t>predicadores</a:t>
            </a:r>
            <a:r>
              <a:rPr lang="en-US" altLang="en-US" sz="3200" b="1" dirty="0">
                <a:latin typeface="Tempus Sans ITC" panose="04020404030D07020202" pitchFamily="82" charset="0"/>
              </a:rPr>
              <a:t> que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cayeron</a:t>
            </a:r>
            <a:r>
              <a:rPr lang="en-US" altLang="en-US" sz="3200" b="1" dirty="0">
                <a:latin typeface="Tempus Sans ITC" panose="04020404030D07020202" pitchFamily="82" charset="0"/>
              </a:rPr>
              <a:t>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en</a:t>
            </a:r>
            <a:r>
              <a:rPr lang="en-US" altLang="en-US" sz="3200" b="1" dirty="0">
                <a:latin typeface="Tempus Sans ITC" panose="04020404030D07020202" pitchFamily="82" charset="0"/>
              </a:rPr>
              <a:t>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pecados</a:t>
            </a:r>
            <a:endParaRPr lang="en-US" altLang="en-US" sz="3200" b="1" dirty="0">
              <a:latin typeface="Tempus Sans ITC" panose="04020404030D07020202" pitchFamily="82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latin typeface="Tempus Sans ITC" panose="04020404030D07020202" pitchFamily="82" charset="0"/>
              </a:rPr>
              <a:t>Pero, a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pesar</a:t>
            </a:r>
            <a:r>
              <a:rPr lang="en-US" altLang="en-US" sz="3200" b="1" dirty="0">
                <a:latin typeface="Tempus Sans ITC" panose="04020404030D07020202" pitchFamily="82" charset="0"/>
              </a:rPr>
              <a:t> de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los</a:t>
            </a:r>
            <a:r>
              <a:rPr lang="en-US" altLang="en-US" sz="3200" b="1" dirty="0">
                <a:latin typeface="Tempus Sans ITC" panose="04020404030D07020202" pitchFamily="82" charset="0"/>
              </a:rPr>
              <a:t>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intentos</a:t>
            </a:r>
            <a:r>
              <a:rPr lang="en-US" altLang="en-US" sz="3200" b="1" dirty="0">
                <a:latin typeface="Tempus Sans ITC" panose="04020404030D07020202" pitchFamily="82" charset="0"/>
              </a:rPr>
              <a:t> de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Satanás</a:t>
            </a:r>
            <a:r>
              <a:rPr lang="en-US" altLang="en-US" sz="3200" b="1" dirty="0">
                <a:latin typeface="Tempus Sans ITC" panose="04020404030D07020202" pitchFamily="82" charset="0"/>
              </a:rPr>
              <a:t>, la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obra</a:t>
            </a:r>
            <a:r>
              <a:rPr lang="en-US" altLang="en-US" sz="3200" b="1" dirty="0">
                <a:latin typeface="Tempus Sans ITC" panose="04020404030D07020202" pitchFamily="82" charset="0"/>
              </a:rPr>
              <a:t> ha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realizado</a:t>
            </a:r>
            <a:r>
              <a:rPr lang="en-US" altLang="en-US" sz="3200" b="1" dirty="0">
                <a:latin typeface="Tempus Sans ITC" panose="04020404030D07020202" pitchFamily="82" charset="0"/>
              </a:rPr>
              <a:t>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mucho</a:t>
            </a:r>
            <a:r>
              <a:rPr lang="en-US" altLang="en-US" sz="3200" b="1" dirty="0">
                <a:latin typeface="Tempus Sans ITC" panose="04020404030D07020202" pitchFamily="82" charset="0"/>
              </a:rPr>
              <a:t> </a:t>
            </a:r>
            <a:r>
              <a:rPr lang="en-US" altLang="en-US" sz="3200" b="1" dirty="0" err="1">
                <a:latin typeface="Tempus Sans ITC" panose="04020404030D07020202" pitchFamily="82" charset="0"/>
              </a:rPr>
              <a:t>éxito</a:t>
            </a:r>
            <a:r>
              <a:rPr lang="en-US" altLang="en-US" sz="3200" b="1" dirty="0">
                <a:latin typeface="Tempus Sans ITC" panose="04020404030D070202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4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7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7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7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7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7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7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7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7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7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7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3" descr="blank map of Colombia 2">
            <a:extLst>
              <a:ext uri="{FF2B5EF4-FFF2-40B4-BE49-F238E27FC236}">
                <a16:creationId xmlns:a16="http://schemas.microsoft.com/office/drawing/2014/main" id="{CB88EC55-E77E-4727-969D-8D2E55115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" y="76200"/>
            <a:ext cx="5474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2" name="Text Box 4" descr="Parchment">
            <a:extLst>
              <a:ext uri="{FF2B5EF4-FFF2-40B4-BE49-F238E27FC236}">
                <a16:creationId xmlns:a16="http://schemas.microsoft.com/office/drawing/2014/main" id="{59AD735C-80BB-4F64-A477-B5558116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335" y="567060"/>
            <a:ext cx="6017950" cy="181588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Tengo la fe que muchas cosas buenas </a:t>
            </a:r>
            <a:r>
              <a:rPr lang="es-ES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ocurrián</a:t>
            </a:r>
            <a:r>
              <a:rPr lang="es-ES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a mi gente si ellos saben la Palabra de Dios.</a:t>
            </a:r>
            <a:endParaRPr lang="en-US" altLang="en-US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093" name="Text Box 5" descr="Parchment">
            <a:extLst>
              <a:ext uri="{FF2B5EF4-FFF2-40B4-BE49-F238E27FC236}">
                <a16:creationId xmlns:a16="http://schemas.microsoft.com/office/drawing/2014/main" id="{8A865BA3-E33B-413D-9DC7-D233B4FB1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805" y="2630331"/>
            <a:ext cx="4058816" cy="43704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90+ congregaciones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094" name="Text Box 6" descr="Parchment">
            <a:extLst>
              <a:ext uri="{FF2B5EF4-FFF2-40B4-BE49-F238E27FC236}">
                <a16:creationId xmlns:a16="http://schemas.microsoft.com/office/drawing/2014/main" id="{18F44070-0E59-414C-90D9-2B0975852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219" y="3237132"/>
            <a:ext cx="4058816" cy="78175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multitúd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cristianos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095" name="Text Box 7" descr="Parchment">
            <a:extLst>
              <a:ext uri="{FF2B5EF4-FFF2-40B4-BE49-F238E27FC236}">
                <a16:creationId xmlns:a16="http://schemas.microsoft.com/office/drawing/2014/main" id="{29903C46-BB2A-4399-9D84-98C7358B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736" y="4181565"/>
            <a:ext cx="4058816" cy="43704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muchos jóvenes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096" name="Text Box 8" descr="Parchment">
            <a:extLst>
              <a:ext uri="{FF2B5EF4-FFF2-40B4-BE49-F238E27FC236}">
                <a16:creationId xmlns:a16="http://schemas.microsoft.com/office/drawing/2014/main" id="{7879A274-F0F9-47FB-965D-BF519D5D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736" y="4833715"/>
            <a:ext cx="4058816" cy="78175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trabajadores excelentes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097" name="Text Box 9" descr="Parchment">
            <a:extLst>
              <a:ext uri="{FF2B5EF4-FFF2-40B4-BE49-F238E27FC236}">
                <a16:creationId xmlns:a16="http://schemas.microsoft.com/office/drawing/2014/main" id="{649EBDFA-5531-4BF5-965E-57DCA6FA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736" y="5853897"/>
            <a:ext cx="4027812" cy="43704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futuro maravilloso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098" name="Oval 10">
            <a:extLst>
              <a:ext uri="{FF2B5EF4-FFF2-40B4-BE49-F238E27FC236}">
                <a16:creationId xmlns:a16="http://schemas.microsoft.com/office/drawing/2014/main" id="{4DDA5A4F-1CF8-4432-9583-B66F6F33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62" y="4267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099" name="Oval 11">
            <a:extLst>
              <a:ext uri="{FF2B5EF4-FFF2-40B4-BE49-F238E27FC236}">
                <a16:creationId xmlns:a16="http://schemas.microsoft.com/office/drawing/2014/main" id="{5972C72A-1335-4178-91F5-E12FEBB11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662" y="3505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0" name="Oval 12">
            <a:extLst>
              <a:ext uri="{FF2B5EF4-FFF2-40B4-BE49-F238E27FC236}">
                <a16:creationId xmlns:a16="http://schemas.microsoft.com/office/drawing/2014/main" id="{A1408F4D-7E23-44AD-9600-CB234E94B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862" y="3276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1" name="Oval 13">
            <a:extLst>
              <a:ext uri="{FF2B5EF4-FFF2-40B4-BE49-F238E27FC236}">
                <a16:creationId xmlns:a16="http://schemas.microsoft.com/office/drawing/2014/main" id="{D0735D7A-A059-4DB1-8D35-9750E95B8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62" y="3429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2" name="Oval 14">
            <a:extLst>
              <a:ext uri="{FF2B5EF4-FFF2-40B4-BE49-F238E27FC236}">
                <a16:creationId xmlns:a16="http://schemas.microsoft.com/office/drawing/2014/main" id="{D3B68336-994A-4B82-9A8A-B8EC9CCBD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662" y="3200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3" name="Oval 15">
            <a:extLst>
              <a:ext uri="{FF2B5EF4-FFF2-40B4-BE49-F238E27FC236}">
                <a16:creationId xmlns:a16="http://schemas.microsoft.com/office/drawing/2014/main" id="{E8E3664B-DCB7-4097-8674-525E3950C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262" y="3429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4" name="Oval 16">
            <a:extLst>
              <a:ext uri="{FF2B5EF4-FFF2-40B4-BE49-F238E27FC236}">
                <a16:creationId xmlns:a16="http://schemas.microsoft.com/office/drawing/2014/main" id="{7072AB1D-8744-434E-BE12-F03A5605F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862" y="3124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5" name="Oval 17">
            <a:extLst>
              <a:ext uri="{FF2B5EF4-FFF2-40B4-BE49-F238E27FC236}">
                <a16:creationId xmlns:a16="http://schemas.microsoft.com/office/drawing/2014/main" id="{8ED59CD2-10D4-4DE0-961A-24EB4E611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3429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6" name="Oval 18">
            <a:extLst>
              <a:ext uri="{FF2B5EF4-FFF2-40B4-BE49-F238E27FC236}">
                <a16:creationId xmlns:a16="http://schemas.microsoft.com/office/drawing/2014/main" id="{311AB7EE-68CA-4136-B937-E366C642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062" y="3276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7" name="Oval 19">
            <a:extLst>
              <a:ext uri="{FF2B5EF4-FFF2-40B4-BE49-F238E27FC236}">
                <a16:creationId xmlns:a16="http://schemas.microsoft.com/office/drawing/2014/main" id="{2ED3CC15-D224-4BC5-B658-ED1E79EA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062" y="3886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8" name="Oval 20">
            <a:extLst>
              <a:ext uri="{FF2B5EF4-FFF2-40B4-BE49-F238E27FC236}">
                <a16:creationId xmlns:a16="http://schemas.microsoft.com/office/drawing/2014/main" id="{F3D63DEB-CB95-464D-8892-67FAA12E8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262" y="3733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09" name="Oval 21">
            <a:extLst>
              <a:ext uri="{FF2B5EF4-FFF2-40B4-BE49-F238E27FC236}">
                <a16:creationId xmlns:a16="http://schemas.microsoft.com/office/drawing/2014/main" id="{DF1E9658-C9D3-487F-95C7-F11849C06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862" y="3505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0" name="Oval 22">
            <a:extLst>
              <a:ext uri="{FF2B5EF4-FFF2-40B4-BE49-F238E27FC236}">
                <a16:creationId xmlns:a16="http://schemas.microsoft.com/office/drawing/2014/main" id="{12F14AB5-191E-477A-A61D-AC358B2FE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862" y="3505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1" name="Oval 23">
            <a:extLst>
              <a:ext uri="{FF2B5EF4-FFF2-40B4-BE49-F238E27FC236}">
                <a16:creationId xmlns:a16="http://schemas.microsoft.com/office/drawing/2014/main" id="{045498CD-77C3-4D3B-A0AD-08B3338A3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462" y="3124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2" name="Oval 24">
            <a:extLst>
              <a:ext uri="{FF2B5EF4-FFF2-40B4-BE49-F238E27FC236}">
                <a16:creationId xmlns:a16="http://schemas.microsoft.com/office/drawing/2014/main" id="{CC841501-FD72-4A61-ACE3-D508FBCB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262" y="3429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3" name="Oval 25">
            <a:extLst>
              <a:ext uri="{FF2B5EF4-FFF2-40B4-BE49-F238E27FC236}">
                <a16:creationId xmlns:a16="http://schemas.microsoft.com/office/drawing/2014/main" id="{07C96E63-9316-46E0-AF8E-675890D8A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462" y="1905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4" name="Oval 26">
            <a:extLst>
              <a:ext uri="{FF2B5EF4-FFF2-40B4-BE49-F238E27FC236}">
                <a16:creationId xmlns:a16="http://schemas.microsoft.com/office/drawing/2014/main" id="{85442395-63A6-4136-8FB1-E0F1D53C4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862" y="3200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5" name="Oval 27">
            <a:extLst>
              <a:ext uri="{FF2B5EF4-FFF2-40B4-BE49-F238E27FC236}">
                <a16:creationId xmlns:a16="http://schemas.microsoft.com/office/drawing/2014/main" id="{74F31ED8-2B41-4246-9DD3-FECCD37A9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862" y="762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6" name="Oval 28">
            <a:extLst>
              <a:ext uri="{FF2B5EF4-FFF2-40B4-BE49-F238E27FC236}">
                <a16:creationId xmlns:a16="http://schemas.microsoft.com/office/drawing/2014/main" id="{C1488728-BE68-4ECC-9342-C59A70077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990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7" name="Oval 29">
            <a:extLst>
              <a:ext uri="{FF2B5EF4-FFF2-40B4-BE49-F238E27FC236}">
                <a16:creationId xmlns:a16="http://schemas.microsoft.com/office/drawing/2014/main" id="{CF1B89F4-74B3-46B2-80EE-3B31A78E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3505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8" name="Oval 30">
            <a:extLst>
              <a:ext uri="{FF2B5EF4-FFF2-40B4-BE49-F238E27FC236}">
                <a16:creationId xmlns:a16="http://schemas.microsoft.com/office/drawing/2014/main" id="{DD3F043F-6DD4-40F1-81B1-24459CA9F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462" y="3276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19" name="Oval 31">
            <a:extLst>
              <a:ext uri="{FF2B5EF4-FFF2-40B4-BE49-F238E27FC236}">
                <a16:creationId xmlns:a16="http://schemas.microsoft.com/office/drawing/2014/main" id="{FD91039D-C1F7-4BE5-8508-8E78CC9E0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262" y="2971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0" name="Oval 32">
            <a:extLst>
              <a:ext uri="{FF2B5EF4-FFF2-40B4-BE49-F238E27FC236}">
                <a16:creationId xmlns:a16="http://schemas.microsoft.com/office/drawing/2014/main" id="{6F76F8F6-CDCC-47F1-BC39-6CF46365D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662" y="762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1" name="Oval 33">
            <a:extLst>
              <a:ext uri="{FF2B5EF4-FFF2-40B4-BE49-F238E27FC236}">
                <a16:creationId xmlns:a16="http://schemas.microsoft.com/office/drawing/2014/main" id="{20074287-E293-4E88-A03E-065F9CA0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662" y="685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2" name="Oval 34">
            <a:extLst>
              <a:ext uri="{FF2B5EF4-FFF2-40B4-BE49-F238E27FC236}">
                <a16:creationId xmlns:a16="http://schemas.microsoft.com/office/drawing/2014/main" id="{4FC1745E-04E5-470E-9D35-154A4F27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462" y="3429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3" name="Oval 35">
            <a:extLst>
              <a:ext uri="{FF2B5EF4-FFF2-40B4-BE49-F238E27FC236}">
                <a16:creationId xmlns:a16="http://schemas.microsoft.com/office/drawing/2014/main" id="{DE98B632-9823-4345-BB82-1059842F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462" y="6705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4" name="Oval 36">
            <a:extLst>
              <a:ext uri="{FF2B5EF4-FFF2-40B4-BE49-F238E27FC236}">
                <a16:creationId xmlns:a16="http://schemas.microsoft.com/office/drawing/2014/main" id="{7069EA7F-AF4C-4611-8F24-3FBD9DA96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062" y="2895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5" name="Oval 37">
            <a:extLst>
              <a:ext uri="{FF2B5EF4-FFF2-40B4-BE49-F238E27FC236}">
                <a16:creationId xmlns:a16="http://schemas.microsoft.com/office/drawing/2014/main" id="{987FB244-5E62-43D5-85AB-45E7468A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2895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6" name="Oval 38">
            <a:extLst>
              <a:ext uri="{FF2B5EF4-FFF2-40B4-BE49-F238E27FC236}">
                <a16:creationId xmlns:a16="http://schemas.microsoft.com/office/drawing/2014/main" id="{ECB93BAE-A520-4E1E-8CE0-D229D9C45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662" y="4648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7" name="Oval 39">
            <a:extLst>
              <a:ext uri="{FF2B5EF4-FFF2-40B4-BE49-F238E27FC236}">
                <a16:creationId xmlns:a16="http://schemas.microsoft.com/office/drawing/2014/main" id="{FBEAC06F-96E0-4CE3-BA98-304D7CE05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262" y="914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8" name="Oval 40">
            <a:extLst>
              <a:ext uri="{FF2B5EF4-FFF2-40B4-BE49-F238E27FC236}">
                <a16:creationId xmlns:a16="http://schemas.microsoft.com/office/drawing/2014/main" id="{AE63BFCD-D5B4-46C2-AA25-B34920594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3200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29" name="Oval 41">
            <a:extLst>
              <a:ext uri="{FF2B5EF4-FFF2-40B4-BE49-F238E27FC236}">
                <a16:creationId xmlns:a16="http://schemas.microsoft.com/office/drawing/2014/main" id="{5E32D4D8-D11A-49ED-B069-27054A012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3352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0" name="Oval 42">
            <a:extLst>
              <a:ext uri="{FF2B5EF4-FFF2-40B4-BE49-F238E27FC236}">
                <a16:creationId xmlns:a16="http://schemas.microsoft.com/office/drawing/2014/main" id="{0B7D9FE9-E92B-4738-B0B0-BB4862D5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062" y="4800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1" name="Oval 43">
            <a:extLst>
              <a:ext uri="{FF2B5EF4-FFF2-40B4-BE49-F238E27FC236}">
                <a16:creationId xmlns:a16="http://schemas.microsoft.com/office/drawing/2014/main" id="{1B081C95-4874-49CA-8088-936687994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262" y="4495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2" name="Oval 44">
            <a:extLst>
              <a:ext uri="{FF2B5EF4-FFF2-40B4-BE49-F238E27FC236}">
                <a16:creationId xmlns:a16="http://schemas.microsoft.com/office/drawing/2014/main" id="{53594546-7078-4E1F-B4D9-BD4A43CFD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4419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3" name="Oval 45">
            <a:extLst>
              <a:ext uri="{FF2B5EF4-FFF2-40B4-BE49-F238E27FC236}">
                <a16:creationId xmlns:a16="http://schemas.microsoft.com/office/drawing/2014/main" id="{7AAAA696-A42D-4B62-83EE-66A1FE49F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862" y="3657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4" name="Oval 46">
            <a:extLst>
              <a:ext uri="{FF2B5EF4-FFF2-40B4-BE49-F238E27FC236}">
                <a16:creationId xmlns:a16="http://schemas.microsoft.com/office/drawing/2014/main" id="{C5FE6FBF-655C-4AAC-AC36-EA4AE163F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462" y="2895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5" name="Oval 47">
            <a:extLst>
              <a:ext uri="{FF2B5EF4-FFF2-40B4-BE49-F238E27FC236}">
                <a16:creationId xmlns:a16="http://schemas.microsoft.com/office/drawing/2014/main" id="{9F1DAA7A-FB5E-435D-9C1C-6A2B19DE1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262" y="2819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6" name="Oval 48">
            <a:extLst>
              <a:ext uri="{FF2B5EF4-FFF2-40B4-BE49-F238E27FC236}">
                <a16:creationId xmlns:a16="http://schemas.microsoft.com/office/drawing/2014/main" id="{0D791BEE-8AE0-493A-A856-33C72A4B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62" y="3352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7" name="Oval 49">
            <a:extLst>
              <a:ext uri="{FF2B5EF4-FFF2-40B4-BE49-F238E27FC236}">
                <a16:creationId xmlns:a16="http://schemas.microsoft.com/office/drawing/2014/main" id="{852EDCB5-0F76-45B4-8679-E1E877BF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062" y="2286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38" name="Text Box 50">
            <a:extLst>
              <a:ext uri="{FF2B5EF4-FFF2-40B4-BE49-F238E27FC236}">
                <a16:creationId xmlns:a16="http://schemas.microsoft.com/office/drawing/2014/main" id="{5B0A1B7A-20DA-45F9-9610-F039244F4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062" y="4791076"/>
            <a:ext cx="575799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 dirty="0" err="1">
                <a:latin typeface="Tempus Sans ITC" panose="04020404030D07020202" pitchFamily="82" charset="0"/>
              </a:rPr>
              <a:t>Macás</a:t>
            </a:r>
            <a:endParaRPr lang="en-US" altLang="en-US" sz="1200" b="1" dirty="0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39" name="Text Box 51">
            <a:extLst>
              <a:ext uri="{FF2B5EF4-FFF2-40B4-BE49-F238E27FC236}">
                <a16:creationId xmlns:a16="http://schemas.microsoft.com/office/drawing/2014/main" id="{2730C145-7D16-4A29-8906-F31344E3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44" y="3378526"/>
            <a:ext cx="1143000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 dirty="0">
                <a:latin typeface="Tempus Sans ITC" panose="04020404030D07020202" pitchFamily="82" charset="0"/>
              </a:rPr>
              <a:t>Buenaventura</a:t>
            </a:r>
          </a:p>
        </p:txBody>
      </p:sp>
      <p:sp>
        <p:nvSpPr>
          <p:cNvPr id="217140" name="Text Box 52">
            <a:extLst>
              <a:ext uri="{FF2B5EF4-FFF2-40B4-BE49-F238E27FC236}">
                <a16:creationId xmlns:a16="http://schemas.microsoft.com/office/drawing/2014/main" id="{06BD4DEB-EE1D-42E5-9C4F-8350DB2C1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063" y="3505201"/>
            <a:ext cx="6651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Ibagué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1" name="Text Box 53">
            <a:extLst>
              <a:ext uri="{FF2B5EF4-FFF2-40B4-BE49-F238E27FC236}">
                <a16:creationId xmlns:a16="http://schemas.microsoft.com/office/drawing/2014/main" id="{5EF01455-6903-49A5-A45D-F746EF407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262" y="3505201"/>
            <a:ext cx="99060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800" b="1">
                <a:latin typeface="Tempus Sans ITC" panose="04020404030D07020202" pitchFamily="82" charset="0"/>
              </a:rPr>
              <a:t>Agua de Dios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Chapinero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Las Ferias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La Gran América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La Granja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Las Orquideas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Puente Aranda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El Rincón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San Antonio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7 de julio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Soacha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Sopó</a:t>
            </a:r>
            <a:endParaRPr lang="en-US" altLang="en-US" sz="800" b="1">
              <a:latin typeface="Tempus Sans ITC" panose="04020404030D07020202" pitchFamily="82" charset="0"/>
            </a:endParaRPr>
          </a:p>
        </p:txBody>
      </p:sp>
      <p:sp>
        <p:nvSpPr>
          <p:cNvPr id="217142" name="Text Box 54">
            <a:extLst>
              <a:ext uri="{FF2B5EF4-FFF2-40B4-BE49-F238E27FC236}">
                <a16:creationId xmlns:a16="http://schemas.microsoft.com/office/drawing/2014/main" id="{E16A5D31-3FC2-41A4-932B-49204938C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462" y="3581400"/>
            <a:ext cx="8382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800" b="1">
                <a:latin typeface="Tempus Sans ITC" panose="04020404030D07020202" pitchFamily="82" charset="0"/>
              </a:rPr>
              <a:t>Central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 La Gaviota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         Melgar</a:t>
            </a:r>
            <a:endParaRPr lang="en-US" altLang="en-US" sz="8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3" name="Text Box 55">
            <a:extLst>
              <a:ext uri="{FF2B5EF4-FFF2-40B4-BE49-F238E27FC236}">
                <a16:creationId xmlns:a16="http://schemas.microsoft.com/office/drawing/2014/main" id="{76820D5E-8F6F-4CA7-A67C-A8736B620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663" y="6692900"/>
            <a:ext cx="598241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4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Leticia</a:t>
            </a:r>
          </a:p>
        </p:txBody>
      </p:sp>
      <p:sp>
        <p:nvSpPr>
          <p:cNvPr id="217144" name="Text Box 56">
            <a:extLst>
              <a:ext uri="{FF2B5EF4-FFF2-40B4-BE49-F238E27FC236}">
                <a16:creationId xmlns:a16="http://schemas.microsoft.com/office/drawing/2014/main" id="{7F48ABD8-9027-4CC6-8AF0-AF9B532AE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863" y="1066801"/>
            <a:ext cx="8239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Cartegena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5" name="Text Box 57">
            <a:extLst>
              <a:ext uri="{FF2B5EF4-FFF2-40B4-BE49-F238E27FC236}">
                <a16:creationId xmlns:a16="http://schemas.microsoft.com/office/drawing/2014/main" id="{BCD69B76-A0E4-4090-A6AE-5B6DD3F65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062" y="685800"/>
            <a:ext cx="8382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800" b="1">
                <a:latin typeface="Tempus Sans ITC" panose="04020404030D07020202" pitchFamily="82" charset="0"/>
              </a:rPr>
              <a:t>El Centro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    7 de abril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        las Piedras</a:t>
            </a:r>
            <a:endParaRPr lang="en-US" altLang="en-US" sz="8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6" name="Text Box 58">
            <a:extLst>
              <a:ext uri="{FF2B5EF4-FFF2-40B4-BE49-F238E27FC236}">
                <a16:creationId xmlns:a16="http://schemas.microsoft.com/office/drawing/2014/main" id="{504FB170-0BA9-4490-BB51-05B90D1AB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462" y="2590800"/>
            <a:ext cx="68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800" b="1">
                <a:latin typeface="Tempus Sans ITC" panose="04020404030D07020202" pitchFamily="82" charset="0"/>
              </a:rPr>
              <a:t>Anserma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Chinchiná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Neira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Riosucio</a:t>
            </a:r>
          </a:p>
          <a:p>
            <a:pPr>
              <a:lnSpc>
                <a:spcPct val="80000"/>
              </a:lnSpc>
            </a:pPr>
            <a:r>
              <a:rPr lang="es-CO" altLang="en-US" sz="800" b="1">
                <a:latin typeface="Tempus Sans ITC" panose="04020404030D07020202" pitchFamily="82" charset="0"/>
              </a:rPr>
              <a:t>Santa Rosa</a:t>
            </a:r>
            <a:endParaRPr lang="en-US" altLang="en-US" sz="8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7" name="Text Box 59">
            <a:extLst>
              <a:ext uri="{FF2B5EF4-FFF2-40B4-BE49-F238E27FC236}">
                <a16:creationId xmlns:a16="http://schemas.microsoft.com/office/drawing/2014/main" id="{59C9E910-5083-4F14-8AE1-8BD524306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462" y="3124200"/>
            <a:ext cx="8842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4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Manizales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8" name="Text Box 60">
            <a:extLst>
              <a:ext uri="{FF2B5EF4-FFF2-40B4-BE49-F238E27FC236}">
                <a16:creationId xmlns:a16="http://schemas.microsoft.com/office/drawing/2014/main" id="{AC30BEA4-3584-4E0D-94F3-620975919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662" y="582613"/>
            <a:ext cx="941388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Barranquilla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49" name="Text Box 61">
            <a:extLst>
              <a:ext uri="{FF2B5EF4-FFF2-40B4-BE49-F238E27FC236}">
                <a16:creationId xmlns:a16="http://schemas.microsoft.com/office/drawing/2014/main" id="{CB4B503D-7F3B-401E-B089-0F8C13B41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063" y="914400"/>
            <a:ext cx="517525" cy="14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40000"/>
              </a:lnSpc>
            </a:pPr>
            <a:r>
              <a:rPr lang="en-US" altLang="en-US" sz="800" b="1">
                <a:latin typeface="Tempus Sans ITC" panose="04020404030D07020202" pitchFamily="82" charset="0"/>
              </a:rPr>
              <a:t>la Jagua</a:t>
            </a:r>
            <a:endParaRPr lang="en-US" altLang="en-US" sz="8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50" name="Text Box 62">
            <a:extLst>
              <a:ext uri="{FF2B5EF4-FFF2-40B4-BE49-F238E27FC236}">
                <a16:creationId xmlns:a16="http://schemas.microsoft.com/office/drawing/2014/main" id="{3BC3BBB4-100A-4D29-8511-FE935387D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263" y="3316289"/>
            <a:ext cx="114776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600" b="1">
                <a:latin typeface="Tempus Sans ITC" panose="04020404030D07020202" pitchFamily="82" charset="0"/>
              </a:rPr>
              <a:t>Bogot</a:t>
            </a:r>
            <a:r>
              <a:rPr lang="es-CO" altLang="en-US" sz="1600" b="1">
                <a:latin typeface="Tempus Sans ITC" panose="04020404030D07020202" pitchFamily="82" charset="0"/>
              </a:rPr>
              <a:t>á -</a:t>
            </a:r>
            <a:r>
              <a:rPr lang="es-CO" altLang="en-US" sz="1600" b="1">
                <a:solidFill>
                  <a:srgbClr val="CC3300"/>
                </a:solidFill>
                <a:latin typeface="Tempus Sans ITC" panose="04020404030D07020202" pitchFamily="82" charset="0"/>
              </a:rPr>
              <a:t> </a:t>
            </a:r>
            <a:r>
              <a:rPr lang="es-CO" altLang="en-US" sz="1600" b="1">
                <a:solidFill>
                  <a:srgbClr val="A50021"/>
                </a:solidFill>
                <a:latin typeface="Tempus Sans ITC" panose="04020404030D07020202" pitchFamily="82" charset="0"/>
              </a:rPr>
              <a:t>11</a:t>
            </a:r>
            <a:endParaRPr lang="en-US" altLang="en-US" sz="16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51" name="Text Box 63">
            <a:extLst>
              <a:ext uri="{FF2B5EF4-FFF2-40B4-BE49-F238E27FC236}">
                <a16:creationId xmlns:a16="http://schemas.microsoft.com/office/drawing/2014/main" id="{91AB6A07-56D9-4EF1-95E7-B0FB8F65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063" y="2905125"/>
            <a:ext cx="7143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40000"/>
              </a:lnSpc>
            </a:pPr>
            <a:r>
              <a:rPr lang="en-US" altLang="en-US" sz="1000" b="1">
                <a:latin typeface="Tempus Sans ITC" panose="04020404030D07020202" pitchFamily="82" charset="0"/>
              </a:rPr>
              <a:t>La Dorada</a:t>
            </a:r>
            <a:endParaRPr lang="en-US" altLang="en-US" sz="10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52" name="Text Box 64">
            <a:extLst>
              <a:ext uri="{FF2B5EF4-FFF2-40B4-BE49-F238E27FC236}">
                <a16:creationId xmlns:a16="http://schemas.microsoft.com/office/drawing/2014/main" id="{A6493D41-AFCC-480E-8A49-65CC41919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662" y="2335213"/>
            <a:ext cx="63500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Arauca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0" name="Text Box 82">
            <a:extLst>
              <a:ext uri="{FF2B5EF4-FFF2-40B4-BE49-F238E27FC236}">
                <a16:creationId xmlns:a16="http://schemas.microsoft.com/office/drawing/2014/main" id="{17352142-8CA0-4535-897E-B6A5A3CA4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262" y="1954213"/>
            <a:ext cx="636588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Cúcuta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1" name="Text Box 83">
            <a:extLst>
              <a:ext uri="{FF2B5EF4-FFF2-40B4-BE49-F238E27FC236}">
                <a16:creationId xmlns:a16="http://schemas.microsoft.com/office/drawing/2014/main" id="{99EFE071-F567-4CF9-B1EC-A4A98D065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263" y="3048000"/>
            <a:ext cx="66516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60000"/>
              </a:lnSpc>
            </a:pPr>
            <a:r>
              <a:rPr lang="en-US" altLang="en-US" sz="1000" b="1">
                <a:latin typeface="Tempus Sans ITC" panose="04020404030D07020202" pitchFamily="82" charset="0"/>
              </a:rPr>
              <a:t>Pereira</a:t>
            </a:r>
            <a:endParaRPr lang="en-US" altLang="en-US" sz="10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2" name="Text Box 84">
            <a:extLst>
              <a:ext uri="{FF2B5EF4-FFF2-40B4-BE49-F238E27FC236}">
                <a16:creationId xmlns:a16="http://schemas.microsoft.com/office/drawing/2014/main" id="{B73833B1-8411-4B68-A904-1C26B39C6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463" y="3176588"/>
            <a:ext cx="6508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000" b="1">
                <a:latin typeface="Tempus Sans ITC" panose="04020404030D07020202" pitchFamily="82" charset="0"/>
              </a:rPr>
              <a:t>Armenia</a:t>
            </a:r>
            <a:endParaRPr lang="en-US" altLang="en-US" sz="10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3" name="Text Box 85">
            <a:extLst>
              <a:ext uri="{FF2B5EF4-FFF2-40B4-BE49-F238E27FC236}">
                <a16:creationId xmlns:a16="http://schemas.microsoft.com/office/drawing/2014/main" id="{61EA90BD-0B2E-411E-B4AB-563065B2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263" y="3783013"/>
            <a:ext cx="66516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Palmira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4" name="Text Box 86">
            <a:extLst>
              <a:ext uri="{FF2B5EF4-FFF2-40B4-BE49-F238E27FC236}">
                <a16:creationId xmlns:a16="http://schemas.microsoft.com/office/drawing/2014/main" id="{E7C99DC2-6689-42A0-8682-6FAEBBBEA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862" y="3935413"/>
            <a:ext cx="42545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Cali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5" name="Text Box 87">
            <a:extLst>
              <a:ext uri="{FF2B5EF4-FFF2-40B4-BE49-F238E27FC236}">
                <a16:creationId xmlns:a16="http://schemas.microsoft.com/office/drawing/2014/main" id="{B1B7D0C8-A9F6-4F2A-A381-DB18C8848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62" y="4257676"/>
            <a:ext cx="7048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Tumaco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6" name="Text Box 88">
            <a:extLst>
              <a:ext uri="{FF2B5EF4-FFF2-40B4-BE49-F238E27FC236}">
                <a16:creationId xmlns:a16="http://schemas.microsoft.com/office/drawing/2014/main" id="{45870029-AAAB-4765-8AC3-777912E5E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263" y="4410076"/>
            <a:ext cx="57467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Ipiales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7" name="Text Box 89">
            <a:extLst>
              <a:ext uri="{FF2B5EF4-FFF2-40B4-BE49-F238E27FC236}">
                <a16:creationId xmlns:a16="http://schemas.microsoft.com/office/drawing/2014/main" id="{4E4AFC7F-4BEF-4512-A7DA-A0512367B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663" y="4648201"/>
            <a:ext cx="5302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Pasto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8" name="Text Box 90">
            <a:extLst>
              <a:ext uri="{FF2B5EF4-FFF2-40B4-BE49-F238E27FC236}">
                <a16:creationId xmlns:a16="http://schemas.microsoft.com/office/drawing/2014/main" id="{36848DA3-39B8-4CD0-BB4D-B6C8E5EB3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063" y="4383088"/>
            <a:ext cx="91281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el Doncello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79" name="Text Box 91">
            <a:extLst>
              <a:ext uri="{FF2B5EF4-FFF2-40B4-BE49-F238E27FC236}">
                <a16:creationId xmlns:a16="http://schemas.microsoft.com/office/drawing/2014/main" id="{59067AEC-16B7-4177-9231-1E9E6839D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863" y="3667125"/>
            <a:ext cx="8620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40000"/>
              </a:lnSpc>
            </a:pPr>
            <a:r>
              <a:rPr lang="en-US" altLang="en-US" sz="1000" b="1">
                <a:latin typeface="Tempus Sans ITC" panose="04020404030D07020202" pitchFamily="82" charset="0"/>
              </a:rPr>
              <a:t>Villavicencio</a:t>
            </a:r>
            <a:endParaRPr lang="en-US" altLang="en-US" sz="10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80" name="Text Box 92">
            <a:extLst>
              <a:ext uri="{FF2B5EF4-FFF2-40B4-BE49-F238E27FC236}">
                <a16:creationId xmlns:a16="http://schemas.microsoft.com/office/drawing/2014/main" id="{8A389562-4249-4E68-B1FA-F622D691E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663" y="2286001"/>
            <a:ext cx="7461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Medellin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81" name="Oval 93">
            <a:extLst>
              <a:ext uri="{FF2B5EF4-FFF2-40B4-BE49-F238E27FC236}">
                <a16:creationId xmlns:a16="http://schemas.microsoft.com/office/drawing/2014/main" id="{82232500-5C47-4167-8D53-5A4366642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662" y="2362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2" name="Text Box 94">
            <a:extLst>
              <a:ext uri="{FF2B5EF4-FFF2-40B4-BE49-F238E27FC236}">
                <a16:creationId xmlns:a16="http://schemas.microsoft.com/office/drawing/2014/main" id="{BF62A602-3551-44E1-8614-F258CDAE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63" y="4572001"/>
            <a:ext cx="6842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en-US" sz="1200" b="1">
                <a:latin typeface="Tempus Sans ITC" panose="04020404030D07020202" pitchFamily="82" charset="0"/>
              </a:rPr>
              <a:t>Cumbal</a:t>
            </a:r>
            <a:endParaRPr lang="en-US" altLang="en-US" sz="1200" b="1">
              <a:solidFill>
                <a:srgbClr val="A50021"/>
              </a:solidFill>
              <a:latin typeface="Tempus Sans ITC" panose="04020404030D07020202" pitchFamily="82" charset="0"/>
            </a:endParaRPr>
          </a:p>
        </p:txBody>
      </p:sp>
      <p:sp>
        <p:nvSpPr>
          <p:cNvPr id="217183" name="Oval 95">
            <a:extLst>
              <a:ext uri="{FF2B5EF4-FFF2-40B4-BE49-F238E27FC236}">
                <a16:creationId xmlns:a16="http://schemas.microsoft.com/office/drawing/2014/main" id="{F8A83A18-957A-4B64-AB4E-03A51BFFA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262" y="4648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4" name="Oval 96">
            <a:extLst>
              <a:ext uri="{FF2B5EF4-FFF2-40B4-BE49-F238E27FC236}">
                <a16:creationId xmlns:a16="http://schemas.microsoft.com/office/drawing/2014/main" id="{721B509E-F4B4-4F35-AFC0-2699434B5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262" y="838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5" name="Oval 97">
            <a:extLst>
              <a:ext uri="{FF2B5EF4-FFF2-40B4-BE49-F238E27FC236}">
                <a16:creationId xmlns:a16="http://schemas.microsoft.com/office/drawing/2014/main" id="{17CCFAD0-A795-4397-A6C1-0C66885E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862" y="1066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6" name="Oval 98">
            <a:extLst>
              <a:ext uri="{FF2B5EF4-FFF2-40B4-BE49-F238E27FC236}">
                <a16:creationId xmlns:a16="http://schemas.microsoft.com/office/drawing/2014/main" id="{B8248F31-9523-44EC-984C-6B31AF6C9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62" y="1066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7" name="Oval 99">
            <a:extLst>
              <a:ext uri="{FF2B5EF4-FFF2-40B4-BE49-F238E27FC236}">
                <a16:creationId xmlns:a16="http://schemas.microsoft.com/office/drawing/2014/main" id="{B25C5306-F5E7-44C6-AC50-035527610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862" y="838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8" name="Oval 100">
            <a:extLst>
              <a:ext uri="{FF2B5EF4-FFF2-40B4-BE49-F238E27FC236}">
                <a16:creationId xmlns:a16="http://schemas.microsoft.com/office/drawing/2014/main" id="{379AA5D5-8506-40A3-8605-EF0BE17C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462" y="990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89" name="Oval 101">
            <a:extLst>
              <a:ext uri="{FF2B5EF4-FFF2-40B4-BE49-F238E27FC236}">
                <a16:creationId xmlns:a16="http://schemas.microsoft.com/office/drawing/2014/main" id="{B667CEB2-2A1B-4AB0-8C99-2D5FF95B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062" y="1143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0" name="Oval 102">
            <a:extLst>
              <a:ext uri="{FF2B5EF4-FFF2-40B4-BE49-F238E27FC236}">
                <a16:creationId xmlns:a16="http://schemas.microsoft.com/office/drawing/2014/main" id="{443FC01C-05EA-4FED-AD24-67D2A2E3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462" y="1143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1" name="Oval 103">
            <a:extLst>
              <a:ext uri="{FF2B5EF4-FFF2-40B4-BE49-F238E27FC236}">
                <a16:creationId xmlns:a16="http://schemas.microsoft.com/office/drawing/2014/main" id="{BFF18D48-226F-4BA9-B98C-AF1988FC3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662" y="762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2" name="Oval 104">
            <a:extLst>
              <a:ext uri="{FF2B5EF4-FFF2-40B4-BE49-F238E27FC236}">
                <a16:creationId xmlns:a16="http://schemas.microsoft.com/office/drawing/2014/main" id="{36BB36DF-69F3-4C0F-A23E-0A82C9248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462" y="762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3" name="Oval 105">
            <a:extLst>
              <a:ext uri="{FF2B5EF4-FFF2-40B4-BE49-F238E27FC236}">
                <a16:creationId xmlns:a16="http://schemas.microsoft.com/office/drawing/2014/main" id="{8B3ACB40-FA54-45EA-B758-559ABA5D3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062" y="1676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4" name="Oval 106">
            <a:extLst>
              <a:ext uri="{FF2B5EF4-FFF2-40B4-BE49-F238E27FC236}">
                <a16:creationId xmlns:a16="http://schemas.microsoft.com/office/drawing/2014/main" id="{258AF3A5-3FB6-4CBB-8256-BEFF05169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862" y="3962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5" name="Oval 107">
            <a:extLst>
              <a:ext uri="{FF2B5EF4-FFF2-40B4-BE49-F238E27FC236}">
                <a16:creationId xmlns:a16="http://schemas.microsoft.com/office/drawing/2014/main" id="{ED480472-4136-415B-9BA0-8E768E9E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462" y="2743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196" name="Oval 108">
            <a:extLst>
              <a:ext uri="{FF2B5EF4-FFF2-40B4-BE49-F238E27FC236}">
                <a16:creationId xmlns:a16="http://schemas.microsoft.com/office/drawing/2014/main" id="{64A67F73-6B3C-4E84-B412-A2B12C051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2743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2" name="Oval 114">
            <a:extLst>
              <a:ext uri="{FF2B5EF4-FFF2-40B4-BE49-F238E27FC236}">
                <a16:creationId xmlns:a16="http://schemas.microsoft.com/office/drawing/2014/main" id="{1BD351AC-662F-4FA1-B991-20E86E873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862" y="13716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3" name="Oval 115">
            <a:extLst>
              <a:ext uri="{FF2B5EF4-FFF2-40B4-BE49-F238E27FC236}">
                <a16:creationId xmlns:a16="http://schemas.microsoft.com/office/drawing/2014/main" id="{6C06C45E-48CC-4240-90E8-1636F2B18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462" y="1295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4" name="Oval 116">
            <a:extLst>
              <a:ext uri="{FF2B5EF4-FFF2-40B4-BE49-F238E27FC236}">
                <a16:creationId xmlns:a16="http://schemas.microsoft.com/office/drawing/2014/main" id="{1AE8E2DA-A929-42F5-9255-5CFF5B92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662" y="1066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5" name="Oval 117">
            <a:extLst>
              <a:ext uri="{FF2B5EF4-FFF2-40B4-BE49-F238E27FC236}">
                <a16:creationId xmlns:a16="http://schemas.microsoft.com/office/drawing/2014/main" id="{7AA9CF1B-6131-45FA-AD88-FAC50E6D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662" y="914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6" name="Oval 118">
            <a:extLst>
              <a:ext uri="{FF2B5EF4-FFF2-40B4-BE49-F238E27FC236}">
                <a16:creationId xmlns:a16="http://schemas.microsoft.com/office/drawing/2014/main" id="{979F880B-4865-4141-AC39-5ADB81620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462" y="1219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7" name="Oval 119">
            <a:extLst>
              <a:ext uri="{FF2B5EF4-FFF2-40B4-BE49-F238E27FC236}">
                <a16:creationId xmlns:a16="http://schemas.microsoft.com/office/drawing/2014/main" id="{7D0255DA-1E3B-4A42-A4A1-717B84103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662" y="2286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8" name="Oval 120">
            <a:extLst>
              <a:ext uri="{FF2B5EF4-FFF2-40B4-BE49-F238E27FC236}">
                <a16:creationId xmlns:a16="http://schemas.microsoft.com/office/drawing/2014/main" id="{17B95F6D-7B00-434C-8CE2-7948EBE6E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662" y="8382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09" name="Oval 121">
            <a:extLst>
              <a:ext uri="{FF2B5EF4-FFF2-40B4-BE49-F238E27FC236}">
                <a16:creationId xmlns:a16="http://schemas.microsoft.com/office/drawing/2014/main" id="{561CE9B1-709F-46FD-868C-17C302DD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3048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10" name="Oval 122">
            <a:extLst>
              <a:ext uri="{FF2B5EF4-FFF2-40B4-BE49-F238E27FC236}">
                <a16:creationId xmlns:a16="http://schemas.microsoft.com/office/drawing/2014/main" id="{BE048113-7224-4119-8BF7-66F934654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662" y="30480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11" name="Oval 123">
            <a:extLst>
              <a:ext uri="{FF2B5EF4-FFF2-40B4-BE49-F238E27FC236}">
                <a16:creationId xmlns:a16="http://schemas.microsoft.com/office/drawing/2014/main" id="{5238DDE0-5F8F-41C5-8E1B-90CE514B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262" y="3200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12" name="Oval 124">
            <a:extLst>
              <a:ext uri="{FF2B5EF4-FFF2-40B4-BE49-F238E27FC236}">
                <a16:creationId xmlns:a16="http://schemas.microsoft.com/office/drawing/2014/main" id="{3C10A288-9EDC-4EFC-9848-D6ABC5219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062" y="14478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13" name="Oval 125">
            <a:extLst>
              <a:ext uri="{FF2B5EF4-FFF2-40B4-BE49-F238E27FC236}">
                <a16:creationId xmlns:a16="http://schemas.microsoft.com/office/drawing/2014/main" id="{BCBCA0B6-9E63-4525-AE9E-749BFE724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262" y="533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sp>
        <p:nvSpPr>
          <p:cNvPr id="217214" name="Oval 126">
            <a:extLst>
              <a:ext uri="{FF2B5EF4-FFF2-40B4-BE49-F238E27FC236}">
                <a16:creationId xmlns:a16="http://schemas.microsoft.com/office/drawing/2014/main" id="{B00C786D-11ED-4A34-AC02-74110C07A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662" y="3581400"/>
            <a:ext cx="76200" cy="762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empus Sans ITC" panose="04020404030D07020202" pitchFamily="82" charset="0"/>
            </a:endParaRPr>
          </a:p>
        </p:txBody>
      </p:sp>
      <p:pic>
        <p:nvPicPr>
          <p:cNvPr id="217090" name="Picture 2" descr="77 4">
            <a:extLst>
              <a:ext uri="{FF2B5EF4-FFF2-40B4-BE49-F238E27FC236}">
                <a16:creationId xmlns:a16="http://schemas.microsoft.com/office/drawing/2014/main" id="{9B3ED7E8-1CE4-4CCE-8F0A-3B1DFF2C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3615" r="34106" b="30121"/>
          <a:stretch>
            <a:fillRect/>
          </a:stretch>
        </p:blipFill>
        <p:spPr bwMode="auto">
          <a:xfrm>
            <a:off x="4715136" y="2320032"/>
            <a:ext cx="14874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17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17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1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1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17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17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1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1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1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1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21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1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21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1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1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217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17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1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1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17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17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1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1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21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21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21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1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217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217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217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217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1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21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21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21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2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2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21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21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217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217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217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217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217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217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217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217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217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217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217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217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217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217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17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17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217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217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217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17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217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217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217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217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217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217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217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217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217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217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217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217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217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217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217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217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217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217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217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217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217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217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217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217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21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000" fill="hold"/>
                                        <p:tgtEl>
                                          <p:spTgt spid="21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21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21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2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2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000" fill="hold"/>
                                        <p:tgtEl>
                                          <p:spTgt spid="21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21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2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2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217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217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2000" fill="hold"/>
                                        <p:tgtEl>
                                          <p:spTgt spid="217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217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21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0" fill="hold"/>
                                        <p:tgtEl>
                                          <p:spTgt spid="21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2000" fill="hold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0" fill="hold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217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2000" fill="hold"/>
                                        <p:tgtEl>
                                          <p:spTgt spid="217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0" fill="hold"/>
                                        <p:tgtEl>
                                          <p:spTgt spid="217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000" fill="hold"/>
                                        <p:tgtEl>
                                          <p:spTgt spid="21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21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2000" fill="hold"/>
                                        <p:tgtEl>
                                          <p:spTgt spid="21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00" fill="hold"/>
                                        <p:tgtEl>
                                          <p:spTgt spid="21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0" fill="hold"/>
                                        <p:tgtEl>
                                          <p:spTgt spid="21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21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2000" fill="hold"/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0" fill="hold"/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0" fill="hold"/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2000" fill="hold"/>
                                        <p:tgtEl>
                                          <p:spTgt spid="217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 fill="hold"/>
                                        <p:tgtEl>
                                          <p:spTgt spid="217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217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217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21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0" fill="hold"/>
                                        <p:tgtEl>
                                          <p:spTgt spid="21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21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21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217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217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217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217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2000" fill="hold"/>
                                        <p:tgtEl>
                                          <p:spTgt spid="217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217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217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0" fill="hold"/>
                                        <p:tgtEl>
                                          <p:spTgt spid="217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2000" fill="hold"/>
                                        <p:tgtEl>
                                          <p:spTgt spid="217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217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217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217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2000" fill="hold"/>
                                        <p:tgtEl>
                                          <p:spTgt spid="217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0" fill="hold"/>
                                        <p:tgtEl>
                                          <p:spTgt spid="217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217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0" fill="hold"/>
                                        <p:tgtEl>
                                          <p:spTgt spid="217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2000" fill="hold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000" fill="hold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000" fill="hold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000" fill="hold"/>
                                        <p:tgtEl>
                                          <p:spTgt spid="21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2000" fill="hold"/>
                                        <p:tgtEl>
                                          <p:spTgt spid="217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000" fill="hold"/>
                                        <p:tgtEl>
                                          <p:spTgt spid="217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00" fill="hold"/>
                                        <p:tgtEl>
                                          <p:spTgt spid="217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000" fill="hold"/>
                                        <p:tgtEl>
                                          <p:spTgt spid="217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2000" fill="hold"/>
                                        <p:tgtEl>
                                          <p:spTgt spid="21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0" fill="hold"/>
                                        <p:tgtEl>
                                          <p:spTgt spid="21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000" fill="hold"/>
                                        <p:tgtEl>
                                          <p:spTgt spid="21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000" fill="hold"/>
                                        <p:tgtEl>
                                          <p:spTgt spid="21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2000" fill="hold"/>
                                        <p:tgtEl>
                                          <p:spTgt spid="21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000" fill="hold"/>
                                        <p:tgtEl>
                                          <p:spTgt spid="21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2000" fill="hold"/>
                                        <p:tgtEl>
                                          <p:spTgt spid="21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2000" fill="hold"/>
                                        <p:tgtEl>
                                          <p:spTgt spid="21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2000" fill="hold"/>
                                        <p:tgtEl>
                                          <p:spTgt spid="21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2000" fill="hold"/>
                                        <p:tgtEl>
                                          <p:spTgt spid="21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2000" fill="hold"/>
                                        <p:tgtEl>
                                          <p:spTgt spid="21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2000" fill="hold"/>
                                        <p:tgtEl>
                                          <p:spTgt spid="21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2000" fill="hold"/>
                                        <p:tgtEl>
                                          <p:spTgt spid="21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2000" fill="hold"/>
                                        <p:tgtEl>
                                          <p:spTgt spid="21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2000" fill="hold"/>
                                        <p:tgtEl>
                                          <p:spTgt spid="21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2000" fill="hold"/>
                                        <p:tgtEl>
                                          <p:spTgt spid="21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2000" fill="hold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2000" fill="hold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2000" fill="hold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000" fill="hold"/>
                                        <p:tgtEl>
                                          <p:spTgt spid="217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2000" fill="hold"/>
                                        <p:tgtEl>
                                          <p:spTgt spid="217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0" fill="hold"/>
                                        <p:tgtEl>
                                          <p:spTgt spid="217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 fill="hold"/>
                                        <p:tgtEl>
                                          <p:spTgt spid="217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2000" fill="hold"/>
                                        <p:tgtEl>
                                          <p:spTgt spid="217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2000" fill="hold"/>
                                        <p:tgtEl>
                                          <p:spTgt spid="21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2000" fill="hold"/>
                                        <p:tgtEl>
                                          <p:spTgt spid="21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000" fill="hold"/>
                                        <p:tgtEl>
                                          <p:spTgt spid="21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000" fill="hold"/>
                                        <p:tgtEl>
                                          <p:spTgt spid="21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2000" fill="hold"/>
                                        <p:tgtEl>
                                          <p:spTgt spid="21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000" fill="hold"/>
                                        <p:tgtEl>
                                          <p:spTgt spid="21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000" fill="hold"/>
                                        <p:tgtEl>
                                          <p:spTgt spid="21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000" fill="hold"/>
                                        <p:tgtEl>
                                          <p:spTgt spid="21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2000" fill="hold"/>
                                        <p:tgtEl>
                                          <p:spTgt spid="21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000" fill="hold"/>
                                        <p:tgtEl>
                                          <p:spTgt spid="21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2000" fill="hold"/>
                                        <p:tgtEl>
                                          <p:spTgt spid="21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000" fill="hold"/>
                                        <p:tgtEl>
                                          <p:spTgt spid="21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2000" fill="hold"/>
                                        <p:tgtEl>
                                          <p:spTgt spid="21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2000" fill="hold"/>
                                        <p:tgtEl>
                                          <p:spTgt spid="21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2000" fill="hold"/>
                                        <p:tgtEl>
                                          <p:spTgt spid="21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000" fill="hold"/>
                                        <p:tgtEl>
                                          <p:spTgt spid="21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21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000" fill="hold"/>
                                        <p:tgtEl>
                                          <p:spTgt spid="21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000" fill="hold"/>
                                        <p:tgtEl>
                                          <p:spTgt spid="21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2000" fill="hold"/>
                                        <p:tgtEl>
                                          <p:spTgt spid="21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21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21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000" fill="hold"/>
                                        <p:tgtEl>
                                          <p:spTgt spid="21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000" fill="hold"/>
                                        <p:tgtEl>
                                          <p:spTgt spid="21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2000" fill="hold"/>
                                        <p:tgtEl>
                                          <p:spTgt spid="21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21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21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2000" fill="hold"/>
                                        <p:tgtEl>
                                          <p:spTgt spid="21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2000" fill="hold"/>
                                        <p:tgtEl>
                                          <p:spTgt spid="21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000" fill="hold"/>
                                        <p:tgtEl>
                                          <p:spTgt spid="21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2000" fill="hold"/>
                                        <p:tgtEl>
                                          <p:spTgt spid="21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2000" fill="hold"/>
                                        <p:tgtEl>
                                          <p:spTgt spid="21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2000" fill="hold"/>
                                        <p:tgtEl>
                                          <p:spTgt spid="21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000" fill="hold"/>
                                        <p:tgtEl>
                                          <p:spTgt spid="21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000" fill="hold"/>
                                        <p:tgtEl>
                                          <p:spTgt spid="21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2000" fill="hold"/>
                                        <p:tgtEl>
                                          <p:spTgt spid="21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2000" fill="hold"/>
                                        <p:tgtEl>
                                          <p:spTgt spid="21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000" fill="hold"/>
                                        <p:tgtEl>
                                          <p:spTgt spid="21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2000" fill="hold"/>
                                        <p:tgtEl>
                                          <p:spTgt spid="21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2000" fill="hold"/>
                                        <p:tgtEl>
                                          <p:spTgt spid="21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2000" fill="hold"/>
                                        <p:tgtEl>
                                          <p:spTgt spid="21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000" fill="hold"/>
                                        <p:tgtEl>
                                          <p:spTgt spid="21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2000" fill="hold"/>
                                        <p:tgtEl>
                                          <p:spTgt spid="21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2000" fill="hold"/>
                                        <p:tgtEl>
                                          <p:spTgt spid="21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2000" fill="hold"/>
                                        <p:tgtEl>
                                          <p:spTgt spid="21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000" fill="hold"/>
                                        <p:tgtEl>
                                          <p:spTgt spid="21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2000" fill="hold"/>
                                        <p:tgtEl>
                                          <p:spTgt spid="21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2000" fill="hold"/>
                                        <p:tgtEl>
                                          <p:spTgt spid="21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2000" fill="hold"/>
                                        <p:tgtEl>
                                          <p:spTgt spid="21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2000" fill="hold"/>
                                        <p:tgtEl>
                                          <p:spTgt spid="21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2000" fill="hold"/>
                                        <p:tgtEl>
                                          <p:spTgt spid="21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2000" fill="hold"/>
                                        <p:tgtEl>
                                          <p:spTgt spid="21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2000" fill="hold"/>
                                        <p:tgtEl>
                                          <p:spTgt spid="21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2000" fill="hold"/>
                                        <p:tgtEl>
                                          <p:spTgt spid="21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2000" fill="hold"/>
                                        <p:tgtEl>
                                          <p:spTgt spid="21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2000" fill="hold"/>
                                        <p:tgtEl>
                                          <p:spTgt spid="21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2000" fill="hold"/>
                                        <p:tgtEl>
                                          <p:spTgt spid="21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2000" fill="hold"/>
                                        <p:tgtEl>
                                          <p:spTgt spid="21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2000" fill="hold"/>
                                        <p:tgtEl>
                                          <p:spTgt spid="21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2000" fill="hold"/>
                                        <p:tgtEl>
                                          <p:spTgt spid="21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2000" fill="hold"/>
                                        <p:tgtEl>
                                          <p:spTgt spid="217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000" fill="hold"/>
                                        <p:tgtEl>
                                          <p:spTgt spid="217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2000" fill="hold"/>
                                        <p:tgtEl>
                                          <p:spTgt spid="21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000" fill="hold"/>
                                        <p:tgtEl>
                                          <p:spTgt spid="21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2000" fill="hold"/>
                                        <p:tgtEl>
                                          <p:spTgt spid="21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2000" fill="hold"/>
                                        <p:tgtEl>
                                          <p:spTgt spid="21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2000" fill="hold"/>
                                        <p:tgtEl>
                                          <p:spTgt spid="21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000" fill="hold"/>
                                        <p:tgtEl>
                                          <p:spTgt spid="21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2000" fill="hold"/>
                                        <p:tgtEl>
                                          <p:spTgt spid="21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2000" fill="hold"/>
                                        <p:tgtEl>
                                          <p:spTgt spid="21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2000" fill="hold"/>
                                        <p:tgtEl>
                                          <p:spTgt spid="21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2000" fill="hold"/>
                                        <p:tgtEl>
                                          <p:spTgt spid="21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2000" fill="hold"/>
                                        <p:tgtEl>
                                          <p:spTgt spid="21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2000" fill="hold"/>
                                        <p:tgtEl>
                                          <p:spTgt spid="21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000" fill="hold"/>
                                        <p:tgtEl>
                                          <p:spTgt spid="21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000" fill="hold"/>
                                        <p:tgtEl>
                                          <p:spTgt spid="21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2000" fill="hold"/>
                                        <p:tgtEl>
                                          <p:spTgt spid="21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2000" fill="hold"/>
                                        <p:tgtEl>
                                          <p:spTgt spid="21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000" fill="hold"/>
                                        <p:tgtEl>
                                          <p:spTgt spid="21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000" fill="hold"/>
                                        <p:tgtEl>
                                          <p:spTgt spid="21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2000" fill="hold"/>
                                        <p:tgtEl>
                                          <p:spTgt spid="21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000" fill="hold"/>
                                        <p:tgtEl>
                                          <p:spTgt spid="21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2000" fill="hold"/>
                                        <p:tgtEl>
                                          <p:spTgt spid="21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000" fill="hold"/>
                                        <p:tgtEl>
                                          <p:spTgt spid="21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000" fill="hold"/>
                                        <p:tgtEl>
                                          <p:spTgt spid="21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000" fill="hold"/>
                                        <p:tgtEl>
                                          <p:spTgt spid="21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000" fill="hold"/>
                                        <p:tgtEl>
                                          <p:spTgt spid="21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2000" fill="hold"/>
                                        <p:tgtEl>
                                          <p:spTgt spid="21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2000" fill="hold"/>
                                        <p:tgtEl>
                                          <p:spTgt spid="21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2000" fill="hold"/>
                                        <p:tgtEl>
                                          <p:spTgt spid="21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000" fill="hold"/>
                                        <p:tgtEl>
                                          <p:spTgt spid="21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000" fill="hold"/>
                                        <p:tgtEl>
                                          <p:spTgt spid="21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2000" fill="hold"/>
                                        <p:tgtEl>
                                          <p:spTgt spid="21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2000" fill="hold"/>
                                        <p:tgtEl>
                                          <p:spTgt spid="21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2000" fill="hold"/>
                                        <p:tgtEl>
                                          <p:spTgt spid="21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2000" fill="hold"/>
                                        <p:tgtEl>
                                          <p:spTgt spid="21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2000" fill="hold"/>
                                        <p:tgtEl>
                                          <p:spTgt spid="21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000" fill="hold"/>
                                        <p:tgtEl>
                                          <p:spTgt spid="21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2000" fill="hold"/>
                                        <p:tgtEl>
                                          <p:spTgt spid="21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2000" fill="hold"/>
                                        <p:tgtEl>
                                          <p:spTgt spid="21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2000" fill="hold"/>
                                        <p:tgtEl>
                                          <p:spTgt spid="21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000" fill="hold"/>
                                        <p:tgtEl>
                                          <p:spTgt spid="21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000" fill="hold"/>
                                        <p:tgtEl>
                                          <p:spTgt spid="21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2000" fill="hold"/>
                                        <p:tgtEl>
                                          <p:spTgt spid="21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2000" fill="hold"/>
                                        <p:tgtEl>
                                          <p:spTgt spid="21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000" fill="hold"/>
                                        <p:tgtEl>
                                          <p:spTgt spid="21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2000" fill="hold"/>
                                        <p:tgtEl>
                                          <p:spTgt spid="21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2000" fill="hold"/>
                                        <p:tgtEl>
                                          <p:spTgt spid="21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2000" fill="hold"/>
                                        <p:tgtEl>
                                          <p:spTgt spid="21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2000" fill="hold"/>
                                        <p:tgtEl>
                                          <p:spTgt spid="21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2000" fill="hold"/>
                                        <p:tgtEl>
                                          <p:spTgt spid="21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2000" fill="hold"/>
                                        <p:tgtEl>
                                          <p:spTgt spid="21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21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000" fill="hold"/>
                                        <p:tgtEl>
                                          <p:spTgt spid="21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2000" fill="hold"/>
                                        <p:tgtEl>
                                          <p:spTgt spid="21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2000" fill="hold"/>
                                        <p:tgtEl>
                                          <p:spTgt spid="21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2000" fill="hold"/>
                                        <p:tgtEl>
                                          <p:spTgt spid="21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000" fill="hold"/>
                                        <p:tgtEl>
                                          <p:spTgt spid="21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2000" fill="hold"/>
                                        <p:tgtEl>
                                          <p:spTgt spid="217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2000" fill="hold"/>
                                        <p:tgtEl>
                                          <p:spTgt spid="217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2000" fill="hold"/>
                                        <p:tgtEl>
                                          <p:spTgt spid="21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2000" fill="hold"/>
                                        <p:tgtEl>
                                          <p:spTgt spid="21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2000" fill="hold"/>
                                        <p:tgtEl>
                                          <p:spTgt spid="21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2000" fill="hold"/>
                                        <p:tgtEl>
                                          <p:spTgt spid="217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9" dur="1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4" dur="1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9" dur="10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4" dur="10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9" dur="1000"/>
                                        <p:tgtEl>
                                          <p:spTgt spid="21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/>
      <p:bldP spid="217094" grpId="0" animBg="1"/>
      <p:bldP spid="217095" grpId="0" animBg="1"/>
      <p:bldP spid="217096" grpId="0" animBg="1"/>
      <p:bldP spid="217097" grpId="0" animBg="1"/>
      <p:bldP spid="217138" grpId="0"/>
      <p:bldP spid="217139" grpId="0"/>
      <p:bldP spid="217140" grpId="0"/>
      <p:bldP spid="217141" grpId="0"/>
      <p:bldP spid="217142" grpId="0"/>
      <p:bldP spid="217143" grpId="0"/>
      <p:bldP spid="217144" grpId="0"/>
      <p:bldP spid="217145" grpId="0"/>
      <p:bldP spid="217146" grpId="0"/>
      <p:bldP spid="217147" grpId="0"/>
      <p:bldP spid="217148" grpId="0"/>
      <p:bldP spid="217149" grpId="0"/>
      <p:bldP spid="217150" grpId="0"/>
      <p:bldP spid="217151" grpId="0"/>
      <p:bldP spid="217152" grpId="0"/>
      <p:bldP spid="217170" grpId="0"/>
      <p:bldP spid="217171" grpId="0"/>
      <p:bldP spid="217172" grpId="0"/>
      <p:bldP spid="217173" grpId="0"/>
      <p:bldP spid="217174" grpId="0"/>
      <p:bldP spid="217175" grpId="0"/>
      <p:bldP spid="217176" grpId="0"/>
      <p:bldP spid="217177" grpId="0"/>
      <p:bldP spid="217178" grpId="0"/>
      <p:bldP spid="217179" grpId="0"/>
      <p:bldP spid="217180" grpId="0"/>
      <p:bldP spid="21718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>
            <a:extLst>
              <a:ext uri="{FF2B5EF4-FFF2-40B4-BE49-F238E27FC236}">
                <a16:creationId xmlns:a16="http://schemas.microsoft.com/office/drawing/2014/main" id="{21BB43A3-C9C9-4FD6-932C-9A8DABD22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150" y="1646007"/>
            <a:ext cx="9381701" cy="10164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2800" b="1" dirty="0">
                <a:latin typeface="Arial Black" panose="020B0A04020102020204" pitchFamily="34" charset="0"/>
              </a:rPr>
              <a:t> Y </a:t>
            </a:r>
            <a:r>
              <a:rPr lang="en-US" altLang="en-US" sz="2800" b="1" dirty="0" err="1">
                <a:latin typeface="Arial Black" panose="020B0A04020102020204" pitchFamily="34" charset="0"/>
              </a:rPr>
              <a:t>ustedes</a:t>
            </a:r>
            <a:r>
              <a:rPr lang="en-US" altLang="en-US" sz="2800" b="1" dirty="0">
                <a:latin typeface="Arial Black" panose="020B0A04020102020204" pitchFamily="34" charset="0"/>
              </a:rPr>
              <a:t>, a </a:t>
            </a:r>
            <a:r>
              <a:rPr lang="en-US" altLang="en-US" sz="2800" b="1" dirty="0" err="1">
                <a:latin typeface="Arial Black" panose="020B0A04020102020204" pitchFamily="34" charset="0"/>
              </a:rPr>
              <a:t>pesar</a:t>
            </a:r>
            <a:r>
              <a:rPr lang="en-US" altLang="en-US" sz="2800" b="1" dirty="0">
                <a:latin typeface="Arial Black" panose="020B0A04020102020204" pitchFamily="34" charset="0"/>
              </a:rPr>
              <a:t> de </a:t>
            </a:r>
            <a:r>
              <a:rPr lang="en-US" altLang="en-US" sz="2800" b="1" dirty="0" err="1">
                <a:latin typeface="Arial Black" panose="020B0A04020102020204" pitchFamily="34" charset="0"/>
              </a:rPr>
              <a:t>su</a:t>
            </a:r>
            <a:r>
              <a:rPr lang="en-US" altLang="en-US" sz="2800" b="1" dirty="0">
                <a:latin typeface="Arial Black" panose="020B0A04020102020204" pitchFamily="34" charset="0"/>
              </a:rPr>
              <a:t> </a:t>
            </a:r>
            <a:r>
              <a:rPr lang="en-US" altLang="en-US" sz="2800" b="1" dirty="0" err="1">
                <a:latin typeface="Arial Black" panose="020B0A04020102020204" pitchFamily="34" charset="0"/>
              </a:rPr>
              <a:t>edad</a:t>
            </a:r>
            <a:r>
              <a:rPr lang="en-US" altLang="en-US" sz="2800" b="1" dirty="0">
                <a:latin typeface="Arial Black" panose="020B0A04020102020204" pitchFamily="34" charset="0"/>
              </a:rPr>
              <a:t>, son </a:t>
            </a:r>
            <a:r>
              <a:rPr lang="es-CO" altLang="en-US" sz="2800" b="1" dirty="0">
                <a:latin typeface="Arial Black" panose="020B0A04020102020204" pitchFamily="34" charset="0"/>
              </a:rPr>
              <a:t>responsables para mostrar su ejemplo en la fe.</a:t>
            </a:r>
            <a:endParaRPr lang="en-US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7D3F11EB-DD17-23D9-5470-BBF89C6CE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150" y="2800462"/>
            <a:ext cx="9381700" cy="10164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2800" b="1" dirty="0">
                <a:latin typeface="Arial Black" panose="020B0A04020102020204" pitchFamily="34" charset="0"/>
              </a:rPr>
              <a:t>¿Qué tipo de herencia dejarás debido a tu ejemplo en la fe?</a:t>
            </a:r>
            <a:endParaRPr lang="en-US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A2BDC76-5738-321C-0CBE-6BDB57B0F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150" y="3954917"/>
            <a:ext cx="9381700" cy="10164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2800" b="1" dirty="0">
                <a:latin typeface="Arial Black" panose="020B0A04020102020204" pitchFamily="34" charset="0"/>
              </a:rPr>
              <a:t>¿Qué haces ahora para servir a sus hermanos como ejemplo en la fe?</a:t>
            </a:r>
            <a:endParaRPr lang="en-US" alt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464625E-B61F-2011-A13B-CE4F2192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150" y="5109372"/>
            <a:ext cx="9381700" cy="149040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2800" b="1" dirty="0">
                <a:latin typeface="Arial Black" panose="020B0A04020102020204" pitchFamily="34" charset="0"/>
              </a:rPr>
              <a:t>Después de los próximos 46 años, ¿Qué podrán los cristianos de Colombia recordar y decir  acerca de tu ejemplo?</a:t>
            </a:r>
            <a:endParaRPr lang="en-US" altLang="en-US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5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 autoUpdateAnimBg="0"/>
      <p:bldP spid="2" grpId="0" animBg="1" autoUpdateAnimBg="0"/>
      <p:bldP spid="3" grpId="0" animBg="1" autoUpdateAnimBg="0"/>
      <p:bldP spid="4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C2DAB-21AD-680C-7AA4-C0E9C51E2D01}"/>
              </a:ext>
            </a:extLst>
          </p:cNvPr>
          <p:cNvSpPr txBox="1"/>
          <p:nvPr/>
        </p:nvSpPr>
        <p:spPr>
          <a:xfrm>
            <a:off x="513271" y="3429000"/>
            <a:ext cx="11165457" cy="323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3200" b="0" i="1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No permitas que nadie menosprecie tu juventud; antes, sé ejemplo de los creyentes en palabra, conducta, amor, </a:t>
            </a:r>
            <a:r>
              <a:rPr lang="es-ES" sz="3200" b="0" i="1" u="sng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fe</a:t>
            </a:r>
            <a:r>
              <a:rPr lang="es-ES" sz="3200" b="0" i="1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 y pureza. </a:t>
            </a:r>
            <a:r>
              <a:rPr lang="en-US" sz="3200" i="1" spc="45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i="1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Tim 4:12</a:t>
            </a:r>
            <a:endParaRPr lang="en-US" sz="32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spc="45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ES" sz="3200" spc="45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unca eres demasiado joven para ser usado por Dios.</a:t>
            </a:r>
            <a:endParaRPr lang="en-US" sz="32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6BD85-9F18-3B4B-2CC9-180328707377}"/>
              </a:ext>
            </a:extLst>
          </p:cNvPr>
          <p:cNvSpPr txBox="1"/>
          <p:nvPr/>
        </p:nvSpPr>
        <p:spPr>
          <a:xfrm>
            <a:off x="1052782" y="2621932"/>
            <a:ext cx="97586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Si tienes la fe verdadera, tendrás la confianza </a:t>
            </a:r>
            <a:r>
              <a:rPr lang="es-ES" sz="3200" dirty="0">
                <a:solidFill>
                  <a:srgbClr val="222222"/>
                </a:solidFill>
                <a:latin typeface="Arial Black" panose="020B0A04020102020204" pitchFamily="34" charset="0"/>
              </a:rPr>
              <a:t>complet</a:t>
            </a:r>
            <a:r>
              <a:rPr lang="es-ES" sz="3200" b="0" i="0" dirty="0">
                <a:solidFill>
                  <a:srgbClr val="222222"/>
                </a:solidFill>
                <a:effectLst/>
                <a:latin typeface="Arial Black" panose="020B0A04020102020204" pitchFamily="34" charset="0"/>
              </a:rPr>
              <a:t>a no sólo que Dios, existe, sino también que </a:t>
            </a:r>
            <a:r>
              <a:rPr lang="es-ES" sz="3200" b="0" i="0" dirty="0">
                <a:effectLst/>
                <a:latin typeface="Arial Black" panose="020B0A04020102020204" pitchFamily="34" charset="0"/>
              </a:rPr>
              <a:t>Dios sabe</a:t>
            </a:r>
            <a:r>
              <a:rPr lang="es-CO" sz="3200" b="0" i="0" dirty="0">
                <a:effectLst/>
                <a:latin typeface="Arial Black" panose="020B0A04020102020204" pitchFamily="34" charset="0"/>
              </a:rPr>
              <a:t>: </a:t>
            </a:r>
            <a:r>
              <a:rPr lang="es-ES" sz="3200" b="0" i="0" dirty="0">
                <a:effectLst/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ES" sz="32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quién eres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todo lo que pasa en tu vida</a:t>
            </a:r>
            <a:endParaRPr lang="es-ES" sz="3200" b="0" i="0" dirty="0"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es-ES" sz="32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lo que es mejor para </a:t>
            </a:r>
            <a:r>
              <a:rPr lang="es-CO" sz="3200" dirty="0">
                <a:solidFill>
                  <a:srgbClr val="C00000"/>
                </a:solidFill>
                <a:latin typeface="Arial Black" panose="020B0A04020102020204" pitchFamily="34" charset="0"/>
              </a:rPr>
              <a:t>ti</a:t>
            </a:r>
          </a:p>
          <a:p>
            <a:pPr algn="ctr"/>
            <a:r>
              <a:rPr lang="es-CO" sz="3200" dirty="0">
                <a:latin typeface="Arial Black" panose="020B0A04020102020204" pitchFamily="34" charset="0"/>
              </a:rPr>
              <a:t>y</a:t>
            </a:r>
            <a:r>
              <a:rPr lang="es-CO" sz="3200" b="0" i="0" dirty="0">
                <a:effectLst/>
                <a:latin typeface="Arial Black" panose="020B0A04020102020204" pitchFamily="34" charset="0"/>
              </a:rPr>
              <a:t> la certeza que </a:t>
            </a:r>
            <a:r>
              <a:rPr lang="es-ES" sz="3200" b="0" i="0" dirty="0">
                <a:effectLst/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ES" sz="32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Él está involucrado activamente en </a:t>
            </a:r>
            <a:r>
              <a:rPr lang="es-E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t</a:t>
            </a:r>
            <a:r>
              <a:rPr lang="es-ES" sz="32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u vida</a:t>
            </a:r>
          </a:p>
        </p:txBody>
      </p:sp>
    </p:spTree>
    <p:extLst>
      <p:ext uri="{BB962C8B-B14F-4D97-AF65-F5344CB8AC3E}">
        <p14:creationId xmlns:p14="http://schemas.microsoft.com/office/powerpoint/2010/main" val="16050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6BD85-9F18-3B4B-2CC9-180328707377}"/>
              </a:ext>
            </a:extLst>
          </p:cNvPr>
          <p:cNvSpPr txBox="1"/>
          <p:nvPr/>
        </p:nvSpPr>
        <p:spPr>
          <a:xfrm>
            <a:off x="2827308" y="2276229"/>
            <a:ext cx="9563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¿Puede la influencia de solo un joven hacer una gran diferencia en el mundo?</a:t>
            </a:r>
          </a:p>
          <a:p>
            <a:pPr algn="ctr"/>
            <a:endParaRPr lang="es-ES" sz="32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3200" i="1" dirty="0">
                <a:solidFill>
                  <a:srgbClr val="C00000"/>
                </a:solidFill>
                <a:latin typeface="Arial Black" panose="020B0A04020102020204" pitchFamily="34" charset="0"/>
              </a:rPr>
              <a:t>¿Ejemplos?</a:t>
            </a:r>
          </a:p>
          <a:p>
            <a:pPr algn="ctr"/>
            <a:endParaRPr lang="es-ES" sz="32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3200" i="1" dirty="0">
                <a:solidFill>
                  <a:srgbClr val="C00000"/>
                </a:solidFill>
                <a:latin typeface="Arial Black" panose="020B0A04020102020204" pitchFamily="34" charset="0"/>
              </a:rPr>
              <a:t>¿Y qué del joven quien escribió</a:t>
            </a:r>
          </a:p>
          <a:p>
            <a:pPr algn="ctr"/>
            <a:r>
              <a:rPr lang="es-ES" sz="3200" i="1" dirty="0">
                <a:solidFill>
                  <a:srgbClr val="C00000"/>
                </a:solidFill>
                <a:latin typeface="Arial Black" panose="020B0A04020102020204" pitchFamily="34" charset="0"/>
              </a:rPr>
              <a:t>las 2 cartas siguientes?</a:t>
            </a:r>
            <a:endParaRPr lang="en-US" sz="32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02830-7B75-9776-25F5-1AD59FEF6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2130724"/>
            <a:ext cx="3592668" cy="43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2227E7-1B50-7DDC-B18C-AAE6C909C128}"/>
              </a:ext>
            </a:extLst>
          </p:cNvPr>
          <p:cNvSpPr txBox="1"/>
          <p:nvPr/>
        </p:nvSpPr>
        <p:spPr>
          <a:xfrm>
            <a:off x="5770695" y="78160"/>
            <a:ext cx="642130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900" dirty="0">
                <a:latin typeface="Arial Black" panose="020B0A04020102020204" pitchFamily="34" charset="0"/>
              </a:rPr>
              <a:t>16 diciembre, </a:t>
            </a:r>
            <a:r>
              <a:rPr lang="en-US" sz="1900" dirty="0">
                <a:latin typeface="Arial Black" panose="020B0A04020102020204" pitchFamily="34" charset="0"/>
              </a:rPr>
              <a:t>1976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Se</a:t>
            </a:r>
            <a:r>
              <a:rPr lang="es-CO" sz="1900" dirty="0">
                <a:latin typeface="Arial Black" panose="020B0A04020102020204" pitchFamily="34" charset="0"/>
              </a:rPr>
              <a:t>ñor Chandler</a:t>
            </a:r>
            <a:r>
              <a:rPr lang="en-US" sz="1900" dirty="0">
                <a:latin typeface="Arial Black" panose="020B0A04020102020204" pitchFamily="34" charset="0"/>
              </a:rPr>
              <a:t>,</a:t>
            </a:r>
          </a:p>
          <a:p>
            <a:r>
              <a:rPr lang="es-ES" sz="1900" dirty="0">
                <a:latin typeface="Arial Black" panose="020B0A04020102020204" pitchFamily="34" charset="0"/>
              </a:rPr>
              <a:t>     Cuando la gente está confundida, ellos por lo general no saben donde ir. Hace tiempo estaba muy confundido, y encontré un texto de la Biblia. Me hizo sentirme bien. Soy un preso en una institución federal.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Aquí encontré a Gary Latham. Él tiene un curso sobre el estudio de la Biblia, y pienso que es maravilloso. Me gustaría aprender más sobre la Biblia con su sistema de enseñanza.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Tengo veintidós años, y quiero clarificar mi camino. No quiero quedarme en la oscuridad. ¿Piensa usted que yo califico para conseguir el curso? Si usted piensa que sí, yo estaré profundamente agradecido a usted.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Me llamo Carlos Restrepo. El inglés no es mi lengua apropiada, pero puedo leerlo y puedo escribirlo, también. No hablo el inglés con acento bueno, pero lo entiendo muy bien, y pienso que eso es suficiente.</a:t>
            </a:r>
            <a:endParaRPr lang="en-US" sz="1900" dirty="0"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21A4D1-473C-C016-A11B-9AEE61A34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0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152A-9539-F90F-4790-088C03F13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94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227E7-1B50-7DDC-B18C-AAE6C909C128}"/>
              </a:ext>
            </a:extLst>
          </p:cNvPr>
          <p:cNvSpPr txBox="1"/>
          <p:nvPr/>
        </p:nvSpPr>
        <p:spPr>
          <a:xfrm>
            <a:off x="5460521" y="65718"/>
            <a:ext cx="6731479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900" dirty="0">
                <a:latin typeface="Arial Black" panose="020B0A04020102020204" pitchFamily="34" charset="0"/>
              </a:rPr>
              <a:t>6 julio, 19</a:t>
            </a:r>
            <a:r>
              <a:rPr lang="en-US" sz="1900" dirty="0">
                <a:latin typeface="Arial Black" panose="020B0A04020102020204" pitchFamily="34" charset="0"/>
              </a:rPr>
              <a:t>77</a:t>
            </a:r>
          </a:p>
          <a:p>
            <a:r>
              <a:rPr lang="en-US" sz="1900" dirty="0" err="1">
                <a:latin typeface="Arial Black" panose="020B0A04020102020204" pitchFamily="34" charset="0"/>
              </a:rPr>
              <a:t>Querido</a:t>
            </a:r>
            <a:r>
              <a:rPr lang="en-US" sz="1900" dirty="0">
                <a:latin typeface="Arial Black" panose="020B0A04020102020204" pitchFamily="34" charset="0"/>
              </a:rPr>
              <a:t> Ellis,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Aunque usted no me conozca y no le conozco, pienso que podemos sentir la alegría de ser hijos de Dios. Soy cristiano hace un tiempo corto y me hice cristiano cuando yo estaba en los EEUU con las enseñanzas verdaderas de la iglesia de Cristo en Danville.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Me gustaría aprender más sobre la Palabra de Dios porque en mi país no hay muchas personas que son cristianos y necesito más estudio de modo que yo pueda enseñarles la verdad.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¿Quisiera enviar a Royce Chandler a mi país para ayudarme a aprender más sobre la Palabra de Dios?  Yo sé que quiere hacerlo porque siento que usted sabe que es necesario dar la verdad a aquellos que no conocen a nuestro Señor Jesucristo.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Tengo la fe que muchas cosas buenas ocurrirán a mi gente si ellos saben la Palabra de Dios.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				Amor </a:t>
            </a:r>
            <a:r>
              <a:rPr lang="en-US" sz="1900" dirty="0" err="1">
                <a:latin typeface="Arial Black" panose="020B0A04020102020204" pitchFamily="34" charset="0"/>
              </a:rPr>
              <a:t>en</a:t>
            </a:r>
            <a:r>
              <a:rPr lang="en-US" sz="1900" dirty="0">
                <a:latin typeface="Arial Black" panose="020B0A04020102020204" pitchFamily="34" charset="0"/>
              </a:rPr>
              <a:t> Cristo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				Carlos Restrepo, Jr.</a:t>
            </a:r>
          </a:p>
        </p:txBody>
      </p:sp>
    </p:spTree>
    <p:extLst>
      <p:ext uri="{BB962C8B-B14F-4D97-AF65-F5344CB8AC3E}">
        <p14:creationId xmlns:p14="http://schemas.microsoft.com/office/powerpoint/2010/main" val="17998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152A-9539-F90F-4790-088C03F13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94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227E7-1B50-7DDC-B18C-AAE6C909C128}"/>
              </a:ext>
            </a:extLst>
          </p:cNvPr>
          <p:cNvSpPr txBox="1"/>
          <p:nvPr/>
        </p:nvSpPr>
        <p:spPr>
          <a:xfrm>
            <a:off x="5369460" y="74345"/>
            <a:ext cx="6731479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900" dirty="0">
                <a:latin typeface="Arial Black" panose="020B0A04020102020204" pitchFamily="34" charset="0"/>
              </a:rPr>
              <a:t>6 julio </a:t>
            </a:r>
            <a:r>
              <a:rPr lang="en-US" sz="1900" dirty="0">
                <a:latin typeface="Arial Black" panose="020B0A04020102020204" pitchFamily="34" charset="0"/>
              </a:rPr>
              <a:t>’77</a:t>
            </a:r>
          </a:p>
          <a:p>
            <a:r>
              <a:rPr lang="en-US" sz="1900" dirty="0" err="1">
                <a:latin typeface="Arial Black" panose="020B0A04020102020204" pitchFamily="34" charset="0"/>
              </a:rPr>
              <a:t>Querido</a:t>
            </a:r>
            <a:r>
              <a:rPr lang="en-US" sz="1900" dirty="0">
                <a:latin typeface="Arial Black" panose="020B0A04020102020204" pitchFamily="34" charset="0"/>
              </a:rPr>
              <a:t> Ellis,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Aunque usted no me conozca y no le conozco, pienso que podemos sentir la alegría de ser hijos de Dios. He sido cristiano por un tiempo corto y me hice cristiano cuando yo estaba en el U.S.A. con las enseñanzas verdaderas de la iglesia de Cristo en Danville.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Me gustaría aprender más sobre la Palabra de Dios porque en mi país no hay muchas personas que son cristianos y necesito más estudio de modo que yo pueda enseñarlos la verdad.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latin typeface="Arial Black" panose="020B0A04020102020204" pitchFamily="34" charset="0"/>
              </a:rPr>
              <a:t>¿Quisiera enviar a Royce Chandler a mi país para ayudarme a aprender más sobre la Palabra de Dios? Sé que quiere hacerlo porque siento que usted sabe que es necesario dar la verdad a aquellos que no conocen a nuestro Señor Jesucristo.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     </a:t>
            </a:r>
            <a:r>
              <a:rPr lang="es-ES" sz="1900" dirty="0">
                <a:solidFill>
                  <a:srgbClr val="C00000"/>
                </a:solidFill>
                <a:latin typeface="Arial Black" panose="020B0A04020102020204" pitchFamily="34" charset="0"/>
              </a:rPr>
              <a:t>Tengo la fe que muchas cosas buenas ocurrirán a mi gente si ellos saben la Palabra de Dios.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				Amor </a:t>
            </a:r>
            <a:r>
              <a:rPr lang="en-US" sz="1900" dirty="0" err="1">
                <a:latin typeface="Arial Black" panose="020B0A04020102020204" pitchFamily="34" charset="0"/>
              </a:rPr>
              <a:t>en</a:t>
            </a:r>
            <a:r>
              <a:rPr lang="en-US" sz="1900" dirty="0">
                <a:latin typeface="Arial Black" panose="020B0A04020102020204" pitchFamily="34" charset="0"/>
              </a:rPr>
              <a:t> Cristo</a:t>
            </a:r>
          </a:p>
          <a:p>
            <a:r>
              <a:rPr lang="en-US" sz="1900" dirty="0">
                <a:latin typeface="Arial Black" panose="020B0A04020102020204" pitchFamily="34" charset="0"/>
              </a:rPr>
              <a:t>				Carlos Restrepo, Jr.</a:t>
            </a:r>
          </a:p>
        </p:txBody>
      </p:sp>
    </p:spTree>
    <p:extLst>
      <p:ext uri="{BB962C8B-B14F-4D97-AF65-F5344CB8AC3E}">
        <p14:creationId xmlns:p14="http://schemas.microsoft.com/office/powerpoint/2010/main" val="17168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MANIZALES JUNE 2006 2 042">
            <a:extLst>
              <a:ext uri="{FF2B5EF4-FFF2-40B4-BE49-F238E27FC236}">
                <a16:creationId xmlns:a16="http://schemas.microsoft.com/office/drawing/2014/main" id="{724DD90A-4C00-452E-AA8A-1C83216D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6158"/>
          <a:stretch>
            <a:fillRect/>
          </a:stretch>
        </p:blipFill>
        <p:spPr bwMode="auto">
          <a:xfrm>
            <a:off x="-29592" y="5593379"/>
            <a:ext cx="4953000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3" name="Picture 3" descr="Ipiales church 2007">
            <a:extLst>
              <a:ext uri="{FF2B5EF4-FFF2-40B4-BE49-F238E27FC236}">
                <a16:creationId xmlns:a16="http://schemas.microsoft.com/office/drawing/2014/main" id="{79E8451A-FA5B-4DDE-88CA-797EF5A4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08" y="4983779"/>
            <a:ext cx="1905000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4" name="Picture 4" descr="78 31">
            <a:extLst>
              <a:ext uri="{FF2B5EF4-FFF2-40B4-BE49-F238E27FC236}">
                <a16:creationId xmlns:a16="http://schemas.microsoft.com/office/drawing/2014/main" id="{BAADEA2F-13D4-49F5-8426-7235321C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08" y="-45421"/>
            <a:ext cx="162083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5" descr="80 10">
            <a:extLst>
              <a:ext uri="{FF2B5EF4-FFF2-40B4-BE49-F238E27FC236}">
                <a16:creationId xmlns:a16="http://schemas.microsoft.com/office/drawing/2014/main" id="{5AFDAEA5-26A4-4304-8C2C-DCE5ACF7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08" y="-45421"/>
            <a:ext cx="1169988" cy="9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6" name="Picture 6" descr="80 11">
            <a:extLst>
              <a:ext uri="{FF2B5EF4-FFF2-40B4-BE49-F238E27FC236}">
                <a16:creationId xmlns:a16="http://schemas.microsoft.com/office/drawing/2014/main" id="{7B613A91-3F15-4D2F-B860-A7D9DFCF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08" y="-45421"/>
            <a:ext cx="85883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7" name="Picture 7" descr="Anserma 2">
            <a:extLst>
              <a:ext uri="{FF2B5EF4-FFF2-40B4-BE49-F238E27FC236}">
                <a16:creationId xmlns:a16="http://schemas.microsoft.com/office/drawing/2014/main" id="{80C1D065-FF53-4520-B756-85F69FB0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08" y="4820267"/>
            <a:ext cx="2209800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8" name="Picture 8" descr="04 12">
            <a:extLst>
              <a:ext uri="{FF2B5EF4-FFF2-40B4-BE49-F238E27FC236}">
                <a16:creationId xmlns:a16="http://schemas.microsoft.com/office/drawing/2014/main" id="{DD6977FD-603A-469F-BA59-C5B894BB0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4755180"/>
            <a:ext cx="1905000" cy="8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9" name="Picture 9" descr="02 29">
            <a:extLst>
              <a:ext uri="{FF2B5EF4-FFF2-40B4-BE49-F238E27FC236}">
                <a16:creationId xmlns:a16="http://schemas.microsoft.com/office/drawing/2014/main" id="{F05B3678-F633-491F-97B5-FCA5923C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08" y="3916980"/>
            <a:ext cx="2133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0" name="Picture 10" descr="01 5">
            <a:extLst>
              <a:ext uri="{FF2B5EF4-FFF2-40B4-BE49-F238E27FC236}">
                <a16:creationId xmlns:a16="http://schemas.microsoft.com/office/drawing/2014/main" id="{B0D7CA7A-E968-490B-AFFE-0D7871E4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808" y="2850180"/>
            <a:ext cx="1905000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1" name="Picture 11" descr="01 3">
            <a:extLst>
              <a:ext uri="{FF2B5EF4-FFF2-40B4-BE49-F238E27FC236}">
                <a16:creationId xmlns:a16="http://schemas.microsoft.com/office/drawing/2014/main" id="{120A2BAF-ED07-4F2F-8D1D-7EEBA285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3993180"/>
            <a:ext cx="236220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2" name="Picture 12" descr="94 14">
            <a:extLst>
              <a:ext uri="{FF2B5EF4-FFF2-40B4-BE49-F238E27FC236}">
                <a16:creationId xmlns:a16="http://schemas.microsoft.com/office/drawing/2014/main" id="{B71A26DD-DA32-4F6A-A673-0D8E0DDE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33" y="2926380"/>
            <a:ext cx="2133600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3" name="Picture 13" descr="91 11">
            <a:extLst>
              <a:ext uri="{FF2B5EF4-FFF2-40B4-BE49-F238E27FC236}">
                <a16:creationId xmlns:a16="http://schemas.microsoft.com/office/drawing/2014/main" id="{56253442-6EB8-4893-8FA0-8402F6F4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8" y="1783379"/>
            <a:ext cx="1905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4" name="Picture 14" descr="79-85  56">
            <a:extLst>
              <a:ext uri="{FF2B5EF4-FFF2-40B4-BE49-F238E27FC236}">
                <a16:creationId xmlns:a16="http://schemas.microsoft.com/office/drawing/2014/main" id="{A0602685-3322-44A2-BF20-D9F6822F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2011979"/>
            <a:ext cx="19812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5" name="Picture 15" descr="80 62">
            <a:extLst>
              <a:ext uri="{FF2B5EF4-FFF2-40B4-BE49-F238E27FC236}">
                <a16:creationId xmlns:a16="http://schemas.microsoft.com/office/drawing/2014/main" id="{C4D83F51-E30B-4C05-BA05-DDCD26C15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868979"/>
            <a:ext cx="25908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6" name="Picture 16" descr="80  4">
            <a:extLst>
              <a:ext uri="{FF2B5EF4-FFF2-40B4-BE49-F238E27FC236}">
                <a16:creationId xmlns:a16="http://schemas.microsoft.com/office/drawing/2014/main" id="{7CD3E779-DE31-4524-8862-4B246149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08" y="-45420"/>
            <a:ext cx="1600200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7" name="Picture 17" descr="78 40">
            <a:extLst>
              <a:ext uri="{FF2B5EF4-FFF2-40B4-BE49-F238E27FC236}">
                <a16:creationId xmlns:a16="http://schemas.microsoft.com/office/drawing/2014/main" id="{70CD00DB-DBE0-4C76-8B4F-F453F23E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08" y="-45421"/>
            <a:ext cx="15430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8" name="Picture 18" descr="78 28">
            <a:extLst>
              <a:ext uri="{FF2B5EF4-FFF2-40B4-BE49-F238E27FC236}">
                <a16:creationId xmlns:a16="http://schemas.microsoft.com/office/drawing/2014/main" id="{62346F01-77E6-4A19-B080-829B419A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-45420"/>
            <a:ext cx="1328738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9" name="Picture 19" descr="80 13">
            <a:extLst>
              <a:ext uri="{FF2B5EF4-FFF2-40B4-BE49-F238E27FC236}">
                <a16:creationId xmlns:a16="http://schemas.microsoft.com/office/drawing/2014/main" id="{9E7BE7C0-D302-4DE2-B3ED-9B5D70F3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08" y="-45421"/>
            <a:ext cx="19050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0" name="Picture 20" descr="80 19">
            <a:extLst>
              <a:ext uri="{FF2B5EF4-FFF2-40B4-BE49-F238E27FC236}">
                <a16:creationId xmlns:a16="http://schemas.microsoft.com/office/drawing/2014/main" id="{0B24D22A-B723-4042-8F9D-5BA615A0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868979"/>
            <a:ext cx="259080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1" name="Picture 21" descr="80 47">
            <a:extLst>
              <a:ext uri="{FF2B5EF4-FFF2-40B4-BE49-F238E27FC236}">
                <a16:creationId xmlns:a16="http://schemas.microsoft.com/office/drawing/2014/main" id="{7C4E8A22-974A-49B8-8512-AC689265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09" y="868979"/>
            <a:ext cx="8794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2" name="Picture 22" descr="79-85 39">
            <a:extLst>
              <a:ext uri="{FF2B5EF4-FFF2-40B4-BE49-F238E27FC236}">
                <a16:creationId xmlns:a16="http://schemas.microsoft.com/office/drawing/2014/main" id="{5A90E59D-F737-45D3-87D0-5F5CF229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590408" y="868980"/>
            <a:ext cx="152400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3" name="Picture 23" descr="88  7">
            <a:extLst>
              <a:ext uri="{FF2B5EF4-FFF2-40B4-BE49-F238E27FC236}">
                <a16:creationId xmlns:a16="http://schemas.microsoft.com/office/drawing/2014/main" id="{439B8171-34DF-4E3E-B558-BB892D6F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1783379"/>
            <a:ext cx="21336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4" name="Picture 24" descr="91 14">
            <a:extLst>
              <a:ext uri="{FF2B5EF4-FFF2-40B4-BE49-F238E27FC236}">
                <a16:creationId xmlns:a16="http://schemas.microsoft.com/office/drawing/2014/main" id="{74BDB09F-E18D-4E76-8C7F-6F13EF36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5719" flipV="1">
            <a:off x="6977633" y="2010393"/>
            <a:ext cx="1449388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5" name="Picture 25" descr="91 7">
            <a:extLst>
              <a:ext uri="{FF2B5EF4-FFF2-40B4-BE49-F238E27FC236}">
                <a16:creationId xmlns:a16="http://schemas.microsoft.com/office/drawing/2014/main" id="{A944E77C-8C69-475F-A728-184452B6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08" y="2011979"/>
            <a:ext cx="762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6" name="Picture 26" descr="91 31">
            <a:extLst>
              <a:ext uri="{FF2B5EF4-FFF2-40B4-BE49-F238E27FC236}">
                <a16:creationId xmlns:a16="http://schemas.microsoft.com/office/drawing/2014/main" id="{6D765C89-058F-4083-9530-EDBD4A4C1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2850179"/>
            <a:ext cx="21336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7" name="Picture 27" descr="94 13">
            <a:extLst>
              <a:ext uri="{FF2B5EF4-FFF2-40B4-BE49-F238E27FC236}">
                <a16:creationId xmlns:a16="http://schemas.microsoft.com/office/drawing/2014/main" id="{4C2E0A61-9D19-45B0-8B6B-782EDA5F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034" y="2926379"/>
            <a:ext cx="1006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8" name="Picture 28" descr="02 3">
            <a:extLst>
              <a:ext uri="{FF2B5EF4-FFF2-40B4-BE49-F238E27FC236}">
                <a16:creationId xmlns:a16="http://schemas.microsoft.com/office/drawing/2014/main" id="{8D3A3F26-EC02-4E5C-B65C-5146E71F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08" y="3993179"/>
            <a:ext cx="1752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9" name="Picture 29" descr="02 11">
            <a:extLst>
              <a:ext uri="{FF2B5EF4-FFF2-40B4-BE49-F238E27FC236}">
                <a16:creationId xmlns:a16="http://schemas.microsoft.com/office/drawing/2014/main" id="{FBB98BE8-759B-41DE-A1C8-A940C0D69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3916980"/>
            <a:ext cx="1828800" cy="8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0" name="Picture 30" descr="02 31">
            <a:extLst>
              <a:ext uri="{FF2B5EF4-FFF2-40B4-BE49-F238E27FC236}">
                <a16:creationId xmlns:a16="http://schemas.microsoft.com/office/drawing/2014/main" id="{6D05ACB7-D418-4416-8D31-BDEEB6DA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34" y="2926379"/>
            <a:ext cx="9937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1" name="Picture 31" descr="Arauca">
            <a:extLst>
              <a:ext uri="{FF2B5EF4-FFF2-40B4-BE49-F238E27FC236}">
                <a16:creationId xmlns:a16="http://schemas.microsoft.com/office/drawing/2014/main" id="{2183B22B-714E-4FA5-85D5-9D2FD3B4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08" y="4983780"/>
            <a:ext cx="2743200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2" name="Picture 32" descr="MANIZALES JUNE 2006 2 034">
            <a:extLst>
              <a:ext uri="{FF2B5EF4-FFF2-40B4-BE49-F238E27FC236}">
                <a16:creationId xmlns:a16="http://schemas.microsoft.com/office/drawing/2014/main" id="{01A5FC3D-CCB5-496A-9C60-68FE7E6B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08" y="5898179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3" name="Picture 33" descr="MANIZALES JUNE 2006 2 010">
            <a:extLst>
              <a:ext uri="{FF2B5EF4-FFF2-40B4-BE49-F238E27FC236}">
                <a16:creationId xmlns:a16="http://schemas.microsoft.com/office/drawing/2014/main" id="{A93E0337-B389-4780-A18E-A82AC756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46" y="4983779"/>
            <a:ext cx="7540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4" name="Picture 34" descr="DSC03760">
            <a:extLst>
              <a:ext uri="{FF2B5EF4-FFF2-40B4-BE49-F238E27FC236}">
                <a16:creationId xmlns:a16="http://schemas.microsoft.com/office/drawing/2014/main" id="{9877A67A-058A-41DE-8CC2-15D77365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5360" b="37601"/>
          <a:stretch>
            <a:fillRect/>
          </a:stretch>
        </p:blipFill>
        <p:spPr bwMode="auto">
          <a:xfrm>
            <a:off x="6142608" y="5898179"/>
            <a:ext cx="2971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5" name="Picture 35" descr="77 4">
            <a:extLst>
              <a:ext uri="{FF2B5EF4-FFF2-40B4-BE49-F238E27FC236}">
                <a16:creationId xmlns:a16="http://schemas.microsoft.com/office/drawing/2014/main" id="{5F0AB01F-EE9B-49CD-825A-0CA8C10B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t="4820" r="35164" b="66780"/>
          <a:stretch>
            <a:fillRect/>
          </a:stretch>
        </p:blipFill>
        <p:spPr bwMode="auto">
          <a:xfrm>
            <a:off x="3932808" y="1249979"/>
            <a:ext cx="1066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6" name="Rectangle 36" descr="Stationery">
            <a:extLst>
              <a:ext uri="{FF2B5EF4-FFF2-40B4-BE49-F238E27FC236}">
                <a16:creationId xmlns:a16="http://schemas.microsoft.com/office/drawing/2014/main" id="{07BD38C1-CB14-48E9-A7D0-A75C85C1B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808" y="2850180"/>
            <a:ext cx="1066800" cy="2187009"/>
          </a:xfrm>
          <a:prstGeom prst="rect">
            <a:avLst/>
          </a:prstGeom>
          <a:blipFill dpi="0" rotWithShape="1">
            <a:blip r:embed="rId3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CO" altLang="en-US" sz="1600" i="1" dirty="0"/>
              <a:t>Tengo fe que muchas cosas buenas ocurrirán a mi gente si conocen la Palabra de Dios.</a:t>
            </a:r>
          </a:p>
        </p:txBody>
      </p:sp>
      <p:pic>
        <p:nvPicPr>
          <p:cNvPr id="215077" name="Picture 37" descr="CARLOS M">
            <a:extLst>
              <a:ext uri="{FF2B5EF4-FFF2-40B4-BE49-F238E27FC236}">
                <a16:creationId xmlns:a16="http://schemas.microsoft.com/office/drawing/2014/main" id="{E6A14220-19EB-44E4-ACFC-E7CCE23A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09" y="640379"/>
            <a:ext cx="404813" cy="609600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78" name="Picture 38" descr="Jorge Gaitán">
            <a:extLst>
              <a:ext uri="{FF2B5EF4-FFF2-40B4-BE49-F238E27FC236}">
                <a16:creationId xmlns:a16="http://schemas.microsoft.com/office/drawing/2014/main" id="{2284BC02-C7DC-4994-AF28-CE4B3E58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08" y="3383580"/>
            <a:ext cx="400050" cy="5429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79" name="Picture 39" descr="Nestor">
            <a:extLst>
              <a:ext uri="{FF2B5EF4-FFF2-40B4-BE49-F238E27FC236}">
                <a16:creationId xmlns:a16="http://schemas.microsoft.com/office/drawing/2014/main" id="{11FF5FBF-50D2-481A-A314-05ADC856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08" y="640379"/>
            <a:ext cx="427038" cy="609600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0" name="Picture 40" descr="DAVID J">
            <a:extLst>
              <a:ext uri="{FF2B5EF4-FFF2-40B4-BE49-F238E27FC236}">
                <a16:creationId xmlns:a16="http://schemas.microsoft.com/office/drawing/2014/main" id="{77B341AA-FA04-4503-A804-EAE46DF5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9" y="2850179"/>
            <a:ext cx="371475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1" name="Picture 41" descr="CARLOS HENAO">
            <a:extLst>
              <a:ext uri="{FF2B5EF4-FFF2-40B4-BE49-F238E27FC236}">
                <a16:creationId xmlns:a16="http://schemas.microsoft.com/office/drawing/2014/main" id="{F7200DB2-3899-4EEE-ABCA-F1AA283A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08" y="2240579"/>
            <a:ext cx="401638" cy="609600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2" name="Picture 42" descr="Henry Jerez 2">
            <a:extLst>
              <a:ext uri="{FF2B5EF4-FFF2-40B4-BE49-F238E27FC236}">
                <a16:creationId xmlns:a16="http://schemas.microsoft.com/office/drawing/2014/main" id="{6237B91C-C0DA-4436-B129-BC2C9954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2316779"/>
            <a:ext cx="388938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4" name="Picture 44" descr="RAFAEL A">
            <a:extLst>
              <a:ext uri="{FF2B5EF4-FFF2-40B4-BE49-F238E27FC236}">
                <a16:creationId xmlns:a16="http://schemas.microsoft.com/office/drawing/2014/main" id="{217D1162-4DCE-4A96-AD33-89F1C20D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1249979"/>
            <a:ext cx="381000" cy="5667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5" name="Picture 45" descr="SANDRO">
            <a:extLst>
              <a:ext uri="{FF2B5EF4-FFF2-40B4-BE49-F238E27FC236}">
                <a16:creationId xmlns:a16="http://schemas.microsoft.com/office/drawing/2014/main" id="{8E82FF05-7DF8-4A85-8AD8-C0C1A8D7A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1783379"/>
            <a:ext cx="363538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6" name="Picture 46" descr="ALIRIO">
            <a:extLst>
              <a:ext uri="{FF2B5EF4-FFF2-40B4-BE49-F238E27FC236}">
                <a16:creationId xmlns:a16="http://schemas.microsoft.com/office/drawing/2014/main" id="{AB087C0B-5C7A-4FE3-9850-332384FA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8" y="3383580"/>
            <a:ext cx="395288" cy="5683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7" name="Picture 47" descr="JOSE ARIAS">
            <a:extLst>
              <a:ext uri="{FF2B5EF4-FFF2-40B4-BE49-F238E27FC236}">
                <a16:creationId xmlns:a16="http://schemas.microsoft.com/office/drawing/2014/main" id="{715F8DFF-FB56-4D9E-AF7C-2516E55A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08" y="1249980"/>
            <a:ext cx="387350" cy="4921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8" name="Picture 48" descr="Lorenza">
            <a:extLst>
              <a:ext uri="{FF2B5EF4-FFF2-40B4-BE49-F238E27FC236}">
                <a16:creationId xmlns:a16="http://schemas.microsoft.com/office/drawing/2014/main" id="{0689F6E7-67A0-4639-A0F5-1AB6DB50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08" y="2850179"/>
            <a:ext cx="520700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89" name="Picture 49" descr="Orlando Quintero">
            <a:extLst>
              <a:ext uri="{FF2B5EF4-FFF2-40B4-BE49-F238E27FC236}">
                <a16:creationId xmlns:a16="http://schemas.microsoft.com/office/drawing/2014/main" id="{6C97FF79-3D25-4D03-97B0-CE316176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6" y="1697653"/>
            <a:ext cx="398463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90" name="Picture 50" descr="Cali 2">
            <a:extLst>
              <a:ext uri="{FF2B5EF4-FFF2-40B4-BE49-F238E27FC236}">
                <a16:creationId xmlns:a16="http://schemas.microsoft.com/office/drawing/2014/main" id="{7B06C4EA-AB70-47CB-9A03-EE39FC768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7" y="4582141"/>
            <a:ext cx="385763" cy="5683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91" name="Picture 51" descr="Pindea">
            <a:extLst>
              <a:ext uri="{FF2B5EF4-FFF2-40B4-BE49-F238E27FC236}">
                <a16:creationId xmlns:a16="http://schemas.microsoft.com/office/drawing/2014/main" id="{325FD8AB-8243-49E3-8FCF-CEF37C69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08" y="3993179"/>
            <a:ext cx="420688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92" name="Picture 52" descr="Jaime 2">
            <a:extLst>
              <a:ext uri="{FF2B5EF4-FFF2-40B4-BE49-F238E27FC236}">
                <a16:creationId xmlns:a16="http://schemas.microsoft.com/office/drawing/2014/main" id="{36797306-F34D-416A-A2AF-39CD9BA5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>
            <a:fillRect/>
          </a:stretch>
        </p:blipFill>
        <p:spPr bwMode="auto">
          <a:xfrm>
            <a:off x="4694808" y="640379"/>
            <a:ext cx="527050" cy="609600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94" name="Picture 54" descr="ORLANDO GIRALDO">
            <a:extLst>
              <a:ext uri="{FF2B5EF4-FFF2-40B4-BE49-F238E27FC236}">
                <a16:creationId xmlns:a16="http://schemas.microsoft.com/office/drawing/2014/main" id="{633E013C-E159-4A1A-9662-1A56E6CC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19" y="4571029"/>
            <a:ext cx="360363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15096" name="Picture 56" descr="Alirio 2">
            <a:extLst>
              <a:ext uri="{FF2B5EF4-FFF2-40B4-BE49-F238E27FC236}">
                <a16:creationId xmlns:a16="http://schemas.microsoft.com/office/drawing/2014/main" id="{21A2A44F-39A5-45DF-9092-0E12FC39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96" y="4011436"/>
            <a:ext cx="369888" cy="538163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15097" name="Text Box 57">
            <a:extLst>
              <a:ext uri="{FF2B5EF4-FFF2-40B4-BE49-F238E27FC236}">
                <a16:creationId xmlns:a16="http://schemas.microsoft.com/office/drawing/2014/main" id="{601A83DF-8689-4D64-B062-A47827D07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008" y="-2001"/>
            <a:ext cx="3072054" cy="2893100"/>
          </a:xfrm>
          <a:prstGeom prst="rect">
            <a:avLst/>
          </a:prstGeom>
          <a:solidFill>
            <a:srgbClr val="FBF9E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altLang="en-US" sz="2600" b="1" dirty="0">
                <a:latin typeface="Arial Black" panose="020B0A04020102020204" pitchFamily="34" charset="0"/>
              </a:rPr>
              <a:t>45 años de la cosecha por</a:t>
            </a:r>
          </a:p>
          <a:p>
            <a:pPr algn="ctr"/>
            <a:r>
              <a:rPr lang="es-ES" altLang="en-US" sz="2600" b="1" dirty="0">
                <a:latin typeface="Arial Black" panose="020B0A04020102020204" pitchFamily="34" charset="0"/>
              </a:rPr>
              <a:t>los cristianos jóvenes, ejemplos en la fe, dedicados a servir a </a:t>
            </a:r>
            <a:r>
              <a:rPr lang="es-ES" altLang="en-US" sz="2600" b="1" dirty="0" err="1">
                <a:latin typeface="Arial Black" panose="020B0A04020102020204" pitchFamily="34" charset="0"/>
              </a:rPr>
              <a:t>Jes</a:t>
            </a:r>
            <a:r>
              <a:rPr lang="es-CO" altLang="en-US" sz="2600" b="1" dirty="0" err="1">
                <a:latin typeface="Arial Black" panose="020B0A04020102020204" pitchFamily="34" charset="0"/>
              </a:rPr>
              <a:t>ús</a:t>
            </a:r>
            <a:r>
              <a:rPr lang="es-ES" altLang="en-US" sz="2600" b="1" dirty="0">
                <a:latin typeface="Arial Black" panose="020B0A04020102020204" pitchFamily="34" charset="0"/>
              </a:rPr>
              <a:t>.</a:t>
            </a:r>
            <a:endParaRPr lang="en-US" altLang="en-US" sz="2600" b="1" dirty="0">
              <a:latin typeface="Arial Black" panose="020B0A04020102020204" pitchFamily="34" charset="0"/>
            </a:endParaRPr>
          </a:p>
        </p:txBody>
      </p:sp>
      <p:sp>
        <p:nvSpPr>
          <p:cNvPr id="55" name="Text Box 57">
            <a:extLst>
              <a:ext uri="{FF2B5EF4-FFF2-40B4-BE49-F238E27FC236}">
                <a16:creationId xmlns:a16="http://schemas.microsoft.com/office/drawing/2014/main" id="{C4AE9FCF-1CB1-495A-8553-CD2024ECA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336" y="3019643"/>
            <a:ext cx="3069654" cy="36933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altLang="en-US" sz="2600" b="1" dirty="0">
                <a:solidFill>
                  <a:schemeClr val="bg1"/>
                </a:solidFill>
                <a:latin typeface="Arial Black" panose="020B0A04020102020204" pitchFamily="34" charset="0"/>
              </a:rPr>
              <a:t>Todos, el fruto  del trabajo de un grupo de jóvenes que no entendían que eran demasiado joven para hacer tal cosa.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1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21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21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1000"/>
                                        <p:tgtEl>
                                          <p:spTgt spid="21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21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21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21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1000"/>
                                        <p:tgtEl>
                                          <p:spTgt spid="21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1000"/>
                                        <p:tgtEl>
                                          <p:spTgt spid="21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1000"/>
                                        <p:tgtEl>
                                          <p:spTgt spid="21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1000"/>
                                        <p:tgtEl>
                                          <p:spTgt spid="21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1000"/>
                                        <p:tgtEl>
                                          <p:spTgt spid="21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1000"/>
                                        <p:tgtEl>
                                          <p:spTgt spid="21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21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1000"/>
                                        <p:tgtEl>
                                          <p:spTgt spid="2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1000"/>
                                        <p:tgtEl>
                                          <p:spTgt spid="21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1000"/>
                                        <p:tgtEl>
                                          <p:spTgt spid="21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250" fill="hold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250" fill="hold"/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250" fill="hold"/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250" fill="hold"/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250" fill="hold"/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250" fill="hold"/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25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25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25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25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25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250" fill="hold"/>
                                        <p:tgtEl>
                                          <p:spTgt spid="21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250" fill="hold"/>
                                        <p:tgtEl>
                                          <p:spTgt spid="21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250" fill="hold"/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250" fill="hold"/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250" fill="hold"/>
                                        <p:tgtEl>
                                          <p:spTgt spid="21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250" fill="hold"/>
                                        <p:tgtEl>
                                          <p:spTgt spid="21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250" fill="hold"/>
                                        <p:tgtEl>
                                          <p:spTgt spid="21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250" fill="hold"/>
                                        <p:tgtEl>
                                          <p:spTgt spid="21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250" fill="hold"/>
                                        <p:tgtEl>
                                          <p:spTgt spid="21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50" fill="hold"/>
                                        <p:tgtEl>
                                          <p:spTgt spid="21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250" fill="hold"/>
                                        <p:tgtEl>
                                          <p:spTgt spid="21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50" fill="hold"/>
                                        <p:tgtEl>
                                          <p:spTgt spid="215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250" fill="hold"/>
                                        <p:tgtEl>
                                          <p:spTgt spid="215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250" fill="hold"/>
                                        <p:tgtEl>
                                          <p:spTgt spid="215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4" dur="1000"/>
                                        <p:tgtEl>
                                          <p:spTgt spid="215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7" grpId="0" animBg="1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5331</TotalTime>
  <Words>1187</Words>
  <Application>Microsoft Office PowerPoint</Application>
  <PresentationFormat>Widescreen</PresentationFormat>
  <Paragraphs>146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Tahoma</vt:lpstr>
      <vt:lpstr>Tempus Sans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ROYCE CHANDLER</dc:creator>
  <cp:lastModifiedBy>ROYCE CHANDLER</cp:lastModifiedBy>
  <cp:revision>183</cp:revision>
  <dcterms:created xsi:type="dcterms:W3CDTF">2022-09-21T19:24:17Z</dcterms:created>
  <dcterms:modified xsi:type="dcterms:W3CDTF">2023-08-12T04:11:15Z</dcterms:modified>
</cp:coreProperties>
</file>