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334" r:id="rId3"/>
    <p:sldId id="335" r:id="rId4"/>
    <p:sldId id="313" r:id="rId5"/>
    <p:sldId id="311" r:id="rId6"/>
    <p:sldId id="312" r:id="rId7"/>
    <p:sldId id="308" r:id="rId8"/>
    <p:sldId id="276" r:id="rId9"/>
    <p:sldId id="332" r:id="rId10"/>
    <p:sldId id="314" r:id="rId11"/>
    <p:sldId id="315" r:id="rId12"/>
    <p:sldId id="316" r:id="rId13"/>
    <p:sldId id="317" r:id="rId14"/>
    <p:sldId id="318" r:id="rId15"/>
    <p:sldId id="319" r:id="rId16"/>
    <p:sldId id="320" r:id="rId17"/>
    <p:sldId id="333" r:id="rId18"/>
    <p:sldId id="321" r:id="rId19"/>
    <p:sldId id="322" r:id="rId20"/>
    <p:sldId id="323" r:id="rId21"/>
    <p:sldId id="324" r:id="rId22"/>
    <p:sldId id="327" r:id="rId23"/>
    <p:sldId id="328" r:id="rId24"/>
    <p:sldId id="329" r:id="rId25"/>
    <p:sldId id="33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DC9"/>
    <a:srgbClr val="D2DD9B"/>
    <a:srgbClr val="CC3300"/>
    <a:srgbClr val="800000"/>
    <a:srgbClr val="FFFF00"/>
    <a:srgbClr val="66FF33"/>
    <a:srgbClr val="3333FF"/>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0" autoAdjust="0"/>
  </p:normalViewPr>
  <p:slideViewPr>
    <p:cSldViewPr>
      <p:cViewPr varScale="1">
        <p:scale>
          <a:sx n="69" d="100"/>
          <a:sy n="69" d="100"/>
        </p:scale>
        <p:origin x="756" y="-2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E738DE3-69D8-4A02-AF24-91CF509D67B3}" type="slidenum">
              <a:rPr lang="en-US" altLang="en-US" smtClean="0"/>
              <a:pPr/>
              <a:t>‹Nº›</a:t>
            </a:fld>
            <a:endParaRPr lang="en-US" altLang="en-US"/>
          </a:p>
        </p:txBody>
      </p:sp>
    </p:spTree>
    <p:extLst>
      <p:ext uri="{BB962C8B-B14F-4D97-AF65-F5344CB8AC3E}">
        <p14:creationId xmlns:p14="http://schemas.microsoft.com/office/powerpoint/2010/main" val="125335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6F6F8C-48CD-49D0-AA78-92249A0BF234}" type="slidenum">
              <a:rPr lang="en-US" altLang="en-US" smtClean="0"/>
              <a:pPr/>
              <a:t>‹Nº›</a:t>
            </a:fld>
            <a:endParaRPr lang="en-US" altLang="en-US"/>
          </a:p>
        </p:txBody>
      </p:sp>
    </p:spTree>
    <p:extLst>
      <p:ext uri="{BB962C8B-B14F-4D97-AF65-F5344CB8AC3E}">
        <p14:creationId xmlns:p14="http://schemas.microsoft.com/office/powerpoint/2010/main" val="180686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A93F99C-7EAA-4EDF-AE50-24F15EC05F89}" type="slidenum">
              <a:rPr lang="en-US" altLang="en-US" smtClean="0"/>
              <a:pPr/>
              <a:t>‹Nº›</a:t>
            </a:fld>
            <a:endParaRPr lang="en-US" altLang="en-US"/>
          </a:p>
        </p:txBody>
      </p:sp>
    </p:spTree>
    <p:extLst>
      <p:ext uri="{BB962C8B-B14F-4D97-AF65-F5344CB8AC3E}">
        <p14:creationId xmlns:p14="http://schemas.microsoft.com/office/powerpoint/2010/main" val="309114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600EC15-F075-4EF7-91B6-FF3BFEBC61CA}" type="slidenum">
              <a:rPr lang="en-US" altLang="en-US" smtClean="0"/>
              <a:pPr/>
              <a:t>‹Nº›</a:t>
            </a:fld>
            <a:endParaRPr lang="en-US" altLang="en-US"/>
          </a:p>
        </p:txBody>
      </p:sp>
    </p:spTree>
    <p:extLst>
      <p:ext uri="{BB962C8B-B14F-4D97-AF65-F5344CB8AC3E}">
        <p14:creationId xmlns:p14="http://schemas.microsoft.com/office/powerpoint/2010/main" val="392718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B7CD47-8DB3-4255-899C-E3212C3C788E}" type="slidenum">
              <a:rPr lang="en-US" altLang="en-US" smtClean="0"/>
              <a:pPr/>
              <a:t>‹Nº›</a:t>
            </a:fld>
            <a:endParaRPr lang="en-US" altLang="en-US"/>
          </a:p>
        </p:txBody>
      </p:sp>
    </p:spTree>
    <p:extLst>
      <p:ext uri="{BB962C8B-B14F-4D97-AF65-F5344CB8AC3E}">
        <p14:creationId xmlns:p14="http://schemas.microsoft.com/office/powerpoint/2010/main" val="276722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787EEF9-0341-4671-8205-D314EF950FDB}" type="slidenum">
              <a:rPr lang="en-US" altLang="en-US" smtClean="0"/>
              <a:pPr/>
              <a:t>‹Nº›</a:t>
            </a:fld>
            <a:endParaRPr lang="en-US" altLang="en-US"/>
          </a:p>
        </p:txBody>
      </p:sp>
    </p:spTree>
    <p:extLst>
      <p:ext uri="{BB962C8B-B14F-4D97-AF65-F5344CB8AC3E}">
        <p14:creationId xmlns:p14="http://schemas.microsoft.com/office/powerpoint/2010/main" val="160266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CC65DEA-5C06-45BD-A6E5-22B1E6F72B8C}" type="slidenum">
              <a:rPr lang="en-US" altLang="en-US" smtClean="0"/>
              <a:pPr/>
              <a:t>‹Nº›</a:t>
            </a:fld>
            <a:endParaRPr lang="en-US" altLang="en-US"/>
          </a:p>
        </p:txBody>
      </p:sp>
    </p:spTree>
    <p:extLst>
      <p:ext uri="{BB962C8B-B14F-4D97-AF65-F5344CB8AC3E}">
        <p14:creationId xmlns:p14="http://schemas.microsoft.com/office/powerpoint/2010/main" val="94976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F599D37-5809-4C3D-A060-E981B8660D70}" type="slidenum">
              <a:rPr lang="en-US" altLang="en-US" smtClean="0"/>
              <a:pPr/>
              <a:t>‹Nº›</a:t>
            </a:fld>
            <a:endParaRPr lang="en-US" altLang="en-US"/>
          </a:p>
        </p:txBody>
      </p:sp>
    </p:spTree>
    <p:extLst>
      <p:ext uri="{BB962C8B-B14F-4D97-AF65-F5344CB8AC3E}">
        <p14:creationId xmlns:p14="http://schemas.microsoft.com/office/powerpoint/2010/main" val="188251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70C8C61-E026-4864-9FE5-ACE4ACFA33E0}" type="slidenum">
              <a:rPr lang="en-US" altLang="en-US" smtClean="0"/>
              <a:pPr/>
              <a:t>‹Nº›</a:t>
            </a:fld>
            <a:endParaRPr lang="en-US" altLang="en-US"/>
          </a:p>
        </p:txBody>
      </p:sp>
    </p:spTree>
    <p:extLst>
      <p:ext uri="{BB962C8B-B14F-4D97-AF65-F5344CB8AC3E}">
        <p14:creationId xmlns:p14="http://schemas.microsoft.com/office/powerpoint/2010/main" val="1627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140C364-FA76-4EEF-9385-938C19CF455C}" type="slidenum">
              <a:rPr lang="en-US" altLang="en-US" smtClean="0"/>
              <a:pPr/>
              <a:t>‹Nº›</a:t>
            </a:fld>
            <a:endParaRPr lang="en-US" altLang="en-US"/>
          </a:p>
        </p:txBody>
      </p:sp>
    </p:spTree>
    <p:extLst>
      <p:ext uri="{BB962C8B-B14F-4D97-AF65-F5344CB8AC3E}">
        <p14:creationId xmlns:p14="http://schemas.microsoft.com/office/powerpoint/2010/main" val="324691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5D98A40-8FB8-435C-9574-1CBC5791BFB9}" type="slidenum">
              <a:rPr lang="en-US" altLang="en-US" smtClean="0"/>
              <a:pPr/>
              <a:t>‹Nº›</a:t>
            </a:fld>
            <a:endParaRPr lang="en-US" altLang="en-US"/>
          </a:p>
        </p:txBody>
      </p:sp>
    </p:spTree>
    <p:extLst>
      <p:ext uri="{BB962C8B-B14F-4D97-AF65-F5344CB8AC3E}">
        <p14:creationId xmlns:p14="http://schemas.microsoft.com/office/powerpoint/2010/main" val="5460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DE432-DA80-42BA-A628-70DEE0EABD72}" type="slidenum">
              <a:rPr lang="en-US" altLang="en-US" smtClean="0"/>
              <a:pPr/>
              <a:t>‹Nº›</a:t>
            </a:fld>
            <a:endParaRPr lang="en-US" altLang="en-US"/>
          </a:p>
        </p:txBody>
      </p:sp>
    </p:spTree>
    <p:extLst>
      <p:ext uri="{BB962C8B-B14F-4D97-AF65-F5344CB8AC3E}">
        <p14:creationId xmlns:p14="http://schemas.microsoft.com/office/powerpoint/2010/main" val="315189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sanfords.net/DarK_Wolfs_free_demonic_graphics/blood8.gif"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www.sanfords.net/DarK_Wolfs_free_demonic_graphics/blood1.gif" TargetMode="Externa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hyperlink" Target="http://www.sanfords.net/DarK_Wolfs_free_demonic_graphics/blood8.gif"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www.sanfords.net/DarK_Wolfs_free_demonic_graphics/blood1.gif" TargetMode="Externa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hyperlink" Target="http://www.sanfords.net/DarK_Wolfs_free_demonic_graphics/blood8.gif"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www.sanfords.net/DarK_Wolfs_free_demonic_graphics/blood1.gif" TargetMode="Externa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9B6F37B-51B0-D1C8-95C6-CFDEAB8CFE55}"/>
              </a:ext>
            </a:extLst>
          </p:cNvPr>
          <p:cNvSpPr>
            <a:spLocks noChangeArrowheads="1"/>
          </p:cNvSpPr>
          <p:nvPr/>
        </p:nvSpPr>
        <p:spPr bwMode="auto">
          <a:xfrm>
            <a:off x="6858000" y="1"/>
            <a:ext cx="533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9:16-20</a:t>
            </a:r>
            <a:endPar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Porque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donde hay testamento, es necesario que intervenga muerte del testador</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el testamento con la muerte se confirma; pues no es válido entre tanto que el testador vive.  De donde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ni aun el primer pacto fue instituido sin sangre</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habiendo anunciado Moisés todos los mandamientos de la ley a todo el pueblo,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tomó la sangre de los becerros y de los machos cabríos, con agua, lana escarlata e hisopo, y roció el mismo libro y también a todo el pueblo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diciendo: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Esta es la sangre del pacto que Dios os ha mandado.</a:t>
            </a:r>
          </a:p>
        </p:txBody>
      </p:sp>
      <p:sp>
        <p:nvSpPr>
          <p:cNvPr id="74758" name="Line 6">
            <a:extLst>
              <a:ext uri="{FF2B5EF4-FFF2-40B4-BE49-F238E27FC236}">
                <a16:creationId xmlns:a16="http://schemas.microsoft.com/office/drawing/2014/main" id="{71E8DC00-5138-3C65-2390-7DFA698B4283}"/>
              </a:ext>
            </a:extLst>
          </p:cNvPr>
          <p:cNvSpPr>
            <a:spLocks noChangeShapeType="1"/>
          </p:cNvSpPr>
          <p:nvPr/>
        </p:nvSpPr>
        <p:spPr bwMode="auto">
          <a:xfrm flipV="1">
            <a:off x="8763000" y="6248400"/>
            <a:ext cx="31242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4759" name="Line 7">
            <a:extLst>
              <a:ext uri="{FF2B5EF4-FFF2-40B4-BE49-F238E27FC236}">
                <a16:creationId xmlns:a16="http://schemas.microsoft.com/office/drawing/2014/main" id="{A82956FE-8C15-C4DE-C3E4-F4BC3BA1E281}"/>
              </a:ext>
            </a:extLst>
          </p:cNvPr>
          <p:cNvSpPr>
            <a:spLocks noChangeShapeType="1"/>
          </p:cNvSpPr>
          <p:nvPr/>
        </p:nvSpPr>
        <p:spPr bwMode="auto">
          <a:xfrm>
            <a:off x="7162800" y="6629400"/>
            <a:ext cx="7620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74760" name="Rectangle 8">
            <a:extLst>
              <a:ext uri="{FF2B5EF4-FFF2-40B4-BE49-F238E27FC236}">
                <a16:creationId xmlns:a16="http://schemas.microsoft.com/office/drawing/2014/main" id="{207C22A3-E516-5A4B-0B81-F03654F1A683}"/>
              </a:ext>
            </a:extLst>
          </p:cNvPr>
          <p:cNvSpPr>
            <a:spLocks noChangeArrowheads="1"/>
          </p:cNvSpPr>
          <p:nvPr/>
        </p:nvSpPr>
        <p:spPr bwMode="auto">
          <a:xfrm>
            <a:off x="0" y="0"/>
            <a:ext cx="6629400" cy="670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Ex 24:4-8</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Moisés escribió todas las palabras de Jehová, y levantándose de mañana edificó un altar al pie del monte, y doce columnas, según las doce tribus de Israel.  Y envió jóvenes de los hijos de Israel, los cuales ofrecieron holocaustos y becerros como sacrificios de paz a Jehová.  Y Moisés tomó la mitad de la sangre, y la puso en tazones, y esparció la otra mitad de la sangre sobre el altar. Y tomó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el libro del pacto y lo leyó a oídos del pueblo, el cual dijo: Haremos todas las cosas que Jehová ha dicho, y obedeceremos.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latin typeface="Tahoma" panose="020B0604030504040204" pitchFamily="34" charset="0"/>
                <a:ea typeface="Tahoma" panose="020B0604030504040204" pitchFamily="34" charset="0"/>
                <a:cs typeface="Tahoma" panose="020B0604030504040204" pitchFamily="34" charset="0"/>
              </a:rPr>
              <a:t>Entonces Moisés tomó la sangre y roció sobre el pueblo, y dijo:  He aquí la sangre del pacto que Jehová ha hecho con vosotros sobre todas estas cosas.</a:t>
            </a:r>
          </a:p>
        </p:txBody>
      </p:sp>
      <p:sp>
        <p:nvSpPr>
          <p:cNvPr id="74761" name="Rectangle 9">
            <a:extLst>
              <a:ext uri="{FF2B5EF4-FFF2-40B4-BE49-F238E27FC236}">
                <a16:creationId xmlns:a16="http://schemas.microsoft.com/office/drawing/2014/main" id="{7A6ECEB1-075F-D563-3871-606DA8B7F53A}"/>
              </a:ext>
            </a:extLst>
          </p:cNvPr>
          <p:cNvSpPr>
            <a:spLocks noChangeArrowheads="1"/>
          </p:cNvSpPr>
          <p:nvPr/>
        </p:nvSpPr>
        <p:spPr bwMode="auto">
          <a:xfrm>
            <a:off x="0" y="0"/>
            <a:ext cx="6629400" cy="670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Ex 24:4-8</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Moisés escribió todas las palabras de Jehová, y levantándose de mañana edificó un altar al pie del monte, y doce columnas, según las doce tribus de Israel.  Y envió jóvenes de los hijos de Israel, los cuales ofrecieron holocaustos y becerros como sacrificios de paz a Jehová.  Y Moisés tomó la mitad de la sangre, y la puso en tazones, y esparció la otra mitad de la sangre sobre el altar. Y tomó el libro del pacto y lo leyó a oídos del pueblo, el cual dijo: Haremos todas las cosas que Jehová ha dicho, y obedeceremos.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Entonces Moisés tomó la sangre y roció sobre el pueblo, y dijo:  He aquí la sangre del pacto que Jehová ha hecho con vosotros sobre todas estas cosas.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iterate type="wd">
                                    <p:tmPct val="1000"/>
                                  </p:iterate>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1000" fill="hold"/>
                                        <p:tgtEl>
                                          <p:spTgt spid="74754"/>
                                        </p:tgtEl>
                                        <p:attrNameLst>
                                          <p:attrName>ppt_x</p:attrName>
                                        </p:attrNameLst>
                                      </p:cBhvr>
                                      <p:tavLst>
                                        <p:tav tm="0">
                                          <p:val>
                                            <p:strVal val="1+#ppt_w/2"/>
                                          </p:val>
                                        </p:tav>
                                        <p:tav tm="100000">
                                          <p:val>
                                            <p:strVal val="#ppt_x"/>
                                          </p:val>
                                        </p:tav>
                                      </p:tavLst>
                                    </p:anim>
                                    <p:anim calcmode="lin" valueType="num">
                                      <p:cBhvr additive="base">
                                        <p:cTn id="8" dur="10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74759"/>
                                        </p:tgtEl>
                                        <p:attrNameLst>
                                          <p:attrName>style.visibility</p:attrName>
                                        </p:attrNameLst>
                                      </p:cBhvr>
                                      <p:to>
                                        <p:strVal val="visible"/>
                                      </p:to>
                                    </p:set>
                                    <p:animEffect transition="in" filter="slide(fromLeft)">
                                      <p:cBhvr>
                                        <p:cTn id="13" dur="2000"/>
                                        <p:tgtEl>
                                          <p:spTgt spid="74759"/>
                                        </p:tgtEl>
                                      </p:cBhvr>
                                    </p:animEffect>
                                  </p:childTnLst>
                                </p:cTn>
                              </p:par>
                              <p:par>
                                <p:cTn id="14" presetID="12" presetClass="entr" presetSubtype="8" fill="hold" nodeType="withEffect">
                                  <p:stCondLst>
                                    <p:cond delay="0"/>
                                  </p:stCondLst>
                                  <p:childTnLst>
                                    <p:set>
                                      <p:cBhvr>
                                        <p:cTn id="15" dur="1" fill="hold">
                                          <p:stCondLst>
                                            <p:cond delay="0"/>
                                          </p:stCondLst>
                                        </p:cTn>
                                        <p:tgtEl>
                                          <p:spTgt spid="74758"/>
                                        </p:tgtEl>
                                        <p:attrNameLst>
                                          <p:attrName>style.visibility</p:attrName>
                                        </p:attrNameLst>
                                      </p:cBhvr>
                                      <p:to>
                                        <p:strVal val="visible"/>
                                      </p:to>
                                    </p:set>
                                    <p:animEffect transition="in" filter="slide(fromLeft)">
                                      <p:cBhvr>
                                        <p:cTn id="16" dur="2000"/>
                                        <p:tgtEl>
                                          <p:spTgt spid="747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74761"/>
                                        </p:tgtEl>
                                        <p:attrNameLst>
                                          <p:attrName>style.visibility</p:attrName>
                                        </p:attrNameLst>
                                      </p:cBhvr>
                                      <p:to>
                                        <p:strVal val="visible"/>
                                      </p:to>
                                    </p:set>
                                    <p:animEffect transition="in" filter="checkerboard(across)">
                                      <p:cBhvr>
                                        <p:cTn id="21"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4" name="Text Box 8">
            <a:extLst>
              <a:ext uri="{FF2B5EF4-FFF2-40B4-BE49-F238E27FC236}">
                <a16:creationId xmlns:a16="http://schemas.microsoft.com/office/drawing/2014/main" id="{93B33635-FE56-3F4C-E11C-4A886F3F86B6}"/>
              </a:ext>
            </a:extLst>
          </p:cNvPr>
          <p:cNvSpPr txBox="1">
            <a:spLocks noChangeArrowheads="1"/>
          </p:cNvSpPr>
          <p:nvPr/>
        </p:nvSpPr>
        <p:spPr bwMode="auto">
          <a:xfrm>
            <a:off x="270073" y="2320900"/>
            <a:ext cx="1981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PACTO</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ANTIGUO</a:t>
            </a:r>
          </a:p>
        </p:txBody>
      </p:sp>
      <p:sp>
        <p:nvSpPr>
          <p:cNvPr id="75778" name="Oval 2">
            <a:extLst>
              <a:ext uri="{FF2B5EF4-FFF2-40B4-BE49-F238E27FC236}">
                <a16:creationId xmlns:a16="http://schemas.microsoft.com/office/drawing/2014/main" id="{2F18E6A4-010B-8CCA-269D-E3FC9C41DB10}"/>
              </a:ext>
            </a:extLst>
          </p:cNvPr>
          <p:cNvSpPr>
            <a:spLocks noChangeArrowheads="1"/>
          </p:cNvSpPr>
          <p:nvPr/>
        </p:nvSpPr>
        <p:spPr bwMode="auto">
          <a:xfrm>
            <a:off x="6858001" y="1318978"/>
            <a:ext cx="3439786"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779" name="Oval 3">
            <a:extLst>
              <a:ext uri="{FF2B5EF4-FFF2-40B4-BE49-F238E27FC236}">
                <a16:creationId xmlns:a16="http://schemas.microsoft.com/office/drawing/2014/main" id="{89C42D4A-CEE6-6AF8-2AA4-D5E42A4A1B3D}"/>
              </a:ext>
            </a:extLst>
          </p:cNvPr>
          <p:cNvSpPr>
            <a:spLocks noChangeArrowheads="1"/>
          </p:cNvSpPr>
          <p:nvPr/>
        </p:nvSpPr>
        <p:spPr bwMode="auto">
          <a:xfrm>
            <a:off x="1284611" y="1143000"/>
            <a:ext cx="2982583" cy="990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780" name="Text Box 4">
            <a:extLst>
              <a:ext uri="{FF2B5EF4-FFF2-40B4-BE49-F238E27FC236}">
                <a16:creationId xmlns:a16="http://schemas.microsoft.com/office/drawing/2014/main" id="{DFD5A630-6BF0-75AA-7E21-91E01027C90D}"/>
              </a:ext>
            </a:extLst>
          </p:cNvPr>
          <p:cNvSpPr txBox="1">
            <a:spLocks noChangeArrowheads="1"/>
          </p:cNvSpPr>
          <p:nvPr/>
        </p:nvSpPr>
        <p:spPr bwMode="auto">
          <a:xfrm>
            <a:off x="0" y="1"/>
            <a:ext cx="12192000" cy="492443"/>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a:solidFill>
                  <a:srgbClr val="FFFF00"/>
                </a:solidFill>
                <a:latin typeface="Tahoma" panose="020B0604030504040204" pitchFamily="34" charset="0"/>
                <a:ea typeface="Tahoma" panose="020B0604030504040204" pitchFamily="34" charset="0"/>
                <a:cs typeface="Tahoma" panose="020B0604030504040204" pitchFamily="34" charset="0"/>
              </a:rPr>
              <a:t>UN PACTO DE SANGRE</a:t>
            </a:r>
          </a:p>
        </p:txBody>
      </p:sp>
      <p:sp>
        <p:nvSpPr>
          <p:cNvPr id="75781" name="Text Box 5">
            <a:extLst>
              <a:ext uri="{FF2B5EF4-FFF2-40B4-BE49-F238E27FC236}">
                <a16:creationId xmlns:a16="http://schemas.microsoft.com/office/drawing/2014/main" id="{407B3AEB-7277-A994-A33A-EA3FA885B4FB}"/>
              </a:ext>
            </a:extLst>
          </p:cNvPr>
          <p:cNvSpPr txBox="1">
            <a:spLocks noChangeArrowheads="1"/>
          </p:cNvSpPr>
          <p:nvPr/>
        </p:nvSpPr>
        <p:spPr bwMode="auto">
          <a:xfrm>
            <a:off x="2118756" y="609600"/>
            <a:ext cx="144780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t>MOISÉS</a:t>
            </a:r>
            <a:endParaRPr lang="en-US" altLang="en-US" sz="24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82" name="Text Box 6">
            <a:extLst>
              <a:ext uri="{FF2B5EF4-FFF2-40B4-BE49-F238E27FC236}">
                <a16:creationId xmlns:a16="http://schemas.microsoft.com/office/drawing/2014/main" id="{03128A45-D1E4-8FC7-A7A8-1DE41F30429E}"/>
              </a:ext>
            </a:extLst>
          </p:cNvPr>
          <p:cNvSpPr txBox="1">
            <a:spLocks noChangeArrowheads="1"/>
          </p:cNvSpPr>
          <p:nvPr/>
        </p:nvSpPr>
        <p:spPr bwMode="auto">
          <a:xfrm>
            <a:off x="8229600" y="698274"/>
            <a:ext cx="114300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s-CO" altLang="en-US" sz="2400" b="1" u="sng" dirty="0">
                <a:solidFill>
                  <a:srgbClr val="FFFF00"/>
                </a:solidFill>
                <a:latin typeface="Tahoma" panose="020B0604030504040204" pitchFamily="34" charset="0"/>
                <a:ea typeface="Tahoma" panose="020B0604030504040204" pitchFamily="34" charset="0"/>
                <a:cs typeface="Tahoma" panose="020B0604030504040204" pitchFamily="34" charset="0"/>
              </a:rPr>
              <a:t>DIOS</a:t>
            </a:r>
            <a:endParaRPr lang="en-US" altLang="en-US" sz="24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83" name="Text Box 7">
            <a:extLst>
              <a:ext uri="{FF2B5EF4-FFF2-40B4-BE49-F238E27FC236}">
                <a16:creationId xmlns:a16="http://schemas.microsoft.com/office/drawing/2014/main" id="{50AC816B-608A-C7A9-601B-002B5A7CCDE1}"/>
              </a:ext>
            </a:extLst>
          </p:cNvPr>
          <p:cNvSpPr txBox="1">
            <a:spLocks noChangeArrowheads="1"/>
          </p:cNvSpPr>
          <p:nvPr/>
        </p:nvSpPr>
        <p:spPr bwMode="auto">
          <a:xfrm>
            <a:off x="1452840" y="1254196"/>
            <a:ext cx="2677787"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SANGRE</a:t>
            </a:r>
          </a:p>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DE ANIMALES</a:t>
            </a:r>
          </a:p>
        </p:txBody>
      </p:sp>
      <p:sp>
        <p:nvSpPr>
          <p:cNvPr id="75785" name="Text Box 9">
            <a:extLst>
              <a:ext uri="{FF2B5EF4-FFF2-40B4-BE49-F238E27FC236}">
                <a16:creationId xmlns:a16="http://schemas.microsoft.com/office/drawing/2014/main" id="{248AED7A-397A-C287-EB79-D096A3DC1FF5}"/>
              </a:ext>
            </a:extLst>
          </p:cNvPr>
          <p:cNvSpPr txBox="1">
            <a:spLocks noChangeArrowheads="1"/>
          </p:cNvSpPr>
          <p:nvPr/>
        </p:nvSpPr>
        <p:spPr bwMode="auto">
          <a:xfrm>
            <a:off x="3065533" y="2421131"/>
            <a:ext cx="16764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LA</a:t>
            </a:r>
          </a:p>
          <a:p>
            <a:pPr algn="ctr">
              <a:lnSpc>
                <a:spcPct val="8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GENTE</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86" name="Text Box 10">
            <a:extLst>
              <a:ext uri="{FF2B5EF4-FFF2-40B4-BE49-F238E27FC236}">
                <a16:creationId xmlns:a16="http://schemas.microsoft.com/office/drawing/2014/main" id="{B552598B-84C8-AE00-8B1E-24B60BFFCC74}"/>
              </a:ext>
            </a:extLst>
          </p:cNvPr>
          <p:cNvSpPr txBox="1">
            <a:spLocks noChangeArrowheads="1"/>
          </p:cNvSpPr>
          <p:nvPr/>
        </p:nvSpPr>
        <p:spPr bwMode="auto">
          <a:xfrm>
            <a:off x="533051" y="3346651"/>
            <a:ext cx="19050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Mandatos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Promesas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Penas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87" name="Text Box 11">
            <a:extLst>
              <a:ext uri="{FF2B5EF4-FFF2-40B4-BE49-F238E27FC236}">
                <a16:creationId xmlns:a16="http://schemas.microsoft.com/office/drawing/2014/main" id="{93DB4D2E-FECD-91F7-BA6A-CB49CF419BC8}"/>
              </a:ext>
            </a:extLst>
          </p:cNvPr>
          <p:cNvSpPr txBox="1">
            <a:spLocks noChangeArrowheads="1"/>
          </p:cNvSpPr>
          <p:nvPr/>
        </p:nvSpPr>
        <p:spPr bwMode="auto">
          <a:xfrm>
            <a:off x="2764773" y="3381102"/>
            <a:ext cx="2220583"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a:solidFill>
                  <a:schemeClr val="bg1"/>
                </a:solidFill>
                <a:latin typeface="Tahoma" panose="020B0604030504040204" pitchFamily="34" charset="0"/>
                <a:ea typeface="Tahoma" panose="020B0604030504040204" pitchFamily="34" charset="0"/>
                <a:cs typeface="Tahoma" panose="020B0604030504040204" pitchFamily="34" charset="0"/>
              </a:rPr>
              <a:t>Oyeron</a:t>
            </a:r>
          </a:p>
          <a:p>
            <a:pPr algn="ctr">
              <a:lnSpc>
                <a:spcPct val="85000"/>
              </a:lnSpc>
            </a:pPr>
            <a:r>
              <a:rPr lang="es-CO" altLang="en-US" sz="2400" b="1">
                <a:solidFill>
                  <a:schemeClr val="bg1"/>
                </a:solidFill>
                <a:latin typeface="Tahoma" panose="020B0604030504040204" pitchFamily="34" charset="0"/>
                <a:ea typeface="Tahoma" panose="020B0604030504040204" pitchFamily="34" charset="0"/>
                <a:cs typeface="Tahoma" panose="020B0604030504040204" pitchFamily="34" charset="0"/>
              </a:rPr>
              <a:t>Entendieron</a:t>
            </a:r>
            <a:endParaRPr lang="en-US" altLang="en-US" sz="2400" b="1">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a:solidFill>
                  <a:schemeClr val="bg1"/>
                </a:solidFill>
                <a:latin typeface="Tahoma" panose="020B0604030504040204" pitchFamily="34" charset="0"/>
                <a:ea typeface="Tahoma" panose="020B0604030504040204" pitchFamily="34" charset="0"/>
                <a:cs typeface="Tahoma" panose="020B0604030504040204" pitchFamily="34" charset="0"/>
              </a:rPr>
              <a:t>Aceptaron</a:t>
            </a:r>
          </a:p>
        </p:txBody>
      </p:sp>
      <p:sp>
        <p:nvSpPr>
          <p:cNvPr id="75788" name="Text Box 12">
            <a:extLst>
              <a:ext uri="{FF2B5EF4-FFF2-40B4-BE49-F238E27FC236}">
                <a16:creationId xmlns:a16="http://schemas.microsoft.com/office/drawing/2014/main" id="{FC1E2D9F-1D5A-7C36-E7CB-6E8CA592DD96}"/>
              </a:ext>
            </a:extLst>
          </p:cNvPr>
          <p:cNvSpPr txBox="1">
            <a:spLocks noChangeArrowheads="1"/>
          </p:cNvSpPr>
          <p:nvPr/>
        </p:nvSpPr>
        <p:spPr bwMode="auto">
          <a:xfrm>
            <a:off x="-36576" y="4631976"/>
            <a:ext cx="5486394"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Estaban bajo un pacto de sangre, un sacrificio (muerte) fue hecho para hacerlo eficaz</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89" name="Text Box 13">
            <a:extLst>
              <a:ext uri="{FF2B5EF4-FFF2-40B4-BE49-F238E27FC236}">
                <a16:creationId xmlns:a16="http://schemas.microsoft.com/office/drawing/2014/main" id="{6B03E218-F1E0-97CE-1C63-10F6467E69B1}"/>
              </a:ext>
            </a:extLst>
          </p:cNvPr>
          <p:cNvSpPr txBox="1">
            <a:spLocks noChangeArrowheads="1"/>
          </p:cNvSpPr>
          <p:nvPr/>
        </p:nvSpPr>
        <p:spPr bwMode="auto">
          <a:xfrm>
            <a:off x="7467950" y="1471379"/>
            <a:ext cx="2286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a:solidFill>
                  <a:schemeClr val="bg1"/>
                </a:solidFill>
                <a:latin typeface="Tahoma" panose="020B0604030504040204" pitchFamily="34" charset="0"/>
                <a:ea typeface="Tahoma" panose="020B0604030504040204" pitchFamily="34" charset="0"/>
                <a:cs typeface="Tahoma" panose="020B0604030504040204" pitchFamily="34" charset="0"/>
              </a:rPr>
              <a:t>SANGRE</a:t>
            </a:r>
          </a:p>
          <a:p>
            <a:pPr algn="ctr">
              <a:lnSpc>
                <a:spcPct val="85000"/>
              </a:lnSpc>
            </a:pPr>
            <a:r>
              <a:rPr lang="en-US" altLang="en-US" sz="2400" b="1">
                <a:solidFill>
                  <a:schemeClr val="bg1"/>
                </a:solidFill>
                <a:latin typeface="Tahoma" panose="020B0604030504040204" pitchFamily="34" charset="0"/>
                <a:ea typeface="Tahoma" panose="020B0604030504040204" pitchFamily="34" charset="0"/>
                <a:cs typeface="Tahoma" panose="020B0604030504040204" pitchFamily="34" charset="0"/>
              </a:rPr>
              <a:t>DE JESUS</a:t>
            </a:r>
          </a:p>
        </p:txBody>
      </p:sp>
      <p:sp>
        <p:nvSpPr>
          <p:cNvPr id="75790" name="Text Box 14">
            <a:extLst>
              <a:ext uri="{FF2B5EF4-FFF2-40B4-BE49-F238E27FC236}">
                <a16:creationId xmlns:a16="http://schemas.microsoft.com/office/drawing/2014/main" id="{10192A66-73D5-417A-28A3-8B2C9B4F9DD4}"/>
              </a:ext>
            </a:extLst>
          </p:cNvPr>
          <p:cNvSpPr txBox="1">
            <a:spLocks noChangeArrowheads="1"/>
          </p:cNvSpPr>
          <p:nvPr/>
        </p:nvSpPr>
        <p:spPr bwMode="auto">
          <a:xfrm>
            <a:off x="5924395" y="2496539"/>
            <a:ext cx="1981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PACTO</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NUEVO</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91" name="Text Box 15">
            <a:extLst>
              <a:ext uri="{FF2B5EF4-FFF2-40B4-BE49-F238E27FC236}">
                <a16:creationId xmlns:a16="http://schemas.microsoft.com/office/drawing/2014/main" id="{D02B5906-220E-DECA-EA66-28E542A9EAA0}"/>
              </a:ext>
            </a:extLst>
          </p:cNvPr>
          <p:cNvSpPr txBox="1">
            <a:spLocks noChangeArrowheads="1"/>
          </p:cNvSpPr>
          <p:nvPr/>
        </p:nvSpPr>
        <p:spPr bwMode="auto">
          <a:xfrm>
            <a:off x="9562772" y="2429108"/>
            <a:ext cx="1981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CREYENTE</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92" name="Text Box 16">
            <a:extLst>
              <a:ext uri="{FF2B5EF4-FFF2-40B4-BE49-F238E27FC236}">
                <a16:creationId xmlns:a16="http://schemas.microsoft.com/office/drawing/2014/main" id="{499ED1E3-3E48-204D-D599-6E167BEA7F96}"/>
              </a:ext>
            </a:extLst>
          </p:cNvPr>
          <p:cNvSpPr txBox="1">
            <a:spLocks noChangeArrowheads="1"/>
          </p:cNvSpPr>
          <p:nvPr/>
        </p:nvSpPr>
        <p:spPr bwMode="auto">
          <a:xfrm>
            <a:off x="5958440" y="3334738"/>
            <a:ext cx="19050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Evangelio</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Promesas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Penas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93" name="Text Box 17">
            <a:extLst>
              <a:ext uri="{FF2B5EF4-FFF2-40B4-BE49-F238E27FC236}">
                <a16:creationId xmlns:a16="http://schemas.microsoft.com/office/drawing/2014/main" id="{E2E98C41-DE29-D9E9-E7DC-72A452F95A7D}"/>
              </a:ext>
            </a:extLst>
          </p:cNvPr>
          <p:cNvSpPr txBox="1">
            <a:spLocks noChangeArrowheads="1"/>
          </p:cNvSpPr>
          <p:nvPr/>
        </p:nvSpPr>
        <p:spPr bwMode="auto">
          <a:xfrm>
            <a:off x="9601200" y="3200400"/>
            <a:ext cx="19050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Oye</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Entiende</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Acepta</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794" name="Text Box 18">
            <a:extLst>
              <a:ext uri="{FF2B5EF4-FFF2-40B4-BE49-F238E27FC236}">
                <a16:creationId xmlns:a16="http://schemas.microsoft.com/office/drawing/2014/main" id="{FC33C0AC-F4F8-4376-D48A-3777BE2DCE6C}"/>
              </a:ext>
            </a:extLst>
          </p:cNvPr>
          <p:cNvSpPr txBox="1">
            <a:spLocks noChangeArrowheads="1"/>
          </p:cNvSpPr>
          <p:nvPr/>
        </p:nvSpPr>
        <p:spPr bwMode="auto">
          <a:xfrm>
            <a:off x="5638801" y="4645722"/>
            <a:ext cx="65532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Estamos bajo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pacto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sangre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sacrificio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muerte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fue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hecho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para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hacerlo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eficaz</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75795" name="Text Box 19">
            <a:extLst>
              <a:ext uri="{FF2B5EF4-FFF2-40B4-BE49-F238E27FC236}">
                <a16:creationId xmlns:a16="http://schemas.microsoft.com/office/drawing/2014/main" id="{D33C4246-19AE-C5C2-C7ED-27529BC289D4}"/>
              </a:ext>
            </a:extLst>
          </p:cNvPr>
          <p:cNvSpPr txBox="1">
            <a:spLocks noChangeArrowheads="1"/>
          </p:cNvSpPr>
          <p:nvPr/>
        </p:nvSpPr>
        <p:spPr bwMode="auto">
          <a:xfrm>
            <a:off x="5638800" y="5731335"/>
            <a:ext cx="65532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Mucho </a:t>
            </a: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mejor</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quita el pecado… limpia la conciencia ... quita permanentemente la culpa del pecado</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5796" name="Line 20">
            <a:extLst>
              <a:ext uri="{FF2B5EF4-FFF2-40B4-BE49-F238E27FC236}">
                <a16:creationId xmlns:a16="http://schemas.microsoft.com/office/drawing/2014/main" id="{368992C8-7737-6F15-CA7C-2B7E4BE11D99}"/>
              </a:ext>
            </a:extLst>
          </p:cNvPr>
          <p:cNvSpPr>
            <a:spLocks noChangeShapeType="1"/>
          </p:cNvSpPr>
          <p:nvPr/>
        </p:nvSpPr>
        <p:spPr bwMode="auto">
          <a:xfrm>
            <a:off x="5638800" y="457200"/>
            <a:ext cx="0" cy="640080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797" name="Line 21">
            <a:extLst>
              <a:ext uri="{FF2B5EF4-FFF2-40B4-BE49-F238E27FC236}">
                <a16:creationId xmlns:a16="http://schemas.microsoft.com/office/drawing/2014/main" id="{ECF7BD42-7524-6200-248B-E0010CB97658}"/>
              </a:ext>
            </a:extLst>
          </p:cNvPr>
          <p:cNvSpPr>
            <a:spLocks noChangeShapeType="1"/>
          </p:cNvSpPr>
          <p:nvPr/>
        </p:nvSpPr>
        <p:spPr bwMode="auto">
          <a:xfrm flipH="1">
            <a:off x="1894212" y="1981199"/>
            <a:ext cx="685800" cy="666399"/>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798" name="Line 22">
            <a:extLst>
              <a:ext uri="{FF2B5EF4-FFF2-40B4-BE49-F238E27FC236}">
                <a16:creationId xmlns:a16="http://schemas.microsoft.com/office/drawing/2014/main" id="{F73C71CA-CF46-39A0-0D01-EB8E19E01E22}"/>
              </a:ext>
            </a:extLst>
          </p:cNvPr>
          <p:cNvSpPr>
            <a:spLocks noChangeShapeType="1"/>
          </p:cNvSpPr>
          <p:nvPr/>
        </p:nvSpPr>
        <p:spPr bwMode="auto">
          <a:xfrm flipH="1">
            <a:off x="7467950" y="2229477"/>
            <a:ext cx="862980" cy="491293"/>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799" name="Line 23">
            <a:extLst>
              <a:ext uri="{FF2B5EF4-FFF2-40B4-BE49-F238E27FC236}">
                <a16:creationId xmlns:a16="http://schemas.microsoft.com/office/drawing/2014/main" id="{6B124168-E3CA-BB78-3C41-A03A84DDB566}"/>
              </a:ext>
            </a:extLst>
          </p:cNvPr>
          <p:cNvSpPr>
            <a:spLocks noChangeShapeType="1"/>
          </p:cNvSpPr>
          <p:nvPr/>
        </p:nvSpPr>
        <p:spPr bwMode="auto">
          <a:xfrm>
            <a:off x="2884811" y="1981200"/>
            <a:ext cx="681745" cy="666092"/>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800" name="Line 24">
            <a:extLst>
              <a:ext uri="{FF2B5EF4-FFF2-40B4-BE49-F238E27FC236}">
                <a16:creationId xmlns:a16="http://schemas.microsoft.com/office/drawing/2014/main" id="{F45050E0-B62F-3358-9872-30D732589E27}"/>
              </a:ext>
            </a:extLst>
          </p:cNvPr>
          <p:cNvSpPr>
            <a:spLocks noChangeShapeType="1"/>
          </p:cNvSpPr>
          <p:nvPr/>
        </p:nvSpPr>
        <p:spPr bwMode="auto">
          <a:xfrm>
            <a:off x="9085845" y="2212278"/>
            <a:ext cx="1074233" cy="508492"/>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b="1">
              <a:latin typeface="Tahoma" panose="020B0604030504040204" pitchFamily="34" charset="0"/>
              <a:ea typeface="Tahoma" panose="020B0604030504040204" pitchFamily="34" charset="0"/>
              <a:cs typeface="Tahoma" panose="020B0604030504040204" pitchFamily="34" charset="0"/>
            </a:endParaRPr>
          </a:p>
        </p:txBody>
      </p:sp>
      <p:sp>
        <p:nvSpPr>
          <p:cNvPr id="75801" name="Rectangle 25">
            <a:extLst>
              <a:ext uri="{FF2B5EF4-FFF2-40B4-BE49-F238E27FC236}">
                <a16:creationId xmlns:a16="http://schemas.microsoft.com/office/drawing/2014/main" id="{7FDAC9FE-1DC4-C30F-BB7F-844D726BF09F}"/>
              </a:ext>
            </a:extLst>
          </p:cNvPr>
          <p:cNvSpPr>
            <a:spLocks noChangeArrowheads="1"/>
          </p:cNvSpPr>
          <p:nvPr/>
        </p:nvSpPr>
        <p:spPr bwMode="auto">
          <a:xfrm>
            <a:off x="5663386" y="492444"/>
            <a:ext cx="6528611" cy="6365555"/>
          </a:xfrm>
          <a:prstGeom prst="rect">
            <a:avLst/>
          </a:prstGeom>
          <a:solidFill>
            <a:schemeClr val="tx1"/>
          </a:solidFill>
          <a:ln w="9525">
            <a:solidFill>
              <a:schemeClr val="tx1"/>
            </a:solidFill>
            <a:miter lim="800000"/>
            <a:headEnd/>
            <a:tailEnd/>
          </a:ln>
          <a:effectLst/>
        </p:spPr>
        <p:txBody>
          <a:bodyPr wrap="none" anchor="ctr"/>
          <a:lstStyle/>
          <a:p>
            <a:endPar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5802" name="Text Box 26">
            <a:extLst>
              <a:ext uri="{FF2B5EF4-FFF2-40B4-BE49-F238E27FC236}">
                <a16:creationId xmlns:a16="http://schemas.microsoft.com/office/drawing/2014/main" id="{7BBB6D3A-851A-9A0F-949B-9530301059EE}"/>
              </a:ext>
            </a:extLst>
          </p:cNvPr>
          <p:cNvSpPr txBox="1">
            <a:spLocks noChangeArrowheads="1"/>
          </p:cNvSpPr>
          <p:nvPr/>
        </p:nvSpPr>
        <p:spPr bwMode="auto">
          <a:xfrm>
            <a:off x="-38098" y="5999308"/>
            <a:ext cx="5562599"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los santifica de modo que ellos sean limpios físicamente</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5" fill="hold" nodeType="clickEffect">
                                  <p:stCondLst>
                                    <p:cond delay="0"/>
                                  </p:stCondLst>
                                  <p:childTnLst>
                                    <p:animEffect transition="out" filter="randombar(vertical)">
                                      <p:cBhvr>
                                        <p:cTn id="6" dur="1000"/>
                                        <p:tgtEl>
                                          <p:spTgt spid="75801"/>
                                        </p:tgtEl>
                                      </p:cBhvr>
                                    </p:animEffect>
                                    <p:set>
                                      <p:cBhvr>
                                        <p:cTn id="7" dur="1" fill="hold">
                                          <p:stCondLst>
                                            <p:cond delay="999"/>
                                          </p:stCondLst>
                                        </p:cTn>
                                        <p:tgtEl>
                                          <p:spTgt spid="7580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iterate type="wd">
                                    <p:tmPct val="3000"/>
                                  </p:iterate>
                                  <p:childTnLst>
                                    <p:set>
                                      <p:cBhvr>
                                        <p:cTn id="11" dur="1" fill="hold">
                                          <p:stCondLst>
                                            <p:cond delay="0"/>
                                          </p:stCondLst>
                                        </p:cTn>
                                        <p:tgtEl>
                                          <p:spTgt spid="75802">
                                            <p:txEl>
                                              <p:pRg st="0" end="0"/>
                                            </p:txEl>
                                          </p:spTgt>
                                        </p:tgtEl>
                                        <p:attrNameLst>
                                          <p:attrName>style.visibility</p:attrName>
                                        </p:attrNameLst>
                                      </p:cBhvr>
                                      <p:to>
                                        <p:strVal val="visible"/>
                                      </p:to>
                                    </p:set>
                                    <p:anim calcmode="lin" valueType="num">
                                      <p:cBhvr>
                                        <p:cTn id="12" dur="1000" fill="hold"/>
                                        <p:tgtEl>
                                          <p:spTgt spid="758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758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758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758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iterate type="wd">
                                    <p:tmPct val="3000"/>
                                  </p:iterate>
                                  <p:childTnLst>
                                    <p:set>
                                      <p:cBhvr>
                                        <p:cTn id="19" dur="1" fill="hold">
                                          <p:stCondLst>
                                            <p:cond delay="0"/>
                                          </p:stCondLst>
                                        </p:cTn>
                                        <p:tgtEl>
                                          <p:spTgt spid="75795">
                                            <p:txEl>
                                              <p:pRg st="0" end="0"/>
                                            </p:txEl>
                                          </p:spTgt>
                                        </p:tgtEl>
                                        <p:attrNameLst>
                                          <p:attrName>style.visibility</p:attrName>
                                        </p:attrNameLst>
                                      </p:cBhvr>
                                      <p:to>
                                        <p:strVal val="visible"/>
                                      </p:to>
                                    </p:set>
                                    <p:anim calcmode="lin" valueType="num">
                                      <p:cBhvr>
                                        <p:cTn id="20" dur="1000" fill="hold"/>
                                        <p:tgtEl>
                                          <p:spTgt spid="7579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7579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7579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75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5" grpId="0" build="allAtOnce"/>
      <p:bldP spid="7580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AC7AFB47-ECB3-A5DF-72C1-2E396ADCCCEC}"/>
              </a:ext>
            </a:extLst>
          </p:cNvPr>
          <p:cNvSpPr txBox="1">
            <a:spLocks noChangeArrowheads="1"/>
          </p:cNvSpPr>
          <p:nvPr/>
        </p:nvSpPr>
        <p:spPr bwMode="auto">
          <a:xfrm>
            <a:off x="0" y="1902620"/>
            <a:ext cx="12192000" cy="579438"/>
          </a:xfrm>
          <a:prstGeom prst="rect">
            <a:avLst/>
          </a:prstGeom>
          <a:solidFill>
            <a:srgbClr val="E7EDC9"/>
          </a:solidFill>
          <a:ln>
            <a:noFill/>
          </a:ln>
          <a:effectLst/>
        </p:spPr>
        <p:txBody>
          <a:bodyPr wrap="square">
            <a:spAutoFit/>
          </a:bodyPr>
          <a:lstStyle/>
          <a:p>
            <a:pPr algn="ctr"/>
            <a:r>
              <a:rPr lang="en-US" altLang="en-US" sz="3200" b="1">
                <a:latin typeface="Tahoma" panose="020B0604030504040204" pitchFamily="34" charset="0"/>
                <a:ea typeface="Tahoma" panose="020B0604030504040204" pitchFamily="34" charset="0"/>
                <a:cs typeface="Tahoma" panose="020B0604030504040204" pitchFamily="34" charset="0"/>
              </a:rPr>
              <a:t>El Fin de Todo es:</a:t>
            </a:r>
          </a:p>
        </p:txBody>
      </p:sp>
      <p:sp>
        <p:nvSpPr>
          <p:cNvPr id="76803" name="Text Box 3">
            <a:extLst>
              <a:ext uri="{FF2B5EF4-FFF2-40B4-BE49-F238E27FC236}">
                <a16:creationId xmlns:a16="http://schemas.microsoft.com/office/drawing/2014/main" id="{598966DD-7E6E-1D4E-99BC-ADD74F788AA0}"/>
              </a:ext>
            </a:extLst>
          </p:cNvPr>
          <p:cNvSpPr txBox="1">
            <a:spLocks noChangeArrowheads="1"/>
          </p:cNvSpPr>
          <p:nvPr/>
        </p:nvSpPr>
        <p:spPr bwMode="auto">
          <a:xfrm>
            <a:off x="228600" y="4038600"/>
            <a:ext cx="1181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Su sangre - la sangre de Su Pacto - nos limpia interiormente por perdonar nuestros pecados.</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807" name="Text Box 7">
            <a:extLst>
              <a:ext uri="{FF2B5EF4-FFF2-40B4-BE49-F238E27FC236}">
                <a16:creationId xmlns:a16="http://schemas.microsoft.com/office/drawing/2014/main" id="{5CF08E1B-AEC9-4BE1-5DEF-AA0F0FC0C449}"/>
              </a:ext>
            </a:extLst>
          </p:cNvPr>
          <p:cNvSpPr txBox="1">
            <a:spLocks noChangeArrowheads="1"/>
          </p:cNvSpPr>
          <p:nvPr/>
        </p:nvSpPr>
        <p:spPr bwMode="auto">
          <a:xfrm>
            <a:off x="228600" y="3354134"/>
            <a:ext cx="1112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La sangre de Su sacrificio nos liga a un Pacto Nuevo.</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808" name="Text Box 8">
            <a:extLst>
              <a:ext uri="{FF2B5EF4-FFF2-40B4-BE49-F238E27FC236}">
                <a16:creationId xmlns:a16="http://schemas.microsoft.com/office/drawing/2014/main" id="{25159C2C-5491-31D4-8416-5942A069A9CA}"/>
              </a:ext>
            </a:extLst>
          </p:cNvPr>
          <p:cNvSpPr txBox="1">
            <a:spLocks noChangeArrowheads="1"/>
          </p:cNvSpPr>
          <p:nvPr/>
        </p:nvSpPr>
        <p:spPr bwMode="auto">
          <a:xfrm>
            <a:off x="228600" y="2686526"/>
            <a:ext cx="1112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A.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Él anuló el acuerdo (</a:t>
            </a:r>
            <a:r>
              <a:rPr lang="es-E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A.Pacto</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viejo.</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809" name="Text Box 9">
            <a:extLst>
              <a:ext uri="{FF2B5EF4-FFF2-40B4-BE49-F238E27FC236}">
                <a16:creationId xmlns:a16="http://schemas.microsoft.com/office/drawing/2014/main" id="{E9DB3E1A-30CA-B5FD-2226-9248DA3D19B3}"/>
              </a:ext>
            </a:extLst>
          </p:cNvPr>
          <p:cNvSpPr txBox="1">
            <a:spLocks noChangeArrowheads="1"/>
          </p:cNvSpPr>
          <p:nvPr/>
        </p:nvSpPr>
        <p:spPr bwMode="auto">
          <a:xfrm>
            <a:off x="228600" y="5153953"/>
            <a:ext cx="1181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En breve, Jesús quitó todos los aspectos del sistema antiguo: su ley, sacerdocio, sacrificios, días de banquete - y sustituyó eso por Su Pacto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nuevo y superior</a:t>
            </a:r>
            <a:endPar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iterate type="wd">
                                    <p:tmPct val="3000"/>
                                  </p:iterate>
                                  <p:childTnLst>
                                    <p:set>
                                      <p:cBhvr>
                                        <p:cTn id="6" dur="1" fill="hold">
                                          <p:stCondLst>
                                            <p:cond delay="0"/>
                                          </p:stCondLst>
                                        </p:cTn>
                                        <p:tgtEl>
                                          <p:spTgt spid="76808">
                                            <p:txEl>
                                              <p:pRg st="0" end="0"/>
                                            </p:txEl>
                                          </p:spTgt>
                                        </p:tgtEl>
                                        <p:attrNameLst>
                                          <p:attrName>style.visibility</p:attrName>
                                        </p:attrNameLst>
                                      </p:cBhvr>
                                      <p:to>
                                        <p:strVal val="visible"/>
                                      </p:to>
                                    </p:set>
                                    <p:animEffect transition="in" filter="barn(outVertical)">
                                      <p:cBhvr>
                                        <p:cTn id="7" dur="1000"/>
                                        <p:tgtEl>
                                          <p:spTgt spid="768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iterate type="wd">
                                    <p:tmPct val="3000"/>
                                  </p:iterate>
                                  <p:childTnLst>
                                    <p:set>
                                      <p:cBhvr>
                                        <p:cTn id="11" dur="1" fill="hold">
                                          <p:stCondLst>
                                            <p:cond delay="0"/>
                                          </p:stCondLst>
                                        </p:cTn>
                                        <p:tgtEl>
                                          <p:spTgt spid="76807">
                                            <p:txEl>
                                              <p:pRg st="0" end="0"/>
                                            </p:txEl>
                                          </p:spTgt>
                                        </p:tgtEl>
                                        <p:attrNameLst>
                                          <p:attrName>style.visibility</p:attrName>
                                        </p:attrNameLst>
                                      </p:cBhvr>
                                      <p:to>
                                        <p:strVal val="visible"/>
                                      </p:to>
                                    </p:set>
                                    <p:animEffect transition="in" filter="barn(outVertical)">
                                      <p:cBhvr>
                                        <p:cTn id="12" dur="1000"/>
                                        <p:tgtEl>
                                          <p:spTgt spid="768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iterate type="wd">
                                    <p:tmPct val="3000"/>
                                  </p:iterate>
                                  <p:childTnLst>
                                    <p:set>
                                      <p:cBhvr>
                                        <p:cTn id="16" dur="1" fill="hold">
                                          <p:stCondLst>
                                            <p:cond delay="0"/>
                                          </p:stCondLst>
                                        </p:cTn>
                                        <p:tgtEl>
                                          <p:spTgt spid="76803">
                                            <p:txEl>
                                              <p:pRg st="0" end="0"/>
                                            </p:txEl>
                                          </p:spTgt>
                                        </p:tgtEl>
                                        <p:attrNameLst>
                                          <p:attrName>style.visibility</p:attrName>
                                        </p:attrNameLst>
                                      </p:cBhvr>
                                      <p:to>
                                        <p:strVal val="visible"/>
                                      </p:to>
                                    </p:set>
                                    <p:animEffect transition="in" filter="barn(outVertical)">
                                      <p:cBhvr>
                                        <p:cTn id="17" dur="1000"/>
                                        <p:tgtEl>
                                          <p:spTgt spid="768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iterate type="wd">
                                    <p:tmPct val="3000"/>
                                  </p:iterate>
                                  <p:childTnLst>
                                    <p:set>
                                      <p:cBhvr>
                                        <p:cTn id="21" dur="1" fill="hold">
                                          <p:stCondLst>
                                            <p:cond delay="0"/>
                                          </p:stCondLst>
                                        </p:cTn>
                                        <p:tgtEl>
                                          <p:spTgt spid="76809">
                                            <p:txEl>
                                              <p:pRg st="0" end="0"/>
                                            </p:txEl>
                                          </p:spTgt>
                                        </p:tgtEl>
                                        <p:attrNameLst>
                                          <p:attrName>style.visibility</p:attrName>
                                        </p:attrNameLst>
                                      </p:cBhvr>
                                      <p:to>
                                        <p:strVal val="visible"/>
                                      </p:to>
                                    </p:set>
                                    <p:animEffect transition="in" filter="barn(outVertical)">
                                      <p:cBhvr>
                                        <p:cTn id="22" dur="1000"/>
                                        <p:tgtEl>
                                          <p:spTgt spid="768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allAtOnce"/>
      <p:bldP spid="76807" grpId="0" build="allAtOnce"/>
      <p:bldP spid="76808" grpId="0" build="allAtOnce"/>
      <p:bldP spid="76809"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767DB86-DB90-0A3F-41C5-D5032F24F950}"/>
              </a:ext>
            </a:extLst>
          </p:cNvPr>
          <p:cNvSpPr>
            <a:spLocks noChangeArrowheads="1"/>
          </p:cNvSpPr>
          <p:nvPr/>
        </p:nvSpPr>
        <p:spPr bwMode="auto">
          <a:xfrm>
            <a:off x="0" y="533401"/>
            <a:ext cx="6324600" cy="17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9:11-14 - </a:t>
            </a:r>
            <a:r>
              <a:rPr lang="es-CO"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Pero estando ya presente Cristo, sumo sacerdote de los bienes venideros, por el más amplio y más perfecto tabernáculo, no hecho de manos, es decir, no de esta creación;</a:t>
            </a:r>
          </a:p>
        </p:txBody>
      </p:sp>
      <p:sp>
        <p:nvSpPr>
          <p:cNvPr id="77827" name="Text Box 3">
            <a:extLst>
              <a:ext uri="{FF2B5EF4-FFF2-40B4-BE49-F238E27FC236}">
                <a16:creationId xmlns:a16="http://schemas.microsoft.com/office/drawing/2014/main" id="{B8CA5381-4253-3F11-713F-815442453A25}"/>
              </a:ext>
            </a:extLst>
          </p:cNvPr>
          <p:cNvSpPr txBox="1">
            <a:spLocks noChangeArrowheads="1"/>
          </p:cNvSpPr>
          <p:nvPr/>
        </p:nvSpPr>
        <p:spPr bwMode="auto">
          <a:xfrm>
            <a:off x="0" y="-11113"/>
            <a:ext cx="12192000" cy="47243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Santuario Mejor – Sacrificio Mejor:  9:1-10:18</a:t>
            </a:r>
          </a:p>
        </p:txBody>
      </p:sp>
      <p:sp>
        <p:nvSpPr>
          <p:cNvPr id="77828" name="Rectangle 4">
            <a:extLst>
              <a:ext uri="{FF2B5EF4-FFF2-40B4-BE49-F238E27FC236}">
                <a16:creationId xmlns:a16="http://schemas.microsoft.com/office/drawing/2014/main" id="{BB974967-D1F4-FCC3-1F5C-C61047A5ADBB}"/>
              </a:ext>
            </a:extLst>
          </p:cNvPr>
          <p:cNvSpPr>
            <a:spLocks noChangeArrowheads="1"/>
          </p:cNvSpPr>
          <p:nvPr/>
        </p:nvSpPr>
        <p:spPr bwMode="auto">
          <a:xfrm>
            <a:off x="6398712" y="528006"/>
            <a:ext cx="5793288" cy="18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 entró al tabernáculo verdadero, </a:t>
            </a:r>
          </a:p>
          <a:p>
            <a:pPr algn="ctr">
              <a:lnSpc>
                <a:spcPct val="9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la “habitación verdadera” de Dios:</a:t>
            </a:r>
          </a:p>
          <a:p>
            <a:pPr algn="ctr"/>
            <a:r>
              <a:rPr lang="es-CO" altLang="en-US" sz="2400" b="1" i="1" dirty="0">
                <a:solidFill>
                  <a:srgbClr val="FFFF00"/>
                </a:solidFill>
                <a:latin typeface="Tahoma" panose="020B0604030504040204" pitchFamily="34" charset="0"/>
                <a:ea typeface="Tahoma" panose="020B0604030504040204" pitchFamily="34" charset="0"/>
                <a:cs typeface="Tahoma" panose="020B0604030504040204" pitchFamily="34" charset="0"/>
              </a:rPr>
              <a:t>“el cielo mismo para presentarse ahora por nosotros ante Dios;”</a:t>
            </a:r>
          </a:p>
          <a:p>
            <a:pPr algn="ctr">
              <a:lnSpc>
                <a:spcPct val="95000"/>
              </a:lnSpc>
            </a:pPr>
            <a:r>
              <a:rPr lang="es-CO"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(v. 24)</a:t>
            </a:r>
          </a:p>
        </p:txBody>
      </p:sp>
      <p:sp>
        <p:nvSpPr>
          <p:cNvPr id="77829" name="Rectangle 5">
            <a:extLst>
              <a:ext uri="{FF2B5EF4-FFF2-40B4-BE49-F238E27FC236}">
                <a16:creationId xmlns:a16="http://schemas.microsoft.com/office/drawing/2014/main" id="{08492BC3-D342-68D3-2720-9D29FA62B41C}"/>
              </a:ext>
            </a:extLst>
          </p:cNvPr>
          <p:cNvSpPr>
            <a:spLocks noChangeArrowheads="1"/>
          </p:cNvSpPr>
          <p:nvPr/>
        </p:nvSpPr>
        <p:spPr bwMode="auto">
          <a:xfrm>
            <a:off x="0" y="540363"/>
            <a:ext cx="6324600" cy="6144759"/>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9:11-14 -</a:t>
            </a:r>
            <a:r>
              <a:rPr lang="es-CO"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 Pero estando ya presente Cristo, sumo sacerdote de los bienes venideros, por el más amplio y más perfecto tabernáculo, no hecho de manos, es decir, no de esta creación;</a:t>
            </a:r>
          </a:p>
          <a:p>
            <a:pPr algn="ctr">
              <a:lnSpc>
                <a:spcPct val="95000"/>
              </a:lnSpc>
            </a:pPr>
            <a:r>
              <a:rPr lang="es-CO"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y no por sangre de machos cabríos ni de becerros, sino por su propia sangre, entró una vez para siempre en el Lugar Santísimo, habiendo obtenido eterna redención.  Porque si la sangre de los toros y de los machos cabríos, y las cenizas de la becerra rociadas a los inmundos, santifican para la purificación de la carne, ¿cuánto más la sangre de Cristo, el cual mediante el Espíritu eterno se ofreció a sí mismo sin mancha a Dios, limpiará vuestras conciencias de obras muertas para que sirváis al Dios vivo? </a:t>
            </a:r>
          </a:p>
        </p:txBody>
      </p:sp>
      <p:sp>
        <p:nvSpPr>
          <p:cNvPr id="77830" name="Rectangle 6">
            <a:extLst>
              <a:ext uri="{FF2B5EF4-FFF2-40B4-BE49-F238E27FC236}">
                <a16:creationId xmlns:a16="http://schemas.microsoft.com/office/drawing/2014/main" id="{50456F85-4BAE-75F0-B409-0C0903455CCC}"/>
              </a:ext>
            </a:extLst>
          </p:cNvPr>
          <p:cNvSpPr>
            <a:spLocks noChangeArrowheads="1"/>
          </p:cNvSpPr>
          <p:nvPr/>
        </p:nvSpPr>
        <p:spPr bwMode="auto">
          <a:xfrm>
            <a:off x="6477000" y="2362200"/>
            <a:ext cx="5715000"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Sólo Su propia sangre podría limpiar suficientemente y completamente al pecador ante Dios … entonces Él trajo Su sangre en la presencia de Dios como el sacrificio perfecto de expiación.</a:t>
            </a:r>
          </a:p>
        </p:txBody>
      </p:sp>
      <p:sp>
        <p:nvSpPr>
          <p:cNvPr id="77831" name="Rectangle 7">
            <a:extLst>
              <a:ext uri="{FF2B5EF4-FFF2-40B4-BE49-F238E27FC236}">
                <a16:creationId xmlns:a16="http://schemas.microsoft.com/office/drawing/2014/main" id="{97E7CAEB-1B44-87DE-A2A5-B996899E4DFD}"/>
              </a:ext>
            </a:extLst>
          </p:cNvPr>
          <p:cNvSpPr>
            <a:spLocks noChangeArrowheads="1"/>
          </p:cNvSpPr>
          <p:nvPr/>
        </p:nvSpPr>
        <p:spPr bwMode="auto">
          <a:xfrm>
            <a:off x="6398712" y="4559725"/>
            <a:ext cx="5793288"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CO"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No era nuestra carne que necesitaba esta limpieza, sino era nuestra conciencia… y ahora esa bendición es la nuestra, permitiéndonos servir a Dios sin ninguna barrera entre nosotros y Él.</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plus(out)">
                                      <p:cBhvr>
                                        <p:cTn id="7" dur="10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iterate type="wd">
                                    <p:tmPct val="1000"/>
                                  </p:iterate>
                                  <p:childTnLst>
                                    <p:set>
                                      <p:cBhvr>
                                        <p:cTn id="11" dur="1" fill="hold">
                                          <p:stCondLst>
                                            <p:cond delay="0"/>
                                          </p:stCondLst>
                                        </p:cTn>
                                        <p:tgtEl>
                                          <p:spTgt spid="77828">
                                            <p:txEl>
                                              <p:pRg st="0" end="0"/>
                                            </p:txEl>
                                          </p:spTgt>
                                        </p:tgtEl>
                                        <p:attrNameLst>
                                          <p:attrName>style.visibility</p:attrName>
                                        </p:attrNameLst>
                                      </p:cBhvr>
                                      <p:to>
                                        <p:strVal val="visible"/>
                                      </p:to>
                                    </p:set>
                                    <p:anim calcmode="lin" valueType="num">
                                      <p:cBhvr>
                                        <p:cTn id="12" dur="1000" fill="hold"/>
                                        <p:tgtEl>
                                          <p:spTgt spid="7782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7828">
                                            <p:txEl>
                                              <p:pRg st="0" end="0"/>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iterate type="wd">
                                    <p:tmPct val="1000"/>
                                  </p:iterate>
                                  <p:childTnLst>
                                    <p:set>
                                      <p:cBhvr>
                                        <p:cTn id="15" dur="1" fill="hold">
                                          <p:stCondLst>
                                            <p:cond delay="0"/>
                                          </p:stCondLst>
                                        </p:cTn>
                                        <p:tgtEl>
                                          <p:spTgt spid="77828">
                                            <p:txEl>
                                              <p:pRg st="1" end="1"/>
                                            </p:txEl>
                                          </p:spTgt>
                                        </p:tgtEl>
                                        <p:attrNameLst>
                                          <p:attrName>style.visibility</p:attrName>
                                        </p:attrNameLst>
                                      </p:cBhvr>
                                      <p:to>
                                        <p:strVal val="visible"/>
                                      </p:to>
                                    </p:set>
                                    <p:anim calcmode="lin" valueType="num">
                                      <p:cBhvr>
                                        <p:cTn id="16" dur="1000" fill="hold"/>
                                        <p:tgtEl>
                                          <p:spTgt spid="77828">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77828">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iterate type="wd">
                                    <p:tmPct val="1000"/>
                                  </p:iterate>
                                  <p:childTnLst>
                                    <p:set>
                                      <p:cBhvr>
                                        <p:cTn id="19" dur="1" fill="hold">
                                          <p:stCondLst>
                                            <p:cond delay="0"/>
                                          </p:stCondLst>
                                        </p:cTn>
                                        <p:tgtEl>
                                          <p:spTgt spid="77828">
                                            <p:txEl>
                                              <p:pRg st="2" end="2"/>
                                            </p:txEl>
                                          </p:spTgt>
                                        </p:tgtEl>
                                        <p:attrNameLst>
                                          <p:attrName>style.visibility</p:attrName>
                                        </p:attrNameLst>
                                      </p:cBhvr>
                                      <p:to>
                                        <p:strVal val="visible"/>
                                      </p:to>
                                    </p:set>
                                    <p:anim calcmode="lin" valueType="num">
                                      <p:cBhvr>
                                        <p:cTn id="20" dur="1000" fill="hold"/>
                                        <p:tgtEl>
                                          <p:spTgt spid="77828">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77828">
                                            <p:txEl>
                                              <p:pRg st="2" end="2"/>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iterate type="wd">
                                    <p:tmPct val="1000"/>
                                  </p:iterate>
                                  <p:childTnLst>
                                    <p:set>
                                      <p:cBhvr>
                                        <p:cTn id="23" dur="1" fill="hold">
                                          <p:stCondLst>
                                            <p:cond delay="0"/>
                                          </p:stCondLst>
                                        </p:cTn>
                                        <p:tgtEl>
                                          <p:spTgt spid="77828">
                                            <p:txEl>
                                              <p:pRg st="3" end="3"/>
                                            </p:txEl>
                                          </p:spTgt>
                                        </p:tgtEl>
                                        <p:attrNameLst>
                                          <p:attrName>style.visibility</p:attrName>
                                        </p:attrNameLst>
                                      </p:cBhvr>
                                      <p:to>
                                        <p:strVal val="visible"/>
                                      </p:to>
                                    </p:set>
                                    <p:anim calcmode="lin" valueType="num">
                                      <p:cBhvr>
                                        <p:cTn id="24" dur="1000" fill="hold"/>
                                        <p:tgtEl>
                                          <p:spTgt spid="77828">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7782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77829"/>
                                        </p:tgtEl>
                                        <p:attrNameLst>
                                          <p:attrName>style.visibility</p:attrName>
                                        </p:attrNameLst>
                                      </p:cBhvr>
                                      <p:to>
                                        <p:strVal val="visible"/>
                                      </p:to>
                                    </p:set>
                                    <p:animEffect transition="in" filter="checkerboard(across)">
                                      <p:cBhvr>
                                        <p:cTn id="30" dur="1000"/>
                                        <p:tgtEl>
                                          <p:spTgt spid="778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iterate type="wd">
                                    <p:tmPct val="1000"/>
                                  </p:iterate>
                                  <p:childTnLst>
                                    <p:set>
                                      <p:cBhvr>
                                        <p:cTn id="34" dur="1" fill="hold">
                                          <p:stCondLst>
                                            <p:cond delay="0"/>
                                          </p:stCondLst>
                                        </p:cTn>
                                        <p:tgtEl>
                                          <p:spTgt spid="77830">
                                            <p:txEl>
                                              <p:pRg st="0" end="0"/>
                                            </p:txEl>
                                          </p:spTgt>
                                        </p:tgtEl>
                                        <p:attrNameLst>
                                          <p:attrName>style.visibility</p:attrName>
                                        </p:attrNameLst>
                                      </p:cBhvr>
                                      <p:to>
                                        <p:strVal val="visible"/>
                                      </p:to>
                                    </p:set>
                                    <p:anim calcmode="lin" valueType="num">
                                      <p:cBhvr>
                                        <p:cTn id="35" dur="1000" fill="hold"/>
                                        <p:tgtEl>
                                          <p:spTgt spid="7783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778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iterate type="wd">
                                    <p:tmPct val="1000"/>
                                  </p:iterate>
                                  <p:childTnLst>
                                    <p:set>
                                      <p:cBhvr>
                                        <p:cTn id="40" dur="1" fill="hold">
                                          <p:stCondLst>
                                            <p:cond delay="0"/>
                                          </p:stCondLst>
                                        </p:cTn>
                                        <p:tgtEl>
                                          <p:spTgt spid="77831">
                                            <p:txEl>
                                              <p:pRg st="0" end="0"/>
                                            </p:txEl>
                                          </p:spTgt>
                                        </p:tgtEl>
                                        <p:attrNameLst>
                                          <p:attrName>style.visibility</p:attrName>
                                        </p:attrNameLst>
                                      </p:cBhvr>
                                      <p:to>
                                        <p:strVal val="visible"/>
                                      </p:to>
                                    </p:set>
                                    <p:anim calcmode="lin" valueType="num">
                                      <p:cBhvr>
                                        <p:cTn id="41" dur="1000" fill="hold"/>
                                        <p:tgtEl>
                                          <p:spTgt spid="77831">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778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51D07E41-92AD-E34B-6C70-1B9FFB016DF9}"/>
              </a:ext>
            </a:extLst>
          </p:cNvPr>
          <p:cNvSpPr txBox="1">
            <a:spLocks noChangeArrowheads="1"/>
          </p:cNvSpPr>
          <p:nvPr/>
        </p:nvSpPr>
        <p:spPr bwMode="auto">
          <a:xfrm>
            <a:off x="0" y="6324601"/>
            <a:ext cx="1219200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8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TODOS LOS PECADOS DE TODOS LOS HOMBRES DURANTE TODA LA HISTORIA</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8851" name="Picture 3">
            <a:extLst>
              <a:ext uri="{FF2B5EF4-FFF2-40B4-BE49-F238E27FC236}">
                <a16:creationId xmlns:a16="http://schemas.microsoft.com/office/drawing/2014/main" id="{87201570-708E-AC43-274A-F04D89FE1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6908">
            <a:off x="4267201" y="1752600"/>
            <a:ext cx="2620963" cy="4419600"/>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a:extLst>
              <a:ext uri="{FF2B5EF4-FFF2-40B4-BE49-F238E27FC236}">
                <a16:creationId xmlns:a16="http://schemas.microsoft.com/office/drawing/2014/main" id="{393FAD01-7039-B682-C292-FD9077213A9C}"/>
              </a:ext>
            </a:extLst>
          </p:cNvPr>
          <p:cNvSpPr>
            <a:spLocks noChangeArrowheads="1"/>
          </p:cNvSpPr>
          <p:nvPr/>
        </p:nvSpPr>
        <p:spPr bwMode="auto">
          <a:xfrm>
            <a:off x="0" y="533400"/>
            <a:ext cx="4838700"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9:15 -</a:t>
            </a:r>
            <a:r>
              <a:rPr lang="en-US" altLang="en-US" sz="2300" b="1" dirty="0">
                <a:latin typeface="Tahoma" panose="020B0604030504040204" pitchFamily="34" charset="0"/>
                <a:ea typeface="Tahoma" panose="020B0604030504040204" pitchFamily="34" charset="0"/>
                <a:cs typeface="Tahoma" panose="020B0604030504040204" pitchFamily="34" charset="0"/>
              </a:rPr>
              <a:t> </a:t>
            </a:r>
            <a:r>
              <a:rPr lang="es-E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por eso es mediador de un nuevo pacto, para que</a:t>
            </a:r>
            <a:r>
              <a:rPr lang="es-ES" altLang="en-US" sz="2300" b="1" dirty="0">
                <a:latin typeface="Tahoma" panose="020B0604030504040204" pitchFamily="34" charset="0"/>
                <a:ea typeface="Tahoma" panose="020B0604030504040204" pitchFamily="34" charset="0"/>
                <a:cs typeface="Tahoma" panose="020B0604030504040204" pitchFamily="34" charset="0"/>
              </a:rPr>
              <a:t> </a:t>
            </a: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interviniendo muerte para la remisión de las transgresiones que había bajo el primer pacto, </a:t>
            </a:r>
            <a:r>
              <a:rPr lang="es-E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los llamados reciban la promesa de la herencia eterna.</a:t>
            </a:r>
          </a:p>
        </p:txBody>
      </p:sp>
      <p:sp>
        <p:nvSpPr>
          <p:cNvPr id="78853" name="Text Box 5">
            <a:extLst>
              <a:ext uri="{FF2B5EF4-FFF2-40B4-BE49-F238E27FC236}">
                <a16:creationId xmlns:a16="http://schemas.microsoft.com/office/drawing/2014/main" id="{A421204B-E74D-30B1-7EB6-3DC1C1FBC84E}"/>
              </a:ext>
            </a:extLst>
          </p:cNvPr>
          <p:cNvSpPr txBox="1">
            <a:spLocks noChangeArrowheads="1"/>
          </p:cNvSpPr>
          <p:nvPr/>
        </p:nvSpPr>
        <p:spPr bwMode="auto">
          <a:xfrm>
            <a:off x="0" y="-11113"/>
            <a:ext cx="12192000" cy="47243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600" b="1">
                <a:solidFill>
                  <a:srgbClr val="FFFF00"/>
                </a:solidFill>
                <a:latin typeface="Tahoma" panose="020B0604030504040204" pitchFamily="34" charset="0"/>
                <a:ea typeface="Tahoma" panose="020B0604030504040204" pitchFamily="34" charset="0"/>
                <a:cs typeface="Tahoma" panose="020B0604030504040204" pitchFamily="34" charset="0"/>
              </a:rPr>
              <a:t>Santuario Mejor – Sacrificio Mejor</a:t>
            </a:r>
            <a:r>
              <a:rPr lang="en-US" altLang="en-US" sz="2600" b="1">
                <a:latin typeface="Tahoma" panose="020B0604030504040204" pitchFamily="34" charset="0"/>
                <a:ea typeface="Tahoma" panose="020B0604030504040204" pitchFamily="34" charset="0"/>
                <a:cs typeface="Tahoma" panose="020B0604030504040204" pitchFamily="34" charset="0"/>
              </a:rPr>
              <a:t> </a:t>
            </a:r>
            <a:r>
              <a:rPr lang="en-US" altLang="en-US" sz="2600" b="1">
                <a:solidFill>
                  <a:srgbClr val="FFFF00"/>
                </a:solidFill>
                <a:latin typeface="Tahoma" panose="020B0604030504040204" pitchFamily="34" charset="0"/>
                <a:ea typeface="Tahoma" panose="020B0604030504040204" pitchFamily="34" charset="0"/>
                <a:cs typeface="Tahoma" panose="020B0604030504040204" pitchFamily="34" charset="0"/>
              </a:rPr>
              <a:t>:  9:1-10:18</a:t>
            </a:r>
          </a:p>
        </p:txBody>
      </p:sp>
      <p:sp>
        <p:nvSpPr>
          <p:cNvPr id="78854" name="Rectangle 6">
            <a:extLst>
              <a:ext uri="{FF2B5EF4-FFF2-40B4-BE49-F238E27FC236}">
                <a16:creationId xmlns:a16="http://schemas.microsoft.com/office/drawing/2014/main" id="{6BA71932-F011-47D9-6FFD-0E2DDB3650DD}"/>
              </a:ext>
            </a:extLst>
          </p:cNvPr>
          <p:cNvSpPr>
            <a:spLocks noChangeArrowheads="1"/>
          </p:cNvSpPr>
          <p:nvPr/>
        </p:nvSpPr>
        <p:spPr bwMode="auto">
          <a:xfrm>
            <a:off x="5943600" y="609601"/>
            <a:ext cx="62484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Mediante Su nuevo pacto, todos los que vienen a Dios por la fe pueden recibir la salvación prometida por "la semilla" de Abraham.</a:t>
            </a:r>
            <a:endPar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8855" name="Rectangle 7">
            <a:extLst>
              <a:ext uri="{FF2B5EF4-FFF2-40B4-BE49-F238E27FC236}">
                <a16:creationId xmlns:a16="http://schemas.microsoft.com/office/drawing/2014/main" id="{28BF140E-12A1-6AF6-74C9-9B0724C5378E}"/>
              </a:ext>
            </a:extLst>
          </p:cNvPr>
          <p:cNvSpPr>
            <a:spLocks noChangeArrowheads="1"/>
          </p:cNvSpPr>
          <p:nvPr/>
        </p:nvSpPr>
        <p:spPr bwMode="auto">
          <a:xfrm>
            <a:off x="6858000" y="2133600"/>
            <a:ext cx="5334000" cy="20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Todos los sacrificios de expiación anuales no podían quitar para siempre la pena de muerte impuesta por los pecados: pero ahora, el sacrificio de Jesús nos ha libertado, una vez para siempre.</a:t>
            </a:r>
            <a:endPar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78856" name="Picture 8">
            <a:hlinkClick r:id="rId3"/>
            <a:extLst>
              <a:ext uri="{FF2B5EF4-FFF2-40B4-BE49-F238E27FC236}">
                <a16:creationId xmlns:a16="http://schemas.microsoft.com/office/drawing/2014/main" id="{3FADD6D3-BB24-3C01-9D7A-F3E53033349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8763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8857" name="Picture 9">
            <a:hlinkClick r:id="rId3"/>
            <a:extLst>
              <a:ext uri="{FF2B5EF4-FFF2-40B4-BE49-F238E27FC236}">
                <a16:creationId xmlns:a16="http://schemas.microsoft.com/office/drawing/2014/main" id="{BA5406EA-77F5-39A4-00B1-E76605AAA2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0"/>
            <a:ext cx="8763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
            <a:hlinkClick r:id="rId3"/>
            <a:extLst>
              <a:ext uri="{FF2B5EF4-FFF2-40B4-BE49-F238E27FC236}">
                <a16:creationId xmlns:a16="http://schemas.microsoft.com/office/drawing/2014/main" id="{CA251622-068B-7FC1-FFBC-0DF84106B0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8763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8859" name="Rectangle 11">
            <a:extLst>
              <a:ext uri="{FF2B5EF4-FFF2-40B4-BE49-F238E27FC236}">
                <a16:creationId xmlns:a16="http://schemas.microsoft.com/office/drawing/2014/main" id="{1031B9D0-E09C-7AA4-06CA-BADB41E85625}"/>
              </a:ext>
            </a:extLst>
          </p:cNvPr>
          <p:cNvSpPr>
            <a:spLocks noChangeArrowheads="1"/>
          </p:cNvSpPr>
          <p:nvPr/>
        </p:nvSpPr>
        <p:spPr bwMode="auto">
          <a:xfrm>
            <a:off x="0" y="533400"/>
            <a:ext cx="4838700"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9:15 -</a:t>
            </a:r>
            <a:r>
              <a:rPr lang="en-US" altLang="en-US" sz="2300" b="1" dirty="0">
                <a:latin typeface="Tahoma" panose="020B0604030504040204" pitchFamily="34" charset="0"/>
                <a:ea typeface="Tahoma" panose="020B0604030504040204" pitchFamily="34" charset="0"/>
                <a:cs typeface="Tahoma" panose="020B0604030504040204" pitchFamily="34" charset="0"/>
              </a:rPr>
              <a:t> </a:t>
            </a: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por eso es mediador de un nuevo pacto,</a:t>
            </a:r>
            <a:r>
              <a:rPr lang="es-E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 para que interviniendo muerte para la remisión de las transgresiones que había bajo el primer pacto, </a:t>
            </a:r>
            <a:r>
              <a:rPr lang="es-ES" altLang="en-US" sz="2300" b="1" dirty="0">
                <a:solidFill>
                  <a:schemeClr val="bg1"/>
                </a:solidFill>
                <a:latin typeface="Tahoma" panose="020B0604030504040204" pitchFamily="34" charset="0"/>
                <a:ea typeface="Tahoma" panose="020B0604030504040204" pitchFamily="34" charset="0"/>
                <a:cs typeface="Tahoma" panose="020B0604030504040204" pitchFamily="34" charset="0"/>
              </a:rPr>
              <a:t>los llamados reciban la promesa de la herencia eterna.</a:t>
            </a:r>
          </a:p>
        </p:txBody>
      </p:sp>
      <p:sp>
        <p:nvSpPr>
          <p:cNvPr id="78860" name="Text Box 12">
            <a:extLst>
              <a:ext uri="{FF2B5EF4-FFF2-40B4-BE49-F238E27FC236}">
                <a16:creationId xmlns:a16="http://schemas.microsoft.com/office/drawing/2014/main" id="{9A3519B1-B139-628F-A049-E5B29238F284}"/>
              </a:ext>
            </a:extLst>
          </p:cNvPr>
          <p:cNvSpPr txBox="1">
            <a:spLocks noChangeArrowheads="1"/>
          </p:cNvSpPr>
          <p:nvPr/>
        </p:nvSpPr>
        <p:spPr bwMode="auto">
          <a:xfrm>
            <a:off x="6096000" y="4267201"/>
            <a:ext cx="6096000" cy="83099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Su sangre nos libertó a todos nosotros una vez y para siempre</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
        <p:nvSpPr>
          <p:cNvPr id="78861" name="Text Box 13">
            <a:extLst>
              <a:ext uri="{FF2B5EF4-FFF2-40B4-BE49-F238E27FC236}">
                <a16:creationId xmlns:a16="http://schemas.microsoft.com/office/drawing/2014/main" id="{B600C53A-8728-B7AD-7C00-F306A84D177E}"/>
              </a:ext>
            </a:extLst>
          </p:cNvPr>
          <p:cNvSpPr txBox="1">
            <a:spLocks noChangeArrowheads="1"/>
          </p:cNvSpPr>
          <p:nvPr/>
        </p:nvSpPr>
        <p:spPr bwMode="auto">
          <a:xfrm>
            <a:off x="0" y="4254167"/>
            <a:ext cx="5486400" cy="83099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r>
              <a:rPr lang="es-ES" altLang="en-US" sz="2400" b="1" i="1" dirty="0">
                <a:solidFill>
                  <a:srgbClr val="FFFF00"/>
                </a:solidFill>
                <a:latin typeface="Tahoma" panose="020B0604030504040204" pitchFamily="34" charset="0"/>
                <a:ea typeface="Tahoma" panose="020B0604030504040204" pitchFamily="34" charset="0"/>
                <a:cs typeface="Tahoma" panose="020B0604030504040204" pitchFamily="34" charset="0"/>
              </a:rPr>
              <a:t>Sin derramamiento de sangre no se hace remisión  -  </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9:22-</a:t>
            </a:r>
          </a:p>
        </p:txBody>
      </p:sp>
      <p:sp>
        <p:nvSpPr>
          <p:cNvPr id="78862" name="Text Box 14">
            <a:extLst>
              <a:ext uri="{FF2B5EF4-FFF2-40B4-BE49-F238E27FC236}">
                <a16:creationId xmlns:a16="http://schemas.microsoft.com/office/drawing/2014/main" id="{EBA1FBA1-511D-0568-0476-8AF206259EC3}"/>
              </a:ext>
            </a:extLst>
          </p:cNvPr>
          <p:cNvSpPr txBox="1">
            <a:spLocks noChangeArrowheads="1"/>
          </p:cNvSpPr>
          <p:nvPr/>
        </p:nvSpPr>
        <p:spPr bwMode="auto">
          <a:xfrm>
            <a:off x="0" y="5158389"/>
            <a:ext cx="2564648" cy="65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80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Antes del</a:t>
            </a:r>
          </a:p>
          <a:p>
            <a:pPr algn="ctr">
              <a:lnSpc>
                <a:spcPct val="80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pacto</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judío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863" name="Text Box 15">
            <a:extLst>
              <a:ext uri="{FF2B5EF4-FFF2-40B4-BE49-F238E27FC236}">
                <a16:creationId xmlns:a16="http://schemas.microsoft.com/office/drawing/2014/main" id="{4DF2728B-63E9-028F-C939-A99386A1A763}"/>
              </a:ext>
            </a:extLst>
          </p:cNvPr>
          <p:cNvSpPr txBox="1">
            <a:spLocks noChangeArrowheads="1"/>
          </p:cNvSpPr>
          <p:nvPr/>
        </p:nvSpPr>
        <p:spPr bwMode="auto">
          <a:xfrm>
            <a:off x="2740066" y="5158388"/>
            <a:ext cx="2807452" cy="6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7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Bajo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lnSpc>
                <a:spcPct val="75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pacto</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jud</a:t>
            </a:r>
            <a:r>
              <a:rPr lang="es-CO"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ío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864" name="Text Box 16">
            <a:extLst>
              <a:ext uri="{FF2B5EF4-FFF2-40B4-BE49-F238E27FC236}">
                <a16:creationId xmlns:a16="http://schemas.microsoft.com/office/drawing/2014/main" id="{8093669C-3664-3798-CC6C-97D5487CD12A}"/>
              </a:ext>
            </a:extLst>
          </p:cNvPr>
          <p:cNvSpPr txBox="1">
            <a:spLocks noChangeArrowheads="1"/>
          </p:cNvSpPr>
          <p:nvPr/>
        </p:nvSpPr>
        <p:spPr bwMode="auto">
          <a:xfrm>
            <a:off x="6019800" y="5158388"/>
            <a:ext cx="6172200" cy="62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75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Ahora</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época</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de Cristo,</a:t>
            </a:r>
          </a:p>
          <a:p>
            <a:pPr algn="ctr">
              <a:lnSpc>
                <a:spcPct val="75000"/>
              </a:lnSpc>
            </a:pPr>
            <a:r>
              <a:rPr lang="es-CO"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y hasta el fin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del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tiempo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8865" name="Picture 17">
            <a:hlinkClick r:id="rId5"/>
            <a:extLst>
              <a:ext uri="{FF2B5EF4-FFF2-40B4-BE49-F238E27FC236}">
                <a16:creationId xmlns:a16="http://schemas.microsoft.com/office/drawing/2014/main" id="{C604A573-30F3-DC4C-82A1-D640A5BAE7A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791200"/>
            <a:ext cx="121920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iterate type="wd">
                                    <p:tmPct val="1000"/>
                                  </p:iterate>
                                  <p:childTnLst>
                                    <p:set>
                                      <p:cBhvr>
                                        <p:cTn id="6" dur="1" fill="hold">
                                          <p:stCondLst>
                                            <p:cond delay="0"/>
                                          </p:stCondLst>
                                        </p:cTn>
                                        <p:tgtEl>
                                          <p:spTgt spid="78852"/>
                                        </p:tgtEl>
                                        <p:attrNameLst>
                                          <p:attrName>style.visibility</p:attrName>
                                        </p:attrNameLst>
                                      </p:cBhvr>
                                      <p:to>
                                        <p:strVal val="visible"/>
                                      </p:to>
                                    </p:set>
                                    <p:animEffect transition="in" filter="slide(fromBottom)">
                                      <p:cBhvr>
                                        <p:cTn id="7" dur="10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iterate type="wd">
                                    <p:tmPct val="1000"/>
                                  </p:iterate>
                                  <p:childTnLst>
                                    <p:set>
                                      <p:cBhvr>
                                        <p:cTn id="11" dur="1" fill="hold">
                                          <p:stCondLst>
                                            <p:cond delay="0"/>
                                          </p:stCondLst>
                                        </p:cTn>
                                        <p:tgtEl>
                                          <p:spTgt spid="78854">
                                            <p:txEl>
                                              <p:pRg st="0" end="0"/>
                                            </p:txEl>
                                          </p:spTgt>
                                        </p:tgtEl>
                                        <p:attrNameLst>
                                          <p:attrName>style.visibility</p:attrName>
                                        </p:attrNameLst>
                                      </p:cBhvr>
                                      <p:to>
                                        <p:strVal val="visible"/>
                                      </p:to>
                                    </p:set>
                                    <p:anim calcmode="lin" valueType="num">
                                      <p:cBhvr>
                                        <p:cTn id="12" dur="1000" fill="hold"/>
                                        <p:tgtEl>
                                          <p:spTgt spid="7885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885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78859"/>
                                        </p:tgtEl>
                                        <p:attrNameLst>
                                          <p:attrName>style.visibility</p:attrName>
                                        </p:attrNameLst>
                                      </p:cBhvr>
                                      <p:to>
                                        <p:strVal val="visible"/>
                                      </p:to>
                                    </p:set>
                                    <p:animEffect transition="in" filter="checkerboard(across)">
                                      <p:cBhvr>
                                        <p:cTn id="18" dur="1000"/>
                                        <p:tgtEl>
                                          <p:spTgt spid="788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iterate type="wd">
                                    <p:tmPct val="1000"/>
                                  </p:iterate>
                                  <p:childTnLst>
                                    <p:set>
                                      <p:cBhvr>
                                        <p:cTn id="22" dur="1" fill="hold">
                                          <p:stCondLst>
                                            <p:cond delay="0"/>
                                          </p:stCondLst>
                                        </p:cTn>
                                        <p:tgtEl>
                                          <p:spTgt spid="78855">
                                            <p:txEl>
                                              <p:pRg st="0" end="0"/>
                                            </p:txEl>
                                          </p:spTgt>
                                        </p:tgtEl>
                                        <p:attrNameLst>
                                          <p:attrName>style.visibility</p:attrName>
                                        </p:attrNameLst>
                                      </p:cBhvr>
                                      <p:to>
                                        <p:strVal val="visible"/>
                                      </p:to>
                                    </p:set>
                                    <p:anim calcmode="lin" valueType="num">
                                      <p:cBhvr>
                                        <p:cTn id="23" dur="1000" fill="hold"/>
                                        <p:tgtEl>
                                          <p:spTgt spid="7885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88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32" fill="hold" nodeType="clickEffect">
                                  <p:stCondLst>
                                    <p:cond delay="0"/>
                                  </p:stCondLst>
                                  <p:iterate type="lt">
                                    <p:tmPct val="0"/>
                                  </p:iterate>
                                  <p:childTnLst>
                                    <p:set>
                                      <p:cBhvr>
                                        <p:cTn id="28" dur="1" fill="hold">
                                          <p:stCondLst>
                                            <p:cond delay="0"/>
                                          </p:stCondLst>
                                        </p:cTn>
                                        <p:tgtEl>
                                          <p:spTgt spid="78861"/>
                                        </p:tgtEl>
                                        <p:attrNameLst>
                                          <p:attrName>style.visibility</p:attrName>
                                        </p:attrNameLst>
                                      </p:cBhvr>
                                      <p:to>
                                        <p:strVal val="visible"/>
                                      </p:to>
                                    </p:set>
                                    <p:animEffect transition="in" filter="plus(out)">
                                      <p:cBhvr>
                                        <p:cTn id="29" dur="2000"/>
                                        <p:tgtEl>
                                          <p:spTgt spid="788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272" fill="hold" nodeType="clickEffect">
                                  <p:stCondLst>
                                    <p:cond delay="0"/>
                                  </p:stCondLst>
                                  <p:childTnLst>
                                    <p:set>
                                      <p:cBhvr>
                                        <p:cTn id="33" dur="1" fill="hold">
                                          <p:stCondLst>
                                            <p:cond delay="0"/>
                                          </p:stCondLst>
                                        </p:cTn>
                                        <p:tgtEl>
                                          <p:spTgt spid="78851"/>
                                        </p:tgtEl>
                                        <p:attrNameLst>
                                          <p:attrName>style.visibility</p:attrName>
                                        </p:attrNameLst>
                                      </p:cBhvr>
                                      <p:to>
                                        <p:strVal val="visible"/>
                                      </p:to>
                                    </p:set>
                                    <p:anim calcmode="lin" valueType="num">
                                      <p:cBhvr>
                                        <p:cTn id="34" dur="2000" fill="hold"/>
                                        <p:tgtEl>
                                          <p:spTgt spid="78851"/>
                                        </p:tgtEl>
                                        <p:attrNameLst>
                                          <p:attrName>ppt_w</p:attrName>
                                        </p:attrNameLst>
                                      </p:cBhvr>
                                      <p:tavLst>
                                        <p:tav tm="0">
                                          <p:val>
                                            <p:strVal val="2/3*#ppt_w"/>
                                          </p:val>
                                        </p:tav>
                                        <p:tav tm="100000">
                                          <p:val>
                                            <p:strVal val="#ppt_w"/>
                                          </p:val>
                                        </p:tav>
                                      </p:tavLst>
                                    </p:anim>
                                    <p:anim calcmode="lin" valueType="num">
                                      <p:cBhvr>
                                        <p:cTn id="35" dur="2000" fill="hold"/>
                                        <p:tgtEl>
                                          <p:spTgt spid="78851"/>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2000"/>
                            </p:stCondLst>
                            <p:childTnLst>
                              <p:par>
                                <p:cTn id="37" presetID="22" presetClass="entr" presetSubtype="2" fill="hold" nodeType="afterEffect">
                                  <p:stCondLst>
                                    <p:cond delay="0"/>
                                  </p:stCondLst>
                                  <p:iterate type="lt">
                                    <p:tmPct val="5000"/>
                                  </p:iterate>
                                  <p:childTnLst>
                                    <p:set>
                                      <p:cBhvr>
                                        <p:cTn id="38" dur="1" fill="hold">
                                          <p:stCondLst>
                                            <p:cond delay="0"/>
                                          </p:stCondLst>
                                        </p:cTn>
                                        <p:tgtEl>
                                          <p:spTgt spid="78850"/>
                                        </p:tgtEl>
                                        <p:attrNameLst>
                                          <p:attrName>style.visibility</p:attrName>
                                        </p:attrNameLst>
                                      </p:cBhvr>
                                      <p:to>
                                        <p:strVal val="visible"/>
                                      </p:to>
                                    </p:set>
                                    <p:animEffect transition="in" filter="wipe(right)">
                                      <p:cBhvr>
                                        <p:cTn id="39" dur="1000"/>
                                        <p:tgtEl>
                                          <p:spTgt spid="788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37" fill="hold" nodeType="clickEffect">
                                  <p:stCondLst>
                                    <p:cond delay="0"/>
                                  </p:stCondLst>
                                  <p:childTnLst>
                                    <p:set>
                                      <p:cBhvr>
                                        <p:cTn id="43" dur="1" fill="hold">
                                          <p:stCondLst>
                                            <p:cond delay="0"/>
                                          </p:stCondLst>
                                        </p:cTn>
                                        <p:tgtEl>
                                          <p:spTgt spid="78858"/>
                                        </p:tgtEl>
                                        <p:attrNameLst>
                                          <p:attrName>style.visibility</p:attrName>
                                        </p:attrNameLst>
                                      </p:cBhvr>
                                      <p:to>
                                        <p:strVal val="visible"/>
                                      </p:to>
                                    </p:set>
                                    <p:animEffect transition="in" filter="barn(outVertical)">
                                      <p:cBhvr>
                                        <p:cTn id="44" dur="5000"/>
                                        <p:tgtEl>
                                          <p:spTgt spid="78858"/>
                                        </p:tgtEl>
                                      </p:cBhvr>
                                    </p:animEffect>
                                  </p:childTnLst>
                                </p:cTn>
                              </p:par>
                              <p:par>
                                <p:cTn id="45" presetID="16" presetClass="entr" presetSubtype="37" fill="hold" nodeType="withEffect">
                                  <p:stCondLst>
                                    <p:cond delay="0"/>
                                  </p:stCondLst>
                                  <p:childTnLst>
                                    <p:set>
                                      <p:cBhvr>
                                        <p:cTn id="46" dur="1" fill="hold">
                                          <p:stCondLst>
                                            <p:cond delay="0"/>
                                          </p:stCondLst>
                                        </p:cTn>
                                        <p:tgtEl>
                                          <p:spTgt spid="78857"/>
                                        </p:tgtEl>
                                        <p:attrNameLst>
                                          <p:attrName>style.visibility</p:attrName>
                                        </p:attrNameLst>
                                      </p:cBhvr>
                                      <p:to>
                                        <p:strVal val="visible"/>
                                      </p:to>
                                    </p:set>
                                    <p:animEffect transition="in" filter="barn(outVertical)">
                                      <p:cBhvr>
                                        <p:cTn id="47" dur="5000"/>
                                        <p:tgtEl>
                                          <p:spTgt spid="78857"/>
                                        </p:tgtEl>
                                      </p:cBhvr>
                                    </p:animEffect>
                                  </p:childTnLst>
                                </p:cTn>
                              </p:par>
                              <p:par>
                                <p:cTn id="48" presetID="16" presetClass="entr" presetSubtype="37" fill="hold" nodeType="withEffect">
                                  <p:stCondLst>
                                    <p:cond delay="0"/>
                                  </p:stCondLst>
                                  <p:childTnLst>
                                    <p:set>
                                      <p:cBhvr>
                                        <p:cTn id="49" dur="1" fill="hold">
                                          <p:stCondLst>
                                            <p:cond delay="0"/>
                                          </p:stCondLst>
                                        </p:cTn>
                                        <p:tgtEl>
                                          <p:spTgt spid="78856"/>
                                        </p:tgtEl>
                                        <p:attrNameLst>
                                          <p:attrName>style.visibility</p:attrName>
                                        </p:attrNameLst>
                                      </p:cBhvr>
                                      <p:to>
                                        <p:strVal val="visible"/>
                                      </p:to>
                                    </p:set>
                                    <p:animEffect transition="in" filter="barn(outVertical)">
                                      <p:cBhvr>
                                        <p:cTn id="50" dur="5000"/>
                                        <p:tgtEl>
                                          <p:spTgt spid="78856"/>
                                        </p:tgtEl>
                                      </p:cBhvr>
                                    </p:animEffect>
                                  </p:childTnLst>
                                </p:cTn>
                              </p:par>
                            </p:childTnLst>
                          </p:cTn>
                        </p:par>
                        <p:par>
                          <p:cTn id="51" fill="hold" nodeType="afterGroup">
                            <p:stCondLst>
                              <p:cond delay="5000"/>
                            </p:stCondLst>
                            <p:childTnLst>
                              <p:par>
                                <p:cTn id="52" presetID="16" presetClass="entr" presetSubtype="37" fill="hold" nodeType="afterEffect">
                                  <p:stCondLst>
                                    <p:cond delay="1000"/>
                                  </p:stCondLst>
                                  <p:childTnLst>
                                    <p:set>
                                      <p:cBhvr>
                                        <p:cTn id="53" dur="1" fill="hold">
                                          <p:stCondLst>
                                            <p:cond delay="0"/>
                                          </p:stCondLst>
                                        </p:cTn>
                                        <p:tgtEl>
                                          <p:spTgt spid="78865"/>
                                        </p:tgtEl>
                                        <p:attrNameLst>
                                          <p:attrName>style.visibility</p:attrName>
                                        </p:attrNameLst>
                                      </p:cBhvr>
                                      <p:to>
                                        <p:strVal val="visible"/>
                                      </p:to>
                                    </p:set>
                                    <p:animEffect transition="in" filter="barn(outVertical)">
                                      <p:cBhvr>
                                        <p:cTn id="54" dur="5000"/>
                                        <p:tgtEl>
                                          <p:spTgt spid="788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37" fill="hold" nodeType="clickEffect">
                                  <p:stCondLst>
                                    <p:cond delay="0"/>
                                  </p:stCondLst>
                                  <p:iterate type="lt">
                                    <p:tmPct val="8000"/>
                                  </p:iterate>
                                  <p:childTnLst>
                                    <p:set>
                                      <p:cBhvr>
                                        <p:cTn id="58" dur="1" fill="hold">
                                          <p:stCondLst>
                                            <p:cond delay="0"/>
                                          </p:stCondLst>
                                        </p:cTn>
                                        <p:tgtEl>
                                          <p:spTgt spid="78862"/>
                                        </p:tgtEl>
                                        <p:attrNameLst>
                                          <p:attrName>style.visibility</p:attrName>
                                        </p:attrNameLst>
                                      </p:cBhvr>
                                      <p:to>
                                        <p:strVal val="visible"/>
                                      </p:to>
                                    </p:set>
                                    <p:animEffect transition="in" filter="barn(outVertical)">
                                      <p:cBhvr>
                                        <p:cTn id="59" dur="1000"/>
                                        <p:tgtEl>
                                          <p:spTgt spid="78862"/>
                                        </p:tgtEl>
                                      </p:cBhvr>
                                    </p:animEffect>
                                  </p:childTnLst>
                                </p:cTn>
                              </p:par>
                            </p:childTnLst>
                          </p:cTn>
                        </p:par>
                        <p:par>
                          <p:cTn id="60" fill="hold" nodeType="afterGroup">
                            <p:stCondLst>
                              <p:cond delay="2360"/>
                            </p:stCondLst>
                            <p:childTnLst>
                              <p:par>
                                <p:cTn id="61" presetID="16" presetClass="entr" presetSubtype="37" fill="hold" nodeType="afterEffect">
                                  <p:stCondLst>
                                    <p:cond delay="0"/>
                                  </p:stCondLst>
                                  <p:iterate type="lt">
                                    <p:tmPct val="8000"/>
                                  </p:iterate>
                                  <p:childTnLst>
                                    <p:set>
                                      <p:cBhvr>
                                        <p:cTn id="62" dur="1" fill="hold">
                                          <p:stCondLst>
                                            <p:cond delay="0"/>
                                          </p:stCondLst>
                                        </p:cTn>
                                        <p:tgtEl>
                                          <p:spTgt spid="78863"/>
                                        </p:tgtEl>
                                        <p:attrNameLst>
                                          <p:attrName>style.visibility</p:attrName>
                                        </p:attrNameLst>
                                      </p:cBhvr>
                                      <p:to>
                                        <p:strVal val="visible"/>
                                      </p:to>
                                    </p:set>
                                    <p:animEffect transition="in" filter="barn(outVertical)">
                                      <p:cBhvr>
                                        <p:cTn id="63" dur="1000"/>
                                        <p:tgtEl>
                                          <p:spTgt spid="78863"/>
                                        </p:tgtEl>
                                      </p:cBhvr>
                                    </p:animEffect>
                                  </p:childTnLst>
                                </p:cTn>
                              </p:par>
                            </p:childTnLst>
                          </p:cTn>
                        </p:par>
                        <p:par>
                          <p:cTn id="64" fill="hold" nodeType="afterGroup">
                            <p:stCondLst>
                              <p:cond delay="4560"/>
                            </p:stCondLst>
                            <p:childTnLst>
                              <p:par>
                                <p:cTn id="65" presetID="16" presetClass="entr" presetSubtype="37" fill="hold" nodeType="afterEffect">
                                  <p:stCondLst>
                                    <p:cond delay="0"/>
                                  </p:stCondLst>
                                  <p:iterate type="lt">
                                    <p:tmPct val="8000"/>
                                  </p:iterate>
                                  <p:childTnLst>
                                    <p:set>
                                      <p:cBhvr>
                                        <p:cTn id="66" dur="1" fill="hold">
                                          <p:stCondLst>
                                            <p:cond delay="0"/>
                                          </p:stCondLst>
                                        </p:cTn>
                                        <p:tgtEl>
                                          <p:spTgt spid="78864"/>
                                        </p:tgtEl>
                                        <p:attrNameLst>
                                          <p:attrName>style.visibility</p:attrName>
                                        </p:attrNameLst>
                                      </p:cBhvr>
                                      <p:to>
                                        <p:strVal val="visible"/>
                                      </p:to>
                                    </p:set>
                                    <p:animEffect transition="in" filter="barn(outVertical)">
                                      <p:cBhvr>
                                        <p:cTn id="67" dur="1000"/>
                                        <p:tgtEl>
                                          <p:spTgt spid="7886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3" presetClass="entr" presetSubtype="32" fill="hold" nodeType="clickEffect">
                                  <p:stCondLst>
                                    <p:cond delay="0"/>
                                  </p:stCondLst>
                                  <p:childTnLst>
                                    <p:set>
                                      <p:cBhvr>
                                        <p:cTn id="71" dur="1" fill="hold">
                                          <p:stCondLst>
                                            <p:cond delay="0"/>
                                          </p:stCondLst>
                                        </p:cTn>
                                        <p:tgtEl>
                                          <p:spTgt spid="78860"/>
                                        </p:tgtEl>
                                        <p:attrNameLst>
                                          <p:attrName>style.visibility</p:attrName>
                                        </p:attrNameLst>
                                      </p:cBhvr>
                                      <p:to>
                                        <p:strVal val="visible"/>
                                      </p:to>
                                    </p:set>
                                    <p:animEffect transition="in" filter="plus(out)">
                                      <p:cBhvr>
                                        <p:cTn id="72" dur="2000"/>
                                        <p:tgtEl>
                                          <p:spTgt spid="78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2" grpId="0"/>
      <p:bldP spid="78859" grpId="0"/>
      <p:bldP spid="78860" grpId="0" animBg="1"/>
      <p:bldP spid="78861" grpId="0" animBg="1"/>
      <p:bldP spid="78862" grpId="0"/>
      <p:bldP spid="78863" grpId="0"/>
      <p:bldP spid="788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19C4615A-459C-477A-8080-A9DEF395AF2F}"/>
              </a:ext>
            </a:extLst>
          </p:cNvPr>
          <p:cNvSpPr txBox="1">
            <a:spLocks noChangeArrowheads="1"/>
          </p:cNvSpPr>
          <p:nvPr/>
        </p:nvSpPr>
        <p:spPr bwMode="auto">
          <a:xfrm>
            <a:off x="0" y="6324601"/>
            <a:ext cx="1219200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85000"/>
              </a:lnSpc>
            </a:pP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TODOS LOS PECADOS DE TODOS LOS HOMBRES DURANTE TODA LA HISTORIA</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79875" name="Picture 3">
            <a:extLst>
              <a:ext uri="{FF2B5EF4-FFF2-40B4-BE49-F238E27FC236}">
                <a16:creationId xmlns:a16="http://schemas.microsoft.com/office/drawing/2014/main" id="{77FF2633-C8BC-5D01-CB3B-7F94C6C2C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6908">
            <a:off x="4267201" y="1752600"/>
            <a:ext cx="262096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a:hlinkClick r:id="rId3"/>
            <a:extLst>
              <a:ext uri="{FF2B5EF4-FFF2-40B4-BE49-F238E27FC236}">
                <a16:creationId xmlns:a16="http://schemas.microsoft.com/office/drawing/2014/main" id="{DF8A1FE1-64AD-3851-7F7F-B022212F90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8763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a:hlinkClick r:id="rId3"/>
            <a:extLst>
              <a:ext uri="{FF2B5EF4-FFF2-40B4-BE49-F238E27FC236}">
                <a16:creationId xmlns:a16="http://schemas.microsoft.com/office/drawing/2014/main" id="{0CD5150F-2353-77B8-DDC3-64D833B3889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0"/>
            <a:ext cx="8763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a:hlinkClick r:id="rId3"/>
            <a:extLst>
              <a:ext uri="{FF2B5EF4-FFF2-40B4-BE49-F238E27FC236}">
                <a16:creationId xmlns:a16="http://schemas.microsoft.com/office/drawing/2014/main" id="{C311B58D-41AD-EA22-329D-EB929BF067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8763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9880" name="Rectangle 8">
            <a:extLst>
              <a:ext uri="{FF2B5EF4-FFF2-40B4-BE49-F238E27FC236}">
                <a16:creationId xmlns:a16="http://schemas.microsoft.com/office/drawing/2014/main" id="{BC68661D-3CF5-77AE-753D-7F78837773C8}"/>
              </a:ext>
            </a:extLst>
          </p:cNvPr>
          <p:cNvSpPr>
            <a:spLocks noChangeArrowheads="1"/>
          </p:cNvSpPr>
          <p:nvPr/>
        </p:nvSpPr>
        <p:spPr bwMode="auto">
          <a:xfrm>
            <a:off x="0" y="1"/>
            <a:ext cx="12180052" cy="205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Mt 26:28 -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Esto es mi sangre del nuevo pacto, que por muchos es derramada para remisión de los pecados.</a:t>
            </a:r>
          </a:p>
          <a:p>
            <a:pPr>
              <a:lnSpc>
                <a:spcPct val="85000"/>
              </a:lnSpc>
            </a:pPr>
            <a:endParaRPr lang="en-US" altLang="en-US" sz="9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Jn 6:53 -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Si no coméis la carne del Hijo del Hombre, y bebéis su sangre, no tenéis vida en vosotros</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85000"/>
              </a:lnSpc>
            </a:pPr>
            <a:endParaRPr lang="en-US" alt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200" b="1" dirty="0" err="1">
                <a:solidFill>
                  <a:srgbClr val="FFFF00"/>
                </a:solidFill>
                <a:latin typeface="Tahoma" panose="020B0604030504040204" pitchFamily="34" charset="0"/>
                <a:ea typeface="Tahoma" panose="020B0604030504040204" pitchFamily="34" charset="0"/>
                <a:cs typeface="Tahoma" panose="020B0604030504040204" pitchFamily="34" charset="0"/>
              </a:rPr>
              <a:t>Hech</a:t>
            </a: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20:28 -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apacentar la iglesia del Señor, la cual él ganó por su propia sangre</a:t>
            </a:r>
          </a:p>
        </p:txBody>
      </p:sp>
      <p:sp>
        <p:nvSpPr>
          <p:cNvPr id="79881" name="Rectangle 9">
            <a:extLst>
              <a:ext uri="{FF2B5EF4-FFF2-40B4-BE49-F238E27FC236}">
                <a16:creationId xmlns:a16="http://schemas.microsoft.com/office/drawing/2014/main" id="{105D99CC-4813-13AA-898A-88010C555221}"/>
              </a:ext>
            </a:extLst>
          </p:cNvPr>
          <p:cNvSpPr>
            <a:spLocks noChangeArrowheads="1"/>
          </p:cNvSpPr>
          <p:nvPr/>
        </p:nvSpPr>
        <p:spPr bwMode="auto">
          <a:xfrm>
            <a:off x="0" y="2263504"/>
            <a:ext cx="494105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Rom 3:24-25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siendo justificados gratuitamente por su gracia, mediante la redención que es en Cristo Jesús, a quien Dios puso como propiciación por medio de la fe en su sangre</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Ef 1:7 -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en quien tenemos redención por su sangre, el perdón de pecados</a:t>
            </a:r>
          </a:p>
        </p:txBody>
      </p:sp>
      <p:sp>
        <p:nvSpPr>
          <p:cNvPr id="79882" name="Rectangle 10">
            <a:extLst>
              <a:ext uri="{FF2B5EF4-FFF2-40B4-BE49-F238E27FC236}">
                <a16:creationId xmlns:a16="http://schemas.microsoft.com/office/drawing/2014/main" id="{A61F5289-D597-6018-66F6-915E7FF72CE0}"/>
              </a:ext>
            </a:extLst>
          </p:cNvPr>
          <p:cNvSpPr>
            <a:spLocks noChangeArrowheads="1"/>
          </p:cNvSpPr>
          <p:nvPr/>
        </p:nvSpPr>
        <p:spPr bwMode="auto">
          <a:xfrm>
            <a:off x="6096000" y="1981200"/>
            <a:ext cx="608405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Ef 2:13 -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Pero ahora en Cristo Jesús, vosotros que en otro tiempo estabais lejos, habéis sido hechos cercanos </a:t>
            </a:r>
          </a:p>
          <a:p>
            <a:pPr algn="ct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por la sangre de Cristo.</a:t>
            </a:r>
          </a:p>
          <a:p>
            <a:pPr algn="ctr"/>
            <a:endParaRPr lang="en-US" altLang="en-US"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Col 1:19-20 -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por cuanto agradó  </a:t>
            </a:r>
          </a:p>
          <a:p>
            <a:pPr algn="ct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al Padre que en él habitase toda </a:t>
            </a:r>
          </a:p>
          <a:p>
            <a:pPr algn="ct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plenitud, y por medio de él reconciliar consigo todas las cosas, así las que están en la tierra como las que están en los cielos, haciendo la paz mediante la sangre de su cruz.</a:t>
            </a:r>
          </a:p>
        </p:txBody>
      </p:sp>
      <p:pic>
        <p:nvPicPr>
          <p:cNvPr id="79879" name="Picture 7">
            <a:hlinkClick r:id="rId5"/>
            <a:extLst>
              <a:ext uri="{FF2B5EF4-FFF2-40B4-BE49-F238E27FC236}">
                <a16:creationId xmlns:a16="http://schemas.microsoft.com/office/drawing/2014/main" id="{4A95848C-540C-928D-3706-6A10B2CF7B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791200"/>
            <a:ext cx="121920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iterate type="wd">
                                    <p:tmPct val="3000"/>
                                  </p:iterate>
                                  <p:childTnLst>
                                    <p:set>
                                      <p:cBhvr>
                                        <p:cTn id="6" dur="1" fill="hold">
                                          <p:stCondLst>
                                            <p:cond delay="0"/>
                                          </p:stCondLst>
                                        </p:cTn>
                                        <p:tgtEl>
                                          <p:spTgt spid="79880">
                                            <p:txEl>
                                              <p:pRg st="0" end="0"/>
                                            </p:txEl>
                                          </p:spTgt>
                                        </p:tgtEl>
                                        <p:attrNameLst>
                                          <p:attrName>style.visibility</p:attrName>
                                        </p:attrNameLst>
                                      </p:cBhvr>
                                      <p:to>
                                        <p:strVal val="visible"/>
                                      </p:to>
                                    </p:set>
                                    <p:anim calcmode="lin" valueType="num">
                                      <p:cBhvr>
                                        <p:cTn id="7" dur="1000" fill="hold"/>
                                        <p:tgtEl>
                                          <p:spTgt spid="7988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988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88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iterate type="wd">
                                    <p:tmPct val="3000"/>
                                  </p:iterate>
                                  <p:childTnLst>
                                    <p:set>
                                      <p:cBhvr>
                                        <p:cTn id="13" dur="1" fill="hold">
                                          <p:stCondLst>
                                            <p:cond delay="0"/>
                                          </p:stCondLst>
                                        </p:cTn>
                                        <p:tgtEl>
                                          <p:spTgt spid="79880">
                                            <p:txEl>
                                              <p:pRg st="2" end="2"/>
                                            </p:txEl>
                                          </p:spTgt>
                                        </p:tgtEl>
                                        <p:attrNameLst>
                                          <p:attrName>style.visibility</p:attrName>
                                        </p:attrNameLst>
                                      </p:cBhvr>
                                      <p:to>
                                        <p:strVal val="visible"/>
                                      </p:to>
                                    </p:set>
                                    <p:anim calcmode="lin" valueType="num">
                                      <p:cBhvr>
                                        <p:cTn id="14" dur="1000" fill="hold"/>
                                        <p:tgtEl>
                                          <p:spTgt spid="79880">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7988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988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iterate type="wd">
                                    <p:tmPct val="3000"/>
                                  </p:iterate>
                                  <p:childTnLst>
                                    <p:set>
                                      <p:cBhvr>
                                        <p:cTn id="20" dur="1" fill="hold">
                                          <p:stCondLst>
                                            <p:cond delay="0"/>
                                          </p:stCondLst>
                                        </p:cTn>
                                        <p:tgtEl>
                                          <p:spTgt spid="79880">
                                            <p:txEl>
                                              <p:pRg st="4" end="4"/>
                                            </p:txEl>
                                          </p:spTgt>
                                        </p:tgtEl>
                                        <p:attrNameLst>
                                          <p:attrName>style.visibility</p:attrName>
                                        </p:attrNameLst>
                                      </p:cBhvr>
                                      <p:to>
                                        <p:strVal val="visible"/>
                                      </p:to>
                                    </p:set>
                                    <p:anim calcmode="lin" valueType="num">
                                      <p:cBhvr>
                                        <p:cTn id="21" dur="1000" fill="hold"/>
                                        <p:tgtEl>
                                          <p:spTgt spid="79880">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7988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988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nodeType="clickEffect">
                                  <p:stCondLst>
                                    <p:cond delay="0"/>
                                  </p:stCondLst>
                                  <p:iterate type="wd">
                                    <p:tmPct val="2000"/>
                                  </p:iterate>
                                  <p:childTnLst>
                                    <p:set>
                                      <p:cBhvr>
                                        <p:cTn id="27" dur="1" fill="hold">
                                          <p:stCondLst>
                                            <p:cond delay="0"/>
                                          </p:stCondLst>
                                        </p:cTn>
                                        <p:tgtEl>
                                          <p:spTgt spid="79881">
                                            <p:txEl>
                                              <p:pRg st="0" end="0"/>
                                            </p:txEl>
                                          </p:spTgt>
                                        </p:tgtEl>
                                        <p:attrNameLst>
                                          <p:attrName>style.visibility</p:attrName>
                                        </p:attrNameLst>
                                      </p:cBhvr>
                                      <p:to>
                                        <p:strVal val="visible"/>
                                      </p:to>
                                    </p:set>
                                    <p:animEffect transition="in" filter="slide(fromTop)">
                                      <p:cBhvr>
                                        <p:cTn id="28" dur="1000"/>
                                        <p:tgtEl>
                                          <p:spTgt spid="79881">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2" fill="hold" nodeType="clickEffect">
                                  <p:stCondLst>
                                    <p:cond delay="0"/>
                                  </p:stCondLst>
                                  <p:iterate type="wd">
                                    <p:tmPct val="3000"/>
                                  </p:iterate>
                                  <p:childTnLst>
                                    <p:set>
                                      <p:cBhvr>
                                        <p:cTn id="32" dur="1" fill="hold">
                                          <p:stCondLst>
                                            <p:cond delay="0"/>
                                          </p:stCondLst>
                                        </p:cTn>
                                        <p:tgtEl>
                                          <p:spTgt spid="79881">
                                            <p:txEl>
                                              <p:pRg st="2" end="2"/>
                                            </p:txEl>
                                          </p:spTgt>
                                        </p:tgtEl>
                                        <p:attrNameLst>
                                          <p:attrName>style.visibility</p:attrName>
                                        </p:attrNameLst>
                                      </p:cBhvr>
                                      <p:to>
                                        <p:strVal val="visible"/>
                                      </p:to>
                                    </p:set>
                                    <p:animEffect transition="in" filter="slide(fromRight)">
                                      <p:cBhvr>
                                        <p:cTn id="33" dur="1000"/>
                                        <p:tgtEl>
                                          <p:spTgt spid="79881">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2" fill="hold" nodeType="clickEffect">
                                  <p:stCondLst>
                                    <p:cond delay="0"/>
                                  </p:stCondLst>
                                  <p:iterate type="wd">
                                    <p:tmPct val="2000"/>
                                  </p:iterate>
                                  <p:childTnLst>
                                    <p:set>
                                      <p:cBhvr>
                                        <p:cTn id="37" dur="1" fill="hold">
                                          <p:stCondLst>
                                            <p:cond delay="0"/>
                                          </p:stCondLst>
                                        </p:cTn>
                                        <p:tgtEl>
                                          <p:spTgt spid="79882">
                                            <p:txEl>
                                              <p:pRg st="0" end="0"/>
                                            </p:txEl>
                                          </p:spTgt>
                                        </p:tgtEl>
                                        <p:attrNameLst>
                                          <p:attrName>style.visibility</p:attrName>
                                        </p:attrNameLst>
                                      </p:cBhvr>
                                      <p:to>
                                        <p:strVal val="visible"/>
                                      </p:to>
                                    </p:set>
                                    <p:anim calcmode="lin" valueType="num">
                                      <p:cBhvr>
                                        <p:cTn id="38" dur="1000" fill="hold"/>
                                        <p:tgtEl>
                                          <p:spTgt spid="79882">
                                            <p:txEl>
                                              <p:pRg st="0" end="0"/>
                                            </p:txEl>
                                          </p:spTgt>
                                        </p:tgtEl>
                                        <p:attrNameLst>
                                          <p:attrName>ppt_x</p:attrName>
                                        </p:attrNameLst>
                                      </p:cBhvr>
                                      <p:tavLst>
                                        <p:tav tm="0">
                                          <p:val>
                                            <p:strVal val="#ppt_x+#ppt_w/2"/>
                                          </p:val>
                                        </p:tav>
                                        <p:tav tm="100000">
                                          <p:val>
                                            <p:strVal val="#ppt_x"/>
                                          </p:val>
                                        </p:tav>
                                      </p:tavLst>
                                    </p:anim>
                                    <p:anim calcmode="lin" valueType="num">
                                      <p:cBhvr>
                                        <p:cTn id="39" dur="1000" fill="hold"/>
                                        <p:tgtEl>
                                          <p:spTgt spid="79882">
                                            <p:txEl>
                                              <p:pRg st="0" end="0"/>
                                            </p:txEl>
                                          </p:spTgt>
                                        </p:tgtEl>
                                        <p:attrNameLst>
                                          <p:attrName>ppt_y</p:attrName>
                                        </p:attrNameLst>
                                      </p:cBhvr>
                                      <p:tavLst>
                                        <p:tav tm="0">
                                          <p:val>
                                            <p:strVal val="#ppt_y"/>
                                          </p:val>
                                        </p:tav>
                                        <p:tav tm="100000">
                                          <p:val>
                                            <p:strVal val="#ppt_y"/>
                                          </p:val>
                                        </p:tav>
                                      </p:tavLst>
                                    </p:anim>
                                    <p:anim calcmode="lin" valueType="num">
                                      <p:cBhvr>
                                        <p:cTn id="40" dur="1000" fill="hold"/>
                                        <p:tgtEl>
                                          <p:spTgt spid="79882">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79882">
                                            <p:txEl>
                                              <p:pRg st="0" end="0"/>
                                            </p:txEl>
                                          </p:spTgt>
                                        </p:tgtEl>
                                        <p:attrNameLst>
                                          <p:attrName>ppt_h</p:attrName>
                                        </p:attrNameLst>
                                      </p:cBhvr>
                                      <p:tavLst>
                                        <p:tav tm="0">
                                          <p:val>
                                            <p:strVal val="#ppt_h"/>
                                          </p:val>
                                        </p:tav>
                                        <p:tav tm="100000">
                                          <p:val>
                                            <p:strVal val="#ppt_h"/>
                                          </p:val>
                                        </p:tav>
                                      </p:tavLst>
                                    </p:anim>
                                  </p:childTnLst>
                                </p:cTn>
                              </p:par>
                              <p:par>
                                <p:cTn id="42" presetID="17" presetClass="entr" presetSubtype="2" fill="hold" nodeType="withEffect">
                                  <p:stCondLst>
                                    <p:cond delay="0"/>
                                  </p:stCondLst>
                                  <p:iterate type="wd">
                                    <p:tmPct val="2000"/>
                                  </p:iterate>
                                  <p:childTnLst>
                                    <p:set>
                                      <p:cBhvr>
                                        <p:cTn id="43" dur="1" fill="hold">
                                          <p:stCondLst>
                                            <p:cond delay="0"/>
                                          </p:stCondLst>
                                        </p:cTn>
                                        <p:tgtEl>
                                          <p:spTgt spid="79882">
                                            <p:txEl>
                                              <p:pRg st="1" end="1"/>
                                            </p:txEl>
                                          </p:spTgt>
                                        </p:tgtEl>
                                        <p:attrNameLst>
                                          <p:attrName>style.visibility</p:attrName>
                                        </p:attrNameLst>
                                      </p:cBhvr>
                                      <p:to>
                                        <p:strVal val="visible"/>
                                      </p:to>
                                    </p:set>
                                    <p:anim calcmode="lin" valueType="num">
                                      <p:cBhvr>
                                        <p:cTn id="44" dur="1000" fill="hold"/>
                                        <p:tgtEl>
                                          <p:spTgt spid="79882">
                                            <p:txEl>
                                              <p:pRg st="1" end="1"/>
                                            </p:txEl>
                                          </p:spTgt>
                                        </p:tgtEl>
                                        <p:attrNameLst>
                                          <p:attrName>ppt_x</p:attrName>
                                        </p:attrNameLst>
                                      </p:cBhvr>
                                      <p:tavLst>
                                        <p:tav tm="0">
                                          <p:val>
                                            <p:strVal val="#ppt_x+#ppt_w/2"/>
                                          </p:val>
                                        </p:tav>
                                        <p:tav tm="100000">
                                          <p:val>
                                            <p:strVal val="#ppt_x"/>
                                          </p:val>
                                        </p:tav>
                                      </p:tavLst>
                                    </p:anim>
                                    <p:anim calcmode="lin" valueType="num">
                                      <p:cBhvr>
                                        <p:cTn id="45" dur="1000" fill="hold"/>
                                        <p:tgtEl>
                                          <p:spTgt spid="79882">
                                            <p:txEl>
                                              <p:pRg st="1" end="1"/>
                                            </p:txEl>
                                          </p:spTgt>
                                        </p:tgtEl>
                                        <p:attrNameLst>
                                          <p:attrName>ppt_y</p:attrName>
                                        </p:attrNameLst>
                                      </p:cBhvr>
                                      <p:tavLst>
                                        <p:tav tm="0">
                                          <p:val>
                                            <p:strVal val="#ppt_y"/>
                                          </p:val>
                                        </p:tav>
                                        <p:tav tm="100000">
                                          <p:val>
                                            <p:strVal val="#ppt_y"/>
                                          </p:val>
                                        </p:tav>
                                      </p:tavLst>
                                    </p:anim>
                                    <p:anim calcmode="lin" valueType="num">
                                      <p:cBhvr>
                                        <p:cTn id="46" dur="1000" fill="hold"/>
                                        <p:tgtEl>
                                          <p:spTgt spid="79882">
                                            <p:txEl>
                                              <p:pRg st="1" end="1"/>
                                            </p:txEl>
                                          </p:spTgt>
                                        </p:tgtEl>
                                        <p:attrNameLst>
                                          <p:attrName>ppt_w</p:attrName>
                                        </p:attrNameLst>
                                      </p:cBhvr>
                                      <p:tavLst>
                                        <p:tav tm="0">
                                          <p:val>
                                            <p:fltVal val="0"/>
                                          </p:val>
                                        </p:tav>
                                        <p:tav tm="100000">
                                          <p:val>
                                            <p:strVal val="#ppt_w"/>
                                          </p:val>
                                        </p:tav>
                                      </p:tavLst>
                                    </p:anim>
                                    <p:anim calcmode="lin" valueType="num">
                                      <p:cBhvr>
                                        <p:cTn id="47" dur="1000" fill="hold"/>
                                        <p:tgtEl>
                                          <p:spTgt spid="7988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32" fill="hold" nodeType="clickEffect">
                                  <p:stCondLst>
                                    <p:cond delay="0"/>
                                  </p:stCondLst>
                                  <p:iterate type="wd">
                                    <p:tmPct val="1000"/>
                                  </p:iterate>
                                  <p:childTnLst>
                                    <p:set>
                                      <p:cBhvr>
                                        <p:cTn id="51" dur="1" fill="hold">
                                          <p:stCondLst>
                                            <p:cond delay="0"/>
                                          </p:stCondLst>
                                        </p:cTn>
                                        <p:tgtEl>
                                          <p:spTgt spid="79882">
                                            <p:txEl>
                                              <p:pRg st="3" end="3"/>
                                            </p:txEl>
                                          </p:spTgt>
                                        </p:tgtEl>
                                        <p:attrNameLst>
                                          <p:attrName>style.visibility</p:attrName>
                                        </p:attrNameLst>
                                      </p:cBhvr>
                                      <p:to>
                                        <p:strVal val="visible"/>
                                      </p:to>
                                    </p:set>
                                    <p:animEffect transition="in" filter="diamond(out)">
                                      <p:cBhvr>
                                        <p:cTn id="52" dur="1000"/>
                                        <p:tgtEl>
                                          <p:spTgt spid="79882">
                                            <p:txEl>
                                              <p:pRg st="3" end="3"/>
                                            </p:txEl>
                                          </p:spTgt>
                                        </p:tgtEl>
                                      </p:cBhvr>
                                    </p:animEffect>
                                  </p:childTnLst>
                                </p:cTn>
                              </p:par>
                              <p:par>
                                <p:cTn id="53" presetID="8" presetClass="entr" presetSubtype="32" fill="hold" nodeType="withEffect">
                                  <p:stCondLst>
                                    <p:cond delay="0"/>
                                  </p:stCondLst>
                                  <p:iterate type="wd">
                                    <p:tmPct val="1000"/>
                                  </p:iterate>
                                  <p:childTnLst>
                                    <p:set>
                                      <p:cBhvr>
                                        <p:cTn id="54" dur="1" fill="hold">
                                          <p:stCondLst>
                                            <p:cond delay="0"/>
                                          </p:stCondLst>
                                        </p:cTn>
                                        <p:tgtEl>
                                          <p:spTgt spid="79882">
                                            <p:txEl>
                                              <p:pRg st="4" end="4"/>
                                            </p:txEl>
                                          </p:spTgt>
                                        </p:tgtEl>
                                        <p:attrNameLst>
                                          <p:attrName>style.visibility</p:attrName>
                                        </p:attrNameLst>
                                      </p:cBhvr>
                                      <p:to>
                                        <p:strVal val="visible"/>
                                      </p:to>
                                    </p:set>
                                    <p:animEffect transition="in" filter="diamond(out)">
                                      <p:cBhvr>
                                        <p:cTn id="55" dur="1000"/>
                                        <p:tgtEl>
                                          <p:spTgt spid="79882">
                                            <p:txEl>
                                              <p:pRg st="4" end="4"/>
                                            </p:txEl>
                                          </p:spTgt>
                                        </p:tgtEl>
                                      </p:cBhvr>
                                    </p:animEffect>
                                  </p:childTnLst>
                                </p:cTn>
                              </p:par>
                              <p:par>
                                <p:cTn id="56" presetID="8" presetClass="entr" presetSubtype="32" fill="hold" nodeType="withEffect">
                                  <p:stCondLst>
                                    <p:cond delay="0"/>
                                  </p:stCondLst>
                                  <p:iterate type="wd">
                                    <p:tmPct val="1000"/>
                                  </p:iterate>
                                  <p:childTnLst>
                                    <p:set>
                                      <p:cBhvr>
                                        <p:cTn id="57" dur="1" fill="hold">
                                          <p:stCondLst>
                                            <p:cond delay="0"/>
                                          </p:stCondLst>
                                        </p:cTn>
                                        <p:tgtEl>
                                          <p:spTgt spid="79882">
                                            <p:txEl>
                                              <p:pRg st="5" end="5"/>
                                            </p:txEl>
                                          </p:spTgt>
                                        </p:tgtEl>
                                        <p:attrNameLst>
                                          <p:attrName>style.visibility</p:attrName>
                                        </p:attrNameLst>
                                      </p:cBhvr>
                                      <p:to>
                                        <p:strVal val="visible"/>
                                      </p:to>
                                    </p:set>
                                    <p:animEffect transition="in" filter="diamond(out)">
                                      <p:cBhvr>
                                        <p:cTn id="58" dur="1000"/>
                                        <p:tgtEl>
                                          <p:spTgt spid="798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1BDE31EB-36DC-FC35-F179-4D67C730BB93}"/>
              </a:ext>
            </a:extLst>
          </p:cNvPr>
          <p:cNvSpPr txBox="1">
            <a:spLocks noChangeArrowheads="1"/>
          </p:cNvSpPr>
          <p:nvPr/>
        </p:nvSpPr>
        <p:spPr bwMode="auto">
          <a:xfrm>
            <a:off x="0" y="6324601"/>
            <a:ext cx="12192000"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85000"/>
              </a:lnSpc>
            </a:pP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TODOS LOS PECADOS DE TODOS LOS HOMBRES DURANTE TODA LA HISTORIA</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80899" name="Picture 3">
            <a:extLst>
              <a:ext uri="{FF2B5EF4-FFF2-40B4-BE49-F238E27FC236}">
                <a16:creationId xmlns:a16="http://schemas.microsoft.com/office/drawing/2014/main" id="{62C5D47F-BFC8-D8A3-6B29-EE16C6E1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6908">
            <a:off x="4267201" y="1752600"/>
            <a:ext cx="262096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a:hlinkClick r:id="rId3"/>
            <a:extLst>
              <a:ext uri="{FF2B5EF4-FFF2-40B4-BE49-F238E27FC236}">
                <a16:creationId xmlns:a16="http://schemas.microsoft.com/office/drawing/2014/main" id="{D923E86C-8433-5E8D-3517-808A18D52C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00400"/>
            <a:ext cx="8763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5">
            <a:hlinkClick r:id="rId3"/>
            <a:extLst>
              <a:ext uri="{FF2B5EF4-FFF2-40B4-BE49-F238E27FC236}">
                <a16:creationId xmlns:a16="http://schemas.microsoft.com/office/drawing/2014/main" id="{95468A1F-E45B-747F-3B32-70D69FB11EA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0"/>
            <a:ext cx="8763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6">
            <a:hlinkClick r:id="rId3"/>
            <a:extLst>
              <a:ext uri="{FF2B5EF4-FFF2-40B4-BE49-F238E27FC236}">
                <a16:creationId xmlns:a16="http://schemas.microsoft.com/office/drawing/2014/main" id="{D1F624B2-69E3-AA1F-4030-157A03C9E9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8763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0904" name="Rectangle 8">
            <a:extLst>
              <a:ext uri="{FF2B5EF4-FFF2-40B4-BE49-F238E27FC236}">
                <a16:creationId xmlns:a16="http://schemas.microsoft.com/office/drawing/2014/main" id="{8D8FC69D-7BF2-A012-3FE5-D5025E37D1A9}"/>
              </a:ext>
            </a:extLst>
          </p:cNvPr>
          <p:cNvSpPr>
            <a:spLocks noChangeArrowheads="1"/>
          </p:cNvSpPr>
          <p:nvPr/>
        </p:nvSpPr>
        <p:spPr bwMode="auto">
          <a:xfrm>
            <a:off x="0" y="0"/>
            <a:ext cx="12192000" cy="19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1 Pd 1:18-19 -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sabiendo que fuisteis rescatados de vuestra vana manera de vivir, la cual recibisteis de vuestros padres, no con cosas corruptibles, como oro o plata, sino con la sangre preciosa de Cristo</a:t>
            </a:r>
          </a:p>
          <a:p>
            <a:endParaRPr lang="en-US" alt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1 Jn 1:7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Pero si andamos en luz, como él está en luz, tenemos comunión unos con otros, y la sangre de Jesucristo su Hijo nos limpia de todo pecado.</a:t>
            </a:r>
          </a:p>
        </p:txBody>
      </p:sp>
      <p:sp>
        <p:nvSpPr>
          <p:cNvPr id="80905" name="Rectangle 9">
            <a:extLst>
              <a:ext uri="{FF2B5EF4-FFF2-40B4-BE49-F238E27FC236}">
                <a16:creationId xmlns:a16="http://schemas.microsoft.com/office/drawing/2014/main" id="{3D668DF0-D880-A5DB-EDA2-45258F6C57CE}"/>
              </a:ext>
            </a:extLst>
          </p:cNvPr>
          <p:cNvSpPr>
            <a:spLocks noChangeArrowheads="1"/>
          </p:cNvSpPr>
          <p:nvPr/>
        </p:nvSpPr>
        <p:spPr bwMode="auto">
          <a:xfrm>
            <a:off x="112400" y="2514600"/>
            <a:ext cx="449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err="1">
                <a:solidFill>
                  <a:srgbClr val="FFFF00"/>
                </a:solidFill>
                <a:latin typeface="Tahoma" panose="020B0604030504040204" pitchFamily="34" charset="0"/>
                <a:ea typeface="Tahoma" panose="020B0604030504040204" pitchFamily="34" charset="0"/>
                <a:cs typeface="Tahoma" panose="020B0604030504040204" pitchFamily="34" charset="0"/>
              </a:rPr>
              <a:t>Apoc</a:t>
            </a: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1:5 -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Al que nos amó, y nos lavó de nuestros pecados con su sangre</a:t>
            </a:r>
          </a:p>
        </p:txBody>
      </p:sp>
      <p:sp>
        <p:nvSpPr>
          <p:cNvPr id="80906" name="Rectangle 10">
            <a:extLst>
              <a:ext uri="{FF2B5EF4-FFF2-40B4-BE49-F238E27FC236}">
                <a16:creationId xmlns:a16="http://schemas.microsoft.com/office/drawing/2014/main" id="{50EAE3F1-36F6-E7EA-D866-DEB2F9D9E743}"/>
              </a:ext>
            </a:extLst>
          </p:cNvPr>
          <p:cNvSpPr>
            <a:spLocks noChangeArrowheads="1"/>
          </p:cNvSpPr>
          <p:nvPr/>
        </p:nvSpPr>
        <p:spPr bwMode="auto">
          <a:xfrm>
            <a:off x="6885803" y="2222108"/>
            <a:ext cx="52959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rgbClr val="FFFF00"/>
                </a:solidFill>
                <a:latin typeface="Tahoma" panose="020B0604030504040204" pitchFamily="34" charset="0"/>
                <a:ea typeface="Tahoma" panose="020B0604030504040204" pitchFamily="34" charset="0"/>
                <a:cs typeface="Tahoma" panose="020B0604030504040204" pitchFamily="34" charset="0"/>
              </a:rPr>
              <a:t>Apoc</a:t>
            </a: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5:9 -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Digno eres de tomar el libro y de abrir sus sellos; porque tú fuiste inmolado, y con tu sangre nos has redimido para Dios, de todo linaje y lengua y pueblo y nación;</a:t>
            </a:r>
          </a:p>
        </p:txBody>
      </p:sp>
      <p:sp>
        <p:nvSpPr>
          <p:cNvPr id="80907" name="Text Box 11">
            <a:extLst>
              <a:ext uri="{FF2B5EF4-FFF2-40B4-BE49-F238E27FC236}">
                <a16:creationId xmlns:a16="http://schemas.microsoft.com/office/drawing/2014/main" id="{611E577C-7A94-2B24-AAB4-88E3071C1F40}"/>
              </a:ext>
            </a:extLst>
          </p:cNvPr>
          <p:cNvSpPr txBox="1">
            <a:spLocks noChangeArrowheads="1"/>
          </p:cNvSpPr>
          <p:nvPr/>
        </p:nvSpPr>
        <p:spPr bwMode="auto">
          <a:xfrm>
            <a:off x="0" y="4267201"/>
            <a:ext cx="12192000" cy="406265"/>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400" b="1">
                <a:solidFill>
                  <a:srgbClr val="FFCC00"/>
                </a:solidFill>
                <a:latin typeface="Tahoma" panose="020B0604030504040204" pitchFamily="34" charset="0"/>
                <a:ea typeface="Tahoma" panose="020B0604030504040204" pitchFamily="34" charset="0"/>
                <a:cs typeface="Tahoma" panose="020B0604030504040204" pitchFamily="34" charset="0"/>
              </a:rPr>
              <a:t>Su sangre nos libertó a </a:t>
            </a:r>
            <a:r>
              <a:rPr lang="en-US" altLang="en-US" sz="2400" b="1" u="sng">
                <a:solidFill>
                  <a:srgbClr val="FFCC00"/>
                </a:solidFill>
                <a:latin typeface="Tahoma" panose="020B0604030504040204" pitchFamily="34" charset="0"/>
                <a:ea typeface="Tahoma" panose="020B0604030504040204" pitchFamily="34" charset="0"/>
                <a:cs typeface="Tahoma" panose="020B0604030504040204" pitchFamily="34" charset="0"/>
              </a:rPr>
              <a:t>todos</a:t>
            </a:r>
            <a:r>
              <a:rPr lang="en-US" altLang="en-US" sz="2400" b="1">
                <a:solidFill>
                  <a:srgbClr val="FFCC00"/>
                </a:solidFill>
                <a:latin typeface="Tahoma" panose="020B0604030504040204" pitchFamily="34" charset="0"/>
                <a:ea typeface="Tahoma" panose="020B0604030504040204" pitchFamily="34" charset="0"/>
                <a:cs typeface="Tahoma" panose="020B0604030504040204" pitchFamily="34" charset="0"/>
              </a:rPr>
              <a:t> nosotros, una vez para siempre.</a:t>
            </a:r>
          </a:p>
        </p:txBody>
      </p:sp>
      <p:sp>
        <p:nvSpPr>
          <p:cNvPr id="80908" name="Text Box 12">
            <a:extLst>
              <a:ext uri="{FF2B5EF4-FFF2-40B4-BE49-F238E27FC236}">
                <a16:creationId xmlns:a16="http://schemas.microsoft.com/office/drawing/2014/main" id="{6DEC48EE-21E4-7912-408C-304B2790B788}"/>
              </a:ext>
            </a:extLst>
          </p:cNvPr>
          <p:cNvSpPr txBox="1">
            <a:spLocks noChangeArrowheads="1"/>
          </p:cNvSpPr>
          <p:nvPr/>
        </p:nvSpPr>
        <p:spPr bwMode="auto">
          <a:xfrm>
            <a:off x="0" y="4930198"/>
            <a:ext cx="259080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75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pecadores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antes del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pacto</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judío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0909" name="Text Box 13">
            <a:extLst>
              <a:ext uri="{FF2B5EF4-FFF2-40B4-BE49-F238E27FC236}">
                <a16:creationId xmlns:a16="http://schemas.microsoft.com/office/drawing/2014/main" id="{DEE66C0D-DA82-F44D-4F87-452A7B5DE256}"/>
              </a:ext>
            </a:extLst>
          </p:cNvPr>
          <p:cNvSpPr txBox="1">
            <a:spLocks noChangeArrowheads="1"/>
          </p:cNvSpPr>
          <p:nvPr/>
        </p:nvSpPr>
        <p:spPr bwMode="auto">
          <a:xfrm>
            <a:off x="2641833" y="4933455"/>
            <a:ext cx="2655052"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75000"/>
              </a:lnSpc>
            </a:pP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pecadores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bajo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pacto</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judío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0910" name="Text Box 14">
            <a:extLst>
              <a:ext uri="{FF2B5EF4-FFF2-40B4-BE49-F238E27FC236}">
                <a16:creationId xmlns:a16="http://schemas.microsoft.com/office/drawing/2014/main" id="{27A8CB60-7394-5E54-7C1E-6D7B55A4B68F}"/>
              </a:ext>
            </a:extLst>
          </p:cNvPr>
          <p:cNvSpPr txBox="1">
            <a:spLocks noChangeArrowheads="1"/>
          </p:cNvSpPr>
          <p:nvPr/>
        </p:nvSpPr>
        <p:spPr bwMode="auto">
          <a:xfrm>
            <a:off x="6172200" y="5126228"/>
            <a:ext cx="6019800" cy="61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lnSpc>
                <a:spcPct val="7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Y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que pecan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ahora</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época</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de Cristo, y hasta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fin del </a:t>
            </a:r>
            <a:r>
              <a:rPr lang="en-US" altLang="en-US" sz="2200" b="1" dirty="0" err="1">
                <a:solidFill>
                  <a:schemeClr val="bg1"/>
                </a:solidFill>
                <a:latin typeface="Tahoma" panose="020B0604030504040204" pitchFamily="34" charset="0"/>
                <a:ea typeface="Tahoma" panose="020B0604030504040204" pitchFamily="34" charset="0"/>
                <a:cs typeface="Tahoma" panose="020B0604030504040204" pitchFamily="34" charset="0"/>
              </a:rPr>
              <a:t>tiempo</a:t>
            </a:r>
            <a:endPar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0903" name="Picture 7">
            <a:hlinkClick r:id="rId5"/>
            <a:extLst>
              <a:ext uri="{FF2B5EF4-FFF2-40B4-BE49-F238E27FC236}">
                <a16:creationId xmlns:a16="http://schemas.microsoft.com/office/drawing/2014/main" id="{B611C73D-E450-4DD1-BA6D-9791561FDC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791200"/>
            <a:ext cx="121920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iterate type="wd">
                                    <p:tmPct val="2000"/>
                                  </p:iterate>
                                  <p:childTnLst>
                                    <p:set>
                                      <p:cBhvr>
                                        <p:cTn id="6" dur="1" fill="hold">
                                          <p:stCondLst>
                                            <p:cond delay="0"/>
                                          </p:stCondLst>
                                        </p:cTn>
                                        <p:tgtEl>
                                          <p:spTgt spid="80904">
                                            <p:txEl>
                                              <p:pRg st="0" end="0"/>
                                            </p:txEl>
                                          </p:spTgt>
                                        </p:tgtEl>
                                        <p:attrNameLst>
                                          <p:attrName>style.visibility</p:attrName>
                                        </p:attrNameLst>
                                      </p:cBhvr>
                                      <p:to>
                                        <p:strVal val="visible"/>
                                      </p:to>
                                    </p:set>
                                    <p:animEffect transition="in" filter="barn(outVertical)">
                                      <p:cBhvr>
                                        <p:cTn id="7" dur="1000"/>
                                        <p:tgtEl>
                                          <p:spTgt spid="809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iterate type="wd">
                                    <p:tmPct val="2000"/>
                                  </p:iterate>
                                  <p:childTnLst>
                                    <p:set>
                                      <p:cBhvr>
                                        <p:cTn id="11" dur="1" fill="hold">
                                          <p:stCondLst>
                                            <p:cond delay="0"/>
                                          </p:stCondLst>
                                        </p:cTn>
                                        <p:tgtEl>
                                          <p:spTgt spid="80904">
                                            <p:txEl>
                                              <p:pRg st="2" end="2"/>
                                            </p:txEl>
                                          </p:spTgt>
                                        </p:tgtEl>
                                        <p:attrNameLst>
                                          <p:attrName>style.visibility</p:attrName>
                                        </p:attrNameLst>
                                      </p:cBhvr>
                                      <p:to>
                                        <p:strVal val="visible"/>
                                      </p:to>
                                    </p:set>
                                    <p:animEffect transition="in" filter="barn(outVertical)">
                                      <p:cBhvr>
                                        <p:cTn id="12" dur="1000"/>
                                        <p:tgtEl>
                                          <p:spTgt spid="8090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iterate type="wd">
                                    <p:tmPct val="2000"/>
                                  </p:iterate>
                                  <p:childTnLst>
                                    <p:set>
                                      <p:cBhvr>
                                        <p:cTn id="16" dur="1" fill="hold">
                                          <p:stCondLst>
                                            <p:cond delay="0"/>
                                          </p:stCondLst>
                                        </p:cTn>
                                        <p:tgtEl>
                                          <p:spTgt spid="80905"/>
                                        </p:tgtEl>
                                        <p:attrNameLst>
                                          <p:attrName>style.visibility</p:attrName>
                                        </p:attrNameLst>
                                      </p:cBhvr>
                                      <p:to>
                                        <p:strVal val="visible"/>
                                      </p:to>
                                    </p:set>
                                    <p:anim calcmode="lin" valueType="num">
                                      <p:cBhvr>
                                        <p:cTn id="17" dur="1000" fill="hold"/>
                                        <p:tgtEl>
                                          <p:spTgt spid="80905"/>
                                        </p:tgtEl>
                                        <p:attrNameLst>
                                          <p:attrName>ppt_w</p:attrName>
                                        </p:attrNameLst>
                                      </p:cBhvr>
                                      <p:tavLst>
                                        <p:tav tm="0">
                                          <p:val>
                                            <p:strVal val="2/3*#ppt_w"/>
                                          </p:val>
                                        </p:tav>
                                        <p:tav tm="100000">
                                          <p:val>
                                            <p:strVal val="#ppt_w"/>
                                          </p:val>
                                        </p:tav>
                                      </p:tavLst>
                                    </p:anim>
                                    <p:anim calcmode="lin" valueType="num">
                                      <p:cBhvr>
                                        <p:cTn id="18" dur="1000" fill="hold"/>
                                        <p:tgtEl>
                                          <p:spTgt spid="80905"/>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iterate type="wd">
                                    <p:tmPct val="2000"/>
                                  </p:iterate>
                                  <p:childTnLst>
                                    <p:set>
                                      <p:cBhvr>
                                        <p:cTn id="22" dur="1" fill="hold">
                                          <p:stCondLst>
                                            <p:cond delay="0"/>
                                          </p:stCondLst>
                                        </p:cTn>
                                        <p:tgtEl>
                                          <p:spTgt spid="80906"/>
                                        </p:tgtEl>
                                        <p:attrNameLst>
                                          <p:attrName>style.visibility</p:attrName>
                                        </p:attrNameLst>
                                      </p:cBhvr>
                                      <p:to>
                                        <p:strVal val="visible"/>
                                      </p:to>
                                    </p:set>
                                    <p:anim calcmode="lin" valueType="num">
                                      <p:cBhvr>
                                        <p:cTn id="23" dur="1000" fill="hold"/>
                                        <p:tgtEl>
                                          <p:spTgt spid="80906"/>
                                        </p:tgtEl>
                                        <p:attrNameLst>
                                          <p:attrName>ppt_w</p:attrName>
                                        </p:attrNameLst>
                                      </p:cBhvr>
                                      <p:tavLst>
                                        <p:tav tm="0">
                                          <p:val>
                                            <p:strVal val="2/3*#ppt_w"/>
                                          </p:val>
                                        </p:tav>
                                        <p:tav tm="100000">
                                          <p:val>
                                            <p:strVal val="#ppt_w"/>
                                          </p:val>
                                        </p:tav>
                                      </p:tavLst>
                                    </p:anim>
                                    <p:anim calcmode="lin" valueType="num">
                                      <p:cBhvr>
                                        <p:cTn id="24" dur="1000" fill="hold"/>
                                        <p:tgtEl>
                                          <p:spTgt spid="80906"/>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37" fill="hold" nodeType="clickEffect">
                                  <p:stCondLst>
                                    <p:cond delay="0"/>
                                  </p:stCondLst>
                                  <p:iterate type="lt">
                                    <p:tmPct val="1000"/>
                                  </p:iterate>
                                  <p:childTnLst>
                                    <p:set>
                                      <p:cBhvr>
                                        <p:cTn id="28" dur="1" fill="hold">
                                          <p:stCondLst>
                                            <p:cond delay="0"/>
                                          </p:stCondLst>
                                        </p:cTn>
                                        <p:tgtEl>
                                          <p:spTgt spid="80908"/>
                                        </p:tgtEl>
                                        <p:attrNameLst>
                                          <p:attrName>style.visibility</p:attrName>
                                        </p:attrNameLst>
                                      </p:cBhvr>
                                      <p:to>
                                        <p:strVal val="visible"/>
                                      </p:to>
                                    </p:set>
                                    <p:animEffect transition="in" filter="barn(outVertical)">
                                      <p:cBhvr>
                                        <p:cTn id="29" dur="1000"/>
                                        <p:tgtEl>
                                          <p:spTgt spid="80908"/>
                                        </p:tgtEl>
                                      </p:cBhvr>
                                    </p:animEffect>
                                  </p:childTnLst>
                                </p:cTn>
                              </p:par>
                            </p:childTnLst>
                          </p:cTn>
                        </p:par>
                        <p:par>
                          <p:cTn id="30" fill="hold" nodeType="afterGroup">
                            <p:stCondLst>
                              <p:cond delay="1340"/>
                            </p:stCondLst>
                            <p:childTnLst>
                              <p:par>
                                <p:cTn id="31" presetID="16" presetClass="entr" presetSubtype="37" fill="hold" nodeType="afterEffect">
                                  <p:stCondLst>
                                    <p:cond delay="0"/>
                                  </p:stCondLst>
                                  <p:iterate type="lt">
                                    <p:tmPct val="1000"/>
                                  </p:iterate>
                                  <p:childTnLst>
                                    <p:set>
                                      <p:cBhvr>
                                        <p:cTn id="32" dur="1" fill="hold">
                                          <p:stCondLst>
                                            <p:cond delay="0"/>
                                          </p:stCondLst>
                                        </p:cTn>
                                        <p:tgtEl>
                                          <p:spTgt spid="80909"/>
                                        </p:tgtEl>
                                        <p:attrNameLst>
                                          <p:attrName>style.visibility</p:attrName>
                                        </p:attrNameLst>
                                      </p:cBhvr>
                                      <p:to>
                                        <p:strVal val="visible"/>
                                      </p:to>
                                    </p:set>
                                    <p:animEffect transition="in" filter="barn(outVertical)">
                                      <p:cBhvr>
                                        <p:cTn id="33" dur="1000"/>
                                        <p:tgtEl>
                                          <p:spTgt spid="80909"/>
                                        </p:tgtEl>
                                      </p:cBhvr>
                                    </p:animEffect>
                                  </p:childTnLst>
                                </p:cTn>
                              </p:par>
                            </p:childTnLst>
                          </p:cTn>
                        </p:par>
                        <p:par>
                          <p:cTn id="34" fill="hold" nodeType="afterGroup">
                            <p:stCondLst>
                              <p:cond delay="2660"/>
                            </p:stCondLst>
                            <p:childTnLst>
                              <p:par>
                                <p:cTn id="35" presetID="16" presetClass="entr" presetSubtype="37" fill="hold" nodeType="afterEffect">
                                  <p:stCondLst>
                                    <p:cond delay="0"/>
                                  </p:stCondLst>
                                  <p:iterate type="lt">
                                    <p:tmPct val="1000"/>
                                  </p:iterate>
                                  <p:childTnLst>
                                    <p:set>
                                      <p:cBhvr>
                                        <p:cTn id="36" dur="1" fill="hold">
                                          <p:stCondLst>
                                            <p:cond delay="0"/>
                                          </p:stCondLst>
                                        </p:cTn>
                                        <p:tgtEl>
                                          <p:spTgt spid="80910"/>
                                        </p:tgtEl>
                                        <p:attrNameLst>
                                          <p:attrName>style.visibility</p:attrName>
                                        </p:attrNameLst>
                                      </p:cBhvr>
                                      <p:to>
                                        <p:strVal val="visible"/>
                                      </p:to>
                                    </p:set>
                                    <p:animEffect transition="in" filter="barn(outVertical)">
                                      <p:cBhvr>
                                        <p:cTn id="37" dur="1000"/>
                                        <p:tgtEl>
                                          <p:spTgt spid="809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32" fill="hold" nodeType="clickEffect">
                                  <p:stCondLst>
                                    <p:cond delay="0"/>
                                  </p:stCondLst>
                                  <p:childTnLst>
                                    <p:set>
                                      <p:cBhvr>
                                        <p:cTn id="41" dur="1" fill="hold">
                                          <p:stCondLst>
                                            <p:cond delay="0"/>
                                          </p:stCondLst>
                                        </p:cTn>
                                        <p:tgtEl>
                                          <p:spTgt spid="80907"/>
                                        </p:tgtEl>
                                        <p:attrNameLst>
                                          <p:attrName>style.visibility</p:attrName>
                                        </p:attrNameLst>
                                      </p:cBhvr>
                                      <p:to>
                                        <p:strVal val="visible"/>
                                      </p:to>
                                    </p:set>
                                    <p:animEffect transition="in" filter="plus(out)">
                                      <p:cBhvr>
                                        <p:cTn id="42" dur="20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p:bldP spid="80906" grpId="0"/>
      <p:bldP spid="80907" grpId="0" animBg="1"/>
      <p:bldP spid="80908" grpId="0"/>
      <p:bldP spid="80909" grpId="0"/>
      <p:bldP spid="809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6C6224D-04C2-F250-138C-863C1BD6FC3E}"/>
              </a:ext>
            </a:extLst>
          </p:cNvPr>
          <p:cNvSpPr>
            <a:spLocks noChangeArrowheads="1"/>
          </p:cNvSpPr>
          <p:nvPr/>
        </p:nvSpPr>
        <p:spPr bwMode="auto">
          <a:xfrm>
            <a:off x="5486400" y="838199"/>
            <a:ext cx="6705600" cy="587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9:16-20</a:t>
            </a:r>
          </a:p>
          <a:p>
            <a:pPr algn="ctr">
              <a:lnSpc>
                <a:spcPct val="105000"/>
              </a:lnSpc>
            </a:pP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Porque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donde hay testamento, es necesario que intervenga muerte del testador</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el testamento con la muerte se confirma; pues no es válido entre tanto que el testador vive.  De donde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ni aun el primer pacto fue instituido sin sangre</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Porque habiendo anunciado Moisés todos los mandamientos de la ley a todo el pueblo,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tomó la sangre de los becerros y de los machos cabríos, con agua, lana escarlata e hisopo, y roció el mismo libro y también a todo el pueblo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diciendo: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Esta es la sangre del pacto que Dios os ha mandado.</a:t>
            </a:r>
          </a:p>
        </p:txBody>
      </p:sp>
      <p:sp>
        <p:nvSpPr>
          <p:cNvPr id="97284" name="Line 4">
            <a:extLst>
              <a:ext uri="{FF2B5EF4-FFF2-40B4-BE49-F238E27FC236}">
                <a16:creationId xmlns:a16="http://schemas.microsoft.com/office/drawing/2014/main" id="{E07DFF99-CF33-FB38-B6C9-90890FB59B71}"/>
              </a:ext>
            </a:extLst>
          </p:cNvPr>
          <p:cNvSpPr>
            <a:spLocks noChangeShapeType="1"/>
          </p:cNvSpPr>
          <p:nvPr/>
        </p:nvSpPr>
        <p:spPr bwMode="auto">
          <a:xfrm flipV="1">
            <a:off x="10210800" y="6248400"/>
            <a:ext cx="15240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5" name="Line 5">
            <a:extLst>
              <a:ext uri="{FF2B5EF4-FFF2-40B4-BE49-F238E27FC236}">
                <a16:creationId xmlns:a16="http://schemas.microsoft.com/office/drawing/2014/main" id="{6AA90153-D50A-BC2E-5FF1-7F5CEF33E32C}"/>
              </a:ext>
            </a:extLst>
          </p:cNvPr>
          <p:cNvSpPr>
            <a:spLocks noChangeShapeType="1"/>
          </p:cNvSpPr>
          <p:nvPr/>
        </p:nvSpPr>
        <p:spPr bwMode="auto">
          <a:xfrm>
            <a:off x="5587314" y="6629400"/>
            <a:ext cx="2489886"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7287" name="Picture 7">
            <a:extLst>
              <a:ext uri="{FF2B5EF4-FFF2-40B4-BE49-F238E27FC236}">
                <a16:creationId xmlns:a16="http://schemas.microsoft.com/office/drawing/2014/main" id="{14423555-3C9F-5662-C71B-ECEDCB9A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81" t="6917"/>
          <a:stretch>
            <a:fillRect/>
          </a:stretch>
        </p:blipFill>
        <p:spPr bwMode="auto">
          <a:xfrm>
            <a:off x="-1" y="2160488"/>
            <a:ext cx="5410201" cy="4697512"/>
          </a:xfrm>
          <a:prstGeom prst="rect">
            <a:avLst/>
          </a:prstGeom>
          <a:noFill/>
          <a:extLst>
            <a:ext uri="{909E8E84-426E-40DD-AFC4-6F175D3DCCD1}">
              <a14:hiddenFill xmlns:a14="http://schemas.microsoft.com/office/drawing/2010/main">
                <a:solidFill>
                  <a:srgbClr val="FFFFFF"/>
                </a:solidFill>
              </a14:hiddenFill>
            </a:ext>
          </a:extLst>
        </p:spPr>
      </p:pic>
      <p:sp>
        <p:nvSpPr>
          <p:cNvPr id="97290" name="AutoShape 10">
            <a:extLst>
              <a:ext uri="{FF2B5EF4-FFF2-40B4-BE49-F238E27FC236}">
                <a16:creationId xmlns:a16="http://schemas.microsoft.com/office/drawing/2014/main" id="{4F407560-132B-B2ED-EB4E-75AD5775A476}"/>
              </a:ext>
            </a:extLst>
          </p:cNvPr>
          <p:cNvSpPr>
            <a:spLocks noChangeArrowheads="1"/>
          </p:cNvSpPr>
          <p:nvPr/>
        </p:nvSpPr>
        <p:spPr bwMode="auto">
          <a:xfrm>
            <a:off x="1981200" y="484088"/>
            <a:ext cx="4191000" cy="1676400"/>
          </a:xfrm>
          <a:prstGeom prst="rightArrowCallout">
            <a:avLst>
              <a:gd name="adj1" fmla="val 12880"/>
              <a:gd name="adj2" fmla="val 13731"/>
              <a:gd name="adj3" fmla="val 34848"/>
              <a:gd name="adj4" fmla="val 79074"/>
            </a:avLst>
          </a:prstGeom>
          <a:solidFill>
            <a:srgbClr val="D2DD9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latin typeface="Tahoma" panose="020B0604030504040204" pitchFamily="34" charset="0"/>
                <a:ea typeface="Tahoma" panose="020B0604030504040204" pitchFamily="34" charset="0"/>
                <a:cs typeface="Tahoma" panose="020B0604030504040204" pitchFamily="34" charset="0"/>
              </a:rPr>
              <a:t>Para </a:t>
            </a:r>
            <a:r>
              <a:rPr lang="en-US" altLang="en-US" sz="2400" b="1" dirty="0" err="1">
                <a:latin typeface="Tahoma" panose="020B0604030504040204" pitchFamily="34" charset="0"/>
                <a:ea typeface="Tahoma" panose="020B0604030504040204" pitchFamily="34" charset="0"/>
                <a:cs typeface="Tahoma" panose="020B0604030504040204" pitchFamily="34" charset="0"/>
              </a:rPr>
              <a:t>entender</a:t>
            </a:r>
            <a:r>
              <a:rPr lang="en-US" altLang="en-US" sz="2400" b="1" dirty="0">
                <a:latin typeface="Tahoma" panose="020B0604030504040204" pitchFamily="34" charset="0"/>
                <a:ea typeface="Tahoma" panose="020B0604030504040204" pitchFamily="34" charset="0"/>
                <a:cs typeface="Tahoma" panose="020B0604030504040204" pitchFamily="34" charset="0"/>
              </a:rPr>
              <a:t> ese</a:t>
            </a:r>
          </a:p>
          <a:p>
            <a:pPr algn="ctr"/>
            <a:r>
              <a:rPr lang="en-US" altLang="en-US" sz="2400" b="1" dirty="0" err="1">
                <a:latin typeface="Tahoma" panose="020B0604030504040204" pitchFamily="34" charset="0"/>
                <a:ea typeface="Tahoma" panose="020B0604030504040204" pitchFamily="34" charset="0"/>
                <a:cs typeface="Tahoma" panose="020B0604030504040204" pitchFamily="34" charset="0"/>
              </a:rPr>
              <a:t>texto</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n-US" altLang="en-US" sz="2400" b="1" dirty="0" err="1">
                <a:latin typeface="Tahoma" panose="020B0604030504040204" pitchFamily="34" charset="0"/>
                <a:ea typeface="Tahoma" panose="020B0604030504040204" pitchFamily="34" charset="0"/>
                <a:cs typeface="Tahoma" panose="020B0604030504040204" pitchFamily="34" charset="0"/>
              </a:rPr>
              <a:t>debemos</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n-US" altLang="en-US" sz="2400" b="1" dirty="0" err="1">
                <a:latin typeface="Tahoma" panose="020B0604030504040204" pitchFamily="34" charset="0"/>
                <a:ea typeface="Tahoma" panose="020B0604030504040204" pitchFamily="34" charset="0"/>
                <a:cs typeface="Tahoma" panose="020B0604030504040204" pitchFamily="34" charset="0"/>
              </a:rPr>
              <a:t>retornar</a:t>
            </a:r>
            <a:r>
              <a:rPr lang="en-US" altLang="en-US" sz="2400" b="1" dirty="0">
                <a:latin typeface="Tahoma" panose="020B0604030504040204" pitchFamily="34" charset="0"/>
                <a:ea typeface="Tahoma" panose="020B0604030504040204" pitchFamily="34" charset="0"/>
                <a:cs typeface="Tahoma" panose="020B0604030504040204" pitchFamily="34" charset="0"/>
              </a:rPr>
              <a:t> a</a:t>
            </a:r>
          </a:p>
          <a:p>
            <a:pPr algn="ctr"/>
            <a:r>
              <a:rPr lang="en-US" altLang="en-US" sz="2400" b="1" dirty="0" err="1">
                <a:solidFill>
                  <a:srgbClr val="800000"/>
                </a:solidFill>
                <a:latin typeface="Tahoma" panose="020B0604030504040204" pitchFamily="34" charset="0"/>
                <a:ea typeface="Tahoma" panose="020B0604030504040204" pitchFamily="34" charset="0"/>
                <a:cs typeface="Tahoma" panose="020B0604030504040204" pitchFamily="34" charset="0"/>
              </a:rPr>
              <a:t>Génesis</a:t>
            </a:r>
            <a:r>
              <a:rPr lang="en-US" altLang="en-US" sz="2400" b="1" dirty="0">
                <a:solidFill>
                  <a:srgbClr val="800000"/>
                </a:solidFill>
                <a:latin typeface="Tahoma" panose="020B0604030504040204" pitchFamily="34" charset="0"/>
                <a:ea typeface="Tahoma" panose="020B0604030504040204" pitchFamily="34" charset="0"/>
                <a:cs typeface="Tahoma" panose="020B0604030504040204" pitchFamily="34" charset="0"/>
              </a:rPr>
              <a:t> 15:7-18.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checkerboard(across)">
                                      <p:cBhvr>
                                        <p:cTn id="7" dur="1000"/>
                                        <p:tgtEl>
                                          <p:spTgt spid="9728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7282">
                                            <p:txEl>
                                              <p:pRg st="1" end="1"/>
                                            </p:txEl>
                                          </p:spTgt>
                                        </p:tgtEl>
                                        <p:attrNameLst>
                                          <p:attrName>style.visibility</p:attrName>
                                        </p:attrNameLst>
                                      </p:cBhvr>
                                      <p:to>
                                        <p:strVal val="visible"/>
                                      </p:to>
                                    </p:set>
                                    <p:animEffect transition="in" filter="checkerboard(across)">
                                      <p:cBhvr>
                                        <p:cTn id="10" dur="1000"/>
                                        <p:tgtEl>
                                          <p:spTgt spid="97282">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97287"/>
                                        </p:tgtEl>
                                        <p:attrNameLst>
                                          <p:attrName>style.visibility</p:attrName>
                                        </p:attrNameLst>
                                      </p:cBhvr>
                                      <p:to>
                                        <p:strVal val="visible"/>
                                      </p:to>
                                    </p:set>
                                    <p:animEffect transition="in" filter="box(out)">
                                      <p:cBhvr>
                                        <p:cTn id="13" dur="1000"/>
                                        <p:tgtEl>
                                          <p:spTgt spid="972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97285"/>
                                        </p:tgtEl>
                                        <p:attrNameLst>
                                          <p:attrName>style.visibility</p:attrName>
                                        </p:attrNameLst>
                                      </p:cBhvr>
                                      <p:to>
                                        <p:strVal val="visible"/>
                                      </p:to>
                                    </p:set>
                                    <p:animEffect transition="in" filter="slide(fromLeft)">
                                      <p:cBhvr>
                                        <p:cTn id="18" dur="2000"/>
                                        <p:tgtEl>
                                          <p:spTgt spid="97285"/>
                                        </p:tgtEl>
                                      </p:cBhvr>
                                    </p:animEffect>
                                  </p:childTnLst>
                                </p:cTn>
                              </p:par>
                              <p:par>
                                <p:cTn id="19" presetID="12" presetClass="entr" presetSubtype="8" fill="hold" nodeType="withEffect">
                                  <p:stCondLst>
                                    <p:cond delay="0"/>
                                  </p:stCondLst>
                                  <p:childTnLst>
                                    <p:set>
                                      <p:cBhvr>
                                        <p:cTn id="20" dur="1" fill="hold">
                                          <p:stCondLst>
                                            <p:cond delay="0"/>
                                          </p:stCondLst>
                                        </p:cTn>
                                        <p:tgtEl>
                                          <p:spTgt spid="97284"/>
                                        </p:tgtEl>
                                        <p:attrNameLst>
                                          <p:attrName>style.visibility</p:attrName>
                                        </p:attrNameLst>
                                      </p:cBhvr>
                                      <p:to>
                                        <p:strVal val="visible"/>
                                      </p:to>
                                    </p:set>
                                    <p:animEffect transition="in" filter="slide(fromLeft)">
                                      <p:cBhvr>
                                        <p:cTn id="21" dur="2000"/>
                                        <p:tgtEl>
                                          <p:spTgt spid="972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8" fill="hold" nodeType="clickEffect">
                                  <p:stCondLst>
                                    <p:cond delay="0"/>
                                  </p:stCondLst>
                                  <p:childTnLst>
                                    <p:set>
                                      <p:cBhvr>
                                        <p:cTn id="25" dur="1" fill="hold">
                                          <p:stCondLst>
                                            <p:cond delay="0"/>
                                          </p:stCondLst>
                                        </p:cTn>
                                        <p:tgtEl>
                                          <p:spTgt spid="97290"/>
                                        </p:tgtEl>
                                        <p:attrNameLst>
                                          <p:attrName>style.visibility</p:attrName>
                                        </p:attrNameLst>
                                      </p:cBhvr>
                                      <p:to>
                                        <p:strVal val="visible"/>
                                      </p:to>
                                    </p:set>
                                    <p:anim calcmode="lin" valueType="num">
                                      <p:cBhvr>
                                        <p:cTn id="26" dur="1000" fill="hold"/>
                                        <p:tgtEl>
                                          <p:spTgt spid="97290"/>
                                        </p:tgtEl>
                                        <p:attrNameLst>
                                          <p:attrName>ppt_x</p:attrName>
                                        </p:attrNameLst>
                                      </p:cBhvr>
                                      <p:tavLst>
                                        <p:tav tm="0">
                                          <p:val>
                                            <p:strVal val="#ppt_x-#ppt_w/2"/>
                                          </p:val>
                                        </p:tav>
                                        <p:tav tm="100000">
                                          <p:val>
                                            <p:strVal val="#ppt_x"/>
                                          </p:val>
                                        </p:tav>
                                      </p:tavLst>
                                    </p:anim>
                                    <p:anim calcmode="lin" valueType="num">
                                      <p:cBhvr>
                                        <p:cTn id="27" dur="1000" fill="hold"/>
                                        <p:tgtEl>
                                          <p:spTgt spid="97290"/>
                                        </p:tgtEl>
                                        <p:attrNameLst>
                                          <p:attrName>ppt_y</p:attrName>
                                        </p:attrNameLst>
                                      </p:cBhvr>
                                      <p:tavLst>
                                        <p:tav tm="0">
                                          <p:val>
                                            <p:strVal val="#ppt_y"/>
                                          </p:val>
                                        </p:tav>
                                        <p:tav tm="100000">
                                          <p:val>
                                            <p:strVal val="#ppt_y"/>
                                          </p:val>
                                        </p:tav>
                                      </p:tavLst>
                                    </p:anim>
                                    <p:anim calcmode="lin" valueType="num">
                                      <p:cBhvr>
                                        <p:cTn id="28" dur="1000" fill="hold"/>
                                        <p:tgtEl>
                                          <p:spTgt spid="97290"/>
                                        </p:tgtEl>
                                        <p:attrNameLst>
                                          <p:attrName>ppt_w</p:attrName>
                                        </p:attrNameLst>
                                      </p:cBhvr>
                                      <p:tavLst>
                                        <p:tav tm="0">
                                          <p:val>
                                            <p:fltVal val="0"/>
                                          </p:val>
                                        </p:tav>
                                        <p:tav tm="100000">
                                          <p:val>
                                            <p:strVal val="#ppt_w"/>
                                          </p:val>
                                        </p:tav>
                                      </p:tavLst>
                                    </p:anim>
                                    <p:anim calcmode="lin" valueType="num">
                                      <p:cBhvr>
                                        <p:cTn id="29" dur="1000" fill="hold"/>
                                        <p:tgtEl>
                                          <p:spTgt spid="97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08CC23BB-8DFD-66BE-DAD4-9D346CA1C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689713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81923" name="Picture 3">
            <a:extLst>
              <a:ext uri="{FF2B5EF4-FFF2-40B4-BE49-F238E27FC236}">
                <a16:creationId xmlns:a16="http://schemas.microsoft.com/office/drawing/2014/main" id="{4ADCED7F-3525-0759-DF90-89A072821C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771650" cy="2438400"/>
          </a:xfrm>
          <a:prstGeom prst="rect">
            <a:avLst/>
          </a:prstGeom>
          <a:noFill/>
          <a:extLst>
            <a:ext uri="{909E8E84-426E-40DD-AFC4-6F175D3DCCD1}">
              <a14:hiddenFill xmlns:a14="http://schemas.microsoft.com/office/drawing/2010/main">
                <a:solidFill>
                  <a:srgbClr val="FFFFFF"/>
                </a:solidFill>
              </a14:hiddenFill>
            </a:ext>
          </a:extLst>
        </p:spPr>
      </p:pic>
      <p:sp>
        <p:nvSpPr>
          <p:cNvPr id="81924" name="Rectangle 4">
            <a:extLst>
              <a:ext uri="{FF2B5EF4-FFF2-40B4-BE49-F238E27FC236}">
                <a16:creationId xmlns:a16="http://schemas.microsoft.com/office/drawing/2014/main" id="{39D728E1-7296-BD9C-70A2-17C935B609FD}"/>
              </a:ext>
            </a:extLst>
          </p:cNvPr>
          <p:cNvSpPr>
            <a:spLocks noChangeArrowheads="1"/>
          </p:cNvSpPr>
          <p:nvPr/>
        </p:nvSpPr>
        <p:spPr bwMode="auto">
          <a:xfrm>
            <a:off x="6971270" y="3451332"/>
            <a:ext cx="514453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Gen. 15:9-10</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le dijo: Tráeme una becerra de tres años, y una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cabra</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 tres años, y un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carnero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 tres años, una tórtola también, y un palomino.  Y tomó él todo esto, y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los partió por la mitad, y puso cada mitad una enfrente de la otra;</a:t>
            </a:r>
          </a:p>
        </p:txBody>
      </p:sp>
      <p:sp>
        <p:nvSpPr>
          <p:cNvPr id="81925" name="Rectangle 5">
            <a:extLst>
              <a:ext uri="{FF2B5EF4-FFF2-40B4-BE49-F238E27FC236}">
                <a16:creationId xmlns:a16="http://schemas.microsoft.com/office/drawing/2014/main" id="{D24A6F2F-1368-F06F-6046-8A94C6B1154D}"/>
              </a:ext>
            </a:extLst>
          </p:cNvPr>
          <p:cNvSpPr>
            <a:spLocks noChangeArrowheads="1"/>
          </p:cNvSpPr>
          <p:nvPr/>
        </p:nvSpPr>
        <p:spPr bwMode="auto">
          <a:xfrm>
            <a:off x="6934200" y="2712668"/>
            <a:ext cx="5144530" cy="4154984"/>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Gen. 15:17-18 -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sucedió que puesto el sol, y ya oscurecido, se veía un horno humeando,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y una antorcha de fuego que pasaba por entre los animales divididos.  En aquel día hizo Jehová un pacto con Abram,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diciendo:  A tu descendencia daré esta tierra, desde el río de Egipto hasta el río grande, el río </a:t>
            </a:r>
            <a:r>
              <a:rPr lang="es-E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Eufrates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strips(downLeft)">
                                      <p:cBhvr>
                                        <p:cTn id="7" dur="25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iterate type="wd">
                                    <p:tmPct val="3000"/>
                                  </p:iterate>
                                  <p:childTnLst>
                                    <p:set>
                                      <p:cBhvr>
                                        <p:cTn id="11" dur="1" fill="hold">
                                          <p:stCondLst>
                                            <p:cond delay="0"/>
                                          </p:stCondLst>
                                        </p:cTn>
                                        <p:tgtEl>
                                          <p:spTgt spid="81924"/>
                                        </p:tgtEl>
                                        <p:attrNameLst>
                                          <p:attrName>style.visibility</p:attrName>
                                        </p:attrNameLst>
                                      </p:cBhvr>
                                      <p:to>
                                        <p:strVal val="visible"/>
                                      </p:to>
                                    </p:set>
                                    <p:anim calcmode="lin" valueType="num">
                                      <p:cBhvr>
                                        <p:cTn id="12" dur="1000" fill="hold"/>
                                        <p:tgtEl>
                                          <p:spTgt spid="81924"/>
                                        </p:tgtEl>
                                        <p:attrNameLst>
                                          <p:attrName>ppt_w</p:attrName>
                                        </p:attrNameLst>
                                      </p:cBhvr>
                                      <p:tavLst>
                                        <p:tav tm="0">
                                          <p:val>
                                            <p:fltVal val="0"/>
                                          </p:val>
                                        </p:tav>
                                        <p:tav tm="100000">
                                          <p:val>
                                            <p:strVal val="#ppt_w"/>
                                          </p:val>
                                        </p:tav>
                                      </p:tavLst>
                                    </p:anim>
                                    <p:anim calcmode="lin" valueType="num">
                                      <p:cBhvr>
                                        <p:cTn id="13" dur="1000" fill="hold"/>
                                        <p:tgtEl>
                                          <p:spTgt spid="8192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xit" presetSubtype="10" fill="hold" nodeType="clickEffect">
                                  <p:stCondLst>
                                    <p:cond delay="0"/>
                                  </p:stCondLst>
                                  <p:iterate type="wd">
                                    <p:tmPct val="0"/>
                                  </p:iterate>
                                  <p:childTnLst>
                                    <p:anim calcmode="lin" valueType="num">
                                      <p:cBhvr>
                                        <p:cTn id="17" dur="1000"/>
                                        <p:tgtEl>
                                          <p:spTgt spid="81924"/>
                                        </p:tgtEl>
                                        <p:attrNameLst>
                                          <p:attrName>ppt_w</p:attrName>
                                        </p:attrNameLst>
                                      </p:cBhvr>
                                      <p:tavLst>
                                        <p:tav tm="0">
                                          <p:val>
                                            <p:strVal val="ppt_w"/>
                                          </p:val>
                                        </p:tav>
                                        <p:tav tm="100000">
                                          <p:val>
                                            <p:fltVal val="0"/>
                                          </p:val>
                                        </p:tav>
                                      </p:tavLst>
                                    </p:anim>
                                    <p:anim calcmode="lin" valueType="num">
                                      <p:cBhvr>
                                        <p:cTn id="18" dur="1000"/>
                                        <p:tgtEl>
                                          <p:spTgt spid="81924"/>
                                        </p:tgtEl>
                                        <p:attrNameLst>
                                          <p:attrName>ppt_h</p:attrName>
                                        </p:attrNameLst>
                                      </p:cBhvr>
                                      <p:tavLst>
                                        <p:tav tm="0">
                                          <p:val>
                                            <p:strVal val="ppt_h"/>
                                          </p:val>
                                        </p:tav>
                                        <p:tav tm="100000">
                                          <p:val>
                                            <p:strVal val="ppt_h"/>
                                          </p:val>
                                        </p:tav>
                                      </p:tavLst>
                                    </p:anim>
                                    <p:set>
                                      <p:cBhvr>
                                        <p:cTn id="19" dur="1" fill="hold">
                                          <p:stCondLst>
                                            <p:cond delay="999"/>
                                          </p:stCondLst>
                                        </p:cTn>
                                        <p:tgtEl>
                                          <p:spTgt spid="81924"/>
                                        </p:tgtEl>
                                        <p:attrNameLst>
                                          <p:attrName>style.visibility</p:attrName>
                                        </p:attrNameLst>
                                      </p:cBhvr>
                                      <p:to>
                                        <p:strVal val="hidden"/>
                                      </p:to>
                                    </p:set>
                                  </p:childTnLst>
                                </p:cTn>
                              </p:par>
                              <p:par>
                                <p:cTn id="20" presetID="5" presetClass="entr" presetSubtype="10" fill="hold" nodeType="withEffect">
                                  <p:stCondLst>
                                    <p:cond delay="0"/>
                                  </p:stCondLst>
                                  <p:childTnLst>
                                    <p:set>
                                      <p:cBhvr>
                                        <p:cTn id="21" dur="1" fill="hold">
                                          <p:stCondLst>
                                            <p:cond delay="0"/>
                                          </p:stCondLst>
                                        </p:cTn>
                                        <p:tgtEl>
                                          <p:spTgt spid="81925"/>
                                        </p:tgtEl>
                                        <p:attrNameLst>
                                          <p:attrName>style.visibility</p:attrName>
                                        </p:attrNameLst>
                                      </p:cBhvr>
                                      <p:to>
                                        <p:strVal val="visible"/>
                                      </p:to>
                                    </p:set>
                                    <p:animEffect transition="in" filter="checkerboard(across)">
                                      <p:cBhvr>
                                        <p:cTn id="22" dur="1000"/>
                                        <p:tgtEl>
                                          <p:spTgt spid="819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6" fill="hold"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p:cTn id="27" dur="2000" fill="hold"/>
                                        <p:tgtEl>
                                          <p:spTgt spid="81923"/>
                                        </p:tgtEl>
                                        <p:attrNameLst>
                                          <p:attrName>ppt_w</p:attrName>
                                        </p:attrNameLst>
                                      </p:cBhvr>
                                      <p:tavLst>
                                        <p:tav tm="0">
                                          <p:val>
                                            <p:strVal val="(6*min(max(#ppt_w*#ppt_h,.3),1)-7.4)/-.7*#ppt_w"/>
                                          </p:val>
                                        </p:tav>
                                        <p:tav tm="100000">
                                          <p:val>
                                            <p:strVal val="#ppt_w"/>
                                          </p:val>
                                        </p:tav>
                                      </p:tavLst>
                                    </p:anim>
                                    <p:anim calcmode="lin" valueType="num">
                                      <p:cBhvr>
                                        <p:cTn id="28" dur="2000" fill="hold"/>
                                        <p:tgtEl>
                                          <p:spTgt spid="81923"/>
                                        </p:tgtEl>
                                        <p:attrNameLst>
                                          <p:attrName>ppt_h</p:attrName>
                                        </p:attrNameLst>
                                      </p:cBhvr>
                                      <p:tavLst>
                                        <p:tav tm="0">
                                          <p:val>
                                            <p:strVal val="(6*min(max(#ppt_w*#ppt_h,.3),1)-7.4)/-.7*#ppt_h"/>
                                          </p:val>
                                        </p:tav>
                                        <p:tav tm="100000">
                                          <p:val>
                                            <p:strVal val="#ppt_h"/>
                                          </p:val>
                                        </p:tav>
                                      </p:tavLst>
                                    </p:anim>
                                    <p:anim calcmode="lin" valueType="num">
                                      <p:cBhvr>
                                        <p:cTn id="29" dur="2000" fill="hold"/>
                                        <p:tgtEl>
                                          <p:spTgt spid="81923"/>
                                        </p:tgtEl>
                                        <p:attrNameLst>
                                          <p:attrName>ppt_x</p:attrName>
                                        </p:attrNameLst>
                                      </p:cBhvr>
                                      <p:tavLst>
                                        <p:tav tm="0">
                                          <p:val>
                                            <p:fltVal val="0.5"/>
                                          </p:val>
                                        </p:tav>
                                        <p:tav tm="100000">
                                          <p:val>
                                            <p:strVal val="#ppt_x"/>
                                          </p:val>
                                        </p:tav>
                                      </p:tavLst>
                                    </p:anim>
                                    <p:anim calcmode="lin" valueType="num">
                                      <p:cBhvr>
                                        <p:cTn id="30" dur="2000" fill="hold"/>
                                        <p:tgtEl>
                                          <p:spTgt spid="81923"/>
                                        </p:tgtEl>
                                        <p:attrNameLst>
                                          <p:attrName>ppt_y</p:attrName>
                                        </p:attrNameLst>
                                      </p:cBhvr>
                                      <p:tavLst>
                                        <p:tav tm="0">
                                          <p:val>
                                            <p:strVal val="1+(6*min(max(#ppt_w*#ppt_h,.3),1)-7.4)/-.7*#ppt_h/2"/>
                                          </p:val>
                                        </p:tav>
                                        <p:tav tm="100000">
                                          <p:val>
                                            <p:strVal val="#ppt_y"/>
                                          </p:val>
                                        </p:tav>
                                      </p:tavLst>
                                    </p:anim>
                                  </p:childTnLst>
                                </p:cTn>
                              </p:par>
                            </p:childTnLst>
                          </p:cTn>
                        </p:par>
                        <p:par>
                          <p:cTn id="31" fill="hold" nodeType="afterGroup">
                            <p:stCondLst>
                              <p:cond delay="2000"/>
                            </p:stCondLst>
                            <p:childTnLst>
                              <p:par>
                                <p:cTn id="32" presetID="0" presetClass="path" presetSubtype="0" accel="50000" decel="50000" fill="hold" nodeType="afterEffect">
                                  <p:stCondLst>
                                    <p:cond delay="0"/>
                                  </p:stCondLst>
                                  <p:childTnLst>
                                    <p:animMotion origin="layout" path="M 0.08815 0.03565 C 0.0845 0.04097 0.07955 0.05278 0.07955 0.05301 C 0.07604 0.06829 0.07838 0.06204 0.07382 0.07245 C 0.07148 0.08634 0.06744 0.09954 0.06523 0.11296 C 0.06341 0.12454 0.06237 0.1368 0.05703 0.14537 C 0.05507 0.15602 0.05247 0.16805 0.04856 0.17755 C 0.04713 0.18611 0.04544 0.19305 0.04257 0.20092 C 0.04179 0.20995 0.04049 0.21829 0.03854 0.22685 C 0.03307 0.27569 0.02942 0.32592 0.02291 0.375 C 0.02096 0.39005 0.02174 0.40741 0.01588 0.42014 C 0.01354 0.43171 0.01211 0.44768 0.00612 0.45648 C 0.00286 0.4713 0.00612 0.46805 -0.00092 0.4713 C -0.00274 0.47569 -0.00547 0.4794 -0.00651 0.48449 C -0.00703 0.48657 -0.00703 0.48889 -0.00808 0.49074 C -0.00912 0.49259 -0.01081 0.49398 -0.01211 0.49514 C -0.0198 0.51227 -0.01511 0.50486 -0.02631 0.51667 C -0.03282 0.52292 -0.03868 0.53449 -0.04623 0.53773 C -0.05052 0.54491 -0.05547 0.55208 -0.06159 0.55509 C -0.06485 0.56204 -0.06758 0.56505 -0.07305 0.56759 C -0.07735 0.57292 -0.08138 0.57824 -0.08581 0.5831 C -0.0875 0.58518 -0.08933 0.58542 -0.09115 0.58727 C -0.09792 0.59491 -0.10052 0.60278 -0.10834 0.60833 C -0.11276 0.61967 -0.10834 0.6118 -0.11537 0.61759 C -0.12917 0.62778 -0.11107 0.61597 -0.12253 0.62616 C -0.12396 0.62731 -0.13112 0.62963 -0.1323 0.63009 C -0.13789 0.63611 -0.14545 0.63958 -0.15196 0.64329 C -0.1586 0.64954 -0.15456 0.64653 -0.16472 0.65162 C -0.16628 0.65208 -0.16901 0.6537 -0.16901 0.65393 C -0.17605 0.66134 -0.18438 0.66435 -0.19297 0.6669 C -0.19974 0.67361 -0.19545 0.67014 -0.20573 0.675 C -0.20703 0.67639 -0.20834 0.67685 -0.20977 0.67731 C -0.21107 0.67847 -0.21433 0.6794 -0.21433 0.67986 C -0.22396 0.69167 -0.2444 0.69768 -0.25625 0.70139 C -0.25912 0.70185 -0.26198 0.70231 -0.26485 0.70324 C -0.26758 0.70393 -0.27331 0.70532 -0.27331 0.70579 C -0.29193 0.7044 -0.30326 0.70764 -0.31836 0.70139 C -0.32435 0.69815 -0.32917 0.69375 -0.33529 0.69005 C -0.33802 0.68889 -0.34375 0.68634 -0.34375 0.68657 C -0.34519 0.68449 -0.34636 0.68241 -0.34792 0.68194 C -0.35078 0.67986 -0.35638 0.67731 -0.35638 0.67755 C -0.3668 0.66643 -0.37878 0.6618 -0.39063 0.65602 C -0.39519 0.64838 -0.39219 0.65208 -0.40196 0.64745 C -0.40339 0.64653 -0.40612 0.6456 -0.40612 0.64583 C -0.41055 0.63819 -0.41615 0.63171 -0.42162 0.62616 C -0.42461 0.61088 -0.42032 0.62824 -0.42696 0.61296 C -0.42813 0.61088 -0.42774 0.60833 -0.42852 0.60625 C -0.42956 0.6037 -0.43164 0.60278 -0.43269 0.60023 C -0.43907 0.58866 -0.43243 0.59861 -0.43685 0.58727 C -0.43855 0.58287 -0.44154 0.5794 -0.44271 0.57407 C -0.44545 0.56088 -0.4474 0.54213 -0.45391 0.53148 C -0.45599 0.51967 -0.45782 0.50741 -0.46237 0.49745 C -0.46446 0.48333 -0.46901 0.47014 -0.47071 0.45648 C -0.4767 0.41157 -0.47904 0.36597 -0.4849 0.32106 C -0.48659 0.30926 -0.48802 0.29838 -0.48946 0.2868 C -0.48972 0.25671 -0.48972 0.22685 -0.49076 0.19676 C -0.49102 0.18241 -0.4944 0.16597 -0.49636 0.15162 C -0.49935 0.12268 -0.50052 0.0919 -0.50612 0.06366 C -0.50677 0.05949 -0.51055 0.03889 -0.51185 0.03773 C -0.51433 0.03518 -0.5168 0.0331 -0.51888 0.0294 C -0.52279 0.02153 -0.52657 0.01551 -0.53282 0.01227 C -0.54076 -0.0007 -0.55052 -0.00394 -0.56107 -0.00949 C -0.56263 -0.01019 -0.56368 -0.01273 -0.56524 -0.01366 C -0.57487 -0.02014 -0.58737 -0.02222 -0.59766 -0.02222 " pathEditMode="relative" rAng="0" ptsTypes="AAAAAAAAAAAAAAAAAAAAAAAAAAAAAAAAAAAAAAAAAAAAAAAAAAAAAAAAAAAAAAA">
                                      <p:cBhvr>
                                        <p:cTn id="33" dur="5000" fill="hold"/>
                                        <p:tgtEl>
                                          <p:spTgt spid="81923"/>
                                        </p:tgtEl>
                                        <p:attrNameLst>
                                          <p:attrName>ppt_x</p:attrName>
                                          <p:attrName>ppt_y</p:attrName>
                                        </p:attrNameLst>
                                      </p:cBhvr>
                                      <p:rCtr x="-34297" y="30602"/>
                                    </p:animMotion>
                                  </p:childTnLst>
                                </p:cTn>
                              </p:par>
                            </p:childTnLst>
                          </p:cTn>
                        </p:par>
                        <p:par>
                          <p:cTn id="34" fill="hold" nodeType="afterGroup">
                            <p:stCondLst>
                              <p:cond delay="7000"/>
                            </p:stCondLst>
                            <p:childTnLst>
                              <p:par>
                                <p:cTn id="35" presetID="29" presetClass="exit" presetSubtype="0" fill="hold" nodeType="afterEffect">
                                  <p:stCondLst>
                                    <p:cond delay="0"/>
                                  </p:stCondLst>
                                  <p:childTnLst>
                                    <p:anim calcmode="lin" valueType="num">
                                      <p:cBhvr>
                                        <p:cTn id="36" dur="2000"/>
                                        <p:tgtEl>
                                          <p:spTgt spid="81923"/>
                                        </p:tgtEl>
                                        <p:attrNameLst>
                                          <p:attrName>ppt_x</p:attrName>
                                        </p:attrNameLst>
                                      </p:cBhvr>
                                      <p:tavLst>
                                        <p:tav tm="0">
                                          <p:val>
                                            <p:strVal val="ppt_x"/>
                                          </p:val>
                                        </p:tav>
                                        <p:tav tm="100000">
                                          <p:val>
                                            <p:strVal val="ppt_x-.2"/>
                                          </p:val>
                                        </p:tav>
                                      </p:tavLst>
                                    </p:anim>
                                    <p:anim calcmode="lin" valueType="num">
                                      <p:cBhvr>
                                        <p:cTn id="37" dur="2000"/>
                                        <p:tgtEl>
                                          <p:spTgt spid="81923"/>
                                        </p:tgtEl>
                                        <p:attrNameLst>
                                          <p:attrName>ppt_y</p:attrName>
                                        </p:attrNameLst>
                                      </p:cBhvr>
                                      <p:tavLst>
                                        <p:tav tm="0">
                                          <p:val>
                                            <p:strVal val="ppt_y"/>
                                          </p:val>
                                        </p:tav>
                                        <p:tav tm="100000">
                                          <p:val>
                                            <p:strVal val="ppt_y"/>
                                          </p:val>
                                        </p:tav>
                                      </p:tavLst>
                                    </p:anim>
                                    <p:animEffect transition="out" filter="fade">
                                      <p:cBhvr>
                                        <p:cTn id="38" dur="2000"/>
                                        <p:tgtEl>
                                          <p:spTgt spid="81923"/>
                                        </p:tgtEl>
                                      </p:cBhvr>
                                    </p:animEffect>
                                    <p:set>
                                      <p:cBhvr>
                                        <p:cTn id="39" dur="1" fill="hold">
                                          <p:stCondLst>
                                            <p:cond delay="1999"/>
                                          </p:stCondLst>
                                        </p:cTn>
                                        <p:tgtEl>
                                          <p:spTgt spid="819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4" grpId="1"/>
      <p:bldP spid="819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CE31987-DF02-7247-4CFB-7BCDD1C702C3}"/>
              </a:ext>
            </a:extLst>
          </p:cNvPr>
          <p:cNvSpPr>
            <a:spLocks noChangeArrowheads="1"/>
          </p:cNvSpPr>
          <p:nvPr/>
        </p:nvSpPr>
        <p:spPr bwMode="auto">
          <a:xfrm>
            <a:off x="6965894" y="1143000"/>
            <a:ext cx="524566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Jer</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34:18-20 -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entregaré a los hombres que traspasaron mi pacto, que no han llevado a efecto las palabras del pacto que celebraron en mi presencia,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dividiendo en dos partes el becerro y pasando por medio de ellas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 los príncipes de Judá y a los príncipes de Jerusalén, a los oficiales y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a los sacerdotes y a todo el pueblo de la tierra, que pasaron entre las partes del becerro,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los entregaré en mano de sus enemigos y en mano de los que buscan su vida;</a:t>
            </a:r>
          </a:p>
        </p:txBody>
      </p:sp>
      <p:pic>
        <p:nvPicPr>
          <p:cNvPr id="82947" name="Picture 3">
            <a:extLst>
              <a:ext uri="{FF2B5EF4-FFF2-40B4-BE49-F238E27FC236}">
                <a16:creationId xmlns:a16="http://schemas.microsoft.com/office/drawing/2014/main" id="{2C8836D7-4C6B-1E5E-E1B0-842B26463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054"/>
            <a:ext cx="69342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a:extLst>
              <a:ext uri="{FF2B5EF4-FFF2-40B4-BE49-F238E27FC236}">
                <a16:creationId xmlns:a16="http://schemas.microsoft.com/office/drawing/2014/main" id="{2570515E-8AA3-F39B-F9E9-6DCC1B52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667" r="25000"/>
          <a:stretch>
            <a:fillRect/>
          </a:stretch>
        </p:blipFill>
        <p:spPr bwMode="auto">
          <a:xfrm>
            <a:off x="8534400" y="1371601"/>
            <a:ext cx="1676400" cy="1560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heckerboard(across)">
                                      <p:cBhvr>
                                        <p:cTn id="7" dur="1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 calcmode="lin" valueType="num">
                                      <p:cBhvr>
                                        <p:cTn id="12" dur="3000" fill="hold"/>
                                        <p:tgtEl>
                                          <p:spTgt spid="82948"/>
                                        </p:tgtEl>
                                        <p:attrNameLst>
                                          <p:attrName>ppt_w</p:attrName>
                                        </p:attrNameLst>
                                      </p:cBhvr>
                                      <p:tavLst>
                                        <p:tav tm="0">
                                          <p:val>
                                            <p:fltVal val="0"/>
                                          </p:val>
                                        </p:tav>
                                        <p:tav tm="100000">
                                          <p:val>
                                            <p:strVal val="#ppt_w"/>
                                          </p:val>
                                        </p:tav>
                                      </p:tavLst>
                                    </p:anim>
                                    <p:anim calcmode="lin" valueType="num">
                                      <p:cBhvr>
                                        <p:cTn id="13" dur="3000" fill="hold"/>
                                        <p:tgtEl>
                                          <p:spTgt spid="8294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0" presetClass="path" presetSubtype="0" accel="50000" decel="50000" fill="hold" nodeType="afterEffect">
                                  <p:stCondLst>
                                    <p:cond delay="0"/>
                                  </p:stCondLst>
                                  <p:childTnLst>
                                    <p:animMotion origin="layout" path="M 0.05339 0.01111 C 0.05378 0.01528 0.05495 0.01944 0.05495 0.02384 C 0.05495 0.03889 0.05039 0.02662 0.05651 0.03865 C 0.0569 0.04791 0.05651 0.05717 0.05807 0.0662 C 0.05846 0.06921 0.06211 0.0699 0.06276 0.07268 C 0.06432 0.0794 0.06393 0.0868 0.06445 0.09375 C 0.06549 0.12708 0.0681 0.1294 0.06445 0.15278 C 0.0625 0.16481 0.06328 0.1574 0.0612 0.16759 C 0.06003 0.17315 0.05807 0.18449 0.05807 0.18472 C 0.05664 0.2037 0.05482 0.22245 0.05339 0.24166 C 0.05664 0.25463 0.05664 0.25833 0.05339 0.27129 C 0.07148 0.28935 0.06081 0.31203 0.05964 0.34722 C 0.05846 0.37245 0.05768 0.41041 0.04388 0.42986 C 0.04154 0.43842 0.03581 0.44398 0.02943 0.44676 C 0.02526 0.45486 0.02357 0.45717 0.0168 0.46157 C 0.01263 0.4706 0.01159 0.47731 0.00391 0.48055 C -0.00026 0.48935 -0.00234 0.48773 -0.00859 0.49328 C -0.00964 0.49537 -0.01055 0.49768 -0.01172 0.49953 C -0.01276 0.50115 -0.01419 0.50231 -0.0151 0.50393 C -0.01628 0.50648 -0.01667 0.50995 -0.01823 0.51203 C -0.02109 0.5162 -0.02565 0.51759 -0.0293 0.5206 C -0.03164 0.5294 -0.03724 0.53472 -0.04349 0.5375 C -0.05039 0.54421 -0.06094 0.55509 -0.06888 0.55856 C -0.07643 0.56551 -0.08398 0.5706 -0.09284 0.57338 C -0.10221 0.57986 -0.11172 0.58148 -0.12148 0.58611 C -0.12357 0.58727 -0.12565 0.58912 -0.12773 0.59051 C -0.13047 0.59213 -0.13307 0.59352 -0.13568 0.59467 C -0.1418 0.59745 -0.14857 0.59815 -0.15482 0.60092 C -0.16172 0.59791 -0.16966 0.60486 -0.17682 0.6074 C -0.18464 0.61018 -0.19297 0.60972 -0.20065 0.61157 C -0.22253 0.61666 -0.24362 0.62685 -0.26602 0.63055 C -0.27266 0.6368 -0.28008 0.63703 -0.28815 0.63912 C -0.30352 0.64907 -0.31901 0.65046 -0.33555 0.65602 C -0.34518 0.66435 -0.35482 0.66435 -0.36589 0.66666 C -0.37943 0.66967 -0.3931 0.67592 -0.40703 0.6794 C -0.48932 0.67639 -0.45326 0.69421 -0.4819 0.6581 C -0.48529 0.64838 -0.49089 0.64305 -0.49753 0.63703 C -0.50143 0.62014 -0.49544 0.63935 -0.50391 0.62847 C -0.50534 0.62685 -0.50456 0.62407 -0.50547 0.62222 C -0.50742 0.61898 -0.50977 0.61643 -0.51185 0.61365 C -0.5181 0.58055 -0.50794 0.57384 -0.49909 0.55023 C -0.49961 0.54676 -0.50078 0.54328 -0.50078 0.53958 C -0.50039 0.53518 -0.49753 0.52685 -0.49753 0.52708 C -0.50456 0.46967 -0.49596 0.41088 -0.50391 0.3537 C -0.50495 0.3331 -0.50534 0.31597 -0.50859 0.29676 C -0.51081 0.2831 -0.51562 0.27014 -0.5181 0.25648 C -0.52148 0.23935 -0.52148 0.22361 -0.52786 0.20787 C -0.52943 0.19629 -0.52786 0.18264 -0.53398 0.17384 C -0.5362 0.16157 -0.54023 0.15023 -0.54193 0.13796 C -0.54258 0.13449 -0.54258 0.13078 -0.54349 0.12731 C -0.54414 0.12523 -0.55143 0.11319 -0.55143 0.1125 C -0.55404 0.10231 -0.56536 0.08889 -0.5707 0.07893 C -0.57904 0.04467 -0.60651 0.02986 -0.62617 0.00903 C -0.63203 0.00278 -0.63581 -0.00463 -0.64206 -0.00996 C -0.64883 -0.02361 -0.66849 -0.03866 -0.68008 -0.04375 C -0.69258 -0.0551 -0.70482 -0.05741 -0.71992 -0.06065 C -0.74036 -0.06505 -0.76055 -0.06922 -0.78164 -0.06922 " pathEditMode="relative" rAng="0" ptsTypes="AAAAAAAAAAAAAAAAAAAAAAAAAAAAAAAAAAAAAAAAAAAAAAAAAAAAAAAAA">
                                      <p:cBhvr>
                                        <p:cTn id="16" dur="5000" fill="hold"/>
                                        <p:tgtEl>
                                          <p:spTgt spid="82948"/>
                                        </p:tgtEl>
                                        <p:attrNameLst>
                                          <p:attrName>ppt_x</p:attrName>
                                          <p:attrName>ppt_y</p:attrName>
                                        </p:attrNameLst>
                                      </p:cBhvr>
                                      <p:rCtr x="-41107" y="29468"/>
                                    </p:animMotion>
                                  </p:childTnLst>
                                </p:cTn>
                              </p:par>
                            </p:childTnLst>
                          </p:cTn>
                        </p:par>
                        <p:par>
                          <p:cTn id="17" fill="hold" nodeType="afterGroup">
                            <p:stCondLst>
                              <p:cond delay="8000"/>
                            </p:stCondLst>
                            <p:childTnLst>
                              <p:par>
                                <p:cTn id="18" presetID="29" presetClass="exit" presetSubtype="0" fill="hold" nodeType="afterEffect">
                                  <p:stCondLst>
                                    <p:cond delay="0"/>
                                  </p:stCondLst>
                                  <p:childTnLst>
                                    <p:anim calcmode="lin" valueType="num">
                                      <p:cBhvr>
                                        <p:cTn id="19" dur="2000"/>
                                        <p:tgtEl>
                                          <p:spTgt spid="82948"/>
                                        </p:tgtEl>
                                        <p:attrNameLst>
                                          <p:attrName>ppt_x</p:attrName>
                                        </p:attrNameLst>
                                      </p:cBhvr>
                                      <p:tavLst>
                                        <p:tav tm="0">
                                          <p:val>
                                            <p:strVal val="ppt_x"/>
                                          </p:val>
                                        </p:tav>
                                        <p:tav tm="100000">
                                          <p:val>
                                            <p:strVal val="ppt_x-.2"/>
                                          </p:val>
                                        </p:tav>
                                      </p:tavLst>
                                    </p:anim>
                                    <p:anim calcmode="lin" valueType="num">
                                      <p:cBhvr>
                                        <p:cTn id="20" dur="2000"/>
                                        <p:tgtEl>
                                          <p:spTgt spid="82948"/>
                                        </p:tgtEl>
                                        <p:attrNameLst>
                                          <p:attrName>ppt_y</p:attrName>
                                        </p:attrNameLst>
                                      </p:cBhvr>
                                      <p:tavLst>
                                        <p:tav tm="0">
                                          <p:val>
                                            <p:strVal val="ppt_y"/>
                                          </p:val>
                                        </p:tav>
                                        <p:tav tm="100000">
                                          <p:val>
                                            <p:strVal val="ppt_y"/>
                                          </p:val>
                                        </p:tav>
                                      </p:tavLst>
                                    </p:anim>
                                    <p:animEffect transition="out" filter="fade">
                                      <p:cBhvr>
                                        <p:cTn id="21" dur="2000"/>
                                        <p:tgtEl>
                                          <p:spTgt spid="82948"/>
                                        </p:tgtEl>
                                      </p:cBhvr>
                                    </p:animEffect>
                                    <p:set>
                                      <p:cBhvr>
                                        <p:cTn id="22" dur="1" fill="hold">
                                          <p:stCondLst>
                                            <p:cond delay="1999"/>
                                          </p:stCondLst>
                                        </p:cTn>
                                        <p:tgtEl>
                                          <p:spTgt spid="829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1156806C-EA68-E8B4-8790-CA2F0502C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6578">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99331" name="Picture 3">
            <a:extLst>
              <a:ext uri="{FF2B5EF4-FFF2-40B4-BE49-F238E27FC236}">
                <a16:creationId xmlns:a16="http://schemas.microsoft.com/office/drawing/2014/main" id="{A7B14AEF-C62C-81F4-F68F-C24D392F1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99332" name="Oval 4">
            <a:extLst>
              <a:ext uri="{FF2B5EF4-FFF2-40B4-BE49-F238E27FC236}">
                <a16:creationId xmlns:a16="http://schemas.microsoft.com/office/drawing/2014/main" id="{4E132C9D-2EC8-1A7F-7B28-AEE848159FD3}"/>
              </a:ext>
            </a:extLst>
          </p:cNvPr>
          <p:cNvSpPr>
            <a:spLocks noChangeArrowheads="1"/>
          </p:cNvSpPr>
          <p:nvPr/>
        </p:nvSpPr>
        <p:spPr bwMode="auto">
          <a:xfrm>
            <a:off x="5638800" y="152400"/>
            <a:ext cx="5029200" cy="3886200"/>
          </a:xfrm>
          <a:prstGeom prst="ellipse">
            <a:avLst/>
          </a:prstGeom>
          <a:gradFill rotWithShape="1">
            <a:gsLst>
              <a:gs pos="0">
                <a:srgbClr val="FFFF00">
                  <a:alpha val="48000"/>
                </a:srgbClr>
              </a:gs>
              <a:gs pos="100000">
                <a:srgbClr val="FFFF00">
                  <a:alpha val="48000"/>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Line 5">
            <a:extLst>
              <a:ext uri="{FF2B5EF4-FFF2-40B4-BE49-F238E27FC236}">
                <a16:creationId xmlns:a16="http://schemas.microsoft.com/office/drawing/2014/main" id="{FF470FA0-DA59-4BCD-9A21-E00A5A6F2FFF}"/>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4" name="Line 6">
            <a:extLst>
              <a:ext uri="{FF2B5EF4-FFF2-40B4-BE49-F238E27FC236}">
                <a16:creationId xmlns:a16="http://schemas.microsoft.com/office/drawing/2014/main" id="{C7B458CF-354B-69D8-3BFC-71C971608602}"/>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7">
            <a:extLst>
              <a:ext uri="{FF2B5EF4-FFF2-40B4-BE49-F238E27FC236}">
                <a16:creationId xmlns:a16="http://schemas.microsoft.com/office/drawing/2014/main" id="{DB7EDCED-0FA7-58B9-D090-553D6C68DED7}"/>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Line 8">
            <a:extLst>
              <a:ext uri="{FF2B5EF4-FFF2-40B4-BE49-F238E27FC236}">
                <a16:creationId xmlns:a16="http://schemas.microsoft.com/office/drawing/2014/main" id="{C13F0B87-01FC-5FF1-A7B9-E53A530734F9}"/>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7" name="Line 9">
            <a:extLst>
              <a:ext uri="{FF2B5EF4-FFF2-40B4-BE49-F238E27FC236}">
                <a16:creationId xmlns:a16="http://schemas.microsoft.com/office/drawing/2014/main" id="{E2FBBE3B-C728-A8DF-9E5D-1F815FF7CE3B}"/>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8" name="Line 10">
            <a:extLst>
              <a:ext uri="{FF2B5EF4-FFF2-40B4-BE49-F238E27FC236}">
                <a16:creationId xmlns:a16="http://schemas.microsoft.com/office/drawing/2014/main" id="{3C6FEABF-E37E-B0B2-B06E-D805D0BE3917}"/>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9" name="Line 11">
            <a:extLst>
              <a:ext uri="{FF2B5EF4-FFF2-40B4-BE49-F238E27FC236}">
                <a16:creationId xmlns:a16="http://schemas.microsoft.com/office/drawing/2014/main" id="{B5EA6EC5-3212-DF9A-2445-140A142E5E9D}"/>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0" name="Line 12">
            <a:extLst>
              <a:ext uri="{FF2B5EF4-FFF2-40B4-BE49-F238E27FC236}">
                <a16:creationId xmlns:a16="http://schemas.microsoft.com/office/drawing/2014/main" id="{0A28FF90-C691-ECBA-765B-226C7BC09090}"/>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1" name="Line 13">
            <a:extLst>
              <a:ext uri="{FF2B5EF4-FFF2-40B4-BE49-F238E27FC236}">
                <a16:creationId xmlns:a16="http://schemas.microsoft.com/office/drawing/2014/main" id="{7E3790A3-5957-0E7B-B13F-4839B57ED9C0}"/>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2" name="Line 14">
            <a:extLst>
              <a:ext uri="{FF2B5EF4-FFF2-40B4-BE49-F238E27FC236}">
                <a16:creationId xmlns:a16="http://schemas.microsoft.com/office/drawing/2014/main" id="{4E1591E3-5F37-F838-A1C1-04DEAE244D9C}"/>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3" name="Line 15">
            <a:extLst>
              <a:ext uri="{FF2B5EF4-FFF2-40B4-BE49-F238E27FC236}">
                <a16:creationId xmlns:a16="http://schemas.microsoft.com/office/drawing/2014/main" id="{58F667E1-A2CF-37E6-AFA9-888191ED4E07}"/>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44" name="Picture 16">
            <a:extLst>
              <a:ext uri="{FF2B5EF4-FFF2-40B4-BE49-F238E27FC236}">
                <a16:creationId xmlns:a16="http://schemas.microsoft.com/office/drawing/2014/main" id="{916E81A0-4319-6C75-0437-95BA1EEC7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895600"/>
            <a:ext cx="3711575" cy="3962400"/>
          </a:xfrm>
          <a:prstGeom prst="rect">
            <a:avLst/>
          </a:prstGeom>
          <a:noFill/>
          <a:extLst>
            <a:ext uri="{909E8E84-426E-40DD-AFC4-6F175D3DCCD1}">
              <a14:hiddenFill xmlns:a14="http://schemas.microsoft.com/office/drawing/2010/main">
                <a:solidFill>
                  <a:srgbClr val="FFFFFF"/>
                </a:solidFill>
              </a14:hiddenFill>
            </a:ext>
          </a:extLst>
        </p:spPr>
      </p:pic>
      <p:sp>
        <p:nvSpPr>
          <p:cNvPr id="99345" name="Text Box 17">
            <a:extLst>
              <a:ext uri="{FF2B5EF4-FFF2-40B4-BE49-F238E27FC236}">
                <a16:creationId xmlns:a16="http://schemas.microsoft.com/office/drawing/2014/main" id="{0D5CAFB8-1FEC-5C95-78DC-42825AA4847F}"/>
              </a:ext>
            </a:extLst>
          </p:cNvPr>
          <p:cNvSpPr txBox="1">
            <a:spLocks noChangeArrowheads="1"/>
          </p:cNvSpPr>
          <p:nvPr/>
        </p:nvSpPr>
        <p:spPr bwMode="auto">
          <a:xfrm>
            <a:off x="2895601" y="3983038"/>
            <a:ext cx="1839913" cy="519112"/>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800" dirty="0" err="1">
                <a:solidFill>
                  <a:schemeClr val="bg1"/>
                </a:solidFill>
                <a:latin typeface="Ravie" panose="04040805050809020602" pitchFamily="82" charset="0"/>
              </a:rPr>
              <a:t>Textos</a:t>
            </a:r>
            <a:endParaRPr lang="en-US" altLang="en-US" sz="2800" dirty="0">
              <a:solidFill>
                <a:schemeClr val="bg1"/>
              </a:solidFill>
              <a:latin typeface="Ravie" panose="04040805050809020602" pitchFamily="82" charset="0"/>
            </a:endParaRPr>
          </a:p>
        </p:txBody>
      </p:sp>
      <p:sp>
        <p:nvSpPr>
          <p:cNvPr id="99346" name="Text Box 18">
            <a:extLst>
              <a:ext uri="{FF2B5EF4-FFF2-40B4-BE49-F238E27FC236}">
                <a16:creationId xmlns:a16="http://schemas.microsoft.com/office/drawing/2014/main" id="{25CBDCE4-1375-D644-C165-40BF5E8CCDC3}"/>
              </a:ext>
            </a:extLst>
          </p:cNvPr>
          <p:cNvSpPr txBox="1">
            <a:spLocks noChangeArrowheads="1"/>
          </p:cNvSpPr>
          <p:nvPr/>
        </p:nvSpPr>
        <p:spPr bwMode="auto">
          <a:xfrm>
            <a:off x="1524000" y="4419600"/>
            <a:ext cx="4038600" cy="9461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dirty="0">
                <a:solidFill>
                  <a:schemeClr val="bg1"/>
                </a:solidFill>
                <a:latin typeface="Ravie" panose="04040805050809020602" pitchFamily="82" charset="0"/>
              </a:rPr>
              <a:t>Claves del</a:t>
            </a:r>
          </a:p>
          <a:p>
            <a:pPr algn="ctr"/>
            <a:r>
              <a:rPr lang="en-US" altLang="en-US" sz="2800" dirty="0" err="1">
                <a:solidFill>
                  <a:schemeClr val="bg1"/>
                </a:solidFill>
                <a:latin typeface="Ravie" panose="04040805050809020602" pitchFamily="82" charset="0"/>
              </a:rPr>
              <a:t>Antiguo</a:t>
            </a:r>
            <a:endParaRPr lang="en-US" altLang="en-US" sz="2800" dirty="0">
              <a:solidFill>
                <a:schemeClr val="bg1"/>
              </a:solidFill>
              <a:latin typeface="Ravie" panose="04040805050809020602" pitchFamily="82" charset="0"/>
            </a:endParaRPr>
          </a:p>
        </p:txBody>
      </p:sp>
      <p:sp>
        <p:nvSpPr>
          <p:cNvPr id="99347" name="Text Box 19">
            <a:extLst>
              <a:ext uri="{FF2B5EF4-FFF2-40B4-BE49-F238E27FC236}">
                <a16:creationId xmlns:a16="http://schemas.microsoft.com/office/drawing/2014/main" id="{E20BBCF6-7F32-FECC-5016-F599264DBFE5}"/>
              </a:ext>
            </a:extLst>
          </p:cNvPr>
          <p:cNvSpPr txBox="1">
            <a:spLocks noChangeArrowheads="1"/>
          </p:cNvSpPr>
          <p:nvPr/>
        </p:nvSpPr>
        <p:spPr bwMode="auto">
          <a:xfrm>
            <a:off x="1752600" y="5410201"/>
            <a:ext cx="3124200" cy="519113"/>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dirty="0" err="1">
                <a:solidFill>
                  <a:schemeClr val="bg1"/>
                </a:solidFill>
                <a:latin typeface="Ravie" panose="04040805050809020602" pitchFamily="82" charset="0"/>
              </a:rPr>
              <a:t>Testamento</a:t>
            </a:r>
            <a:endParaRPr lang="en-US" altLang="en-US" sz="2800" dirty="0">
              <a:solidFill>
                <a:schemeClr val="bg1"/>
              </a:solidFill>
              <a:latin typeface="Ravie" panose="04040805050809020602" pitchFamily="82" charset="0"/>
            </a:endParaRPr>
          </a:p>
        </p:txBody>
      </p:sp>
      <p:sp>
        <p:nvSpPr>
          <p:cNvPr id="99348" name="Text Box 20">
            <a:extLst>
              <a:ext uri="{FF2B5EF4-FFF2-40B4-BE49-F238E27FC236}">
                <a16:creationId xmlns:a16="http://schemas.microsoft.com/office/drawing/2014/main" id="{D7DDD9D8-0115-31C4-3D8E-3C28A63057D6}"/>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dirty="0">
                <a:solidFill>
                  <a:srgbClr val="FFCC00"/>
                </a:solidFill>
                <a:latin typeface="Ravie" panose="04040805050809020602" pitchFamily="82" charset="0"/>
              </a:rPr>
              <a:t>Que </a:t>
            </a:r>
            <a:r>
              <a:rPr lang="en-US" altLang="en-US" sz="3600" dirty="0" err="1">
                <a:solidFill>
                  <a:srgbClr val="FFCC00"/>
                </a:solidFill>
                <a:latin typeface="Ravie" panose="04040805050809020602" pitchFamily="82" charset="0"/>
              </a:rPr>
              <a:t>Iluminan</a:t>
            </a:r>
            <a:endParaRPr lang="en-US" altLang="en-US" sz="3600" dirty="0">
              <a:solidFill>
                <a:srgbClr val="FFCC00"/>
              </a:solidFill>
              <a:latin typeface="Ravie" panose="04040805050809020602" pitchFamily="82" charset="0"/>
            </a:endParaRPr>
          </a:p>
        </p:txBody>
      </p:sp>
      <p:sp>
        <p:nvSpPr>
          <p:cNvPr id="99349" name="Text Box 21">
            <a:extLst>
              <a:ext uri="{FF2B5EF4-FFF2-40B4-BE49-F238E27FC236}">
                <a16:creationId xmlns:a16="http://schemas.microsoft.com/office/drawing/2014/main" id="{26AEAE8F-1EBE-ECC7-5201-F37B40209810}"/>
              </a:ext>
            </a:extLst>
          </p:cNvPr>
          <p:cNvSpPr txBox="1">
            <a:spLocks noChangeArrowheads="1"/>
          </p:cNvSpPr>
          <p:nvPr/>
        </p:nvSpPr>
        <p:spPr bwMode="auto">
          <a:xfrm>
            <a:off x="5943600" y="762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a:solidFill>
                  <a:srgbClr val="993300"/>
                </a:solidFill>
                <a:latin typeface="Ravie" panose="04040805050809020602" pitchFamily="82" charset="0"/>
              </a:rPr>
              <a:t>el</a:t>
            </a:r>
          </a:p>
        </p:txBody>
      </p:sp>
      <p:sp>
        <p:nvSpPr>
          <p:cNvPr id="99350" name="Text Box 22">
            <a:extLst>
              <a:ext uri="{FF2B5EF4-FFF2-40B4-BE49-F238E27FC236}">
                <a16:creationId xmlns:a16="http://schemas.microsoft.com/office/drawing/2014/main" id="{2E192C7F-2C41-EF5D-75AE-7F6D08D2BDFE}"/>
              </a:ext>
            </a:extLst>
          </p:cNvPr>
          <p:cNvSpPr txBox="1">
            <a:spLocks noChangeArrowheads="1"/>
          </p:cNvSpPr>
          <p:nvPr/>
        </p:nvSpPr>
        <p:spPr bwMode="auto">
          <a:xfrm>
            <a:off x="5943600" y="1524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dirty="0">
                <a:solidFill>
                  <a:srgbClr val="993300"/>
                </a:solidFill>
                <a:latin typeface="Ravie" panose="04040805050809020602" pitchFamily="82" charset="0"/>
              </a:rPr>
              <a:t>Nuevo</a:t>
            </a:r>
          </a:p>
        </p:txBody>
      </p:sp>
      <p:sp>
        <p:nvSpPr>
          <p:cNvPr id="99351" name="Text Box 23">
            <a:extLst>
              <a:ext uri="{FF2B5EF4-FFF2-40B4-BE49-F238E27FC236}">
                <a16:creationId xmlns:a16="http://schemas.microsoft.com/office/drawing/2014/main" id="{920D1CF7-1C21-3965-4E2A-288370F9DAD4}"/>
              </a:ext>
            </a:extLst>
          </p:cNvPr>
          <p:cNvSpPr txBox="1">
            <a:spLocks noChangeArrowheads="1"/>
          </p:cNvSpPr>
          <p:nvPr/>
        </p:nvSpPr>
        <p:spPr bwMode="auto">
          <a:xfrm>
            <a:off x="5943600" y="2286001"/>
            <a:ext cx="4724400" cy="701675"/>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dirty="0" err="1">
                <a:solidFill>
                  <a:srgbClr val="993300"/>
                </a:solidFill>
                <a:latin typeface="Ravie" panose="04040805050809020602" pitchFamily="82" charset="0"/>
              </a:rPr>
              <a:t>Pacto</a:t>
            </a:r>
            <a:endParaRPr lang="en-US" altLang="en-US" sz="4000" dirty="0">
              <a:solidFill>
                <a:srgbClr val="993300"/>
              </a:solidFill>
              <a:latin typeface="Ravie" panose="04040805050809020602" pitchFamily="82" charset="0"/>
            </a:endParaRPr>
          </a:p>
        </p:txBody>
      </p:sp>
      <p:sp>
        <p:nvSpPr>
          <p:cNvPr id="99352" name="Rectangle 24">
            <a:extLst>
              <a:ext uri="{FF2B5EF4-FFF2-40B4-BE49-F238E27FC236}">
                <a16:creationId xmlns:a16="http://schemas.microsoft.com/office/drawing/2014/main" id="{FA9F5E31-70CF-4D0E-5772-5A3A0F607AED}"/>
              </a:ext>
            </a:extLst>
          </p:cNvPr>
          <p:cNvSpPr>
            <a:spLocks noChangeArrowheads="1"/>
          </p:cNvSpPr>
          <p:nvPr/>
        </p:nvSpPr>
        <p:spPr bwMode="auto">
          <a:xfrm rot="21131061">
            <a:off x="45603" y="288845"/>
            <a:ext cx="46933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dándonos a conocer el misterio de su voluntad, según su beneplácito, el cual se había propuesto en sí mismo, de reunir todas las cosas en Cristo</a:t>
            </a:r>
          </a:p>
        </p:txBody>
      </p:sp>
      <p:sp>
        <p:nvSpPr>
          <p:cNvPr id="99353" name="Rectangle 25">
            <a:extLst>
              <a:ext uri="{FF2B5EF4-FFF2-40B4-BE49-F238E27FC236}">
                <a16:creationId xmlns:a16="http://schemas.microsoft.com/office/drawing/2014/main" id="{ABD06FC8-4AC8-9728-9408-DCDB022BE176}"/>
              </a:ext>
            </a:extLst>
          </p:cNvPr>
          <p:cNvSpPr>
            <a:spLocks noChangeArrowheads="1"/>
          </p:cNvSpPr>
          <p:nvPr/>
        </p:nvSpPr>
        <p:spPr bwMode="auto">
          <a:xfrm rot="21127898">
            <a:off x="6241200" y="3996059"/>
            <a:ext cx="57791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en la dispensación del cumplimiento de los tiempos, así las que están en los cielos, como las que están en la tierra. </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Ef 1:9-10</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7" presetClass="entr" presetSubtype="8"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p:cTn id="7" dur="2000" fill="hold"/>
                                        <p:tgtEl>
                                          <p:spTgt spid="99333"/>
                                        </p:tgtEl>
                                        <p:attrNameLst>
                                          <p:attrName>ppt_x</p:attrName>
                                        </p:attrNameLst>
                                      </p:cBhvr>
                                      <p:tavLst>
                                        <p:tav tm="0">
                                          <p:val>
                                            <p:strVal val="#ppt_x-#ppt_w/2"/>
                                          </p:val>
                                        </p:tav>
                                        <p:tav tm="100000">
                                          <p:val>
                                            <p:strVal val="#ppt_x"/>
                                          </p:val>
                                        </p:tav>
                                      </p:tavLst>
                                    </p:anim>
                                    <p:anim calcmode="lin" valueType="num">
                                      <p:cBhvr>
                                        <p:cTn id="8" dur="2000" fill="hold"/>
                                        <p:tgtEl>
                                          <p:spTgt spid="99333"/>
                                        </p:tgtEl>
                                        <p:attrNameLst>
                                          <p:attrName>ppt_y</p:attrName>
                                        </p:attrNameLst>
                                      </p:cBhvr>
                                      <p:tavLst>
                                        <p:tav tm="0">
                                          <p:val>
                                            <p:strVal val="#ppt_y"/>
                                          </p:val>
                                        </p:tav>
                                        <p:tav tm="100000">
                                          <p:val>
                                            <p:strVal val="#ppt_y"/>
                                          </p:val>
                                        </p:tav>
                                      </p:tavLst>
                                    </p:anim>
                                    <p:anim calcmode="lin" valueType="num">
                                      <p:cBhvr>
                                        <p:cTn id="9" dur="2000" fill="hold"/>
                                        <p:tgtEl>
                                          <p:spTgt spid="99333"/>
                                        </p:tgtEl>
                                        <p:attrNameLst>
                                          <p:attrName>ppt_w</p:attrName>
                                        </p:attrNameLst>
                                      </p:cBhvr>
                                      <p:tavLst>
                                        <p:tav tm="0">
                                          <p:val>
                                            <p:fltVal val="0"/>
                                          </p:val>
                                        </p:tav>
                                        <p:tav tm="100000">
                                          <p:val>
                                            <p:strVal val="#ppt_w"/>
                                          </p:val>
                                        </p:tav>
                                      </p:tavLst>
                                    </p:anim>
                                    <p:anim calcmode="lin" valueType="num">
                                      <p:cBhvr>
                                        <p:cTn id="10" dur="2000" fill="hold"/>
                                        <p:tgtEl>
                                          <p:spTgt spid="99333"/>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p:cTn id="13" dur="2000" fill="hold"/>
                                        <p:tgtEl>
                                          <p:spTgt spid="99334"/>
                                        </p:tgtEl>
                                        <p:attrNameLst>
                                          <p:attrName>ppt_x</p:attrName>
                                        </p:attrNameLst>
                                      </p:cBhvr>
                                      <p:tavLst>
                                        <p:tav tm="0">
                                          <p:val>
                                            <p:strVal val="#ppt_x-#ppt_w/2"/>
                                          </p:val>
                                        </p:tav>
                                        <p:tav tm="100000">
                                          <p:val>
                                            <p:strVal val="#ppt_x"/>
                                          </p:val>
                                        </p:tav>
                                      </p:tavLst>
                                    </p:anim>
                                    <p:anim calcmode="lin" valueType="num">
                                      <p:cBhvr>
                                        <p:cTn id="14" dur="2000" fill="hold"/>
                                        <p:tgtEl>
                                          <p:spTgt spid="99334"/>
                                        </p:tgtEl>
                                        <p:attrNameLst>
                                          <p:attrName>ppt_y</p:attrName>
                                        </p:attrNameLst>
                                      </p:cBhvr>
                                      <p:tavLst>
                                        <p:tav tm="0">
                                          <p:val>
                                            <p:strVal val="#ppt_y"/>
                                          </p:val>
                                        </p:tav>
                                        <p:tav tm="100000">
                                          <p:val>
                                            <p:strVal val="#ppt_y"/>
                                          </p:val>
                                        </p:tav>
                                      </p:tavLst>
                                    </p:anim>
                                    <p:anim calcmode="lin" valueType="num">
                                      <p:cBhvr>
                                        <p:cTn id="15" dur="2000" fill="hold"/>
                                        <p:tgtEl>
                                          <p:spTgt spid="99334"/>
                                        </p:tgtEl>
                                        <p:attrNameLst>
                                          <p:attrName>ppt_w</p:attrName>
                                        </p:attrNameLst>
                                      </p:cBhvr>
                                      <p:tavLst>
                                        <p:tav tm="0">
                                          <p:val>
                                            <p:fltVal val="0"/>
                                          </p:val>
                                        </p:tav>
                                        <p:tav tm="100000">
                                          <p:val>
                                            <p:strVal val="#ppt_w"/>
                                          </p:val>
                                        </p:tav>
                                      </p:tavLst>
                                    </p:anim>
                                    <p:anim calcmode="lin" valueType="num">
                                      <p:cBhvr>
                                        <p:cTn id="16" dur="2000" fill="hold"/>
                                        <p:tgtEl>
                                          <p:spTgt spid="99334"/>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99335"/>
                                        </p:tgtEl>
                                        <p:attrNameLst>
                                          <p:attrName>style.visibility</p:attrName>
                                        </p:attrNameLst>
                                      </p:cBhvr>
                                      <p:to>
                                        <p:strVal val="visible"/>
                                      </p:to>
                                    </p:set>
                                    <p:anim calcmode="lin" valueType="num">
                                      <p:cBhvr>
                                        <p:cTn id="19" dur="2000" fill="hold"/>
                                        <p:tgtEl>
                                          <p:spTgt spid="99335"/>
                                        </p:tgtEl>
                                        <p:attrNameLst>
                                          <p:attrName>ppt_x</p:attrName>
                                        </p:attrNameLst>
                                      </p:cBhvr>
                                      <p:tavLst>
                                        <p:tav tm="0">
                                          <p:val>
                                            <p:strVal val="#ppt_x-#ppt_w/2"/>
                                          </p:val>
                                        </p:tav>
                                        <p:tav tm="100000">
                                          <p:val>
                                            <p:strVal val="#ppt_x"/>
                                          </p:val>
                                        </p:tav>
                                      </p:tavLst>
                                    </p:anim>
                                    <p:anim calcmode="lin" valueType="num">
                                      <p:cBhvr>
                                        <p:cTn id="20" dur="2000" fill="hold"/>
                                        <p:tgtEl>
                                          <p:spTgt spid="99335"/>
                                        </p:tgtEl>
                                        <p:attrNameLst>
                                          <p:attrName>ppt_y</p:attrName>
                                        </p:attrNameLst>
                                      </p:cBhvr>
                                      <p:tavLst>
                                        <p:tav tm="0">
                                          <p:val>
                                            <p:strVal val="#ppt_y"/>
                                          </p:val>
                                        </p:tav>
                                        <p:tav tm="100000">
                                          <p:val>
                                            <p:strVal val="#ppt_y"/>
                                          </p:val>
                                        </p:tav>
                                      </p:tavLst>
                                    </p:anim>
                                    <p:anim calcmode="lin" valueType="num">
                                      <p:cBhvr>
                                        <p:cTn id="21" dur="2000" fill="hold"/>
                                        <p:tgtEl>
                                          <p:spTgt spid="99335"/>
                                        </p:tgtEl>
                                        <p:attrNameLst>
                                          <p:attrName>ppt_w</p:attrName>
                                        </p:attrNameLst>
                                      </p:cBhvr>
                                      <p:tavLst>
                                        <p:tav tm="0">
                                          <p:val>
                                            <p:fltVal val="0"/>
                                          </p:val>
                                        </p:tav>
                                        <p:tav tm="100000">
                                          <p:val>
                                            <p:strVal val="#ppt_w"/>
                                          </p:val>
                                        </p:tav>
                                      </p:tavLst>
                                    </p:anim>
                                    <p:anim calcmode="lin" valueType="num">
                                      <p:cBhvr>
                                        <p:cTn id="22" dur="2000" fill="hold"/>
                                        <p:tgtEl>
                                          <p:spTgt spid="99335"/>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99336"/>
                                        </p:tgtEl>
                                        <p:attrNameLst>
                                          <p:attrName>style.visibility</p:attrName>
                                        </p:attrNameLst>
                                      </p:cBhvr>
                                      <p:to>
                                        <p:strVal val="visible"/>
                                      </p:to>
                                    </p:set>
                                    <p:anim calcmode="lin" valueType="num">
                                      <p:cBhvr>
                                        <p:cTn id="25" dur="2000" fill="hold"/>
                                        <p:tgtEl>
                                          <p:spTgt spid="99336"/>
                                        </p:tgtEl>
                                        <p:attrNameLst>
                                          <p:attrName>ppt_x</p:attrName>
                                        </p:attrNameLst>
                                      </p:cBhvr>
                                      <p:tavLst>
                                        <p:tav tm="0">
                                          <p:val>
                                            <p:strVal val="#ppt_x-#ppt_w/2"/>
                                          </p:val>
                                        </p:tav>
                                        <p:tav tm="100000">
                                          <p:val>
                                            <p:strVal val="#ppt_x"/>
                                          </p:val>
                                        </p:tav>
                                      </p:tavLst>
                                    </p:anim>
                                    <p:anim calcmode="lin" valueType="num">
                                      <p:cBhvr>
                                        <p:cTn id="26" dur="2000" fill="hold"/>
                                        <p:tgtEl>
                                          <p:spTgt spid="99336"/>
                                        </p:tgtEl>
                                        <p:attrNameLst>
                                          <p:attrName>ppt_y</p:attrName>
                                        </p:attrNameLst>
                                      </p:cBhvr>
                                      <p:tavLst>
                                        <p:tav tm="0">
                                          <p:val>
                                            <p:strVal val="#ppt_y"/>
                                          </p:val>
                                        </p:tav>
                                        <p:tav tm="100000">
                                          <p:val>
                                            <p:strVal val="#ppt_y"/>
                                          </p:val>
                                        </p:tav>
                                      </p:tavLst>
                                    </p:anim>
                                    <p:anim calcmode="lin" valueType="num">
                                      <p:cBhvr>
                                        <p:cTn id="27" dur="2000" fill="hold"/>
                                        <p:tgtEl>
                                          <p:spTgt spid="99336"/>
                                        </p:tgtEl>
                                        <p:attrNameLst>
                                          <p:attrName>ppt_w</p:attrName>
                                        </p:attrNameLst>
                                      </p:cBhvr>
                                      <p:tavLst>
                                        <p:tav tm="0">
                                          <p:val>
                                            <p:fltVal val="0"/>
                                          </p:val>
                                        </p:tav>
                                        <p:tav tm="100000">
                                          <p:val>
                                            <p:strVal val="#ppt_w"/>
                                          </p:val>
                                        </p:tav>
                                      </p:tavLst>
                                    </p:anim>
                                    <p:anim calcmode="lin" valueType="num">
                                      <p:cBhvr>
                                        <p:cTn id="28" dur="2000" fill="hold"/>
                                        <p:tgtEl>
                                          <p:spTgt spid="99336"/>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99343"/>
                                        </p:tgtEl>
                                        <p:attrNameLst>
                                          <p:attrName>style.visibility</p:attrName>
                                        </p:attrNameLst>
                                      </p:cBhvr>
                                      <p:to>
                                        <p:strVal val="visible"/>
                                      </p:to>
                                    </p:set>
                                    <p:anim calcmode="lin" valueType="num">
                                      <p:cBhvr>
                                        <p:cTn id="31" dur="2000" fill="hold"/>
                                        <p:tgtEl>
                                          <p:spTgt spid="99343"/>
                                        </p:tgtEl>
                                        <p:attrNameLst>
                                          <p:attrName>ppt_x</p:attrName>
                                        </p:attrNameLst>
                                      </p:cBhvr>
                                      <p:tavLst>
                                        <p:tav tm="0">
                                          <p:val>
                                            <p:strVal val="#ppt_x-#ppt_w/2"/>
                                          </p:val>
                                        </p:tav>
                                        <p:tav tm="100000">
                                          <p:val>
                                            <p:strVal val="#ppt_x"/>
                                          </p:val>
                                        </p:tav>
                                      </p:tavLst>
                                    </p:anim>
                                    <p:anim calcmode="lin" valueType="num">
                                      <p:cBhvr>
                                        <p:cTn id="32" dur="2000" fill="hold"/>
                                        <p:tgtEl>
                                          <p:spTgt spid="99343"/>
                                        </p:tgtEl>
                                        <p:attrNameLst>
                                          <p:attrName>ppt_y</p:attrName>
                                        </p:attrNameLst>
                                      </p:cBhvr>
                                      <p:tavLst>
                                        <p:tav tm="0">
                                          <p:val>
                                            <p:strVal val="#ppt_y"/>
                                          </p:val>
                                        </p:tav>
                                        <p:tav tm="100000">
                                          <p:val>
                                            <p:strVal val="#ppt_y"/>
                                          </p:val>
                                        </p:tav>
                                      </p:tavLst>
                                    </p:anim>
                                    <p:anim calcmode="lin" valueType="num">
                                      <p:cBhvr>
                                        <p:cTn id="33" dur="2000" fill="hold"/>
                                        <p:tgtEl>
                                          <p:spTgt spid="99343"/>
                                        </p:tgtEl>
                                        <p:attrNameLst>
                                          <p:attrName>ppt_w</p:attrName>
                                        </p:attrNameLst>
                                      </p:cBhvr>
                                      <p:tavLst>
                                        <p:tav tm="0">
                                          <p:val>
                                            <p:fltVal val="0"/>
                                          </p:val>
                                        </p:tav>
                                        <p:tav tm="100000">
                                          <p:val>
                                            <p:strVal val="#ppt_w"/>
                                          </p:val>
                                        </p:tav>
                                      </p:tavLst>
                                    </p:anim>
                                    <p:anim calcmode="lin" valueType="num">
                                      <p:cBhvr>
                                        <p:cTn id="34" dur="2000" fill="hold"/>
                                        <p:tgtEl>
                                          <p:spTgt spid="99343"/>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99337"/>
                                        </p:tgtEl>
                                        <p:attrNameLst>
                                          <p:attrName>style.visibility</p:attrName>
                                        </p:attrNameLst>
                                      </p:cBhvr>
                                      <p:to>
                                        <p:strVal val="visible"/>
                                      </p:to>
                                    </p:set>
                                    <p:anim calcmode="lin" valueType="num">
                                      <p:cBhvr>
                                        <p:cTn id="37" dur="2000" fill="hold"/>
                                        <p:tgtEl>
                                          <p:spTgt spid="99337"/>
                                        </p:tgtEl>
                                        <p:attrNameLst>
                                          <p:attrName>ppt_x</p:attrName>
                                        </p:attrNameLst>
                                      </p:cBhvr>
                                      <p:tavLst>
                                        <p:tav tm="0">
                                          <p:val>
                                            <p:strVal val="#ppt_x-#ppt_w/2"/>
                                          </p:val>
                                        </p:tav>
                                        <p:tav tm="100000">
                                          <p:val>
                                            <p:strVal val="#ppt_x"/>
                                          </p:val>
                                        </p:tav>
                                      </p:tavLst>
                                    </p:anim>
                                    <p:anim calcmode="lin" valueType="num">
                                      <p:cBhvr>
                                        <p:cTn id="38" dur="2000" fill="hold"/>
                                        <p:tgtEl>
                                          <p:spTgt spid="99337"/>
                                        </p:tgtEl>
                                        <p:attrNameLst>
                                          <p:attrName>ppt_y</p:attrName>
                                        </p:attrNameLst>
                                      </p:cBhvr>
                                      <p:tavLst>
                                        <p:tav tm="0">
                                          <p:val>
                                            <p:strVal val="#ppt_y"/>
                                          </p:val>
                                        </p:tav>
                                        <p:tav tm="100000">
                                          <p:val>
                                            <p:strVal val="#ppt_y"/>
                                          </p:val>
                                        </p:tav>
                                      </p:tavLst>
                                    </p:anim>
                                    <p:anim calcmode="lin" valueType="num">
                                      <p:cBhvr>
                                        <p:cTn id="39" dur="2000" fill="hold"/>
                                        <p:tgtEl>
                                          <p:spTgt spid="99337"/>
                                        </p:tgtEl>
                                        <p:attrNameLst>
                                          <p:attrName>ppt_w</p:attrName>
                                        </p:attrNameLst>
                                      </p:cBhvr>
                                      <p:tavLst>
                                        <p:tav tm="0">
                                          <p:val>
                                            <p:fltVal val="0"/>
                                          </p:val>
                                        </p:tav>
                                        <p:tav tm="100000">
                                          <p:val>
                                            <p:strVal val="#ppt_w"/>
                                          </p:val>
                                        </p:tav>
                                      </p:tavLst>
                                    </p:anim>
                                    <p:anim calcmode="lin" valueType="num">
                                      <p:cBhvr>
                                        <p:cTn id="40" dur="2000" fill="hold"/>
                                        <p:tgtEl>
                                          <p:spTgt spid="99337"/>
                                        </p:tgtEl>
                                        <p:attrNameLst>
                                          <p:attrName>ppt_h</p:attrName>
                                        </p:attrNameLst>
                                      </p:cBhvr>
                                      <p:tavLst>
                                        <p:tav tm="0">
                                          <p:val>
                                            <p:strVal val="#ppt_h"/>
                                          </p:val>
                                        </p:tav>
                                        <p:tav tm="100000">
                                          <p:val>
                                            <p:strVal val="#ppt_h"/>
                                          </p:val>
                                        </p:tav>
                                      </p:tavLst>
                                    </p:anim>
                                  </p:childTnLst>
                                </p:cTn>
                              </p:par>
                              <p:par>
                                <p:cTn id="41" presetID="17" presetClass="entr" presetSubtype="8" fill="hold" nodeType="withEffect">
                                  <p:stCondLst>
                                    <p:cond delay="0"/>
                                  </p:stCondLst>
                                  <p:childTnLst>
                                    <p:set>
                                      <p:cBhvr>
                                        <p:cTn id="42" dur="1" fill="hold">
                                          <p:stCondLst>
                                            <p:cond delay="0"/>
                                          </p:stCondLst>
                                        </p:cTn>
                                        <p:tgtEl>
                                          <p:spTgt spid="99338"/>
                                        </p:tgtEl>
                                        <p:attrNameLst>
                                          <p:attrName>style.visibility</p:attrName>
                                        </p:attrNameLst>
                                      </p:cBhvr>
                                      <p:to>
                                        <p:strVal val="visible"/>
                                      </p:to>
                                    </p:set>
                                    <p:anim calcmode="lin" valueType="num">
                                      <p:cBhvr>
                                        <p:cTn id="43" dur="2000" fill="hold"/>
                                        <p:tgtEl>
                                          <p:spTgt spid="99338"/>
                                        </p:tgtEl>
                                        <p:attrNameLst>
                                          <p:attrName>ppt_x</p:attrName>
                                        </p:attrNameLst>
                                      </p:cBhvr>
                                      <p:tavLst>
                                        <p:tav tm="0">
                                          <p:val>
                                            <p:strVal val="#ppt_x-#ppt_w/2"/>
                                          </p:val>
                                        </p:tav>
                                        <p:tav tm="100000">
                                          <p:val>
                                            <p:strVal val="#ppt_x"/>
                                          </p:val>
                                        </p:tav>
                                      </p:tavLst>
                                    </p:anim>
                                    <p:anim calcmode="lin" valueType="num">
                                      <p:cBhvr>
                                        <p:cTn id="44" dur="2000" fill="hold"/>
                                        <p:tgtEl>
                                          <p:spTgt spid="99338"/>
                                        </p:tgtEl>
                                        <p:attrNameLst>
                                          <p:attrName>ppt_y</p:attrName>
                                        </p:attrNameLst>
                                      </p:cBhvr>
                                      <p:tavLst>
                                        <p:tav tm="0">
                                          <p:val>
                                            <p:strVal val="#ppt_y"/>
                                          </p:val>
                                        </p:tav>
                                        <p:tav tm="100000">
                                          <p:val>
                                            <p:strVal val="#ppt_y"/>
                                          </p:val>
                                        </p:tav>
                                      </p:tavLst>
                                    </p:anim>
                                    <p:anim calcmode="lin" valueType="num">
                                      <p:cBhvr>
                                        <p:cTn id="45" dur="2000" fill="hold"/>
                                        <p:tgtEl>
                                          <p:spTgt spid="99338"/>
                                        </p:tgtEl>
                                        <p:attrNameLst>
                                          <p:attrName>ppt_w</p:attrName>
                                        </p:attrNameLst>
                                      </p:cBhvr>
                                      <p:tavLst>
                                        <p:tav tm="0">
                                          <p:val>
                                            <p:fltVal val="0"/>
                                          </p:val>
                                        </p:tav>
                                        <p:tav tm="100000">
                                          <p:val>
                                            <p:strVal val="#ppt_w"/>
                                          </p:val>
                                        </p:tav>
                                      </p:tavLst>
                                    </p:anim>
                                    <p:anim calcmode="lin" valueType="num">
                                      <p:cBhvr>
                                        <p:cTn id="46" dur="2000" fill="hold"/>
                                        <p:tgtEl>
                                          <p:spTgt spid="99338"/>
                                        </p:tgtEl>
                                        <p:attrNameLst>
                                          <p:attrName>ppt_h</p:attrName>
                                        </p:attrNameLst>
                                      </p:cBhvr>
                                      <p:tavLst>
                                        <p:tav tm="0">
                                          <p:val>
                                            <p:strVal val="#ppt_h"/>
                                          </p:val>
                                        </p:tav>
                                        <p:tav tm="100000">
                                          <p:val>
                                            <p:strVal val="#ppt_h"/>
                                          </p:val>
                                        </p:tav>
                                      </p:tavLst>
                                    </p:anim>
                                  </p:childTnLst>
                                </p:cTn>
                              </p:par>
                              <p:par>
                                <p:cTn id="47" presetID="17" presetClass="entr" presetSubtype="8" fill="hold" nodeType="withEffect">
                                  <p:stCondLst>
                                    <p:cond delay="0"/>
                                  </p:stCondLst>
                                  <p:childTnLst>
                                    <p:set>
                                      <p:cBhvr>
                                        <p:cTn id="48" dur="1" fill="hold">
                                          <p:stCondLst>
                                            <p:cond delay="0"/>
                                          </p:stCondLst>
                                        </p:cTn>
                                        <p:tgtEl>
                                          <p:spTgt spid="99339"/>
                                        </p:tgtEl>
                                        <p:attrNameLst>
                                          <p:attrName>style.visibility</p:attrName>
                                        </p:attrNameLst>
                                      </p:cBhvr>
                                      <p:to>
                                        <p:strVal val="visible"/>
                                      </p:to>
                                    </p:set>
                                    <p:anim calcmode="lin" valueType="num">
                                      <p:cBhvr>
                                        <p:cTn id="49" dur="2000" fill="hold"/>
                                        <p:tgtEl>
                                          <p:spTgt spid="99339"/>
                                        </p:tgtEl>
                                        <p:attrNameLst>
                                          <p:attrName>ppt_x</p:attrName>
                                        </p:attrNameLst>
                                      </p:cBhvr>
                                      <p:tavLst>
                                        <p:tav tm="0">
                                          <p:val>
                                            <p:strVal val="#ppt_x-#ppt_w/2"/>
                                          </p:val>
                                        </p:tav>
                                        <p:tav tm="100000">
                                          <p:val>
                                            <p:strVal val="#ppt_x"/>
                                          </p:val>
                                        </p:tav>
                                      </p:tavLst>
                                    </p:anim>
                                    <p:anim calcmode="lin" valueType="num">
                                      <p:cBhvr>
                                        <p:cTn id="50" dur="2000" fill="hold"/>
                                        <p:tgtEl>
                                          <p:spTgt spid="99339"/>
                                        </p:tgtEl>
                                        <p:attrNameLst>
                                          <p:attrName>ppt_y</p:attrName>
                                        </p:attrNameLst>
                                      </p:cBhvr>
                                      <p:tavLst>
                                        <p:tav tm="0">
                                          <p:val>
                                            <p:strVal val="#ppt_y"/>
                                          </p:val>
                                        </p:tav>
                                        <p:tav tm="100000">
                                          <p:val>
                                            <p:strVal val="#ppt_y"/>
                                          </p:val>
                                        </p:tav>
                                      </p:tavLst>
                                    </p:anim>
                                    <p:anim calcmode="lin" valueType="num">
                                      <p:cBhvr>
                                        <p:cTn id="51" dur="2000" fill="hold"/>
                                        <p:tgtEl>
                                          <p:spTgt spid="99339"/>
                                        </p:tgtEl>
                                        <p:attrNameLst>
                                          <p:attrName>ppt_w</p:attrName>
                                        </p:attrNameLst>
                                      </p:cBhvr>
                                      <p:tavLst>
                                        <p:tav tm="0">
                                          <p:val>
                                            <p:fltVal val="0"/>
                                          </p:val>
                                        </p:tav>
                                        <p:tav tm="100000">
                                          <p:val>
                                            <p:strVal val="#ppt_w"/>
                                          </p:val>
                                        </p:tav>
                                      </p:tavLst>
                                    </p:anim>
                                    <p:anim calcmode="lin" valueType="num">
                                      <p:cBhvr>
                                        <p:cTn id="52" dur="2000" fill="hold"/>
                                        <p:tgtEl>
                                          <p:spTgt spid="99339"/>
                                        </p:tgtEl>
                                        <p:attrNameLst>
                                          <p:attrName>ppt_h</p:attrName>
                                        </p:attrNameLst>
                                      </p:cBhvr>
                                      <p:tavLst>
                                        <p:tav tm="0">
                                          <p:val>
                                            <p:strVal val="#ppt_h"/>
                                          </p:val>
                                        </p:tav>
                                        <p:tav tm="100000">
                                          <p:val>
                                            <p:strVal val="#ppt_h"/>
                                          </p:val>
                                        </p:tav>
                                      </p:tavLst>
                                    </p:anim>
                                  </p:childTnLst>
                                </p:cTn>
                              </p:par>
                              <p:par>
                                <p:cTn id="53" presetID="17" presetClass="entr" presetSubtype="8" fill="hold" nodeType="withEffect">
                                  <p:stCondLst>
                                    <p:cond delay="0"/>
                                  </p:stCondLst>
                                  <p:childTnLst>
                                    <p:set>
                                      <p:cBhvr>
                                        <p:cTn id="54" dur="1" fill="hold">
                                          <p:stCondLst>
                                            <p:cond delay="0"/>
                                          </p:stCondLst>
                                        </p:cTn>
                                        <p:tgtEl>
                                          <p:spTgt spid="99340"/>
                                        </p:tgtEl>
                                        <p:attrNameLst>
                                          <p:attrName>style.visibility</p:attrName>
                                        </p:attrNameLst>
                                      </p:cBhvr>
                                      <p:to>
                                        <p:strVal val="visible"/>
                                      </p:to>
                                    </p:set>
                                    <p:anim calcmode="lin" valueType="num">
                                      <p:cBhvr>
                                        <p:cTn id="55" dur="2000" fill="hold"/>
                                        <p:tgtEl>
                                          <p:spTgt spid="99340"/>
                                        </p:tgtEl>
                                        <p:attrNameLst>
                                          <p:attrName>ppt_x</p:attrName>
                                        </p:attrNameLst>
                                      </p:cBhvr>
                                      <p:tavLst>
                                        <p:tav tm="0">
                                          <p:val>
                                            <p:strVal val="#ppt_x-#ppt_w/2"/>
                                          </p:val>
                                        </p:tav>
                                        <p:tav tm="100000">
                                          <p:val>
                                            <p:strVal val="#ppt_x"/>
                                          </p:val>
                                        </p:tav>
                                      </p:tavLst>
                                    </p:anim>
                                    <p:anim calcmode="lin" valueType="num">
                                      <p:cBhvr>
                                        <p:cTn id="56" dur="2000" fill="hold"/>
                                        <p:tgtEl>
                                          <p:spTgt spid="99340"/>
                                        </p:tgtEl>
                                        <p:attrNameLst>
                                          <p:attrName>ppt_y</p:attrName>
                                        </p:attrNameLst>
                                      </p:cBhvr>
                                      <p:tavLst>
                                        <p:tav tm="0">
                                          <p:val>
                                            <p:strVal val="#ppt_y"/>
                                          </p:val>
                                        </p:tav>
                                        <p:tav tm="100000">
                                          <p:val>
                                            <p:strVal val="#ppt_y"/>
                                          </p:val>
                                        </p:tav>
                                      </p:tavLst>
                                    </p:anim>
                                    <p:anim calcmode="lin" valueType="num">
                                      <p:cBhvr>
                                        <p:cTn id="57" dur="2000" fill="hold"/>
                                        <p:tgtEl>
                                          <p:spTgt spid="99340"/>
                                        </p:tgtEl>
                                        <p:attrNameLst>
                                          <p:attrName>ppt_w</p:attrName>
                                        </p:attrNameLst>
                                      </p:cBhvr>
                                      <p:tavLst>
                                        <p:tav tm="0">
                                          <p:val>
                                            <p:fltVal val="0"/>
                                          </p:val>
                                        </p:tav>
                                        <p:tav tm="100000">
                                          <p:val>
                                            <p:strVal val="#ppt_w"/>
                                          </p:val>
                                        </p:tav>
                                      </p:tavLst>
                                    </p:anim>
                                    <p:anim calcmode="lin" valueType="num">
                                      <p:cBhvr>
                                        <p:cTn id="58" dur="2000" fill="hold"/>
                                        <p:tgtEl>
                                          <p:spTgt spid="99340"/>
                                        </p:tgtEl>
                                        <p:attrNameLst>
                                          <p:attrName>ppt_h</p:attrName>
                                        </p:attrNameLst>
                                      </p:cBhvr>
                                      <p:tavLst>
                                        <p:tav tm="0">
                                          <p:val>
                                            <p:strVal val="#ppt_h"/>
                                          </p:val>
                                        </p:tav>
                                        <p:tav tm="100000">
                                          <p:val>
                                            <p:strVal val="#ppt_h"/>
                                          </p:val>
                                        </p:tav>
                                      </p:tavLst>
                                    </p:anim>
                                  </p:childTnLst>
                                </p:cTn>
                              </p:par>
                              <p:par>
                                <p:cTn id="59" presetID="17" presetClass="entr" presetSubtype="8" fill="hold" nodeType="withEffect">
                                  <p:stCondLst>
                                    <p:cond delay="0"/>
                                  </p:stCondLst>
                                  <p:childTnLst>
                                    <p:set>
                                      <p:cBhvr>
                                        <p:cTn id="60" dur="1" fill="hold">
                                          <p:stCondLst>
                                            <p:cond delay="0"/>
                                          </p:stCondLst>
                                        </p:cTn>
                                        <p:tgtEl>
                                          <p:spTgt spid="99341"/>
                                        </p:tgtEl>
                                        <p:attrNameLst>
                                          <p:attrName>style.visibility</p:attrName>
                                        </p:attrNameLst>
                                      </p:cBhvr>
                                      <p:to>
                                        <p:strVal val="visible"/>
                                      </p:to>
                                    </p:set>
                                    <p:anim calcmode="lin" valueType="num">
                                      <p:cBhvr>
                                        <p:cTn id="61" dur="2000" fill="hold"/>
                                        <p:tgtEl>
                                          <p:spTgt spid="99341"/>
                                        </p:tgtEl>
                                        <p:attrNameLst>
                                          <p:attrName>ppt_x</p:attrName>
                                        </p:attrNameLst>
                                      </p:cBhvr>
                                      <p:tavLst>
                                        <p:tav tm="0">
                                          <p:val>
                                            <p:strVal val="#ppt_x-#ppt_w/2"/>
                                          </p:val>
                                        </p:tav>
                                        <p:tav tm="100000">
                                          <p:val>
                                            <p:strVal val="#ppt_x"/>
                                          </p:val>
                                        </p:tav>
                                      </p:tavLst>
                                    </p:anim>
                                    <p:anim calcmode="lin" valueType="num">
                                      <p:cBhvr>
                                        <p:cTn id="62" dur="2000" fill="hold"/>
                                        <p:tgtEl>
                                          <p:spTgt spid="99341"/>
                                        </p:tgtEl>
                                        <p:attrNameLst>
                                          <p:attrName>ppt_y</p:attrName>
                                        </p:attrNameLst>
                                      </p:cBhvr>
                                      <p:tavLst>
                                        <p:tav tm="0">
                                          <p:val>
                                            <p:strVal val="#ppt_y"/>
                                          </p:val>
                                        </p:tav>
                                        <p:tav tm="100000">
                                          <p:val>
                                            <p:strVal val="#ppt_y"/>
                                          </p:val>
                                        </p:tav>
                                      </p:tavLst>
                                    </p:anim>
                                    <p:anim calcmode="lin" valueType="num">
                                      <p:cBhvr>
                                        <p:cTn id="63" dur="2000" fill="hold"/>
                                        <p:tgtEl>
                                          <p:spTgt spid="99341"/>
                                        </p:tgtEl>
                                        <p:attrNameLst>
                                          <p:attrName>ppt_w</p:attrName>
                                        </p:attrNameLst>
                                      </p:cBhvr>
                                      <p:tavLst>
                                        <p:tav tm="0">
                                          <p:val>
                                            <p:fltVal val="0"/>
                                          </p:val>
                                        </p:tav>
                                        <p:tav tm="100000">
                                          <p:val>
                                            <p:strVal val="#ppt_w"/>
                                          </p:val>
                                        </p:tav>
                                      </p:tavLst>
                                    </p:anim>
                                    <p:anim calcmode="lin" valueType="num">
                                      <p:cBhvr>
                                        <p:cTn id="64" dur="2000" fill="hold"/>
                                        <p:tgtEl>
                                          <p:spTgt spid="99341"/>
                                        </p:tgtEl>
                                        <p:attrNameLst>
                                          <p:attrName>ppt_h</p:attrName>
                                        </p:attrNameLst>
                                      </p:cBhvr>
                                      <p:tavLst>
                                        <p:tav tm="0">
                                          <p:val>
                                            <p:strVal val="#ppt_h"/>
                                          </p:val>
                                        </p:tav>
                                        <p:tav tm="100000">
                                          <p:val>
                                            <p:strVal val="#ppt_h"/>
                                          </p:val>
                                        </p:tav>
                                      </p:tavLst>
                                    </p:anim>
                                  </p:childTnLst>
                                </p:cTn>
                              </p:par>
                              <p:par>
                                <p:cTn id="65" presetID="17" presetClass="entr" presetSubtype="8" fill="hold" nodeType="withEffect">
                                  <p:stCondLst>
                                    <p:cond delay="0"/>
                                  </p:stCondLst>
                                  <p:childTnLst>
                                    <p:set>
                                      <p:cBhvr>
                                        <p:cTn id="66" dur="1" fill="hold">
                                          <p:stCondLst>
                                            <p:cond delay="0"/>
                                          </p:stCondLst>
                                        </p:cTn>
                                        <p:tgtEl>
                                          <p:spTgt spid="99342"/>
                                        </p:tgtEl>
                                        <p:attrNameLst>
                                          <p:attrName>style.visibility</p:attrName>
                                        </p:attrNameLst>
                                      </p:cBhvr>
                                      <p:to>
                                        <p:strVal val="visible"/>
                                      </p:to>
                                    </p:set>
                                    <p:anim calcmode="lin" valueType="num">
                                      <p:cBhvr>
                                        <p:cTn id="67" dur="2000" fill="hold"/>
                                        <p:tgtEl>
                                          <p:spTgt spid="99342"/>
                                        </p:tgtEl>
                                        <p:attrNameLst>
                                          <p:attrName>ppt_x</p:attrName>
                                        </p:attrNameLst>
                                      </p:cBhvr>
                                      <p:tavLst>
                                        <p:tav tm="0">
                                          <p:val>
                                            <p:strVal val="#ppt_x-#ppt_w/2"/>
                                          </p:val>
                                        </p:tav>
                                        <p:tav tm="100000">
                                          <p:val>
                                            <p:strVal val="#ppt_x"/>
                                          </p:val>
                                        </p:tav>
                                      </p:tavLst>
                                    </p:anim>
                                    <p:anim calcmode="lin" valueType="num">
                                      <p:cBhvr>
                                        <p:cTn id="68" dur="2000" fill="hold"/>
                                        <p:tgtEl>
                                          <p:spTgt spid="99342"/>
                                        </p:tgtEl>
                                        <p:attrNameLst>
                                          <p:attrName>ppt_y</p:attrName>
                                        </p:attrNameLst>
                                      </p:cBhvr>
                                      <p:tavLst>
                                        <p:tav tm="0">
                                          <p:val>
                                            <p:strVal val="#ppt_y"/>
                                          </p:val>
                                        </p:tav>
                                        <p:tav tm="100000">
                                          <p:val>
                                            <p:strVal val="#ppt_y"/>
                                          </p:val>
                                        </p:tav>
                                      </p:tavLst>
                                    </p:anim>
                                    <p:anim calcmode="lin" valueType="num">
                                      <p:cBhvr>
                                        <p:cTn id="69" dur="2000" fill="hold"/>
                                        <p:tgtEl>
                                          <p:spTgt spid="99342"/>
                                        </p:tgtEl>
                                        <p:attrNameLst>
                                          <p:attrName>ppt_w</p:attrName>
                                        </p:attrNameLst>
                                      </p:cBhvr>
                                      <p:tavLst>
                                        <p:tav tm="0">
                                          <p:val>
                                            <p:fltVal val="0"/>
                                          </p:val>
                                        </p:tav>
                                        <p:tav tm="100000">
                                          <p:val>
                                            <p:strVal val="#ppt_w"/>
                                          </p:val>
                                        </p:tav>
                                      </p:tavLst>
                                    </p:anim>
                                    <p:anim calcmode="lin" valueType="num">
                                      <p:cBhvr>
                                        <p:cTn id="70" dur="2000" fill="hold"/>
                                        <p:tgtEl>
                                          <p:spTgt spid="99342"/>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2000"/>
                            </p:stCondLst>
                            <p:childTnLst>
                              <p:par>
                                <p:cTn id="72" presetID="1" presetClass="entr" presetSubtype="0" fill="hold" nodeType="afterEffect">
                                  <p:stCondLst>
                                    <p:cond delay="0"/>
                                  </p:stCondLst>
                                  <p:childTnLst>
                                    <p:set>
                                      <p:cBhvr>
                                        <p:cTn id="73" dur="1" fill="hold">
                                          <p:stCondLst>
                                            <p:cond delay="0"/>
                                          </p:stCondLst>
                                        </p:cTn>
                                        <p:tgtEl>
                                          <p:spTgt spid="99332"/>
                                        </p:tgtEl>
                                        <p:attrNameLst>
                                          <p:attrName>style.visibility</p:attrName>
                                        </p:attrNameLst>
                                      </p:cBhvr>
                                      <p:to>
                                        <p:strVal val="visible"/>
                                      </p:to>
                                    </p:set>
                                  </p:childTnLst>
                                </p:cTn>
                              </p:par>
                              <p:par>
                                <p:cTn id="74" presetID="35" presetClass="emph" presetSubtype="0" repeatCount="indefinite" fill="hold" nodeType="withEffect">
                                  <p:stCondLst>
                                    <p:cond delay="0"/>
                                  </p:stCondLst>
                                  <p:childTnLst>
                                    <p:anim calcmode="discrete" valueType="str">
                                      <p:cBhvr>
                                        <p:cTn id="75" dur="1000" fill="hold"/>
                                        <p:tgtEl>
                                          <p:spTgt spid="99333"/>
                                        </p:tgtEl>
                                        <p:attrNameLst>
                                          <p:attrName>style.visibility</p:attrName>
                                        </p:attrNameLst>
                                      </p:cBhvr>
                                      <p:tavLst>
                                        <p:tav tm="0">
                                          <p:val>
                                            <p:strVal val="hidden"/>
                                          </p:val>
                                        </p:tav>
                                        <p:tav tm="50000">
                                          <p:val>
                                            <p:strVal val="visible"/>
                                          </p:val>
                                        </p:tav>
                                      </p:tavLst>
                                    </p:anim>
                                  </p:childTnLst>
                                </p:cTn>
                              </p:par>
                              <p:par>
                                <p:cTn id="76" presetID="35" presetClass="emph" presetSubtype="0" repeatCount="indefinite" fill="hold" nodeType="withEffect">
                                  <p:stCondLst>
                                    <p:cond delay="0"/>
                                  </p:stCondLst>
                                  <p:childTnLst>
                                    <p:anim calcmode="discrete" valueType="str">
                                      <p:cBhvr>
                                        <p:cTn id="77" dur="1000" fill="hold"/>
                                        <p:tgtEl>
                                          <p:spTgt spid="99334"/>
                                        </p:tgtEl>
                                        <p:attrNameLst>
                                          <p:attrName>style.visibility</p:attrName>
                                        </p:attrNameLst>
                                      </p:cBhvr>
                                      <p:tavLst>
                                        <p:tav tm="0">
                                          <p:val>
                                            <p:strVal val="hidden"/>
                                          </p:val>
                                        </p:tav>
                                        <p:tav tm="50000">
                                          <p:val>
                                            <p:strVal val="visible"/>
                                          </p:val>
                                        </p:tav>
                                      </p:tavLst>
                                    </p:anim>
                                  </p:childTnLst>
                                </p:cTn>
                              </p:par>
                              <p:par>
                                <p:cTn id="78" presetID="35" presetClass="emph" presetSubtype="0" repeatCount="indefinite" fill="hold" nodeType="withEffect">
                                  <p:stCondLst>
                                    <p:cond delay="0"/>
                                  </p:stCondLst>
                                  <p:childTnLst>
                                    <p:anim calcmode="discrete" valueType="str">
                                      <p:cBhvr>
                                        <p:cTn id="79" dur="1000" fill="hold"/>
                                        <p:tgtEl>
                                          <p:spTgt spid="99335"/>
                                        </p:tgtEl>
                                        <p:attrNameLst>
                                          <p:attrName>style.visibility</p:attrName>
                                        </p:attrNameLst>
                                      </p:cBhvr>
                                      <p:tavLst>
                                        <p:tav tm="0">
                                          <p:val>
                                            <p:strVal val="hidden"/>
                                          </p:val>
                                        </p:tav>
                                        <p:tav tm="50000">
                                          <p:val>
                                            <p:strVal val="visible"/>
                                          </p:val>
                                        </p:tav>
                                      </p:tavLst>
                                    </p:anim>
                                  </p:childTnLst>
                                </p:cTn>
                              </p:par>
                              <p:par>
                                <p:cTn id="80" presetID="35" presetClass="emph" presetSubtype="0" repeatCount="indefinite" fill="hold" nodeType="withEffect">
                                  <p:stCondLst>
                                    <p:cond delay="0"/>
                                  </p:stCondLst>
                                  <p:childTnLst>
                                    <p:anim calcmode="discrete" valueType="str">
                                      <p:cBhvr>
                                        <p:cTn id="81" dur="1000" fill="hold"/>
                                        <p:tgtEl>
                                          <p:spTgt spid="99336"/>
                                        </p:tgtEl>
                                        <p:attrNameLst>
                                          <p:attrName>style.visibility</p:attrName>
                                        </p:attrNameLst>
                                      </p:cBhvr>
                                      <p:tavLst>
                                        <p:tav tm="0">
                                          <p:val>
                                            <p:strVal val="hidden"/>
                                          </p:val>
                                        </p:tav>
                                        <p:tav tm="50000">
                                          <p:val>
                                            <p:strVal val="visible"/>
                                          </p:val>
                                        </p:tav>
                                      </p:tavLst>
                                    </p:anim>
                                  </p:childTnLst>
                                </p:cTn>
                              </p:par>
                              <p:par>
                                <p:cTn id="82" presetID="35" presetClass="emph" presetSubtype="0" repeatCount="indefinite" fill="hold" nodeType="withEffect">
                                  <p:stCondLst>
                                    <p:cond delay="0"/>
                                  </p:stCondLst>
                                  <p:childTnLst>
                                    <p:anim calcmode="discrete" valueType="str">
                                      <p:cBhvr>
                                        <p:cTn id="83" dur="1000" fill="hold"/>
                                        <p:tgtEl>
                                          <p:spTgt spid="99337"/>
                                        </p:tgtEl>
                                        <p:attrNameLst>
                                          <p:attrName>style.visibility</p:attrName>
                                        </p:attrNameLst>
                                      </p:cBhvr>
                                      <p:tavLst>
                                        <p:tav tm="0">
                                          <p:val>
                                            <p:strVal val="hidden"/>
                                          </p:val>
                                        </p:tav>
                                        <p:tav tm="50000">
                                          <p:val>
                                            <p:strVal val="visible"/>
                                          </p:val>
                                        </p:tav>
                                      </p:tavLst>
                                    </p:anim>
                                  </p:childTnLst>
                                </p:cTn>
                              </p:par>
                              <p:par>
                                <p:cTn id="84" presetID="35" presetClass="emph" presetSubtype="0" repeatCount="indefinite" fill="hold" nodeType="withEffect">
                                  <p:stCondLst>
                                    <p:cond delay="0"/>
                                  </p:stCondLst>
                                  <p:childTnLst>
                                    <p:anim calcmode="discrete" valueType="str">
                                      <p:cBhvr>
                                        <p:cTn id="85" dur="1000" fill="hold"/>
                                        <p:tgtEl>
                                          <p:spTgt spid="99338"/>
                                        </p:tgtEl>
                                        <p:attrNameLst>
                                          <p:attrName>style.visibility</p:attrName>
                                        </p:attrNameLst>
                                      </p:cBhvr>
                                      <p:tavLst>
                                        <p:tav tm="0">
                                          <p:val>
                                            <p:strVal val="hidden"/>
                                          </p:val>
                                        </p:tav>
                                        <p:tav tm="50000">
                                          <p:val>
                                            <p:strVal val="visible"/>
                                          </p:val>
                                        </p:tav>
                                      </p:tavLst>
                                    </p:anim>
                                  </p:childTnLst>
                                </p:cTn>
                              </p:par>
                              <p:par>
                                <p:cTn id="86" presetID="35" presetClass="emph" presetSubtype="0" repeatCount="indefinite" fill="hold" nodeType="withEffect">
                                  <p:stCondLst>
                                    <p:cond delay="0"/>
                                  </p:stCondLst>
                                  <p:childTnLst>
                                    <p:anim calcmode="discrete" valueType="str">
                                      <p:cBhvr>
                                        <p:cTn id="87" dur="1000" fill="hold"/>
                                        <p:tgtEl>
                                          <p:spTgt spid="99339"/>
                                        </p:tgtEl>
                                        <p:attrNameLst>
                                          <p:attrName>style.visibility</p:attrName>
                                        </p:attrNameLst>
                                      </p:cBhvr>
                                      <p:tavLst>
                                        <p:tav tm="0">
                                          <p:val>
                                            <p:strVal val="hidden"/>
                                          </p:val>
                                        </p:tav>
                                        <p:tav tm="50000">
                                          <p:val>
                                            <p:strVal val="visible"/>
                                          </p:val>
                                        </p:tav>
                                      </p:tavLst>
                                    </p:anim>
                                  </p:childTnLst>
                                </p:cTn>
                              </p:par>
                              <p:par>
                                <p:cTn id="88" presetID="35" presetClass="emph" presetSubtype="0" repeatCount="indefinite" fill="hold" nodeType="withEffect">
                                  <p:stCondLst>
                                    <p:cond delay="0"/>
                                  </p:stCondLst>
                                  <p:childTnLst>
                                    <p:anim calcmode="discrete" valueType="str">
                                      <p:cBhvr>
                                        <p:cTn id="89" dur="1000" fill="hold"/>
                                        <p:tgtEl>
                                          <p:spTgt spid="99340"/>
                                        </p:tgtEl>
                                        <p:attrNameLst>
                                          <p:attrName>style.visibility</p:attrName>
                                        </p:attrNameLst>
                                      </p:cBhvr>
                                      <p:tavLst>
                                        <p:tav tm="0">
                                          <p:val>
                                            <p:strVal val="hidden"/>
                                          </p:val>
                                        </p:tav>
                                        <p:tav tm="50000">
                                          <p:val>
                                            <p:strVal val="visible"/>
                                          </p:val>
                                        </p:tav>
                                      </p:tavLst>
                                    </p:anim>
                                  </p:childTnLst>
                                </p:cTn>
                              </p:par>
                              <p:par>
                                <p:cTn id="90" presetID="35" presetClass="emph" presetSubtype="0" repeatCount="indefinite" fill="hold" nodeType="withEffect">
                                  <p:stCondLst>
                                    <p:cond delay="0"/>
                                  </p:stCondLst>
                                  <p:childTnLst>
                                    <p:anim calcmode="discrete" valueType="str">
                                      <p:cBhvr>
                                        <p:cTn id="91" dur="1000" fill="hold"/>
                                        <p:tgtEl>
                                          <p:spTgt spid="99341"/>
                                        </p:tgtEl>
                                        <p:attrNameLst>
                                          <p:attrName>style.visibility</p:attrName>
                                        </p:attrNameLst>
                                      </p:cBhvr>
                                      <p:tavLst>
                                        <p:tav tm="0">
                                          <p:val>
                                            <p:strVal val="hidden"/>
                                          </p:val>
                                        </p:tav>
                                        <p:tav tm="50000">
                                          <p:val>
                                            <p:strVal val="visible"/>
                                          </p:val>
                                        </p:tav>
                                      </p:tavLst>
                                    </p:anim>
                                  </p:childTnLst>
                                </p:cTn>
                              </p:par>
                              <p:par>
                                <p:cTn id="92" presetID="35" presetClass="emph" presetSubtype="0" repeatCount="indefinite" fill="hold" nodeType="withEffect">
                                  <p:stCondLst>
                                    <p:cond delay="0"/>
                                  </p:stCondLst>
                                  <p:childTnLst>
                                    <p:anim calcmode="discrete" valueType="str">
                                      <p:cBhvr>
                                        <p:cTn id="93" dur="1000" fill="hold"/>
                                        <p:tgtEl>
                                          <p:spTgt spid="99342"/>
                                        </p:tgtEl>
                                        <p:attrNameLst>
                                          <p:attrName>style.visibility</p:attrName>
                                        </p:attrNameLst>
                                      </p:cBhvr>
                                      <p:tavLst>
                                        <p:tav tm="0">
                                          <p:val>
                                            <p:strVal val="hidden"/>
                                          </p:val>
                                        </p:tav>
                                        <p:tav tm="50000">
                                          <p:val>
                                            <p:strVal val="visible"/>
                                          </p:val>
                                        </p:tav>
                                      </p:tavLst>
                                    </p:anim>
                                  </p:childTnLst>
                                </p:cTn>
                              </p:par>
                              <p:par>
                                <p:cTn id="94" presetID="35" presetClass="emph" presetSubtype="0" repeatCount="indefinite" fill="hold" nodeType="withEffect">
                                  <p:stCondLst>
                                    <p:cond delay="0"/>
                                  </p:stCondLst>
                                  <p:childTnLst>
                                    <p:anim calcmode="discrete" valueType="str">
                                      <p:cBhvr>
                                        <p:cTn id="95" dur="1000" fill="hold"/>
                                        <p:tgtEl>
                                          <p:spTgt spid="99343"/>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nodeType="withEffect">
                                  <p:stCondLst>
                                    <p:cond delay="0"/>
                                  </p:stCondLst>
                                  <p:childTnLst>
                                    <p:anim calcmode="discrete" valueType="str">
                                      <p:cBhvr>
                                        <p:cTn id="97" dur="1000" fill="hold"/>
                                        <p:tgtEl>
                                          <p:spTgt spid="9933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5" grpId="0"/>
      <p:bldP spid="99346" grpId="0"/>
      <p:bldP spid="99347" grpId="0"/>
      <p:bldP spid="99348" grpId="0"/>
      <p:bldP spid="99349" grpId="0"/>
      <p:bldP spid="99350" grpId="0"/>
      <p:bldP spid="99351" grpId="0"/>
      <p:bldP spid="99352" grpId="0"/>
      <p:bldP spid="993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68372089-3CD3-4600-43B8-0B823502C882}"/>
              </a:ext>
            </a:extLst>
          </p:cNvPr>
          <p:cNvSpPr txBox="1">
            <a:spLocks noChangeArrowheads="1"/>
          </p:cNvSpPr>
          <p:nvPr/>
        </p:nvSpPr>
        <p:spPr bwMode="auto">
          <a:xfrm>
            <a:off x="0" y="-11113"/>
            <a:ext cx="12192000" cy="47243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Un </a:t>
            </a: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Requiere</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la Sangre (Vida) de </a:t>
            </a: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una</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Víctima</a:t>
            </a:r>
            <a:endPar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83971" name="Rectangle 3">
            <a:extLst>
              <a:ext uri="{FF2B5EF4-FFF2-40B4-BE49-F238E27FC236}">
                <a16:creationId xmlns:a16="http://schemas.microsoft.com/office/drawing/2014/main" id="{6581629C-693C-B216-F108-5D016386D285}"/>
              </a:ext>
            </a:extLst>
          </p:cNvPr>
          <p:cNvSpPr>
            <a:spLocks noChangeArrowheads="1"/>
          </p:cNvSpPr>
          <p:nvPr/>
        </p:nvSpPr>
        <p:spPr bwMode="auto">
          <a:xfrm>
            <a:off x="78223" y="1043970"/>
            <a:ext cx="9067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9:16-22 -</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Porque donde hay testamento, es necesario que intervenga muerte del testador.  Porque el testamento con la muerte se confirma; pues no es válido entre tanto que el testador vive. </a:t>
            </a:r>
          </a:p>
        </p:txBody>
      </p:sp>
      <p:sp>
        <p:nvSpPr>
          <p:cNvPr id="83972" name="Rectangle 4">
            <a:extLst>
              <a:ext uri="{FF2B5EF4-FFF2-40B4-BE49-F238E27FC236}">
                <a16:creationId xmlns:a16="http://schemas.microsoft.com/office/drawing/2014/main" id="{B2243F38-E155-E72D-ECA2-896B70D10B90}"/>
              </a:ext>
            </a:extLst>
          </p:cNvPr>
          <p:cNvSpPr>
            <a:spLocks noChangeArrowheads="1"/>
          </p:cNvSpPr>
          <p:nvPr/>
        </p:nvSpPr>
        <p:spPr bwMode="auto">
          <a:xfrm>
            <a:off x="0" y="2971800"/>
            <a:ext cx="1219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La palabra para pacto en el Antiguo Testamento … viene de una palabra de raíz hebrea que significa "cortar." Este explica la costumbre extraña de las dos personas que pasan por los cuerpos cortados de animales muertos, después de hacer un acuerdo el uno con el otro (</a:t>
            </a:r>
            <a:r>
              <a:rPr lang="es-E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Jer</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34:18).  Un ritual o ceremonia como este siempre acompañaba la creación de un pacto en el Antiguo Testamento…  Abraham y sus hijos fueron mandados ser circuncidados como señal de su pacto con Dios (Gén17:10-11).  Moisés roció la sangre de animales sobre el altar y sobre ellos que hicieron el pacto con Dios en el Monte Sinaí (Ex 24:3-8).</a:t>
            </a:r>
          </a:p>
          <a:p>
            <a:pPr algn="ct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El Diccionario de la Biblia Ilustrado, de Nelson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1986)</a:t>
            </a:r>
          </a:p>
        </p:txBody>
      </p:sp>
      <p:sp>
        <p:nvSpPr>
          <p:cNvPr id="83973" name="AutoShape 5">
            <a:extLst>
              <a:ext uri="{FF2B5EF4-FFF2-40B4-BE49-F238E27FC236}">
                <a16:creationId xmlns:a16="http://schemas.microsoft.com/office/drawing/2014/main" id="{BD3B1DFC-6C09-BE31-52EA-AC8C58098341}"/>
              </a:ext>
            </a:extLst>
          </p:cNvPr>
          <p:cNvSpPr>
            <a:spLocks noChangeArrowheads="1"/>
          </p:cNvSpPr>
          <p:nvPr/>
        </p:nvSpPr>
        <p:spPr bwMode="auto">
          <a:xfrm>
            <a:off x="9144000" y="708630"/>
            <a:ext cx="2362200" cy="1905000"/>
          </a:xfrm>
          <a:prstGeom prst="leftArrowCallout">
            <a:avLst>
              <a:gd name="adj1" fmla="val 14333"/>
              <a:gd name="adj2" fmla="val 25000"/>
              <a:gd name="adj3" fmla="val 20667"/>
              <a:gd name="adj4" fmla="val 7390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ahoma" panose="020B0604030504040204" pitchFamily="34" charset="0"/>
                <a:ea typeface="Tahoma" panose="020B0604030504040204" pitchFamily="34" charset="0"/>
                <a:cs typeface="Tahoma" panose="020B0604030504040204" pitchFamily="34" charset="0"/>
              </a:rPr>
              <a:t>Explíquelo,</a:t>
            </a:r>
          </a:p>
          <a:p>
            <a:pPr algn="ctr"/>
            <a:r>
              <a:rPr lang="en-US" altLang="en-US" sz="2400" b="1">
                <a:latin typeface="Tahoma" panose="020B0604030504040204" pitchFamily="34" charset="0"/>
                <a:ea typeface="Tahoma" panose="020B0604030504040204" pitchFamily="34" charset="0"/>
                <a:cs typeface="Tahoma" panose="020B0604030504040204" pitchFamily="34" charset="0"/>
              </a:rPr>
              <a:t>por favor.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iterate type="wd">
                                    <p:tmPct val="2000"/>
                                  </p:iterate>
                                  <p:childTnLst>
                                    <p:set>
                                      <p:cBhvr>
                                        <p:cTn id="6" dur="1" fill="hold">
                                          <p:stCondLst>
                                            <p:cond delay="0"/>
                                          </p:stCondLst>
                                        </p:cTn>
                                        <p:tgtEl>
                                          <p:spTgt spid="83971"/>
                                        </p:tgtEl>
                                        <p:attrNameLst>
                                          <p:attrName>style.visibility</p:attrName>
                                        </p:attrNameLst>
                                      </p:cBhvr>
                                      <p:to>
                                        <p:strVal val="visible"/>
                                      </p:to>
                                    </p:set>
                                    <p:anim calcmode="lin" valueType="num">
                                      <p:cBhvr>
                                        <p:cTn id="7" dur="1000" fill="hold"/>
                                        <p:tgtEl>
                                          <p:spTgt spid="8397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8397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8397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83971"/>
                                        </p:tgtEl>
                                        <p:attrNameLst>
                                          <p:attrName>ppt_y</p:attrName>
                                        </p:attrNameLst>
                                      </p:cBhvr>
                                      <p:tavLst>
                                        <p:tav tm="0">
                                          <p:val>
                                            <p:strVal val="#ppt_y"/>
                                          </p:val>
                                        </p:tav>
                                        <p:tav tm="100000">
                                          <p:val>
                                            <p:strVal val="#ppt_y"/>
                                          </p:val>
                                        </p:tav>
                                      </p:tavLst>
                                    </p:anim>
                                  </p:childTnLst>
                                </p:cTn>
                              </p:par>
                              <p:par>
                                <p:cTn id="11" presetID="16" presetClass="entr" presetSubtype="37" fill="hold" nodeType="withEffect">
                                  <p:stCondLst>
                                    <p:cond delay="0"/>
                                  </p:stCondLst>
                                  <p:childTnLst>
                                    <p:set>
                                      <p:cBhvr>
                                        <p:cTn id="12" dur="1" fill="hold">
                                          <p:stCondLst>
                                            <p:cond delay="0"/>
                                          </p:stCondLst>
                                        </p:cTn>
                                        <p:tgtEl>
                                          <p:spTgt spid="83970"/>
                                        </p:tgtEl>
                                        <p:attrNameLst>
                                          <p:attrName>style.visibility</p:attrName>
                                        </p:attrNameLst>
                                      </p:cBhvr>
                                      <p:to>
                                        <p:strVal val="visible"/>
                                      </p:to>
                                    </p:set>
                                    <p:animEffect transition="in" filter="barn(outVertical)">
                                      <p:cBhvr>
                                        <p:cTn id="13" dur="1000"/>
                                        <p:tgtEl>
                                          <p:spTgt spid="839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83973"/>
                                        </p:tgtEl>
                                        <p:attrNameLst>
                                          <p:attrName>style.visibility</p:attrName>
                                        </p:attrNameLst>
                                      </p:cBhvr>
                                      <p:to>
                                        <p:strVal val="visible"/>
                                      </p:to>
                                    </p:set>
                                    <p:anim calcmode="lin" valueType="num">
                                      <p:cBhvr additive="base">
                                        <p:cTn id="18" dur="1000" fill="hold"/>
                                        <p:tgtEl>
                                          <p:spTgt spid="83973"/>
                                        </p:tgtEl>
                                        <p:attrNameLst>
                                          <p:attrName>ppt_x</p:attrName>
                                        </p:attrNameLst>
                                      </p:cBhvr>
                                      <p:tavLst>
                                        <p:tav tm="0">
                                          <p:val>
                                            <p:strVal val="0-#ppt_w/2"/>
                                          </p:val>
                                        </p:tav>
                                        <p:tav tm="100000">
                                          <p:val>
                                            <p:strVal val="#ppt_x"/>
                                          </p:val>
                                        </p:tav>
                                      </p:tavLst>
                                    </p:anim>
                                    <p:anim calcmode="lin" valueType="num">
                                      <p:cBhvr additive="base">
                                        <p:cTn id="19" dur="1000" fill="hold"/>
                                        <p:tgtEl>
                                          <p:spTgt spid="83973"/>
                                        </p:tgtEl>
                                        <p:attrNameLst>
                                          <p:attrName>ppt_y</p:attrName>
                                        </p:attrNameLst>
                                      </p:cBhvr>
                                      <p:tavLst>
                                        <p:tav tm="0">
                                          <p:val>
                                            <p:strVal val="1+#ppt_h/2"/>
                                          </p:val>
                                        </p:tav>
                                        <p:tav tm="100000">
                                          <p:val>
                                            <p:strVal val="#ppt_y"/>
                                          </p:val>
                                        </p:tav>
                                      </p:tavLst>
                                    </p:anim>
                                  </p:childTnLst>
                                </p:cTn>
                              </p:par>
                              <p:par>
                                <p:cTn id="20" presetID="8" presetClass="emph" presetSubtype="0" fill="hold" nodeType="withEffect">
                                  <p:stCondLst>
                                    <p:cond delay="0"/>
                                  </p:stCondLst>
                                  <p:childTnLst>
                                    <p:animRot by="-21600000">
                                      <p:cBhvr>
                                        <p:cTn id="21" dur="1000" fill="hold"/>
                                        <p:tgtEl>
                                          <p:spTgt spid="83973"/>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nodeType="clickEffect">
                                  <p:stCondLst>
                                    <p:cond delay="0"/>
                                  </p:stCondLst>
                                  <p:iterate type="wd">
                                    <p:tmPct val="1000"/>
                                  </p:iterate>
                                  <p:childTnLst>
                                    <p:set>
                                      <p:cBhvr>
                                        <p:cTn id="25" dur="1" fill="hold">
                                          <p:stCondLst>
                                            <p:cond delay="0"/>
                                          </p:stCondLst>
                                        </p:cTn>
                                        <p:tgtEl>
                                          <p:spTgt spid="83972"/>
                                        </p:tgtEl>
                                        <p:attrNameLst>
                                          <p:attrName>style.visibility</p:attrName>
                                        </p:attrNameLst>
                                      </p:cBhvr>
                                      <p:to>
                                        <p:strVal val="visible"/>
                                      </p:to>
                                    </p:set>
                                    <p:anim calcmode="lin" valueType="num">
                                      <p:cBhvr>
                                        <p:cTn id="26" dur="1000" fill="hold"/>
                                        <p:tgtEl>
                                          <p:spTgt spid="83972"/>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83972"/>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83972"/>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83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p:bldP spid="83972" grpId="0"/>
      <p:bldP spid="83973" grpId="0" animBg="1"/>
      <p:bldP spid="8397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52C0C0E1-60E9-BCE9-E245-CE1A12A07488}"/>
              </a:ext>
            </a:extLst>
          </p:cNvPr>
          <p:cNvSpPr txBox="1">
            <a:spLocks noChangeArrowheads="1"/>
          </p:cNvSpPr>
          <p:nvPr/>
        </p:nvSpPr>
        <p:spPr bwMode="auto">
          <a:xfrm>
            <a:off x="0" y="-11113"/>
            <a:ext cx="12192000" cy="472437"/>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600" b="1">
                <a:solidFill>
                  <a:srgbClr val="FFFF00"/>
                </a:solidFill>
                <a:latin typeface="Tahoma" panose="020B0604030504040204" pitchFamily="34" charset="0"/>
                <a:ea typeface="Tahoma" panose="020B0604030504040204" pitchFamily="34" charset="0"/>
                <a:cs typeface="Tahoma" panose="020B0604030504040204" pitchFamily="34" charset="0"/>
              </a:rPr>
              <a:t>Un Pacto Requiere la Sangre (Vida) de una Víctima</a:t>
            </a:r>
          </a:p>
        </p:txBody>
      </p:sp>
      <p:sp>
        <p:nvSpPr>
          <p:cNvPr id="84995" name="Rectangle 3">
            <a:extLst>
              <a:ext uri="{FF2B5EF4-FFF2-40B4-BE49-F238E27FC236}">
                <a16:creationId xmlns:a16="http://schemas.microsoft.com/office/drawing/2014/main" id="{ABAF4002-8024-61E9-2F8B-B957A32C1AE9}"/>
              </a:ext>
            </a:extLst>
          </p:cNvPr>
          <p:cNvSpPr>
            <a:spLocks noChangeArrowheads="1"/>
          </p:cNvSpPr>
          <p:nvPr/>
        </p:nvSpPr>
        <p:spPr bwMode="auto">
          <a:xfrm>
            <a:off x="20230" y="2133600"/>
            <a:ext cx="12192000" cy="46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A.P. </a:t>
            </a:r>
            <a:r>
              <a:rPr lang="en-U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berith</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 sacado de la raíz "él cortó," y tomado para significar principalmente "un recorte," en cuanto a la costumbre de recortar o dividir animales en dos, y pasar entre las partes para ratificar un pacto</a:t>
            </a:r>
            <a:endParaRPr lang="es-ES" altLang="en-US" sz="2400" b="1" dirty="0">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Gén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15;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Jer</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34:18,19). </a:t>
            </a:r>
          </a:p>
          <a:p>
            <a:pPr algn="ctr">
              <a:lnSpc>
                <a:spcPct val="95000"/>
              </a:lnSpc>
            </a:pPr>
            <a:endPar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N.P. la palabra </a:t>
            </a:r>
            <a:r>
              <a:rPr lang="en-U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diathéke</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frecuentemente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es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traducido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testamento</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Versión</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Autorizada</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Inglesa</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Esta traducción quizás es debido a la Vulgata, que, habiendo adoptado </a:t>
            </a:r>
            <a:r>
              <a:rPr lang="es-E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testamentum</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como el equivalente para </a:t>
            </a:r>
            <a:r>
              <a:rPr lang="es-E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diathéke</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 lo usa siempre así en el N.P</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Parece, sin embargo, no ser ninguna necesidad para la introducción de una nueva palabra que comunica a una idea nueva. La Versión de los Sesenta, tradujo </a:t>
            </a:r>
            <a:r>
              <a:rPr lang="es-E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berith</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(que nunca significa testamento, pero siempre pacto o acuerdo) con </a:t>
            </a:r>
            <a:r>
              <a:rPr lang="es-ES" altLang="en-US" sz="2400" b="1" i="1" dirty="0" err="1">
                <a:solidFill>
                  <a:srgbClr val="FFFF00"/>
                </a:solidFill>
                <a:latin typeface="Tahoma" panose="020B0604030504040204" pitchFamily="34" charset="0"/>
                <a:ea typeface="Tahoma" panose="020B0604030504040204" pitchFamily="34" charset="0"/>
                <a:cs typeface="Tahoma" panose="020B0604030504040204" pitchFamily="34" charset="0"/>
              </a:rPr>
              <a:t>diathéke</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constantemente en todas partes del A.P.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Enciclopedia</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McClintock y Strong)</a:t>
            </a:r>
          </a:p>
        </p:txBody>
      </p:sp>
      <p:sp>
        <p:nvSpPr>
          <p:cNvPr id="84996" name="Rectangle 4">
            <a:extLst>
              <a:ext uri="{FF2B5EF4-FFF2-40B4-BE49-F238E27FC236}">
                <a16:creationId xmlns:a16="http://schemas.microsoft.com/office/drawing/2014/main" id="{A452E43A-5FF9-1A70-A797-5C09392CBE6F}"/>
              </a:ext>
            </a:extLst>
          </p:cNvPr>
          <p:cNvSpPr>
            <a:spLocks noChangeArrowheads="1"/>
          </p:cNvSpPr>
          <p:nvPr/>
        </p:nvSpPr>
        <p:spPr bwMode="auto">
          <a:xfrm>
            <a:off x="0" y="914400"/>
            <a:ext cx="121920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9:16-22 -</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Porque donde hay testamento, es necesario que intervenga muerte del testador.  Porque el testamento con la muerte se confirma; pues no es válido entre tanto que el testador vive.</a:t>
            </a:r>
            <a:r>
              <a:rPr lang="es-ES" altLang="en-US" sz="2400" b="1" dirty="0">
                <a:latin typeface="Tahoma" panose="020B0604030504040204" pitchFamily="34" charset="0"/>
                <a:ea typeface="Tahoma" panose="020B0604030504040204" pitchFamily="34" charset="0"/>
                <a:cs typeface="Tahoma" panose="020B0604030504040204" pitchFamily="34" charset="0"/>
              </a:rPr>
              <a:t> </a:t>
            </a:r>
            <a:endParaRPr lang="en-US" alt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strips(upRight)">
                                      <p:cBhvr>
                                        <p:cTn id="7" dur="1000"/>
                                        <p:tgtEl>
                                          <p:spTgt spid="84995">
                                            <p:txEl>
                                              <p:pRg st="0" end="0"/>
                                            </p:txEl>
                                          </p:spTgt>
                                        </p:tgtEl>
                                      </p:cBhvr>
                                    </p:animEffect>
                                  </p:childTnLst>
                                </p:cTn>
                              </p:par>
                              <p:par>
                                <p:cTn id="8" presetID="18" presetClass="entr" presetSubtype="3" fill="hold"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strips(upRight)">
                                      <p:cBhvr>
                                        <p:cTn id="10" dur="1000"/>
                                        <p:tgtEl>
                                          <p:spTgt spid="849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iterate type="wd">
                                    <p:tmPct val="2000"/>
                                  </p:iterate>
                                  <p:childTnLst>
                                    <p:set>
                                      <p:cBhvr>
                                        <p:cTn id="14" dur="1" fill="hold">
                                          <p:stCondLst>
                                            <p:cond delay="0"/>
                                          </p:stCondLst>
                                        </p:cTn>
                                        <p:tgtEl>
                                          <p:spTgt spid="84995">
                                            <p:txEl>
                                              <p:pRg st="3" end="3"/>
                                            </p:txEl>
                                          </p:spTgt>
                                        </p:tgtEl>
                                        <p:attrNameLst>
                                          <p:attrName>style.visibility</p:attrName>
                                        </p:attrNameLst>
                                      </p:cBhvr>
                                      <p:to>
                                        <p:strVal val="visible"/>
                                      </p:to>
                                    </p:set>
                                    <p:anim calcmode="lin" valueType="num">
                                      <p:cBhvr>
                                        <p:cTn id="15" dur="5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C93134A-BF18-0737-D38D-7EB05A89807D}"/>
              </a:ext>
            </a:extLst>
          </p:cNvPr>
          <p:cNvSpPr>
            <a:spLocks noChangeArrowheads="1"/>
          </p:cNvSpPr>
          <p:nvPr/>
        </p:nvSpPr>
        <p:spPr bwMode="auto">
          <a:xfrm>
            <a:off x="44850" y="618349"/>
            <a:ext cx="6324600" cy="62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9:15-20 -</a:t>
            </a: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Así que, por eso es mediador de un nuevo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para que interviniendo muerte para la remisión de las transgresiones que había bajo el primer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los llamados reciban la promesa de la herencia eterna.  Porque donde hay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testamento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es necesario que intervenga muerte del testador.  Porque el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testamento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con la muerte se confirma; pues no es válido entre tanto que el testador vive.  De donde ni aun el primer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fue instituido sin sangre.  Porque habiendo anunciado Moisés todos los mandamientos de la ley a todo el pueblo, tomó la sangre de los becerros y de los machos cabríos, con agua, lana escarlata e hisopo, y roció el mismo libro y también a todo el pueblo, diciendo: Esta es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del pacto</a:t>
            </a:r>
            <a:r>
              <a:rPr lang="es-E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 que Dios os ha mandado.</a:t>
            </a:r>
          </a:p>
        </p:txBody>
      </p:sp>
      <p:sp>
        <p:nvSpPr>
          <p:cNvPr id="88067" name="Rectangle 3">
            <a:extLst>
              <a:ext uri="{FF2B5EF4-FFF2-40B4-BE49-F238E27FC236}">
                <a16:creationId xmlns:a16="http://schemas.microsoft.com/office/drawing/2014/main" id="{08E3534E-C5B8-E9D8-FB0C-B1130A53587C}"/>
              </a:ext>
            </a:extLst>
          </p:cNvPr>
          <p:cNvSpPr>
            <a:spLocks noChangeArrowheads="1"/>
          </p:cNvSpPr>
          <p:nvPr/>
        </p:nvSpPr>
        <p:spPr bwMode="auto">
          <a:xfrm>
            <a:off x="6572897" y="1447800"/>
            <a:ext cx="55626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Porque donde hay pacto, es necesaria la muerte de la víctima del pacto que va a entrar, porque un pacto sobre víctimas muertas es firme, ya que no tiene fuerza alguna cuando la víctima del pacto vive, de donde ni siquiera el primero tuvo sangre, porque habiendo sido dada cada orden, según la ley, por Moisés a todo el pueblo, habiendo tomado la sangre de los becerros y de los machos cabríos, con agua, lana escarlata e hisopo, ambos, el libro mismo y todo el pueblo roció, diciendo: 'Esta [es] la sangre del pacto que Dios os ha ordenado'</a:t>
            </a: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Traducción</a:t>
            </a: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Literal </a:t>
            </a:r>
            <a:r>
              <a:rPr lang="en-US" alt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por</a:t>
            </a: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Young -</a:t>
            </a:r>
          </a:p>
        </p:txBody>
      </p:sp>
      <p:sp>
        <p:nvSpPr>
          <p:cNvPr id="88068" name="Text Box 4">
            <a:extLst>
              <a:ext uri="{FF2B5EF4-FFF2-40B4-BE49-F238E27FC236}">
                <a16:creationId xmlns:a16="http://schemas.microsoft.com/office/drawing/2014/main" id="{507763D4-F4E4-F672-6541-BAD942EF2161}"/>
              </a:ext>
            </a:extLst>
          </p:cNvPr>
          <p:cNvSpPr txBox="1">
            <a:spLocks noChangeArrowheads="1"/>
          </p:cNvSpPr>
          <p:nvPr/>
        </p:nvSpPr>
        <p:spPr bwMode="auto">
          <a:xfrm>
            <a:off x="7215981" y="762000"/>
            <a:ext cx="4389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sz="2800" b="1" i="1" dirty="0" err="1">
                <a:solidFill>
                  <a:srgbClr val="FFFF00"/>
                </a:solidFill>
                <a:latin typeface="Tahoma" panose="020B0604030504040204" pitchFamily="34" charset="0"/>
                <a:ea typeface="Tahoma" panose="020B0604030504040204" pitchFamily="34" charset="0"/>
                <a:cs typeface="Tahoma" panose="020B0604030504040204" pitchFamily="34" charset="0"/>
              </a:rPr>
              <a:t>Pacto</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o </a:t>
            </a:r>
            <a:r>
              <a:rPr lang="en-US" altLang="en-US" sz="2800" b="1" i="1" dirty="0" err="1">
                <a:solidFill>
                  <a:srgbClr val="FFFF00"/>
                </a:solidFill>
                <a:latin typeface="Tahoma" panose="020B0604030504040204" pitchFamily="34" charset="0"/>
                <a:ea typeface="Tahoma" panose="020B0604030504040204" pitchFamily="34" charset="0"/>
                <a:cs typeface="Tahoma" panose="020B0604030504040204" pitchFamily="34" charset="0"/>
              </a:rPr>
              <a:t>testamento</a:t>
            </a: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8069" name="Text Box 5">
            <a:extLst>
              <a:ext uri="{FF2B5EF4-FFF2-40B4-BE49-F238E27FC236}">
                <a16:creationId xmlns:a16="http://schemas.microsoft.com/office/drawing/2014/main" id="{4354C542-1CF8-6891-95B2-CF61F8B77853}"/>
              </a:ext>
            </a:extLst>
          </p:cNvPr>
          <p:cNvSpPr txBox="1">
            <a:spLocks noChangeArrowheads="1"/>
          </p:cNvSpPr>
          <p:nvPr/>
        </p:nvSpPr>
        <p:spPr bwMode="auto">
          <a:xfrm>
            <a:off x="6193726" y="2011545"/>
            <a:ext cx="4892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200" b="1" dirty="0">
                <a:solidFill>
                  <a:srgbClr val="FF3300"/>
                </a:solidFill>
                <a:latin typeface="Tahoma" panose="020B0604030504040204" pitchFamily="34" charset="0"/>
                <a:ea typeface="Tahoma" panose="020B0604030504040204" pitchFamily="34" charset="0"/>
                <a:cs typeface="Tahoma" panose="020B0604030504040204" pitchFamily="34" charset="0"/>
              </a:rPr>
              <a:t>?</a:t>
            </a:r>
          </a:p>
        </p:txBody>
      </p:sp>
      <p:sp>
        <p:nvSpPr>
          <p:cNvPr id="88070" name="Text Box 6">
            <a:extLst>
              <a:ext uri="{FF2B5EF4-FFF2-40B4-BE49-F238E27FC236}">
                <a16:creationId xmlns:a16="http://schemas.microsoft.com/office/drawing/2014/main" id="{51E90DC2-292E-051D-3804-DFF2334C2C9F}"/>
              </a:ext>
            </a:extLst>
          </p:cNvPr>
          <p:cNvSpPr txBox="1">
            <a:spLocks noChangeArrowheads="1"/>
          </p:cNvSpPr>
          <p:nvPr/>
        </p:nvSpPr>
        <p:spPr bwMode="auto">
          <a:xfrm>
            <a:off x="6216363" y="2719864"/>
            <a:ext cx="4892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200" b="1" dirty="0">
                <a:solidFill>
                  <a:srgbClr val="FF3300"/>
                </a:solidFill>
                <a:latin typeface="Tahoma" panose="020B0604030504040204" pitchFamily="34" charset="0"/>
                <a:ea typeface="Tahoma" panose="020B0604030504040204" pitchFamily="34" charset="0"/>
                <a:cs typeface="Tahoma" panose="020B0604030504040204" pitchFamily="34" charset="0"/>
              </a:rPr>
              <a:t>?</a:t>
            </a:r>
          </a:p>
        </p:txBody>
      </p:sp>
      <p:sp>
        <p:nvSpPr>
          <p:cNvPr id="88071" name="Line 7">
            <a:extLst>
              <a:ext uri="{FF2B5EF4-FFF2-40B4-BE49-F238E27FC236}">
                <a16:creationId xmlns:a16="http://schemas.microsoft.com/office/drawing/2014/main" id="{E5583686-29EF-72CA-A49F-F5218397EDB1}"/>
              </a:ext>
            </a:extLst>
          </p:cNvPr>
          <p:cNvSpPr>
            <a:spLocks noChangeShapeType="1"/>
          </p:cNvSpPr>
          <p:nvPr/>
        </p:nvSpPr>
        <p:spPr bwMode="auto">
          <a:xfrm>
            <a:off x="1147726" y="2133600"/>
            <a:ext cx="5024473" cy="228600"/>
          </a:xfrm>
          <a:prstGeom prst="line">
            <a:avLst/>
          </a:prstGeom>
          <a:noFill/>
          <a:ln w="1016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8072" name="Line 8">
            <a:extLst>
              <a:ext uri="{FF2B5EF4-FFF2-40B4-BE49-F238E27FC236}">
                <a16:creationId xmlns:a16="http://schemas.microsoft.com/office/drawing/2014/main" id="{502E3CAB-0635-BE5A-7B4C-B0F74D3273F0}"/>
              </a:ext>
            </a:extLst>
          </p:cNvPr>
          <p:cNvSpPr>
            <a:spLocks noChangeShapeType="1"/>
          </p:cNvSpPr>
          <p:nvPr/>
        </p:nvSpPr>
        <p:spPr bwMode="auto">
          <a:xfrm>
            <a:off x="1981200" y="2719864"/>
            <a:ext cx="4191000" cy="328136"/>
          </a:xfrm>
          <a:prstGeom prst="line">
            <a:avLst/>
          </a:prstGeom>
          <a:noFill/>
          <a:ln w="1016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circle(out)">
                                      <p:cBhvr>
                                        <p:cTn id="7" dur="1000"/>
                                        <p:tgtEl>
                                          <p:spTgt spid="880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nodeType="clickEffect">
                                  <p:stCondLst>
                                    <p:cond delay="0"/>
                                  </p:stCondLst>
                                  <p:childTnLst>
                                    <p:set>
                                      <p:cBhvr>
                                        <p:cTn id="11" dur="1" fill="hold">
                                          <p:stCondLst>
                                            <p:cond delay="0"/>
                                          </p:stCondLst>
                                        </p:cTn>
                                        <p:tgtEl>
                                          <p:spTgt spid="88069"/>
                                        </p:tgtEl>
                                        <p:attrNameLst>
                                          <p:attrName>style.visibility</p:attrName>
                                        </p:attrNameLst>
                                      </p:cBhvr>
                                      <p:to>
                                        <p:strVal val="visible"/>
                                      </p:to>
                                    </p:set>
                                    <p:anim calcmode="lin" valueType="num">
                                      <p:cBhvr>
                                        <p:cTn id="12" dur="2000" fill="hold"/>
                                        <p:tgtEl>
                                          <p:spTgt spid="88069"/>
                                        </p:tgtEl>
                                        <p:attrNameLst>
                                          <p:attrName>ppt_w</p:attrName>
                                        </p:attrNameLst>
                                      </p:cBhvr>
                                      <p:tavLst>
                                        <p:tav tm="0">
                                          <p:val>
                                            <p:strVal val="4/3*#ppt_w"/>
                                          </p:val>
                                        </p:tav>
                                        <p:tav tm="100000">
                                          <p:val>
                                            <p:strVal val="#ppt_w"/>
                                          </p:val>
                                        </p:tav>
                                      </p:tavLst>
                                    </p:anim>
                                    <p:anim calcmode="lin" valueType="num">
                                      <p:cBhvr>
                                        <p:cTn id="13" dur="2000" fill="hold"/>
                                        <p:tgtEl>
                                          <p:spTgt spid="88069"/>
                                        </p:tgtEl>
                                        <p:attrNameLst>
                                          <p:attrName>ppt_h</p:attrName>
                                        </p:attrNameLst>
                                      </p:cBhvr>
                                      <p:tavLst>
                                        <p:tav tm="0">
                                          <p:val>
                                            <p:strVal val="4/3*#ppt_h"/>
                                          </p:val>
                                        </p:tav>
                                        <p:tav tm="100000">
                                          <p:val>
                                            <p:strVal val="#ppt_h"/>
                                          </p:val>
                                        </p:tav>
                                      </p:tavLst>
                                    </p:anim>
                                  </p:childTnLst>
                                </p:cTn>
                              </p:par>
                              <p:par>
                                <p:cTn id="14" presetID="23" presetClass="entr" presetSubtype="288" fill="hold" nodeType="withEffect">
                                  <p:stCondLst>
                                    <p:cond delay="0"/>
                                  </p:stCondLst>
                                  <p:childTnLst>
                                    <p:set>
                                      <p:cBhvr>
                                        <p:cTn id="15" dur="1" fill="hold">
                                          <p:stCondLst>
                                            <p:cond delay="0"/>
                                          </p:stCondLst>
                                        </p:cTn>
                                        <p:tgtEl>
                                          <p:spTgt spid="88070"/>
                                        </p:tgtEl>
                                        <p:attrNameLst>
                                          <p:attrName>style.visibility</p:attrName>
                                        </p:attrNameLst>
                                      </p:cBhvr>
                                      <p:to>
                                        <p:strVal val="visible"/>
                                      </p:to>
                                    </p:set>
                                    <p:anim calcmode="lin" valueType="num">
                                      <p:cBhvr>
                                        <p:cTn id="16" dur="2000" fill="hold"/>
                                        <p:tgtEl>
                                          <p:spTgt spid="88070"/>
                                        </p:tgtEl>
                                        <p:attrNameLst>
                                          <p:attrName>ppt_w</p:attrName>
                                        </p:attrNameLst>
                                      </p:cBhvr>
                                      <p:tavLst>
                                        <p:tav tm="0">
                                          <p:val>
                                            <p:strVal val="4/3*#ppt_w"/>
                                          </p:val>
                                        </p:tav>
                                        <p:tav tm="100000">
                                          <p:val>
                                            <p:strVal val="#ppt_w"/>
                                          </p:val>
                                        </p:tav>
                                      </p:tavLst>
                                    </p:anim>
                                    <p:anim calcmode="lin" valueType="num">
                                      <p:cBhvr>
                                        <p:cTn id="17" dur="2000" fill="hold"/>
                                        <p:tgtEl>
                                          <p:spTgt spid="88070"/>
                                        </p:tgtEl>
                                        <p:attrNameLst>
                                          <p:attrName>ppt_h</p:attrName>
                                        </p:attrNameLst>
                                      </p:cBhvr>
                                      <p:tavLst>
                                        <p:tav tm="0">
                                          <p:val>
                                            <p:strVal val="4/3*#ppt_h"/>
                                          </p:val>
                                        </p:tav>
                                        <p:tav tm="100000">
                                          <p:val>
                                            <p:strVal val="#ppt_h"/>
                                          </p:val>
                                        </p:tav>
                                      </p:tavLst>
                                    </p:anim>
                                  </p:childTnLst>
                                </p:cTn>
                              </p:par>
                              <p:par>
                                <p:cTn id="18" presetID="12" presetClass="entr" presetSubtype="8" fill="hold" nodeType="withEffect">
                                  <p:stCondLst>
                                    <p:cond delay="0"/>
                                  </p:stCondLst>
                                  <p:childTnLst>
                                    <p:set>
                                      <p:cBhvr>
                                        <p:cTn id="19" dur="1" fill="hold">
                                          <p:stCondLst>
                                            <p:cond delay="0"/>
                                          </p:stCondLst>
                                        </p:cTn>
                                        <p:tgtEl>
                                          <p:spTgt spid="88071"/>
                                        </p:tgtEl>
                                        <p:attrNameLst>
                                          <p:attrName>style.visibility</p:attrName>
                                        </p:attrNameLst>
                                      </p:cBhvr>
                                      <p:to>
                                        <p:strVal val="visible"/>
                                      </p:to>
                                    </p:set>
                                    <p:animEffect transition="in" filter="slide(fromLeft)">
                                      <p:cBhvr>
                                        <p:cTn id="20" dur="2000"/>
                                        <p:tgtEl>
                                          <p:spTgt spid="88071"/>
                                        </p:tgtEl>
                                      </p:cBhvr>
                                    </p:animEffect>
                                  </p:childTnLst>
                                </p:cTn>
                              </p:par>
                              <p:par>
                                <p:cTn id="21" presetID="12" presetClass="entr" presetSubtype="8" fill="hold" nodeType="withEffect">
                                  <p:stCondLst>
                                    <p:cond delay="0"/>
                                  </p:stCondLst>
                                  <p:childTnLst>
                                    <p:set>
                                      <p:cBhvr>
                                        <p:cTn id="22" dur="1" fill="hold">
                                          <p:stCondLst>
                                            <p:cond delay="0"/>
                                          </p:stCondLst>
                                        </p:cTn>
                                        <p:tgtEl>
                                          <p:spTgt spid="88072"/>
                                        </p:tgtEl>
                                        <p:attrNameLst>
                                          <p:attrName>style.visibility</p:attrName>
                                        </p:attrNameLst>
                                      </p:cBhvr>
                                      <p:to>
                                        <p:strVal val="visible"/>
                                      </p:to>
                                    </p:set>
                                    <p:animEffect transition="in" filter="slide(fromLeft)">
                                      <p:cBhvr>
                                        <p:cTn id="23" dur="2000"/>
                                        <p:tgtEl>
                                          <p:spTgt spid="880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nodeType="clickEffect">
                                  <p:stCondLst>
                                    <p:cond delay="0"/>
                                  </p:stCondLst>
                                  <p:iterate type="lt">
                                    <p:tmPct val="6000"/>
                                  </p:iterate>
                                  <p:childTnLst>
                                    <p:set>
                                      <p:cBhvr>
                                        <p:cTn id="27" dur="1" fill="hold">
                                          <p:stCondLst>
                                            <p:cond delay="0"/>
                                          </p:stCondLst>
                                        </p:cTn>
                                        <p:tgtEl>
                                          <p:spTgt spid="88068"/>
                                        </p:tgtEl>
                                        <p:attrNameLst>
                                          <p:attrName>style.visibility</p:attrName>
                                        </p:attrNameLst>
                                      </p:cBhvr>
                                      <p:to>
                                        <p:strVal val="visible"/>
                                      </p:to>
                                    </p:set>
                                    <p:anim calcmode="lin" valueType="num">
                                      <p:cBhvr>
                                        <p:cTn id="28" dur="500" fill="hold"/>
                                        <p:tgtEl>
                                          <p:spTgt spid="8806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8068"/>
                                        </p:tgtEl>
                                        <p:attrNameLst>
                                          <p:attrName>ppt_y</p:attrName>
                                        </p:attrNameLst>
                                      </p:cBhvr>
                                      <p:tavLst>
                                        <p:tav tm="0">
                                          <p:val>
                                            <p:strVal val="#ppt_y"/>
                                          </p:val>
                                        </p:tav>
                                        <p:tav tm="100000">
                                          <p:val>
                                            <p:strVal val="#ppt_y"/>
                                          </p:val>
                                        </p:tav>
                                      </p:tavLst>
                                    </p:anim>
                                    <p:anim calcmode="lin" valueType="num">
                                      <p:cBhvr>
                                        <p:cTn id="30" dur="500" fill="hold"/>
                                        <p:tgtEl>
                                          <p:spTgt spid="8806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806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80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32" fill="hold" nodeType="clickEffect">
                                  <p:stCondLst>
                                    <p:cond delay="0"/>
                                  </p:stCondLst>
                                  <p:childTnLst>
                                    <p:set>
                                      <p:cBhvr>
                                        <p:cTn id="36" dur="1" fill="hold">
                                          <p:stCondLst>
                                            <p:cond delay="0"/>
                                          </p:stCondLst>
                                        </p:cTn>
                                        <p:tgtEl>
                                          <p:spTgt spid="88067"/>
                                        </p:tgtEl>
                                        <p:attrNameLst>
                                          <p:attrName>style.visibility</p:attrName>
                                        </p:attrNameLst>
                                      </p:cBhvr>
                                      <p:to>
                                        <p:strVal val="visible"/>
                                      </p:to>
                                    </p:set>
                                    <p:animEffect transition="in" filter="plus(out)">
                                      <p:cBhvr>
                                        <p:cTn id="37" dur="2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allAtOnce"/>
      <p:bldP spid="88067" grpId="0"/>
      <p:bldP spid="88068" grpId="0"/>
      <p:bldP spid="88069" grpId="0"/>
      <p:bldP spid="8807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B27876D-8467-E24D-B63C-97C879170AAB}"/>
              </a:ext>
            </a:extLst>
          </p:cNvPr>
          <p:cNvSpPr>
            <a:spLocks noChangeArrowheads="1"/>
          </p:cNvSpPr>
          <p:nvPr/>
        </p:nvSpPr>
        <p:spPr bwMode="auto">
          <a:xfrm>
            <a:off x="-152400" y="228600"/>
            <a:ext cx="6705600" cy="453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9:16-20 -</a:t>
            </a:r>
            <a:r>
              <a:rPr lang="en-U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s-ES" altLang="en-US" sz="2200" b="1" dirty="0">
                <a:solidFill>
                  <a:srgbClr val="FFFF00"/>
                </a:solidFill>
                <a:latin typeface="Tahoma" panose="020B0604030504040204" pitchFamily="34" charset="0"/>
                <a:ea typeface="Tahoma" panose="020B0604030504040204" pitchFamily="34" charset="0"/>
                <a:cs typeface="Tahoma" panose="020B0604030504040204" pitchFamily="34" charset="0"/>
              </a:rPr>
              <a:t>Porque donde hay pacto, es necesaria la muerte de la víctima del pacto que va a entrar, porque un pacto sobre víctimas muertas es firme, ya que no tiene fuerza alguna cuando la víctima del pacto vive, de donde ni siquiera el primero tuvo sangre, porque habiendo sido dada cada orden, según la ley, por Moisés a todo el pueblo, habiendo tomado la sangre de los becerros y de los machos cabríos, con agua, lana escarlata e hisopo, ambos, el libro mismo y todo el pueblo roció, diciendo: 'Esta [es] la sangre del pacto que Dios os ha ordenado'</a:t>
            </a:r>
          </a:p>
          <a:p>
            <a:pPr algn="ctr">
              <a:lnSpc>
                <a:spcPct val="95000"/>
              </a:lnSpc>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Traducción</a:t>
            </a: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Literal </a:t>
            </a:r>
            <a:r>
              <a:rPr lang="en-US" alt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por</a:t>
            </a: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Young -</a:t>
            </a:r>
          </a:p>
        </p:txBody>
      </p:sp>
      <p:sp>
        <p:nvSpPr>
          <p:cNvPr id="89091" name="Text Box 3">
            <a:extLst>
              <a:ext uri="{FF2B5EF4-FFF2-40B4-BE49-F238E27FC236}">
                <a16:creationId xmlns:a16="http://schemas.microsoft.com/office/drawing/2014/main" id="{27D798CF-1ED9-2F0E-DEF8-DF56331B0732}"/>
              </a:ext>
            </a:extLst>
          </p:cNvPr>
          <p:cNvSpPr txBox="1">
            <a:spLocks noChangeArrowheads="1"/>
          </p:cNvSpPr>
          <p:nvPr/>
        </p:nvSpPr>
        <p:spPr bwMode="auto">
          <a:xfrm>
            <a:off x="6705600" y="838200"/>
            <a:ext cx="5562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Es una comparación directa entre Moisés confirmando el pacto con Israel y Cristo confirmando Su pacto:  ambos con la muerte de una víctima de sacrificio cuya sangre hizo efectivos los pactos.</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ningún sentido es una comparación con nuestra costumbre moderna de escribir “los últimas voluntades o testamento.”</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9092" name="Rectangle 4">
            <a:extLst>
              <a:ext uri="{FF2B5EF4-FFF2-40B4-BE49-F238E27FC236}">
                <a16:creationId xmlns:a16="http://schemas.microsoft.com/office/drawing/2014/main" id="{C3CA596C-C04E-F6B7-26B4-89DD82BB13C0}"/>
              </a:ext>
            </a:extLst>
          </p:cNvPr>
          <p:cNvSpPr>
            <a:spLocks noChangeArrowheads="1"/>
          </p:cNvSpPr>
          <p:nvPr/>
        </p:nvSpPr>
        <p:spPr bwMode="auto">
          <a:xfrm>
            <a:off x="0" y="4946579"/>
            <a:ext cx="640080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100" b="1" dirty="0">
                <a:solidFill>
                  <a:srgbClr val="FFFF00"/>
                </a:solidFill>
                <a:latin typeface="Tahoma" panose="020B0604030504040204" pitchFamily="34" charset="0"/>
                <a:ea typeface="Tahoma" panose="020B0604030504040204" pitchFamily="34" charset="0"/>
                <a:cs typeface="Tahoma" panose="020B0604030504040204" pitchFamily="34" charset="0"/>
              </a:rPr>
              <a:t>9:21-22 -</a:t>
            </a:r>
            <a:r>
              <a:rPr lang="en-US" altLang="en-US" sz="21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100" b="1" dirty="0">
                <a:solidFill>
                  <a:schemeClr val="bg1"/>
                </a:solidFill>
                <a:latin typeface="Tahoma" panose="020B0604030504040204" pitchFamily="34" charset="0"/>
                <a:ea typeface="Tahoma" panose="020B0604030504040204" pitchFamily="34" charset="0"/>
                <a:cs typeface="Tahoma" panose="020B0604030504040204" pitchFamily="34" charset="0"/>
              </a:rPr>
              <a:t>Y de la misma manera roció con la sangre el tabernáculo y todos los vasos del ministerio. Y según la Ley, casi se podría decir, todas las cosas se limpian con sangre, y </a:t>
            </a:r>
            <a:r>
              <a:rPr lang="es-ES" altLang="en-US" sz="2100" b="1" dirty="0">
                <a:solidFill>
                  <a:srgbClr val="FFFF00"/>
                </a:solidFill>
                <a:latin typeface="Tahoma" panose="020B0604030504040204" pitchFamily="34" charset="0"/>
                <a:ea typeface="Tahoma" panose="020B0604030504040204" pitchFamily="34" charset="0"/>
                <a:cs typeface="Tahoma" panose="020B0604030504040204" pitchFamily="34" charset="0"/>
              </a:rPr>
              <a:t>sin derramamiento de sangre no hay perdón</a:t>
            </a:r>
            <a:r>
              <a:rPr lang="es-ES" altLang="en-US" sz="21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2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9093" name="Text Box 5">
            <a:extLst>
              <a:ext uri="{FF2B5EF4-FFF2-40B4-BE49-F238E27FC236}">
                <a16:creationId xmlns:a16="http://schemas.microsoft.com/office/drawing/2014/main" id="{0102347E-F2AE-363F-A135-C8AE82CB3696}"/>
              </a:ext>
            </a:extLst>
          </p:cNvPr>
          <p:cNvSpPr txBox="1">
            <a:spLocks noChangeArrowheads="1"/>
          </p:cNvSpPr>
          <p:nvPr/>
        </p:nvSpPr>
        <p:spPr bwMode="auto">
          <a:xfrm>
            <a:off x="6553200" y="5150153"/>
            <a:ext cx="5562600" cy="137883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s-ES" altLang="en-US" sz="2200" b="1" dirty="0">
                <a:latin typeface="Tahoma" panose="020B0604030504040204" pitchFamily="34" charset="0"/>
                <a:ea typeface="Tahoma" panose="020B0604030504040204" pitchFamily="34" charset="0"/>
                <a:cs typeface="Tahoma" panose="020B0604030504040204" pitchFamily="34" charset="0"/>
              </a:rPr>
              <a:t>Otra vez, es la confirmación y la santificación por sangre que es el foco aquí, no la legalización de “las últimas voluntades o un testamento.”</a:t>
            </a:r>
            <a:endParaRPr lang="en-US" altLang="en-US" sz="22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vertical)">
                                      <p:cBhvr>
                                        <p:cTn id="7" dur="10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vertical)">
                                      <p:cBhvr>
                                        <p:cTn id="12" dur="10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iterate type="wd">
                                    <p:tmPct val="1000"/>
                                  </p:iterate>
                                  <p:childTnLst>
                                    <p:set>
                                      <p:cBhvr>
                                        <p:cTn id="16" dur="1" fill="hold">
                                          <p:stCondLst>
                                            <p:cond delay="0"/>
                                          </p:stCondLst>
                                        </p:cTn>
                                        <p:tgtEl>
                                          <p:spTgt spid="89092"/>
                                        </p:tgtEl>
                                        <p:attrNameLst>
                                          <p:attrName>style.visibility</p:attrName>
                                        </p:attrNameLst>
                                      </p:cBhvr>
                                      <p:to>
                                        <p:strVal val="visible"/>
                                      </p:to>
                                    </p:set>
                                    <p:animEffect transition="in" filter="slide(fromTop)">
                                      <p:cBhvr>
                                        <p:cTn id="17" dur="1000"/>
                                        <p:tgtEl>
                                          <p:spTgt spid="89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2" fill="hold" nodeType="clickEffect">
                                  <p:stCondLst>
                                    <p:cond delay="0"/>
                                  </p:stCondLst>
                                  <p:childTnLst>
                                    <p:set>
                                      <p:cBhvr>
                                        <p:cTn id="21" dur="1" fill="hold">
                                          <p:stCondLst>
                                            <p:cond delay="0"/>
                                          </p:stCondLst>
                                        </p:cTn>
                                        <p:tgtEl>
                                          <p:spTgt spid="89093"/>
                                        </p:tgtEl>
                                        <p:attrNameLst>
                                          <p:attrName>style.visibility</p:attrName>
                                        </p:attrNameLst>
                                      </p:cBhvr>
                                      <p:to>
                                        <p:strVal val="visible"/>
                                      </p:to>
                                    </p:set>
                                    <p:animEffect transition="in" filter="wheel(2)">
                                      <p:cBhvr>
                                        <p:cTn id="22" dur="1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F435B694-9993-4EB5-EFBE-DC2225FD9568}"/>
              </a:ext>
            </a:extLst>
          </p:cNvPr>
          <p:cNvSpPr txBox="1">
            <a:spLocks noChangeArrowheads="1"/>
          </p:cNvSpPr>
          <p:nvPr/>
        </p:nvSpPr>
        <p:spPr bwMode="auto">
          <a:xfrm>
            <a:off x="0" y="1652291"/>
            <a:ext cx="12192000" cy="142192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400">
                <a:latin typeface="Tahoma" panose="020B0604030504040204" pitchFamily="34" charset="0"/>
                <a:ea typeface="Tahoma" panose="020B0604030504040204" pitchFamily="34" charset="0"/>
                <a:cs typeface="Tahoma" panose="020B0604030504040204" pitchFamily="34" charset="0"/>
              </a:rPr>
              <a:t>El sistema del Antiguo Pacto tenía sacrificios por los cuales los hombres podrían ser parte del Pacto de Dios, pero la naturaleza limitada de aquellos sacrificios no permitió la comunión completa ni el perdón porque ellos no podían tratar completamente con el pecado.</a:t>
            </a:r>
            <a:endParaRPr lang="en-US" altLang="en-US" sz="2400">
              <a:latin typeface="Tahoma" panose="020B0604030504040204" pitchFamily="34" charset="0"/>
              <a:ea typeface="Tahoma" panose="020B0604030504040204" pitchFamily="34" charset="0"/>
              <a:cs typeface="Tahoma" panose="020B0604030504040204" pitchFamily="34" charset="0"/>
            </a:endParaRPr>
          </a:p>
        </p:txBody>
      </p:sp>
      <p:sp>
        <p:nvSpPr>
          <p:cNvPr id="90115" name="Text Box 3">
            <a:extLst>
              <a:ext uri="{FF2B5EF4-FFF2-40B4-BE49-F238E27FC236}">
                <a16:creationId xmlns:a16="http://schemas.microsoft.com/office/drawing/2014/main" id="{9815F318-0113-CA51-885B-F67B9C7B00AE}"/>
              </a:ext>
            </a:extLst>
          </p:cNvPr>
          <p:cNvSpPr txBox="1">
            <a:spLocks noChangeArrowheads="1"/>
          </p:cNvSpPr>
          <p:nvPr/>
        </p:nvSpPr>
        <p:spPr bwMode="auto">
          <a:xfrm>
            <a:off x="0" y="3316445"/>
            <a:ext cx="12192000" cy="108952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400">
                <a:latin typeface="Tahoma" panose="020B0604030504040204" pitchFamily="34" charset="0"/>
                <a:ea typeface="Tahoma" panose="020B0604030504040204" pitchFamily="34" charset="0"/>
                <a:cs typeface="Tahoma" panose="020B0604030504040204" pitchFamily="34" charset="0"/>
              </a:rPr>
              <a:t>El sacrificio de Jesús, que sella Su nuevo pacto, da el perdón completo y permite la comunión completa y el acceso completo, en Él, a “toda bendición espiritual en los lugares celestiales” </a:t>
            </a:r>
            <a:r>
              <a:rPr lang="en-US" altLang="en-US" sz="2400">
                <a:latin typeface="Tahoma" panose="020B0604030504040204" pitchFamily="34" charset="0"/>
                <a:ea typeface="Tahoma" panose="020B0604030504040204" pitchFamily="34" charset="0"/>
                <a:cs typeface="Tahoma" panose="020B0604030504040204" pitchFamily="34" charset="0"/>
              </a:rPr>
              <a:t>(Ef. 1:3).</a:t>
            </a:r>
          </a:p>
        </p:txBody>
      </p:sp>
      <p:sp>
        <p:nvSpPr>
          <p:cNvPr id="90116" name="Text Box 4">
            <a:extLst>
              <a:ext uri="{FF2B5EF4-FFF2-40B4-BE49-F238E27FC236}">
                <a16:creationId xmlns:a16="http://schemas.microsoft.com/office/drawing/2014/main" id="{2842A23A-51BE-2990-34B2-D04CBAD19703}"/>
              </a:ext>
            </a:extLst>
          </p:cNvPr>
          <p:cNvSpPr txBox="1">
            <a:spLocks noChangeArrowheads="1"/>
          </p:cNvSpPr>
          <p:nvPr/>
        </p:nvSpPr>
        <p:spPr bwMode="auto">
          <a:xfrm>
            <a:off x="0" y="4648200"/>
            <a:ext cx="12192000" cy="75713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400">
                <a:latin typeface="Tahoma" panose="020B0604030504040204" pitchFamily="34" charset="0"/>
                <a:ea typeface="Tahoma" panose="020B0604030504040204" pitchFamily="34" charset="0"/>
                <a:cs typeface="Tahoma" panose="020B0604030504040204" pitchFamily="34" charset="0"/>
              </a:rPr>
              <a:t>La confirmación de pactos con la sangre de víctimas de sacrificio no encaja con la idea "de un testador" que simplemente deja “sus últimas voluntades o un testamento.”</a:t>
            </a:r>
            <a:endParaRPr lang="en-US" altLang="en-US" sz="2400">
              <a:latin typeface="Tahoma" panose="020B0604030504040204" pitchFamily="34" charset="0"/>
              <a:ea typeface="Tahoma" panose="020B0604030504040204" pitchFamily="34" charset="0"/>
              <a:cs typeface="Tahoma" panose="020B0604030504040204" pitchFamily="34" charset="0"/>
            </a:endParaRPr>
          </a:p>
        </p:txBody>
      </p:sp>
      <p:sp>
        <p:nvSpPr>
          <p:cNvPr id="90117" name="Text Box 5">
            <a:extLst>
              <a:ext uri="{FF2B5EF4-FFF2-40B4-BE49-F238E27FC236}">
                <a16:creationId xmlns:a16="http://schemas.microsoft.com/office/drawing/2014/main" id="{90A64387-C994-9498-F65E-8B0C547BAF0A}"/>
              </a:ext>
            </a:extLst>
          </p:cNvPr>
          <p:cNvSpPr txBox="1">
            <a:spLocks noChangeArrowheads="1"/>
          </p:cNvSpPr>
          <p:nvPr/>
        </p:nvSpPr>
        <p:spPr bwMode="auto">
          <a:xfrm>
            <a:off x="18207" y="5647556"/>
            <a:ext cx="12192000" cy="1200329"/>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Cristianos tienen una relación de pacto con Cristo…afirmada cada día del Señor por medio del comer Su carne y beber Su sangre.  No simplemente recibimos una herencia por la lectura de un testamento final.</a:t>
            </a:r>
            <a:endPar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ppt_x</p:attrName>
                                        </p:attrNameLst>
                                      </p:cBhvr>
                                      <p:tavLst>
                                        <p:tav tm="0">
                                          <p:val>
                                            <p:strVal val="#ppt_x-.2"/>
                                          </p:val>
                                        </p:tav>
                                        <p:tav tm="100000">
                                          <p:val>
                                            <p:strVal val="#ppt_x"/>
                                          </p:val>
                                        </p:tav>
                                      </p:tavLst>
                                    </p:anim>
                                    <p:anim calcmode="lin" valueType="num">
                                      <p:cBhvr>
                                        <p:cTn id="8" dur="1000" fill="hold"/>
                                        <p:tgtEl>
                                          <p:spTgt spid="901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90115"/>
                                        </p:tgtEl>
                                        <p:attrNameLst>
                                          <p:attrName>style.visibility</p:attrName>
                                        </p:attrNameLst>
                                      </p:cBhvr>
                                      <p:to>
                                        <p:strVal val="visible"/>
                                      </p:to>
                                    </p:set>
                                    <p:animEffect transition="in" filter="strips(downRight)">
                                      <p:cBhvr>
                                        <p:cTn id="14" dur="1000"/>
                                        <p:tgtEl>
                                          <p:spTgt spid="901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90116"/>
                                        </p:tgtEl>
                                        <p:attrNameLst>
                                          <p:attrName>style.visibility</p:attrName>
                                        </p:attrNameLst>
                                      </p:cBhvr>
                                      <p:to>
                                        <p:strVal val="visible"/>
                                      </p:to>
                                    </p:set>
                                    <p:animEffect transition="in" filter="strips(downLeft)">
                                      <p:cBhvr>
                                        <p:cTn id="19" dur="1000"/>
                                        <p:tgtEl>
                                          <p:spTgt spid="901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90117"/>
                                        </p:tgtEl>
                                        <p:attrNameLst>
                                          <p:attrName>style.visibility</p:attrName>
                                        </p:attrNameLst>
                                      </p:cBhvr>
                                      <p:to>
                                        <p:strVal val="visible"/>
                                      </p:to>
                                    </p:set>
                                    <p:animEffect transition="in" filter="strips(downLeft)">
                                      <p:cBhvr>
                                        <p:cTn id="24" dur="10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animBg="1"/>
      <p:bldP spid="90116" grpId="0" animBg="1"/>
      <p:bldP spid="901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354" name="Picture 2">
            <a:extLst>
              <a:ext uri="{FF2B5EF4-FFF2-40B4-BE49-F238E27FC236}">
                <a16:creationId xmlns:a16="http://schemas.microsoft.com/office/drawing/2014/main" id="{B61F8603-012E-AA01-6201-755D9423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6578">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0355" name="Picture 3">
            <a:extLst>
              <a:ext uri="{FF2B5EF4-FFF2-40B4-BE49-F238E27FC236}">
                <a16:creationId xmlns:a16="http://schemas.microsoft.com/office/drawing/2014/main" id="{381F95CD-399F-598B-C1DA-A9781F83F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100356" name="Oval 4">
            <a:extLst>
              <a:ext uri="{FF2B5EF4-FFF2-40B4-BE49-F238E27FC236}">
                <a16:creationId xmlns:a16="http://schemas.microsoft.com/office/drawing/2014/main" id="{F96A8A2C-6108-039C-0B6E-B63222160F8F}"/>
              </a:ext>
            </a:extLst>
          </p:cNvPr>
          <p:cNvSpPr>
            <a:spLocks noChangeArrowheads="1"/>
          </p:cNvSpPr>
          <p:nvPr/>
        </p:nvSpPr>
        <p:spPr bwMode="auto">
          <a:xfrm>
            <a:off x="5638800" y="152400"/>
            <a:ext cx="5029200" cy="3886200"/>
          </a:xfrm>
          <a:prstGeom prst="ellipse">
            <a:avLst/>
          </a:prstGeom>
          <a:gradFill rotWithShape="1">
            <a:gsLst>
              <a:gs pos="0">
                <a:srgbClr val="FFFF00">
                  <a:alpha val="48000"/>
                </a:srgbClr>
              </a:gs>
              <a:gs pos="100000">
                <a:srgbClr val="FFFF00">
                  <a:alpha val="48000"/>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7" name="Line 5">
            <a:extLst>
              <a:ext uri="{FF2B5EF4-FFF2-40B4-BE49-F238E27FC236}">
                <a16:creationId xmlns:a16="http://schemas.microsoft.com/office/drawing/2014/main" id="{34B2D9B7-80AF-1AD1-6B39-E9D814A6015E}"/>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Line 6">
            <a:extLst>
              <a:ext uri="{FF2B5EF4-FFF2-40B4-BE49-F238E27FC236}">
                <a16:creationId xmlns:a16="http://schemas.microsoft.com/office/drawing/2014/main" id="{476ECD99-1C3F-9B62-65D6-DA5933D4F3D9}"/>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9" name="Line 7">
            <a:extLst>
              <a:ext uri="{FF2B5EF4-FFF2-40B4-BE49-F238E27FC236}">
                <a16:creationId xmlns:a16="http://schemas.microsoft.com/office/drawing/2014/main" id="{433F74D7-34F4-5BD6-580D-8E985AED616A}"/>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0" name="Line 8">
            <a:extLst>
              <a:ext uri="{FF2B5EF4-FFF2-40B4-BE49-F238E27FC236}">
                <a16:creationId xmlns:a16="http://schemas.microsoft.com/office/drawing/2014/main" id="{48C64D98-8147-0998-181A-B5E4030C44C3}"/>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1" name="Line 9">
            <a:extLst>
              <a:ext uri="{FF2B5EF4-FFF2-40B4-BE49-F238E27FC236}">
                <a16:creationId xmlns:a16="http://schemas.microsoft.com/office/drawing/2014/main" id="{6B61D082-BC5C-BBBE-344D-EED669EC10D6}"/>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2" name="Line 10">
            <a:extLst>
              <a:ext uri="{FF2B5EF4-FFF2-40B4-BE49-F238E27FC236}">
                <a16:creationId xmlns:a16="http://schemas.microsoft.com/office/drawing/2014/main" id="{DFF0974A-97DD-D480-DD3E-537ED1EE51DA}"/>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3" name="Line 11">
            <a:extLst>
              <a:ext uri="{FF2B5EF4-FFF2-40B4-BE49-F238E27FC236}">
                <a16:creationId xmlns:a16="http://schemas.microsoft.com/office/drawing/2014/main" id="{823F11A2-5053-D660-1991-CDFF944233BC}"/>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4" name="Line 12">
            <a:extLst>
              <a:ext uri="{FF2B5EF4-FFF2-40B4-BE49-F238E27FC236}">
                <a16:creationId xmlns:a16="http://schemas.microsoft.com/office/drawing/2014/main" id="{A63B2644-5ADE-E87E-2121-4FD4964C40E4}"/>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5" name="Line 13">
            <a:extLst>
              <a:ext uri="{FF2B5EF4-FFF2-40B4-BE49-F238E27FC236}">
                <a16:creationId xmlns:a16="http://schemas.microsoft.com/office/drawing/2014/main" id="{00CD79F3-2E20-2471-1AED-876F268FBFAF}"/>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6" name="Line 14">
            <a:extLst>
              <a:ext uri="{FF2B5EF4-FFF2-40B4-BE49-F238E27FC236}">
                <a16:creationId xmlns:a16="http://schemas.microsoft.com/office/drawing/2014/main" id="{B4175D4C-7573-CFB5-971C-F5B88152B6CE}"/>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7" name="Line 15">
            <a:extLst>
              <a:ext uri="{FF2B5EF4-FFF2-40B4-BE49-F238E27FC236}">
                <a16:creationId xmlns:a16="http://schemas.microsoft.com/office/drawing/2014/main" id="{CBE088EE-095E-D58B-B483-44188932818F}"/>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0368" name="Picture 16">
            <a:extLst>
              <a:ext uri="{FF2B5EF4-FFF2-40B4-BE49-F238E27FC236}">
                <a16:creationId xmlns:a16="http://schemas.microsoft.com/office/drawing/2014/main" id="{80C914D0-726B-9C9C-74E9-4FD8E6DB2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895600"/>
            <a:ext cx="3711575" cy="3962400"/>
          </a:xfrm>
          <a:prstGeom prst="rect">
            <a:avLst/>
          </a:prstGeom>
          <a:noFill/>
          <a:extLst>
            <a:ext uri="{909E8E84-426E-40DD-AFC4-6F175D3DCCD1}">
              <a14:hiddenFill xmlns:a14="http://schemas.microsoft.com/office/drawing/2010/main">
                <a:solidFill>
                  <a:srgbClr val="FFFFFF"/>
                </a:solidFill>
              </a14:hiddenFill>
            </a:ext>
          </a:extLst>
        </p:spPr>
      </p:pic>
      <p:sp>
        <p:nvSpPr>
          <p:cNvPr id="100369" name="Text Box 17">
            <a:extLst>
              <a:ext uri="{FF2B5EF4-FFF2-40B4-BE49-F238E27FC236}">
                <a16:creationId xmlns:a16="http://schemas.microsoft.com/office/drawing/2014/main" id="{40AF3356-09D5-2EB3-90F6-C77E6D49BE70}"/>
              </a:ext>
            </a:extLst>
          </p:cNvPr>
          <p:cNvSpPr txBox="1">
            <a:spLocks noChangeArrowheads="1"/>
          </p:cNvSpPr>
          <p:nvPr/>
        </p:nvSpPr>
        <p:spPr bwMode="auto">
          <a:xfrm>
            <a:off x="1828800" y="4267200"/>
            <a:ext cx="3352800" cy="1107996"/>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pPr>
            <a:r>
              <a:rPr lang="en-US" altLang="en-US" sz="4000">
                <a:solidFill>
                  <a:schemeClr val="bg1"/>
                </a:solidFill>
                <a:latin typeface="Monotype Corsiva" panose="03010101010201010101" pitchFamily="66" charset="0"/>
              </a:rPr>
              <a:t>Ex 24:1-11; 31</a:t>
            </a:r>
          </a:p>
          <a:p>
            <a:pPr algn="ctr">
              <a:lnSpc>
                <a:spcPct val="80000"/>
              </a:lnSpc>
            </a:pPr>
            <a:r>
              <a:rPr lang="en-US" altLang="en-US" sz="4000">
                <a:solidFill>
                  <a:schemeClr val="bg1"/>
                </a:solidFill>
                <a:latin typeface="Monotype Corsiva" panose="03010101010201010101" pitchFamily="66" charset="0"/>
              </a:rPr>
              <a:t>G</a:t>
            </a:r>
            <a:r>
              <a:rPr lang="es-CO" altLang="en-US" sz="4000">
                <a:solidFill>
                  <a:schemeClr val="bg1"/>
                </a:solidFill>
                <a:latin typeface="Monotype Corsiva" panose="03010101010201010101" pitchFamily="66" charset="0"/>
              </a:rPr>
              <a:t>én. 15:7-18</a:t>
            </a:r>
            <a:endParaRPr lang="en-US" altLang="en-US" sz="4000">
              <a:solidFill>
                <a:schemeClr val="bg1"/>
              </a:solidFill>
              <a:latin typeface="Monotype Corsiva" panose="03010101010201010101" pitchFamily="66" charset="0"/>
            </a:endParaRPr>
          </a:p>
        </p:txBody>
      </p:sp>
      <p:sp>
        <p:nvSpPr>
          <p:cNvPr id="100370" name="Text Box 18">
            <a:extLst>
              <a:ext uri="{FF2B5EF4-FFF2-40B4-BE49-F238E27FC236}">
                <a16:creationId xmlns:a16="http://schemas.microsoft.com/office/drawing/2014/main" id="{C0C7F84F-16A6-BDFA-F78B-1E6F55C4BB6A}"/>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a:solidFill>
                  <a:srgbClr val="FFCC00"/>
                </a:solidFill>
                <a:latin typeface="Ravie" panose="04040805050809020602" pitchFamily="82" charset="0"/>
              </a:rPr>
              <a:t>Que Iluminan</a:t>
            </a:r>
          </a:p>
        </p:txBody>
      </p:sp>
      <p:sp>
        <p:nvSpPr>
          <p:cNvPr id="100372" name="Text Box 20">
            <a:extLst>
              <a:ext uri="{FF2B5EF4-FFF2-40B4-BE49-F238E27FC236}">
                <a16:creationId xmlns:a16="http://schemas.microsoft.com/office/drawing/2014/main" id="{1D695C87-E543-3048-C18D-912BA96C78C2}"/>
              </a:ext>
            </a:extLst>
          </p:cNvPr>
          <p:cNvSpPr txBox="1">
            <a:spLocks noChangeArrowheads="1"/>
          </p:cNvSpPr>
          <p:nvPr/>
        </p:nvSpPr>
        <p:spPr bwMode="auto">
          <a:xfrm>
            <a:off x="6324600" y="1524001"/>
            <a:ext cx="3810000" cy="823913"/>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800" i="1">
                <a:solidFill>
                  <a:srgbClr val="993300"/>
                </a:solidFill>
                <a:latin typeface="Monotype Corsiva" panose="03010101010201010101" pitchFamily="66" charset="0"/>
              </a:rPr>
              <a:t>Heb.</a:t>
            </a:r>
            <a:r>
              <a:rPr lang="en-US" altLang="en-US" sz="2800" i="1">
                <a:solidFill>
                  <a:srgbClr val="993300"/>
                </a:solidFill>
                <a:latin typeface="Monotype Corsiva" panose="03010101010201010101" pitchFamily="66" charset="0"/>
              </a:rPr>
              <a:t> </a:t>
            </a:r>
            <a:r>
              <a:rPr lang="en-US" altLang="en-US" sz="4800" i="1">
                <a:solidFill>
                  <a:srgbClr val="993300"/>
                </a:solidFill>
                <a:latin typeface="Monotype Corsiva" panose="03010101010201010101" pitchFamily="66" charset="0"/>
              </a:rPr>
              <a:t>9:11-22</a:t>
            </a:r>
          </a:p>
        </p:txBody>
      </p:sp>
      <p:sp>
        <p:nvSpPr>
          <p:cNvPr id="100374" name="Rectangle 22">
            <a:extLst>
              <a:ext uri="{FF2B5EF4-FFF2-40B4-BE49-F238E27FC236}">
                <a16:creationId xmlns:a16="http://schemas.microsoft.com/office/drawing/2014/main" id="{007F3A4F-7D05-8DDE-F1F6-FDCB6A13230E}"/>
              </a:ext>
            </a:extLst>
          </p:cNvPr>
          <p:cNvSpPr>
            <a:spLocks noChangeArrowheads="1"/>
          </p:cNvSpPr>
          <p:nvPr/>
        </p:nvSpPr>
        <p:spPr bwMode="auto">
          <a:xfrm rot="21127898">
            <a:off x="6600869" y="4150219"/>
            <a:ext cx="53782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Tales textos son puntos de referencia para mostrarnos ambos el alcance del A.T. y el diseño de Dios, desde el principio, para traer la salvación a través de Jesús.</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0375" name="Rectangle 23">
            <a:extLst>
              <a:ext uri="{FF2B5EF4-FFF2-40B4-BE49-F238E27FC236}">
                <a16:creationId xmlns:a16="http://schemas.microsoft.com/office/drawing/2014/main" id="{ABC6E453-B2F8-E084-340B-01C6E3EF4AB9}"/>
              </a:ext>
            </a:extLst>
          </p:cNvPr>
          <p:cNvSpPr>
            <a:spLocks noChangeArrowheads="1"/>
          </p:cNvSpPr>
          <p:nvPr/>
        </p:nvSpPr>
        <p:spPr bwMode="auto">
          <a:xfrm rot="21131061">
            <a:off x="78071" y="2080273"/>
            <a:ext cx="3124200" cy="1320361"/>
          </a:xfrm>
          <a:prstGeom prst="rect">
            <a:avLst/>
          </a:prstGeom>
          <a:noFill/>
          <a:ln>
            <a:noFill/>
          </a:ln>
          <a:effectLst>
            <a:outerShdw dist="35921"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5000"/>
              </a:lnSpc>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EL PLAN:</a:t>
            </a:r>
          </a:p>
          <a:p>
            <a:pPr algn="ctr">
              <a:lnSpc>
                <a:spcPct val="95000"/>
              </a:lnSpc>
            </a:pP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estudiar</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textos</a:t>
            </a:r>
            <a:endPar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como</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98399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354" name="Picture 2">
            <a:extLst>
              <a:ext uri="{FF2B5EF4-FFF2-40B4-BE49-F238E27FC236}">
                <a16:creationId xmlns:a16="http://schemas.microsoft.com/office/drawing/2014/main" id="{B61F8603-012E-AA01-6201-755D94233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6578">
            <a:off x="3962401" y="533400"/>
            <a:ext cx="2843213"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0355" name="Picture 3">
            <a:extLst>
              <a:ext uri="{FF2B5EF4-FFF2-40B4-BE49-F238E27FC236}">
                <a16:creationId xmlns:a16="http://schemas.microsoft.com/office/drawing/2014/main" id="{381F95CD-399F-598B-C1DA-A9781F83F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16667" r="6250" b="8333"/>
          <a:stretch>
            <a:fillRect/>
          </a:stretch>
        </p:blipFill>
        <p:spPr bwMode="auto">
          <a:xfrm>
            <a:off x="6096000" y="533401"/>
            <a:ext cx="4038600" cy="2849563"/>
          </a:xfrm>
          <a:prstGeom prst="rect">
            <a:avLst/>
          </a:prstGeom>
          <a:noFill/>
          <a:extLst>
            <a:ext uri="{909E8E84-426E-40DD-AFC4-6F175D3DCCD1}">
              <a14:hiddenFill xmlns:a14="http://schemas.microsoft.com/office/drawing/2010/main">
                <a:solidFill>
                  <a:srgbClr val="FFFFFF"/>
                </a:solidFill>
              </a14:hiddenFill>
            </a:ext>
          </a:extLst>
        </p:spPr>
      </p:pic>
      <p:sp>
        <p:nvSpPr>
          <p:cNvPr id="100356" name="Oval 4">
            <a:extLst>
              <a:ext uri="{FF2B5EF4-FFF2-40B4-BE49-F238E27FC236}">
                <a16:creationId xmlns:a16="http://schemas.microsoft.com/office/drawing/2014/main" id="{F96A8A2C-6108-039C-0B6E-B63222160F8F}"/>
              </a:ext>
            </a:extLst>
          </p:cNvPr>
          <p:cNvSpPr>
            <a:spLocks noChangeArrowheads="1"/>
          </p:cNvSpPr>
          <p:nvPr/>
        </p:nvSpPr>
        <p:spPr bwMode="auto">
          <a:xfrm>
            <a:off x="5638800" y="152400"/>
            <a:ext cx="5029200" cy="3886200"/>
          </a:xfrm>
          <a:prstGeom prst="ellipse">
            <a:avLst/>
          </a:prstGeom>
          <a:gradFill rotWithShape="1">
            <a:gsLst>
              <a:gs pos="0">
                <a:srgbClr val="FFFF00">
                  <a:alpha val="48000"/>
                </a:srgbClr>
              </a:gs>
              <a:gs pos="100000">
                <a:srgbClr val="FFFF00">
                  <a:alpha val="48000"/>
                </a:srgbClr>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7" name="Line 5">
            <a:extLst>
              <a:ext uri="{FF2B5EF4-FFF2-40B4-BE49-F238E27FC236}">
                <a16:creationId xmlns:a16="http://schemas.microsoft.com/office/drawing/2014/main" id="{34B2D9B7-80AF-1AD1-6B39-E9D814A6015E}"/>
              </a:ext>
            </a:extLst>
          </p:cNvPr>
          <p:cNvSpPr>
            <a:spLocks noChangeShapeType="1"/>
          </p:cNvSpPr>
          <p:nvPr/>
        </p:nvSpPr>
        <p:spPr bwMode="auto">
          <a:xfrm flipV="1">
            <a:off x="2667000" y="914400"/>
            <a:ext cx="3505200" cy="2514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Line 6">
            <a:extLst>
              <a:ext uri="{FF2B5EF4-FFF2-40B4-BE49-F238E27FC236}">
                <a16:creationId xmlns:a16="http://schemas.microsoft.com/office/drawing/2014/main" id="{476ECD99-1C3F-9B62-65D6-DA5933D4F3D9}"/>
              </a:ext>
            </a:extLst>
          </p:cNvPr>
          <p:cNvSpPr>
            <a:spLocks noChangeShapeType="1"/>
          </p:cNvSpPr>
          <p:nvPr/>
        </p:nvSpPr>
        <p:spPr bwMode="auto">
          <a:xfrm flipV="1">
            <a:off x="2743200" y="1828800"/>
            <a:ext cx="2895600" cy="1828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9" name="Line 7">
            <a:extLst>
              <a:ext uri="{FF2B5EF4-FFF2-40B4-BE49-F238E27FC236}">
                <a16:creationId xmlns:a16="http://schemas.microsoft.com/office/drawing/2014/main" id="{433F74D7-34F4-5BD6-580D-8E985AED616A}"/>
              </a:ext>
            </a:extLst>
          </p:cNvPr>
          <p:cNvSpPr>
            <a:spLocks noChangeShapeType="1"/>
          </p:cNvSpPr>
          <p:nvPr/>
        </p:nvSpPr>
        <p:spPr bwMode="auto">
          <a:xfrm flipV="1">
            <a:off x="2895600" y="2438400"/>
            <a:ext cx="27432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0" name="Line 8">
            <a:extLst>
              <a:ext uri="{FF2B5EF4-FFF2-40B4-BE49-F238E27FC236}">
                <a16:creationId xmlns:a16="http://schemas.microsoft.com/office/drawing/2014/main" id="{48C64D98-8147-0998-181A-B5E4030C44C3}"/>
              </a:ext>
            </a:extLst>
          </p:cNvPr>
          <p:cNvSpPr>
            <a:spLocks noChangeShapeType="1"/>
          </p:cNvSpPr>
          <p:nvPr/>
        </p:nvSpPr>
        <p:spPr bwMode="auto">
          <a:xfrm flipV="1">
            <a:off x="5029200" y="2743200"/>
            <a:ext cx="8382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1" name="Line 9">
            <a:extLst>
              <a:ext uri="{FF2B5EF4-FFF2-40B4-BE49-F238E27FC236}">
                <a16:creationId xmlns:a16="http://schemas.microsoft.com/office/drawing/2014/main" id="{6B61D082-BC5C-BBBE-344D-EED669EC10D6}"/>
              </a:ext>
            </a:extLst>
          </p:cNvPr>
          <p:cNvSpPr>
            <a:spLocks noChangeShapeType="1"/>
          </p:cNvSpPr>
          <p:nvPr/>
        </p:nvSpPr>
        <p:spPr bwMode="auto">
          <a:xfrm flipV="1">
            <a:off x="5181600" y="3352800"/>
            <a:ext cx="1066800" cy="762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2" name="Line 10">
            <a:extLst>
              <a:ext uri="{FF2B5EF4-FFF2-40B4-BE49-F238E27FC236}">
                <a16:creationId xmlns:a16="http://schemas.microsoft.com/office/drawing/2014/main" id="{DFF0974A-97DD-D480-DD3E-537ED1EE51DA}"/>
              </a:ext>
            </a:extLst>
          </p:cNvPr>
          <p:cNvSpPr>
            <a:spLocks noChangeShapeType="1"/>
          </p:cNvSpPr>
          <p:nvPr/>
        </p:nvSpPr>
        <p:spPr bwMode="auto">
          <a:xfrm flipV="1">
            <a:off x="5029200" y="3657600"/>
            <a:ext cx="1676400" cy="990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3" name="Line 11">
            <a:extLst>
              <a:ext uri="{FF2B5EF4-FFF2-40B4-BE49-F238E27FC236}">
                <a16:creationId xmlns:a16="http://schemas.microsoft.com/office/drawing/2014/main" id="{823F11A2-5053-D660-1991-CDFF944233BC}"/>
              </a:ext>
            </a:extLst>
          </p:cNvPr>
          <p:cNvSpPr>
            <a:spLocks noChangeShapeType="1"/>
          </p:cNvSpPr>
          <p:nvPr/>
        </p:nvSpPr>
        <p:spPr bwMode="auto">
          <a:xfrm flipV="1">
            <a:off x="4953000" y="3886200"/>
            <a:ext cx="2209800" cy="1219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4" name="Line 12">
            <a:extLst>
              <a:ext uri="{FF2B5EF4-FFF2-40B4-BE49-F238E27FC236}">
                <a16:creationId xmlns:a16="http://schemas.microsoft.com/office/drawing/2014/main" id="{A63B2644-5ADE-E87E-2121-4FD4964C40E4}"/>
              </a:ext>
            </a:extLst>
          </p:cNvPr>
          <p:cNvSpPr>
            <a:spLocks noChangeShapeType="1"/>
          </p:cNvSpPr>
          <p:nvPr/>
        </p:nvSpPr>
        <p:spPr bwMode="auto">
          <a:xfrm flipV="1">
            <a:off x="4953000" y="3962400"/>
            <a:ext cx="2667000" cy="1676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5" name="Line 13">
            <a:extLst>
              <a:ext uri="{FF2B5EF4-FFF2-40B4-BE49-F238E27FC236}">
                <a16:creationId xmlns:a16="http://schemas.microsoft.com/office/drawing/2014/main" id="{00CD79F3-2E20-2471-1AED-876F268FBFAF}"/>
              </a:ext>
            </a:extLst>
          </p:cNvPr>
          <p:cNvSpPr>
            <a:spLocks noChangeShapeType="1"/>
          </p:cNvSpPr>
          <p:nvPr/>
        </p:nvSpPr>
        <p:spPr bwMode="auto">
          <a:xfrm flipV="1">
            <a:off x="5029200" y="4038600"/>
            <a:ext cx="3276600" cy="1981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6" name="Line 14">
            <a:extLst>
              <a:ext uri="{FF2B5EF4-FFF2-40B4-BE49-F238E27FC236}">
                <a16:creationId xmlns:a16="http://schemas.microsoft.com/office/drawing/2014/main" id="{B4175D4C-7573-CFB5-971C-F5B88152B6CE}"/>
              </a:ext>
            </a:extLst>
          </p:cNvPr>
          <p:cNvSpPr>
            <a:spLocks noChangeShapeType="1"/>
          </p:cNvSpPr>
          <p:nvPr/>
        </p:nvSpPr>
        <p:spPr bwMode="auto">
          <a:xfrm flipV="1">
            <a:off x="5105400" y="3581400"/>
            <a:ext cx="4724400" cy="2667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7" name="Line 15">
            <a:extLst>
              <a:ext uri="{FF2B5EF4-FFF2-40B4-BE49-F238E27FC236}">
                <a16:creationId xmlns:a16="http://schemas.microsoft.com/office/drawing/2014/main" id="{CBE088EE-095E-D58B-B483-44188932818F}"/>
              </a:ext>
            </a:extLst>
          </p:cNvPr>
          <p:cNvSpPr>
            <a:spLocks noChangeShapeType="1"/>
          </p:cNvSpPr>
          <p:nvPr/>
        </p:nvSpPr>
        <p:spPr bwMode="auto">
          <a:xfrm flipV="1">
            <a:off x="5029200" y="3048000"/>
            <a:ext cx="990600" cy="685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0368" name="Picture 16">
            <a:extLst>
              <a:ext uri="{FF2B5EF4-FFF2-40B4-BE49-F238E27FC236}">
                <a16:creationId xmlns:a16="http://schemas.microsoft.com/office/drawing/2014/main" id="{80C914D0-726B-9C9C-74E9-4FD8E6DB2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895600"/>
            <a:ext cx="3711575" cy="3962400"/>
          </a:xfrm>
          <a:prstGeom prst="rect">
            <a:avLst/>
          </a:prstGeom>
          <a:noFill/>
          <a:extLst>
            <a:ext uri="{909E8E84-426E-40DD-AFC4-6F175D3DCCD1}">
              <a14:hiddenFill xmlns:a14="http://schemas.microsoft.com/office/drawing/2010/main">
                <a:solidFill>
                  <a:srgbClr val="FFFFFF"/>
                </a:solidFill>
              </a14:hiddenFill>
            </a:ext>
          </a:extLst>
        </p:spPr>
      </p:pic>
      <p:sp>
        <p:nvSpPr>
          <p:cNvPr id="100369" name="Text Box 17">
            <a:extLst>
              <a:ext uri="{FF2B5EF4-FFF2-40B4-BE49-F238E27FC236}">
                <a16:creationId xmlns:a16="http://schemas.microsoft.com/office/drawing/2014/main" id="{40AF3356-09D5-2EB3-90F6-C77E6D49BE70}"/>
              </a:ext>
            </a:extLst>
          </p:cNvPr>
          <p:cNvSpPr txBox="1">
            <a:spLocks noChangeArrowheads="1"/>
          </p:cNvSpPr>
          <p:nvPr/>
        </p:nvSpPr>
        <p:spPr bwMode="auto">
          <a:xfrm>
            <a:off x="1828800" y="4267200"/>
            <a:ext cx="3352800" cy="1107996"/>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pPr>
            <a:r>
              <a:rPr lang="en-US" altLang="en-US" sz="4000" dirty="0">
                <a:solidFill>
                  <a:schemeClr val="bg1"/>
                </a:solidFill>
                <a:latin typeface="Monotype Corsiva" panose="03010101010201010101" pitchFamily="66" charset="0"/>
              </a:rPr>
              <a:t>Ex 24:1-11; 31</a:t>
            </a:r>
          </a:p>
          <a:p>
            <a:pPr algn="ctr">
              <a:lnSpc>
                <a:spcPct val="80000"/>
              </a:lnSpc>
            </a:pPr>
            <a:r>
              <a:rPr lang="en-US" altLang="en-US" sz="4000" dirty="0">
                <a:solidFill>
                  <a:schemeClr val="bg1"/>
                </a:solidFill>
                <a:latin typeface="Monotype Corsiva" panose="03010101010201010101" pitchFamily="66" charset="0"/>
              </a:rPr>
              <a:t>G</a:t>
            </a:r>
            <a:r>
              <a:rPr lang="es-CO" altLang="en-US" sz="4000" dirty="0" err="1">
                <a:solidFill>
                  <a:schemeClr val="bg1"/>
                </a:solidFill>
                <a:latin typeface="Monotype Corsiva" panose="03010101010201010101" pitchFamily="66" charset="0"/>
              </a:rPr>
              <a:t>én</a:t>
            </a:r>
            <a:r>
              <a:rPr lang="es-CO" altLang="en-US" sz="4000" dirty="0">
                <a:solidFill>
                  <a:schemeClr val="bg1"/>
                </a:solidFill>
                <a:latin typeface="Monotype Corsiva" panose="03010101010201010101" pitchFamily="66" charset="0"/>
              </a:rPr>
              <a:t>. 15:7-18</a:t>
            </a:r>
            <a:endParaRPr lang="en-US" altLang="en-US" sz="4000" dirty="0">
              <a:solidFill>
                <a:schemeClr val="bg1"/>
              </a:solidFill>
              <a:latin typeface="Monotype Corsiva" panose="03010101010201010101" pitchFamily="66" charset="0"/>
            </a:endParaRPr>
          </a:p>
        </p:txBody>
      </p:sp>
      <p:sp>
        <p:nvSpPr>
          <p:cNvPr id="100370" name="Text Box 18">
            <a:extLst>
              <a:ext uri="{FF2B5EF4-FFF2-40B4-BE49-F238E27FC236}">
                <a16:creationId xmlns:a16="http://schemas.microsoft.com/office/drawing/2014/main" id="{C0C7F84F-16A6-BDFA-F78B-1E6F55C4BB6A}"/>
              </a:ext>
            </a:extLst>
          </p:cNvPr>
          <p:cNvSpPr txBox="1">
            <a:spLocks noChangeArrowheads="1"/>
          </p:cNvSpPr>
          <p:nvPr/>
        </p:nvSpPr>
        <p:spPr bwMode="auto">
          <a:xfrm>
            <a:off x="5943600" y="0"/>
            <a:ext cx="4724400" cy="641350"/>
          </a:xfrm>
          <a:prstGeom prst="rect">
            <a:avLst/>
          </a:prstGeom>
          <a:noFill/>
          <a:ln>
            <a:noFill/>
          </a:ln>
          <a:effectLst>
            <a:outerShdw dist="53882"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a:solidFill>
                  <a:srgbClr val="FFCC00"/>
                </a:solidFill>
                <a:latin typeface="Ravie" panose="04040805050809020602" pitchFamily="82" charset="0"/>
              </a:rPr>
              <a:t>Que Iluminan</a:t>
            </a:r>
          </a:p>
        </p:txBody>
      </p:sp>
      <p:sp>
        <p:nvSpPr>
          <p:cNvPr id="100372" name="Text Box 20">
            <a:extLst>
              <a:ext uri="{FF2B5EF4-FFF2-40B4-BE49-F238E27FC236}">
                <a16:creationId xmlns:a16="http://schemas.microsoft.com/office/drawing/2014/main" id="{1D695C87-E543-3048-C18D-912BA96C78C2}"/>
              </a:ext>
            </a:extLst>
          </p:cNvPr>
          <p:cNvSpPr txBox="1">
            <a:spLocks noChangeArrowheads="1"/>
          </p:cNvSpPr>
          <p:nvPr/>
        </p:nvSpPr>
        <p:spPr bwMode="auto">
          <a:xfrm>
            <a:off x="6324600" y="1524001"/>
            <a:ext cx="3810000" cy="823913"/>
          </a:xfrm>
          <a:prstGeom prst="rect">
            <a:avLst/>
          </a:prstGeom>
          <a:noFill/>
          <a:ln>
            <a:noFill/>
          </a:ln>
          <a:effectLst>
            <a:outerShdw dist="53882" dir="2700000" algn="ctr" rotWithShape="0">
              <a:srgbClr val="FFCC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800" i="1" dirty="0">
                <a:solidFill>
                  <a:srgbClr val="993300"/>
                </a:solidFill>
                <a:latin typeface="Monotype Corsiva" panose="03010101010201010101" pitchFamily="66" charset="0"/>
              </a:rPr>
              <a:t>Heb.</a:t>
            </a:r>
            <a:r>
              <a:rPr lang="en-US" altLang="en-US" sz="2800" i="1" dirty="0">
                <a:solidFill>
                  <a:srgbClr val="993300"/>
                </a:solidFill>
                <a:latin typeface="Monotype Corsiva" panose="03010101010201010101" pitchFamily="66" charset="0"/>
              </a:rPr>
              <a:t> </a:t>
            </a:r>
            <a:r>
              <a:rPr lang="en-US" altLang="en-US" sz="4800" i="1" dirty="0">
                <a:solidFill>
                  <a:srgbClr val="993300"/>
                </a:solidFill>
                <a:latin typeface="Monotype Corsiva" panose="03010101010201010101" pitchFamily="66" charset="0"/>
              </a:rPr>
              <a:t>9:11-22</a:t>
            </a:r>
          </a:p>
        </p:txBody>
      </p:sp>
      <p:sp>
        <p:nvSpPr>
          <p:cNvPr id="100374" name="Rectangle 22">
            <a:extLst>
              <a:ext uri="{FF2B5EF4-FFF2-40B4-BE49-F238E27FC236}">
                <a16:creationId xmlns:a16="http://schemas.microsoft.com/office/drawing/2014/main" id="{007F3A4F-7D05-8DDE-F1F6-FDCB6A13230E}"/>
              </a:ext>
            </a:extLst>
          </p:cNvPr>
          <p:cNvSpPr>
            <a:spLocks noChangeArrowheads="1"/>
          </p:cNvSpPr>
          <p:nvPr/>
        </p:nvSpPr>
        <p:spPr bwMode="auto">
          <a:xfrm rot="21127898">
            <a:off x="6600869" y="4150219"/>
            <a:ext cx="53782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Tales textos son puntos de referencia para mostrarnos ambos el alcance del A.T. y el diseño de Dios, desde el principio, para traer la salvación a través de Jesús.</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0375" name="Rectangle 23">
            <a:extLst>
              <a:ext uri="{FF2B5EF4-FFF2-40B4-BE49-F238E27FC236}">
                <a16:creationId xmlns:a16="http://schemas.microsoft.com/office/drawing/2014/main" id="{ABC6E453-B2F8-E084-340B-01C6E3EF4AB9}"/>
              </a:ext>
            </a:extLst>
          </p:cNvPr>
          <p:cNvSpPr>
            <a:spLocks noChangeArrowheads="1"/>
          </p:cNvSpPr>
          <p:nvPr/>
        </p:nvSpPr>
        <p:spPr bwMode="auto">
          <a:xfrm rot="21131061">
            <a:off x="85908" y="2174197"/>
            <a:ext cx="3124200" cy="1320361"/>
          </a:xfrm>
          <a:prstGeom prst="rect">
            <a:avLst/>
          </a:prstGeom>
          <a:noFill/>
          <a:ln>
            <a:noFill/>
          </a:ln>
          <a:effectLst>
            <a:outerShdw dist="35921" dir="2700000" algn="ctr" rotWithShape="0">
              <a:srgbClr val="99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5000"/>
              </a:lnSpc>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EL PLAN:</a:t>
            </a:r>
          </a:p>
          <a:p>
            <a:pPr algn="ctr">
              <a:lnSpc>
                <a:spcPct val="95000"/>
              </a:lnSpc>
            </a:pP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estudiar</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textos</a:t>
            </a:r>
            <a:endPar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como</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iterate type="wd">
                                    <p:tmPct val="2000"/>
                                  </p:iterate>
                                  <p:childTnLst>
                                    <p:set>
                                      <p:cBhvr>
                                        <p:cTn id="6" dur="1" fill="hold">
                                          <p:stCondLst>
                                            <p:cond delay="0"/>
                                          </p:stCondLst>
                                        </p:cTn>
                                        <p:tgtEl>
                                          <p:spTgt spid="100374"/>
                                        </p:tgtEl>
                                        <p:attrNameLst>
                                          <p:attrName>style.visibility</p:attrName>
                                        </p:attrNameLst>
                                      </p:cBhvr>
                                      <p:to>
                                        <p:strVal val="visible"/>
                                      </p:to>
                                    </p:set>
                                    <p:anim calcmode="lin" valueType="num">
                                      <p:cBhvr additive="base">
                                        <p:cTn id="7" dur="1000" fill="hold"/>
                                        <p:tgtEl>
                                          <p:spTgt spid="100374"/>
                                        </p:tgtEl>
                                        <p:attrNameLst>
                                          <p:attrName>ppt_x</p:attrName>
                                        </p:attrNameLst>
                                      </p:cBhvr>
                                      <p:tavLst>
                                        <p:tav tm="0">
                                          <p:val>
                                            <p:strVal val="1+#ppt_w/2"/>
                                          </p:val>
                                        </p:tav>
                                        <p:tav tm="100000">
                                          <p:val>
                                            <p:strVal val="#ppt_x"/>
                                          </p:val>
                                        </p:tav>
                                      </p:tavLst>
                                    </p:anim>
                                    <p:anim calcmode="lin" valueType="num">
                                      <p:cBhvr additive="base">
                                        <p:cTn id="8" dur="1000" fill="hold"/>
                                        <p:tgtEl>
                                          <p:spTgt spid="1003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680"/>
                            </p:stCondLst>
                            <p:childTnLst>
                              <p:par>
                                <p:cTn id="10" presetID="17" presetClass="entr" presetSubtype="8" fill="hold" nodeType="afterEffect">
                                  <p:stCondLst>
                                    <p:cond delay="3000"/>
                                  </p:stCondLst>
                                  <p:childTnLst>
                                    <p:set>
                                      <p:cBhvr>
                                        <p:cTn id="11" dur="1" fill="hold">
                                          <p:stCondLst>
                                            <p:cond delay="0"/>
                                          </p:stCondLst>
                                        </p:cTn>
                                        <p:tgtEl>
                                          <p:spTgt spid="100357"/>
                                        </p:tgtEl>
                                        <p:attrNameLst>
                                          <p:attrName>style.visibility</p:attrName>
                                        </p:attrNameLst>
                                      </p:cBhvr>
                                      <p:to>
                                        <p:strVal val="visible"/>
                                      </p:to>
                                    </p:set>
                                    <p:anim calcmode="lin" valueType="num">
                                      <p:cBhvr>
                                        <p:cTn id="12" dur="2000" fill="hold"/>
                                        <p:tgtEl>
                                          <p:spTgt spid="100357"/>
                                        </p:tgtEl>
                                        <p:attrNameLst>
                                          <p:attrName>ppt_x</p:attrName>
                                        </p:attrNameLst>
                                      </p:cBhvr>
                                      <p:tavLst>
                                        <p:tav tm="0">
                                          <p:val>
                                            <p:strVal val="#ppt_x-#ppt_w/2"/>
                                          </p:val>
                                        </p:tav>
                                        <p:tav tm="100000">
                                          <p:val>
                                            <p:strVal val="#ppt_x"/>
                                          </p:val>
                                        </p:tav>
                                      </p:tavLst>
                                    </p:anim>
                                    <p:anim calcmode="lin" valueType="num">
                                      <p:cBhvr>
                                        <p:cTn id="13" dur="2000" fill="hold"/>
                                        <p:tgtEl>
                                          <p:spTgt spid="100357"/>
                                        </p:tgtEl>
                                        <p:attrNameLst>
                                          <p:attrName>ppt_y</p:attrName>
                                        </p:attrNameLst>
                                      </p:cBhvr>
                                      <p:tavLst>
                                        <p:tav tm="0">
                                          <p:val>
                                            <p:strVal val="#ppt_y"/>
                                          </p:val>
                                        </p:tav>
                                        <p:tav tm="100000">
                                          <p:val>
                                            <p:strVal val="#ppt_y"/>
                                          </p:val>
                                        </p:tav>
                                      </p:tavLst>
                                    </p:anim>
                                    <p:anim calcmode="lin" valueType="num">
                                      <p:cBhvr>
                                        <p:cTn id="14" dur="2000" fill="hold"/>
                                        <p:tgtEl>
                                          <p:spTgt spid="100357"/>
                                        </p:tgtEl>
                                        <p:attrNameLst>
                                          <p:attrName>ppt_w</p:attrName>
                                        </p:attrNameLst>
                                      </p:cBhvr>
                                      <p:tavLst>
                                        <p:tav tm="0">
                                          <p:val>
                                            <p:fltVal val="0"/>
                                          </p:val>
                                        </p:tav>
                                        <p:tav tm="100000">
                                          <p:val>
                                            <p:strVal val="#ppt_w"/>
                                          </p:val>
                                        </p:tav>
                                      </p:tavLst>
                                    </p:anim>
                                    <p:anim calcmode="lin" valueType="num">
                                      <p:cBhvr>
                                        <p:cTn id="15" dur="2000" fill="hold"/>
                                        <p:tgtEl>
                                          <p:spTgt spid="100357"/>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3000"/>
                                  </p:stCondLst>
                                  <p:childTnLst>
                                    <p:set>
                                      <p:cBhvr>
                                        <p:cTn id="17" dur="1" fill="hold">
                                          <p:stCondLst>
                                            <p:cond delay="0"/>
                                          </p:stCondLst>
                                        </p:cTn>
                                        <p:tgtEl>
                                          <p:spTgt spid="100358"/>
                                        </p:tgtEl>
                                        <p:attrNameLst>
                                          <p:attrName>style.visibility</p:attrName>
                                        </p:attrNameLst>
                                      </p:cBhvr>
                                      <p:to>
                                        <p:strVal val="visible"/>
                                      </p:to>
                                    </p:set>
                                    <p:anim calcmode="lin" valueType="num">
                                      <p:cBhvr>
                                        <p:cTn id="18" dur="2000" fill="hold"/>
                                        <p:tgtEl>
                                          <p:spTgt spid="100358"/>
                                        </p:tgtEl>
                                        <p:attrNameLst>
                                          <p:attrName>ppt_x</p:attrName>
                                        </p:attrNameLst>
                                      </p:cBhvr>
                                      <p:tavLst>
                                        <p:tav tm="0">
                                          <p:val>
                                            <p:strVal val="#ppt_x-#ppt_w/2"/>
                                          </p:val>
                                        </p:tav>
                                        <p:tav tm="100000">
                                          <p:val>
                                            <p:strVal val="#ppt_x"/>
                                          </p:val>
                                        </p:tav>
                                      </p:tavLst>
                                    </p:anim>
                                    <p:anim calcmode="lin" valueType="num">
                                      <p:cBhvr>
                                        <p:cTn id="19" dur="2000" fill="hold"/>
                                        <p:tgtEl>
                                          <p:spTgt spid="100358"/>
                                        </p:tgtEl>
                                        <p:attrNameLst>
                                          <p:attrName>ppt_y</p:attrName>
                                        </p:attrNameLst>
                                      </p:cBhvr>
                                      <p:tavLst>
                                        <p:tav tm="0">
                                          <p:val>
                                            <p:strVal val="#ppt_y"/>
                                          </p:val>
                                        </p:tav>
                                        <p:tav tm="100000">
                                          <p:val>
                                            <p:strVal val="#ppt_y"/>
                                          </p:val>
                                        </p:tav>
                                      </p:tavLst>
                                    </p:anim>
                                    <p:anim calcmode="lin" valueType="num">
                                      <p:cBhvr>
                                        <p:cTn id="20" dur="2000" fill="hold"/>
                                        <p:tgtEl>
                                          <p:spTgt spid="100358"/>
                                        </p:tgtEl>
                                        <p:attrNameLst>
                                          <p:attrName>ppt_w</p:attrName>
                                        </p:attrNameLst>
                                      </p:cBhvr>
                                      <p:tavLst>
                                        <p:tav tm="0">
                                          <p:val>
                                            <p:fltVal val="0"/>
                                          </p:val>
                                        </p:tav>
                                        <p:tav tm="100000">
                                          <p:val>
                                            <p:strVal val="#ppt_w"/>
                                          </p:val>
                                        </p:tav>
                                      </p:tavLst>
                                    </p:anim>
                                    <p:anim calcmode="lin" valueType="num">
                                      <p:cBhvr>
                                        <p:cTn id="21" dur="2000" fill="hold"/>
                                        <p:tgtEl>
                                          <p:spTgt spid="100358"/>
                                        </p:tgtEl>
                                        <p:attrNameLst>
                                          <p:attrName>ppt_h</p:attrName>
                                        </p:attrNameLst>
                                      </p:cBhvr>
                                      <p:tavLst>
                                        <p:tav tm="0">
                                          <p:val>
                                            <p:strVal val="#ppt_h"/>
                                          </p:val>
                                        </p:tav>
                                        <p:tav tm="100000">
                                          <p:val>
                                            <p:strVal val="#ppt_h"/>
                                          </p:val>
                                        </p:tav>
                                      </p:tavLst>
                                    </p:anim>
                                  </p:childTnLst>
                                </p:cTn>
                              </p:par>
                              <p:par>
                                <p:cTn id="22" presetID="17" presetClass="entr" presetSubtype="8" fill="hold" nodeType="withEffect">
                                  <p:stCondLst>
                                    <p:cond delay="3000"/>
                                  </p:stCondLst>
                                  <p:childTnLst>
                                    <p:set>
                                      <p:cBhvr>
                                        <p:cTn id="23" dur="1" fill="hold">
                                          <p:stCondLst>
                                            <p:cond delay="0"/>
                                          </p:stCondLst>
                                        </p:cTn>
                                        <p:tgtEl>
                                          <p:spTgt spid="100359"/>
                                        </p:tgtEl>
                                        <p:attrNameLst>
                                          <p:attrName>style.visibility</p:attrName>
                                        </p:attrNameLst>
                                      </p:cBhvr>
                                      <p:to>
                                        <p:strVal val="visible"/>
                                      </p:to>
                                    </p:set>
                                    <p:anim calcmode="lin" valueType="num">
                                      <p:cBhvr>
                                        <p:cTn id="24" dur="2000" fill="hold"/>
                                        <p:tgtEl>
                                          <p:spTgt spid="100359"/>
                                        </p:tgtEl>
                                        <p:attrNameLst>
                                          <p:attrName>ppt_x</p:attrName>
                                        </p:attrNameLst>
                                      </p:cBhvr>
                                      <p:tavLst>
                                        <p:tav tm="0">
                                          <p:val>
                                            <p:strVal val="#ppt_x-#ppt_w/2"/>
                                          </p:val>
                                        </p:tav>
                                        <p:tav tm="100000">
                                          <p:val>
                                            <p:strVal val="#ppt_x"/>
                                          </p:val>
                                        </p:tav>
                                      </p:tavLst>
                                    </p:anim>
                                    <p:anim calcmode="lin" valueType="num">
                                      <p:cBhvr>
                                        <p:cTn id="25" dur="2000" fill="hold"/>
                                        <p:tgtEl>
                                          <p:spTgt spid="100359"/>
                                        </p:tgtEl>
                                        <p:attrNameLst>
                                          <p:attrName>ppt_y</p:attrName>
                                        </p:attrNameLst>
                                      </p:cBhvr>
                                      <p:tavLst>
                                        <p:tav tm="0">
                                          <p:val>
                                            <p:strVal val="#ppt_y"/>
                                          </p:val>
                                        </p:tav>
                                        <p:tav tm="100000">
                                          <p:val>
                                            <p:strVal val="#ppt_y"/>
                                          </p:val>
                                        </p:tav>
                                      </p:tavLst>
                                    </p:anim>
                                    <p:anim calcmode="lin" valueType="num">
                                      <p:cBhvr>
                                        <p:cTn id="26" dur="2000" fill="hold"/>
                                        <p:tgtEl>
                                          <p:spTgt spid="100359"/>
                                        </p:tgtEl>
                                        <p:attrNameLst>
                                          <p:attrName>ppt_w</p:attrName>
                                        </p:attrNameLst>
                                      </p:cBhvr>
                                      <p:tavLst>
                                        <p:tav tm="0">
                                          <p:val>
                                            <p:fltVal val="0"/>
                                          </p:val>
                                        </p:tav>
                                        <p:tav tm="100000">
                                          <p:val>
                                            <p:strVal val="#ppt_w"/>
                                          </p:val>
                                        </p:tav>
                                      </p:tavLst>
                                    </p:anim>
                                    <p:anim calcmode="lin" valueType="num">
                                      <p:cBhvr>
                                        <p:cTn id="27" dur="2000" fill="hold"/>
                                        <p:tgtEl>
                                          <p:spTgt spid="100359"/>
                                        </p:tgtEl>
                                        <p:attrNameLst>
                                          <p:attrName>ppt_h</p:attrName>
                                        </p:attrNameLst>
                                      </p:cBhvr>
                                      <p:tavLst>
                                        <p:tav tm="0">
                                          <p:val>
                                            <p:strVal val="#ppt_h"/>
                                          </p:val>
                                        </p:tav>
                                        <p:tav tm="100000">
                                          <p:val>
                                            <p:strVal val="#ppt_h"/>
                                          </p:val>
                                        </p:tav>
                                      </p:tavLst>
                                    </p:anim>
                                  </p:childTnLst>
                                </p:cTn>
                              </p:par>
                              <p:par>
                                <p:cTn id="28" presetID="17" presetClass="entr" presetSubtype="8" fill="hold" nodeType="withEffect">
                                  <p:stCondLst>
                                    <p:cond delay="3000"/>
                                  </p:stCondLst>
                                  <p:childTnLst>
                                    <p:set>
                                      <p:cBhvr>
                                        <p:cTn id="29" dur="1" fill="hold">
                                          <p:stCondLst>
                                            <p:cond delay="0"/>
                                          </p:stCondLst>
                                        </p:cTn>
                                        <p:tgtEl>
                                          <p:spTgt spid="100360"/>
                                        </p:tgtEl>
                                        <p:attrNameLst>
                                          <p:attrName>style.visibility</p:attrName>
                                        </p:attrNameLst>
                                      </p:cBhvr>
                                      <p:to>
                                        <p:strVal val="visible"/>
                                      </p:to>
                                    </p:set>
                                    <p:anim calcmode="lin" valueType="num">
                                      <p:cBhvr>
                                        <p:cTn id="30" dur="2000" fill="hold"/>
                                        <p:tgtEl>
                                          <p:spTgt spid="100360"/>
                                        </p:tgtEl>
                                        <p:attrNameLst>
                                          <p:attrName>ppt_x</p:attrName>
                                        </p:attrNameLst>
                                      </p:cBhvr>
                                      <p:tavLst>
                                        <p:tav tm="0">
                                          <p:val>
                                            <p:strVal val="#ppt_x-#ppt_w/2"/>
                                          </p:val>
                                        </p:tav>
                                        <p:tav tm="100000">
                                          <p:val>
                                            <p:strVal val="#ppt_x"/>
                                          </p:val>
                                        </p:tav>
                                      </p:tavLst>
                                    </p:anim>
                                    <p:anim calcmode="lin" valueType="num">
                                      <p:cBhvr>
                                        <p:cTn id="31" dur="2000" fill="hold"/>
                                        <p:tgtEl>
                                          <p:spTgt spid="100360"/>
                                        </p:tgtEl>
                                        <p:attrNameLst>
                                          <p:attrName>ppt_y</p:attrName>
                                        </p:attrNameLst>
                                      </p:cBhvr>
                                      <p:tavLst>
                                        <p:tav tm="0">
                                          <p:val>
                                            <p:strVal val="#ppt_y"/>
                                          </p:val>
                                        </p:tav>
                                        <p:tav tm="100000">
                                          <p:val>
                                            <p:strVal val="#ppt_y"/>
                                          </p:val>
                                        </p:tav>
                                      </p:tavLst>
                                    </p:anim>
                                    <p:anim calcmode="lin" valueType="num">
                                      <p:cBhvr>
                                        <p:cTn id="32" dur="2000" fill="hold"/>
                                        <p:tgtEl>
                                          <p:spTgt spid="100360"/>
                                        </p:tgtEl>
                                        <p:attrNameLst>
                                          <p:attrName>ppt_w</p:attrName>
                                        </p:attrNameLst>
                                      </p:cBhvr>
                                      <p:tavLst>
                                        <p:tav tm="0">
                                          <p:val>
                                            <p:fltVal val="0"/>
                                          </p:val>
                                        </p:tav>
                                        <p:tav tm="100000">
                                          <p:val>
                                            <p:strVal val="#ppt_w"/>
                                          </p:val>
                                        </p:tav>
                                      </p:tavLst>
                                    </p:anim>
                                    <p:anim calcmode="lin" valueType="num">
                                      <p:cBhvr>
                                        <p:cTn id="33" dur="2000" fill="hold"/>
                                        <p:tgtEl>
                                          <p:spTgt spid="100360"/>
                                        </p:tgtEl>
                                        <p:attrNameLst>
                                          <p:attrName>ppt_h</p:attrName>
                                        </p:attrNameLst>
                                      </p:cBhvr>
                                      <p:tavLst>
                                        <p:tav tm="0">
                                          <p:val>
                                            <p:strVal val="#ppt_h"/>
                                          </p:val>
                                        </p:tav>
                                        <p:tav tm="100000">
                                          <p:val>
                                            <p:strVal val="#ppt_h"/>
                                          </p:val>
                                        </p:tav>
                                      </p:tavLst>
                                    </p:anim>
                                  </p:childTnLst>
                                </p:cTn>
                              </p:par>
                              <p:par>
                                <p:cTn id="34" presetID="17" presetClass="entr" presetSubtype="8" fill="hold" nodeType="withEffect">
                                  <p:stCondLst>
                                    <p:cond delay="3000"/>
                                  </p:stCondLst>
                                  <p:childTnLst>
                                    <p:set>
                                      <p:cBhvr>
                                        <p:cTn id="35" dur="1" fill="hold">
                                          <p:stCondLst>
                                            <p:cond delay="0"/>
                                          </p:stCondLst>
                                        </p:cTn>
                                        <p:tgtEl>
                                          <p:spTgt spid="100367"/>
                                        </p:tgtEl>
                                        <p:attrNameLst>
                                          <p:attrName>style.visibility</p:attrName>
                                        </p:attrNameLst>
                                      </p:cBhvr>
                                      <p:to>
                                        <p:strVal val="visible"/>
                                      </p:to>
                                    </p:set>
                                    <p:anim calcmode="lin" valueType="num">
                                      <p:cBhvr>
                                        <p:cTn id="36" dur="2000" fill="hold"/>
                                        <p:tgtEl>
                                          <p:spTgt spid="100367"/>
                                        </p:tgtEl>
                                        <p:attrNameLst>
                                          <p:attrName>ppt_x</p:attrName>
                                        </p:attrNameLst>
                                      </p:cBhvr>
                                      <p:tavLst>
                                        <p:tav tm="0">
                                          <p:val>
                                            <p:strVal val="#ppt_x-#ppt_w/2"/>
                                          </p:val>
                                        </p:tav>
                                        <p:tav tm="100000">
                                          <p:val>
                                            <p:strVal val="#ppt_x"/>
                                          </p:val>
                                        </p:tav>
                                      </p:tavLst>
                                    </p:anim>
                                    <p:anim calcmode="lin" valueType="num">
                                      <p:cBhvr>
                                        <p:cTn id="37" dur="2000" fill="hold"/>
                                        <p:tgtEl>
                                          <p:spTgt spid="100367"/>
                                        </p:tgtEl>
                                        <p:attrNameLst>
                                          <p:attrName>ppt_y</p:attrName>
                                        </p:attrNameLst>
                                      </p:cBhvr>
                                      <p:tavLst>
                                        <p:tav tm="0">
                                          <p:val>
                                            <p:strVal val="#ppt_y"/>
                                          </p:val>
                                        </p:tav>
                                        <p:tav tm="100000">
                                          <p:val>
                                            <p:strVal val="#ppt_y"/>
                                          </p:val>
                                        </p:tav>
                                      </p:tavLst>
                                    </p:anim>
                                    <p:anim calcmode="lin" valueType="num">
                                      <p:cBhvr>
                                        <p:cTn id="38" dur="2000" fill="hold"/>
                                        <p:tgtEl>
                                          <p:spTgt spid="100367"/>
                                        </p:tgtEl>
                                        <p:attrNameLst>
                                          <p:attrName>ppt_w</p:attrName>
                                        </p:attrNameLst>
                                      </p:cBhvr>
                                      <p:tavLst>
                                        <p:tav tm="0">
                                          <p:val>
                                            <p:fltVal val="0"/>
                                          </p:val>
                                        </p:tav>
                                        <p:tav tm="100000">
                                          <p:val>
                                            <p:strVal val="#ppt_w"/>
                                          </p:val>
                                        </p:tav>
                                      </p:tavLst>
                                    </p:anim>
                                    <p:anim calcmode="lin" valueType="num">
                                      <p:cBhvr>
                                        <p:cTn id="39" dur="2000" fill="hold"/>
                                        <p:tgtEl>
                                          <p:spTgt spid="100367"/>
                                        </p:tgtEl>
                                        <p:attrNameLst>
                                          <p:attrName>ppt_h</p:attrName>
                                        </p:attrNameLst>
                                      </p:cBhvr>
                                      <p:tavLst>
                                        <p:tav tm="0">
                                          <p:val>
                                            <p:strVal val="#ppt_h"/>
                                          </p:val>
                                        </p:tav>
                                        <p:tav tm="100000">
                                          <p:val>
                                            <p:strVal val="#ppt_h"/>
                                          </p:val>
                                        </p:tav>
                                      </p:tavLst>
                                    </p:anim>
                                  </p:childTnLst>
                                </p:cTn>
                              </p:par>
                              <p:par>
                                <p:cTn id="40" presetID="17" presetClass="entr" presetSubtype="8" fill="hold" nodeType="withEffect">
                                  <p:stCondLst>
                                    <p:cond delay="3000"/>
                                  </p:stCondLst>
                                  <p:childTnLst>
                                    <p:set>
                                      <p:cBhvr>
                                        <p:cTn id="41" dur="1" fill="hold">
                                          <p:stCondLst>
                                            <p:cond delay="0"/>
                                          </p:stCondLst>
                                        </p:cTn>
                                        <p:tgtEl>
                                          <p:spTgt spid="100361"/>
                                        </p:tgtEl>
                                        <p:attrNameLst>
                                          <p:attrName>style.visibility</p:attrName>
                                        </p:attrNameLst>
                                      </p:cBhvr>
                                      <p:to>
                                        <p:strVal val="visible"/>
                                      </p:to>
                                    </p:set>
                                    <p:anim calcmode="lin" valueType="num">
                                      <p:cBhvr>
                                        <p:cTn id="42" dur="2000" fill="hold"/>
                                        <p:tgtEl>
                                          <p:spTgt spid="100361"/>
                                        </p:tgtEl>
                                        <p:attrNameLst>
                                          <p:attrName>ppt_x</p:attrName>
                                        </p:attrNameLst>
                                      </p:cBhvr>
                                      <p:tavLst>
                                        <p:tav tm="0">
                                          <p:val>
                                            <p:strVal val="#ppt_x-#ppt_w/2"/>
                                          </p:val>
                                        </p:tav>
                                        <p:tav tm="100000">
                                          <p:val>
                                            <p:strVal val="#ppt_x"/>
                                          </p:val>
                                        </p:tav>
                                      </p:tavLst>
                                    </p:anim>
                                    <p:anim calcmode="lin" valueType="num">
                                      <p:cBhvr>
                                        <p:cTn id="43" dur="2000" fill="hold"/>
                                        <p:tgtEl>
                                          <p:spTgt spid="100361"/>
                                        </p:tgtEl>
                                        <p:attrNameLst>
                                          <p:attrName>ppt_y</p:attrName>
                                        </p:attrNameLst>
                                      </p:cBhvr>
                                      <p:tavLst>
                                        <p:tav tm="0">
                                          <p:val>
                                            <p:strVal val="#ppt_y"/>
                                          </p:val>
                                        </p:tav>
                                        <p:tav tm="100000">
                                          <p:val>
                                            <p:strVal val="#ppt_y"/>
                                          </p:val>
                                        </p:tav>
                                      </p:tavLst>
                                    </p:anim>
                                    <p:anim calcmode="lin" valueType="num">
                                      <p:cBhvr>
                                        <p:cTn id="44" dur="2000" fill="hold"/>
                                        <p:tgtEl>
                                          <p:spTgt spid="100361"/>
                                        </p:tgtEl>
                                        <p:attrNameLst>
                                          <p:attrName>ppt_w</p:attrName>
                                        </p:attrNameLst>
                                      </p:cBhvr>
                                      <p:tavLst>
                                        <p:tav tm="0">
                                          <p:val>
                                            <p:fltVal val="0"/>
                                          </p:val>
                                        </p:tav>
                                        <p:tav tm="100000">
                                          <p:val>
                                            <p:strVal val="#ppt_w"/>
                                          </p:val>
                                        </p:tav>
                                      </p:tavLst>
                                    </p:anim>
                                    <p:anim calcmode="lin" valueType="num">
                                      <p:cBhvr>
                                        <p:cTn id="45" dur="2000" fill="hold"/>
                                        <p:tgtEl>
                                          <p:spTgt spid="100361"/>
                                        </p:tgtEl>
                                        <p:attrNameLst>
                                          <p:attrName>ppt_h</p:attrName>
                                        </p:attrNameLst>
                                      </p:cBhvr>
                                      <p:tavLst>
                                        <p:tav tm="0">
                                          <p:val>
                                            <p:strVal val="#ppt_h"/>
                                          </p:val>
                                        </p:tav>
                                        <p:tav tm="100000">
                                          <p:val>
                                            <p:strVal val="#ppt_h"/>
                                          </p:val>
                                        </p:tav>
                                      </p:tavLst>
                                    </p:anim>
                                  </p:childTnLst>
                                </p:cTn>
                              </p:par>
                              <p:par>
                                <p:cTn id="46" presetID="17" presetClass="entr" presetSubtype="8" fill="hold" nodeType="withEffect">
                                  <p:stCondLst>
                                    <p:cond delay="3000"/>
                                  </p:stCondLst>
                                  <p:childTnLst>
                                    <p:set>
                                      <p:cBhvr>
                                        <p:cTn id="47" dur="1" fill="hold">
                                          <p:stCondLst>
                                            <p:cond delay="0"/>
                                          </p:stCondLst>
                                        </p:cTn>
                                        <p:tgtEl>
                                          <p:spTgt spid="100362"/>
                                        </p:tgtEl>
                                        <p:attrNameLst>
                                          <p:attrName>style.visibility</p:attrName>
                                        </p:attrNameLst>
                                      </p:cBhvr>
                                      <p:to>
                                        <p:strVal val="visible"/>
                                      </p:to>
                                    </p:set>
                                    <p:anim calcmode="lin" valueType="num">
                                      <p:cBhvr>
                                        <p:cTn id="48" dur="2000" fill="hold"/>
                                        <p:tgtEl>
                                          <p:spTgt spid="100362"/>
                                        </p:tgtEl>
                                        <p:attrNameLst>
                                          <p:attrName>ppt_x</p:attrName>
                                        </p:attrNameLst>
                                      </p:cBhvr>
                                      <p:tavLst>
                                        <p:tav tm="0">
                                          <p:val>
                                            <p:strVal val="#ppt_x-#ppt_w/2"/>
                                          </p:val>
                                        </p:tav>
                                        <p:tav tm="100000">
                                          <p:val>
                                            <p:strVal val="#ppt_x"/>
                                          </p:val>
                                        </p:tav>
                                      </p:tavLst>
                                    </p:anim>
                                    <p:anim calcmode="lin" valueType="num">
                                      <p:cBhvr>
                                        <p:cTn id="49" dur="2000" fill="hold"/>
                                        <p:tgtEl>
                                          <p:spTgt spid="100362"/>
                                        </p:tgtEl>
                                        <p:attrNameLst>
                                          <p:attrName>ppt_y</p:attrName>
                                        </p:attrNameLst>
                                      </p:cBhvr>
                                      <p:tavLst>
                                        <p:tav tm="0">
                                          <p:val>
                                            <p:strVal val="#ppt_y"/>
                                          </p:val>
                                        </p:tav>
                                        <p:tav tm="100000">
                                          <p:val>
                                            <p:strVal val="#ppt_y"/>
                                          </p:val>
                                        </p:tav>
                                      </p:tavLst>
                                    </p:anim>
                                    <p:anim calcmode="lin" valueType="num">
                                      <p:cBhvr>
                                        <p:cTn id="50" dur="2000" fill="hold"/>
                                        <p:tgtEl>
                                          <p:spTgt spid="100362"/>
                                        </p:tgtEl>
                                        <p:attrNameLst>
                                          <p:attrName>ppt_w</p:attrName>
                                        </p:attrNameLst>
                                      </p:cBhvr>
                                      <p:tavLst>
                                        <p:tav tm="0">
                                          <p:val>
                                            <p:fltVal val="0"/>
                                          </p:val>
                                        </p:tav>
                                        <p:tav tm="100000">
                                          <p:val>
                                            <p:strVal val="#ppt_w"/>
                                          </p:val>
                                        </p:tav>
                                      </p:tavLst>
                                    </p:anim>
                                    <p:anim calcmode="lin" valueType="num">
                                      <p:cBhvr>
                                        <p:cTn id="51" dur="2000" fill="hold"/>
                                        <p:tgtEl>
                                          <p:spTgt spid="100362"/>
                                        </p:tgtEl>
                                        <p:attrNameLst>
                                          <p:attrName>ppt_h</p:attrName>
                                        </p:attrNameLst>
                                      </p:cBhvr>
                                      <p:tavLst>
                                        <p:tav tm="0">
                                          <p:val>
                                            <p:strVal val="#ppt_h"/>
                                          </p:val>
                                        </p:tav>
                                        <p:tav tm="100000">
                                          <p:val>
                                            <p:strVal val="#ppt_h"/>
                                          </p:val>
                                        </p:tav>
                                      </p:tavLst>
                                    </p:anim>
                                  </p:childTnLst>
                                </p:cTn>
                              </p:par>
                              <p:par>
                                <p:cTn id="52" presetID="17" presetClass="entr" presetSubtype="8" fill="hold" nodeType="withEffect">
                                  <p:stCondLst>
                                    <p:cond delay="3000"/>
                                  </p:stCondLst>
                                  <p:childTnLst>
                                    <p:set>
                                      <p:cBhvr>
                                        <p:cTn id="53" dur="1" fill="hold">
                                          <p:stCondLst>
                                            <p:cond delay="0"/>
                                          </p:stCondLst>
                                        </p:cTn>
                                        <p:tgtEl>
                                          <p:spTgt spid="100363"/>
                                        </p:tgtEl>
                                        <p:attrNameLst>
                                          <p:attrName>style.visibility</p:attrName>
                                        </p:attrNameLst>
                                      </p:cBhvr>
                                      <p:to>
                                        <p:strVal val="visible"/>
                                      </p:to>
                                    </p:set>
                                    <p:anim calcmode="lin" valueType="num">
                                      <p:cBhvr>
                                        <p:cTn id="54" dur="2000" fill="hold"/>
                                        <p:tgtEl>
                                          <p:spTgt spid="100363"/>
                                        </p:tgtEl>
                                        <p:attrNameLst>
                                          <p:attrName>ppt_x</p:attrName>
                                        </p:attrNameLst>
                                      </p:cBhvr>
                                      <p:tavLst>
                                        <p:tav tm="0">
                                          <p:val>
                                            <p:strVal val="#ppt_x-#ppt_w/2"/>
                                          </p:val>
                                        </p:tav>
                                        <p:tav tm="100000">
                                          <p:val>
                                            <p:strVal val="#ppt_x"/>
                                          </p:val>
                                        </p:tav>
                                      </p:tavLst>
                                    </p:anim>
                                    <p:anim calcmode="lin" valueType="num">
                                      <p:cBhvr>
                                        <p:cTn id="55" dur="2000" fill="hold"/>
                                        <p:tgtEl>
                                          <p:spTgt spid="100363"/>
                                        </p:tgtEl>
                                        <p:attrNameLst>
                                          <p:attrName>ppt_y</p:attrName>
                                        </p:attrNameLst>
                                      </p:cBhvr>
                                      <p:tavLst>
                                        <p:tav tm="0">
                                          <p:val>
                                            <p:strVal val="#ppt_y"/>
                                          </p:val>
                                        </p:tav>
                                        <p:tav tm="100000">
                                          <p:val>
                                            <p:strVal val="#ppt_y"/>
                                          </p:val>
                                        </p:tav>
                                      </p:tavLst>
                                    </p:anim>
                                    <p:anim calcmode="lin" valueType="num">
                                      <p:cBhvr>
                                        <p:cTn id="56" dur="2000" fill="hold"/>
                                        <p:tgtEl>
                                          <p:spTgt spid="100363"/>
                                        </p:tgtEl>
                                        <p:attrNameLst>
                                          <p:attrName>ppt_w</p:attrName>
                                        </p:attrNameLst>
                                      </p:cBhvr>
                                      <p:tavLst>
                                        <p:tav tm="0">
                                          <p:val>
                                            <p:fltVal val="0"/>
                                          </p:val>
                                        </p:tav>
                                        <p:tav tm="100000">
                                          <p:val>
                                            <p:strVal val="#ppt_w"/>
                                          </p:val>
                                        </p:tav>
                                      </p:tavLst>
                                    </p:anim>
                                    <p:anim calcmode="lin" valueType="num">
                                      <p:cBhvr>
                                        <p:cTn id="57" dur="2000" fill="hold"/>
                                        <p:tgtEl>
                                          <p:spTgt spid="100363"/>
                                        </p:tgtEl>
                                        <p:attrNameLst>
                                          <p:attrName>ppt_h</p:attrName>
                                        </p:attrNameLst>
                                      </p:cBhvr>
                                      <p:tavLst>
                                        <p:tav tm="0">
                                          <p:val>
                                            <p:strVal val="#ppt_h"/>
                                          </p:val>
                                        </p:tav>
                                        <p:tav tm="100000">
                                          <p:val>
                                            <p:strVal val="#ppt_h"/>
                                          </p:val>
                                        </p:tav>
                                      </p:tavLst>
                                    </p:anim>
                                  </p:childTnLst>
                                </p:cTn>
                              </p:par>
                              <p:par>
                                <p:cTn id="58" presetID="17" presetClass="entr" presetSubtype="8" fill="hold" nodeType="withEffect">
                                  <p:stCondLst>
                                    <p:cond delay="3000"/>
                                  </p:stCondLst>
                                  <p:childTnLst>
                                    <p:set>
                                      <p:cBhvr>
                                        <p:cTn id="59" dur="1" fill="hold">
                                          <p:stCondLst>
                                            <p:cond delay="0"/>
                                          </p:stCondLst>
                                        </p:cTn>
                                        <p:tgtEl>
                                          <p:spTgt spid="100364"/>
                                        </p:tgtEl>
                                        <p:attrNameLst>
                                          <p:attrName>style.visibility</p:attrName>
                                        </p:attrNameLst>
                                      </p:cBhvr>
                                      <p:to>
                                        <p:strVal val="visible"/>
                                      </p:to>
                                    </p:set>
                                    <p:anim calcmode="lin" valueType="num">
                                      <p:cBhvr>
                                        <p:cTn id="60" dur="2000" fill="hold"/>
                                        <p:tgtEl>
                                          <p:spTgt spid="100364"/>
                                        </p:tgtEl>
                                        <p:attrNameLst>
                                          <p:attrName>ppt_x</p:attrName>
                                        </p:attrNameLst>
                                      </p:cBhvr>
                                      <p:tavLst>
                                        <p:tav tm="0">
                                          <p:val>
                                            <p:strVal val="#ppt_x-#ppt_w/2"/>
                                          </p:val>
                                        </p:tav>
                                        <p:tav tm="100000">
                                          <p:val>
                                            <p:strVal val="#ppt_x"/>
                                          </p:val>
                                        </p:tav>
                                      </p:tavLst>
                                    </p:anim>
                                    <p:anim calcmode="lin" valueType="num">
                                      <p:cBhvr>
                                        <p:cTn id="61" dur="2000" fill="hold"/>
                                        <p:tgtEl>
                                          <p:spTgt spid="100364"/>
                                        </p:tgtEl>
                                        <p:attrNameLst>
                                          <p:attrName>ppt_y</p:attrName>
                                        </p:attrNameLst>
                                      </p:cBhvr>
                                      <p:tavLst>
                                        <p:tav tm="0">
                                          <p:val>
                                            <p:strVal val="#ppt_y"/>
                                          </p:val>
                                        </p:tav>
                                        <p:tav tm="100000">
                                          <p:val>
                                            <p:strVal val="#ppt_y"/>
                                          </p:val>
                                        </p:tav>
                                      </p:tavLst>
                                    </p:anim>
                                    <p:anim calcmode="lin" valueType="num">
                                      <p:cBhvr>
                                        <p:cTn id="62" dur="2000" fill="hold"/>
                                        <p:tgtEl>
                                          <p:spTgt spid="100364"/>
                                        </p:tgtEl>
                                        <p:attrNameLst>
                                          <p:attrName>ppt_w</p:attrName>
                                        </p:attrNameLst>
                                      </p:cBhvr>
                                      <p:tavLst>
                                        <p:tav tm="0">
                                          <p:val>
                                            <p:fltVal val="0"/>
                                          </p:val>
                                        </p:tav>
                                        <p:tav tm="100000">
                                          <p:val>
                                            <p:strVal val="#ppt_w"/>
                                          </p:val>
                                        </p:tav>
                                      </p:tavLst>
                                    </p:anim>
                                    <p:anim calcmode="lin" valueType="num">
                                      <p:cBhvr>
                                        <p:cTn id="63" dur="2000" fill="hold"/>
                                        <p:tgtEl>
                                          <p:spTgt spid="100364"/>
                                        </p:tgtEl>
                                        <p:attrNameLst>
                                          <p:attrName>ppt_h</p:attrName>
                                        </p:attrNameLst>
                                      </p:cBhvr>
                                      <p:tavLst>
                                        <p:tav tm="0">
                                          <p:val>
                                            <p:strVal val="#ppt_h"/>
                                          </p:val>
                                        </p:tav>
                                        <p:tav tm="100000">
                                          <p:val>
                                            <p:strVal val="#ppt_h"/>
                                          </p:val>
                                        </p:tav>
                                      </p:tavLst>
                                    </p:anim>
                                  </p:childTnLst>
                                </p:cTn>
                              </p:par>
                              <p:par>
                                <p:cTn id="64" presetID="17" presetClass="entr" presetSubtype="8" fill="hold" nodeType="withEffect">
                                  <p:stCondLst>
                                    <p:cond delay="3000"/>
                                  </p:stCondLst>
                                  <p:childTnLst>
                                    <p:set>
                                      <p:cBhvr>
                                        <p:cTn id="65" dur="1" fill="hold">
                                          <p:stCondLst>
                                            <p:cond delay="0"/>
                                          </p:stCondLst>
                                        </p:cTn>
                                        <p:tgtEl>
                                          <p:spTgt spid="100365"/>
                                        </p:tgtEl>
                                        <p:attrNameLst>
                                          <p:attrName>style.visibility</p:attrName>
                                        </p:attrNameLst>
                                      </p:cBhvr>
                                      <p:to>
                                        <p:strVal val="visible"/>
                                      </p:to>
                                    </p:set>
                                    <p:anim calcmode="lin" valueType="num">
                                      <p:cBhvr>
                                        <p:cTn id="66" dur="2000" fill="hold"/>
                                        <p:tgtEl>
                                          <p:spTgt spid="100365"/>
                                        </p:tgtEl>
                                        <p:attrNameLst>
                                          <p:attrName>ppt_x</p:attrName>
                                        </p:attrNameLst>
                                      </p:cBhvr>
                                      <p:tavLst>
                                        <p:tav tm="0">
                                          <p:val>
                                            <p:strVal val="#ppt_x-#ppt_w/2"/>
                                          </p:val>
                                        </p:tav>
                                        <p:tav tm="100000">
                                          <p:val>
                                            <p:strVal val="#ppt_x"/>
                                          </p:val>
                                        </p:tav>
                                      </p:tavLst>
                                    </p:anim>
                                    <p:anim calcmode="lin" valueType="num">
                                      <p:cBhvr>
                                        <p:cTn id="67" dur="2000" fill="hold"/>
                                        <p:tgtEl>
                                          <p:spTgt spid="100365"/>
                                        </p:tgtEl>
                                        <p:attrNameLst>
                                          <p:attrName>ppt_y</p:attrName>
                                        </p:attrNameLst>
                                      </p:cBhvr>
                                      <p:tavLst>
                                        <p:tav tm="0">
                                          <p:val>
                                            <p:strVal val="#ppt_y"/>
                                          </p:val>
                                        </p:tav>
                                        <p:tav tm="100000">
                                          <p:val>
                                            <p:strVal val="#ppt_y"/>
                                          </p:val>
                                        </p:tav>
                                      </p:tavLst>
                                    </p:anim>
                                    <p:anim calcmode="lin" valueType="num">
                                      <p:cBhvr>
                                        <p:cTn id="68" dur="2000" fill="hold"/>
                                        <p:tgtEl>
                                          <p:spTgt spid="100365"/>
                                        </p:tgtEl>
                                        <p:attrNameLst>
                                          <p:attrName>ppt_w</p:attrName>
                                        </p:attrNameLst>
                                      </p:cBhvr>
                                      <p:tavLst>
                                        <p:tav tm="0">
                                          <p:val>
                                            <p:fltVal val="0"/>
                                          </p:val>
                                        </p:tav>
                                        <p:tav tm="100000">
                                          <p:val>
                                            <p:strVal val="#ppt_w"/>
                                          </p:val>
                                        </p:tav>
                                      </p:tavLst>
                                    </p:anim>
                                    <p:anim calcmode="lin" valueType="num">
                                      <p:cBhvr>
                                        <p:cTn id="69" dur="2000" fill="hold"/>
                                        <p:tgtEl>
                                          <p:spTgt spid="100365"/>
                                        </p:tgtEl>
                                        <p:attrNameLst>
                                          <p:attrName>ppt_h</p:attrName>
                                        </p:attrNameLst>
                                      </p:cBhvr>
                                      <p:tavLst>
                                        <p:tav tm="0">
                                          <p:val>
                                            <p:strVal val="#ppt_h"/>
                                          </p:val>
                                        </p:tav>
                                        <p:tav tm="100000">
                                          <p:val>
                                            <p:strVal val="#ppt_h"/>
                                          </p:val>
                                        </p:tav>
                                      </p:tavLst>
                                    </p:anim>
                                  </p:childTnLst>
                                </p:cTn>
                              </p:par>
                              <p:par>
                                <p:cTn id="70" presetID="17" presetClass="entr" presetSubtype="8" fill="hold" nodeType="withEffect">
                                  <p:stCondLst>
                                    <p:cond delay="3000"/>
                                  </p:stCondLst>
                                  <p:childTnLst>
                                    <p:set>
                                      <p:cBhvr>
                                        <p:cTn id="71" dur="1" fill="hold">
                                          <p:stCondLst>
                                            <p:cond delay="0"/>
                                          </p:stCondLst>
                                        </p:cTn>
                                        <p:tgtEl>
                                          <p:spTgt spid="100366"/>
                                        </p:tgtEl>
                                        <p:attrNameLst>
                                          <p:attrName>style.visibility</p:attrName>
                                        </p:attrNameLst>
                                      </p:cBhvr>
                                      <p:to>
                                        <p:strVal val="visible"/>
                                      </p:to>
                                    </p:set>
                                    <p:anim calcmode="lin" valueType="num">
                                      <p:cBhvr>
                                        <p:cTn id="72" dur="2000" fill="hold"/>
                                        <p:tgtEl>
                                          <p:spTgt spid="100366"/>
                                        </p:tgtEl>
                                        <p:attrNameLst>
                                          <p:attrName>ppt_x</p:attrName>
                                        </p:attrNameLst>
                                      </p:cBhvr>
                                      <p:tavLst>
                                        <p:tav tm="0">
                                          <p:val>
                                            <p:strVal val="#ppt_x-#ppt_w/2"/>
                                          </p:val>
                                        </p:tav>
                                        <p:tav tm="100000">
                                          <p:val>
                                            <p:strVal val="#ppt_x"/>
                                          </p:val>
                                        </p:tav>
                                      </p:tavLst>
                                    </p:anim>
                                    <p:anim calcmode="lin" valueType="num">
                                      <p:cBhvr>
                                        <p:cTn id="73" dur="2000" fill="hold"/>
                                        <p:tgtEl>
                                          <p:spTgt spid="100366"/>
                                        </p:tgtEl>
                                        <p:attrNameLst>
                                          <p:attrName>ppt_y</p:attrName>
                                        </p:attrNameLst>
                                      </p:cBhvr>
                                      <p:tavLst>
                                        <p:tav tm="0">
                                          <p:val>
                                            <p:strVal val="#ppt_y"/>
                                          </p:val>
                                        </p:tav>
                                        <p:tav tm="100000">
                                          <p:val>
                                            <p:strVal val="#ppt_y"/>
                                          </p:val>
                                        </p:tav>
                                      </p:tavLst>
                                    </p:anim>
                                    <p:anim calcmode="lin" valueType="num">
                                      <p:cBhvr>
                                        <p:cTn id="74" dur="2000" fill="hold"/>
                                        <p:tgtEl>
                                          <p:spTgt spid="100366"/>
                                        </p:tgtEl>
                                        <p:attrNameLst>
                                          <p:attrName>ppt_w</p:attrName>
                                        </p:attrNameLst>
                                      </p:cBhvr>
                                      <p:tavLst>
                                        <p:tav tm="0">
                                          <p:val>
                                            <p:fltVal val="0"/>
                                          </p:val>
                                        </p:tav>
                                        <p:tav tm="100000">
                                          <p:val>
                                            <p:strVal val="#ppt_w"/>
                                          </p:val>
                                        </p:tav>
                                      </p:tavLst>
                                    </p:anim>
                                    <p:anim calcmode="lin" valueType="num">
                                      <p:cBhvr>
                                        <p:cTn id="75" dur="2000" fill="hold"/>
                                        <p:tgtEl>
                                          <p:spTgt spid="100366"/>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6680"/>
                            </p:stCondLst>
                            <p:childTnLst>
                              <p:par>
                                <p:cTn id="77" presetID="1" presetClass="entr" presetSubtype="0" fill="hold" nodeType="afterEffect">
                                  <p:stCondLst>
                                    <p:cond delay="0"/>
                                  </p:stCondLst>
                                  <p:childTnLst>
                                    <p:set>
                                      <p:cBhvr>
                                        <p:cTn id="78" dur="1" fill="hold">
                                          <p:stCondLst>
                                            <p:cond delay="0"/>
                                          </p:stCondLst>
                                        </p:cTn>
                                        <p:tgtEl>
                                          <p:spTgt spid="100356"/>
                                        </p:tgtEl>
                                        <p:attrNameLst>
                                          <p:attrName>style.visibility</p:attrName>
                                        </p:attrNameLst>
                                      </p:cBhvr>
                                      <p:to>
                                        <p:strVal val="visible"/>
                                      </p:to>
                                    </p:set>
                                  </p:childTnLst>
                                </p:cTn>
                              </p:par>
                              <p:par>
                                <p:cTn id="79" presetID="35" presetClass="emph" presetSubtype="0" repeatCount="indefinite" fill="hold" nodeType="withEffect">
                                  <p:stCondLst>
                                    <p:cond delay="0"/>
                                  </p:stCondLst>
                                  <p:childTnLst>
                                    <p:anim calcmode="discrete" valueType="str">
                                      <p:cBhvr>
                                        <p:cTn id="80" dur="1000" fill="hold"/>
                                        <p:tgtEl>
                                          <p:spTgt spid="100357"/>
                                        </p:tgtEl>
                                        <p:attrNameLst>
                                          <p:attrName>style.visibility</p:attrName>
                                        </p:attrNameLst>
                                      </p:cBhvr>
                                      <p:tavLst>
                                        <p:tav tm="0">
                                          <p:val>
                                            <p:strVal val="hidden"/>
                                          </p:val>
                                        </p:tav>
                                        <p:tav tm="50000">
                                          <p:val>
                                            <p:strVal val="visible"/>
                                          </p:val>
                                        </p:tav>
                                      </p:tavLst>
                                    </p:anim>
                                  </p:childTnLst>
                                </p:cTn>
                              </p:par>
                              <p:par>
                                <p:cTn id="81" presetID="35" presetClass="emph" presetSubtype="0" repeatCount="indefinite" fill="hold" nodeType="withEffect">
                                  <p:stCondLst>
                                    <p:cond delay="0"/>
                                  </p:stCondLst>
                                  <p:childTnLst>
                                    <p:anim calcmode="discrete" valueType="str">
                                      <p:cBhvr>
                                        <p:cTn id="82" dur="1000" fill="hold"/>
                                        <p:tgtEl>
                                          <p:spTgt spid="100358"/>
                                        </p:tgtEl>
                                        <p:attrNameLst>
                                          <p:attrName>style.visibility</p:attrName>
                                        </p:attrNameLst>
                                      </p:cBhvr>
                                      <p:tavLst>
                                        <p:tav tm="0">
                                          <p:val>
                                            <p:strVal val="hidden"/>
                                          </p:val>
                                        </p:tav>
                                        <p:tav tm="50000">
                                          <p:val>
                                            <p:strVal val="visible"/>
                                          </p:val>
                                        </p:tav>
                                      </p:tavLst>
                                    </p:anim>
                                  </p:childTnLst>
                                </p:cTn>
                              </p:par>
                              <p:par>
                                <p:cTn id="83" presetID="35" presetClass="emph" presetSubtype="0" repeatCount="indefinite" fill="hold" nodeType="withEffect">
                                  <p:stCondLst>
                                    <p:cond delay="0"/>
                                  </p:stCondLst>
                                  <p:childTnLst>
                                    <p:anim calcmode="discrete" valueType="str">
                                      <p:cBhvr>
                                        <p:cTn id="84" dur="1000" fill="hold"/>
                                        <p:tgtEl>
                                          <p:spTgt spid="100359"/>
                                        </p:tgtEl>
                                        <p:attrNameLst>
                                          <p:attrName>style.visibility</p:attrName>
                                        </p:attrNameLst>
                                      </p:cBhvr>
                                      <p:tavLst>
                                        <p:tav tm="0">
                                          <p:val>
                                            <p:strVal val="hidden"/>
                                          </p:val>
                                        </p:tav>
                                        <p:tav tm="50000">
                                          <p:val>
                                            <p:strVal val="visible"/>
                                          </p:val>
                                        </p:tav>
                                      </p:tavLst>
                                    </p:anim>
                                  </p:childTnLst>
                                </p:cTn>
                              </p:par>
                              <p:par>
                                <p:cTn id="85" presetID="35" presetClass="emph" presetSubtype="0" repeatCount="indefinite" fill="hold" nodeType="withEffect">
                                  <p:stCondLst>
                                    <p:cond delay="0"/>
                                  </p:stCondLst>
                                  <p:childTnLst>
                                    <p:anim calcmode="discrete" valueType="str">
                                      <p:cBhvr>
                                        <p:cTn id="86" dur="1000" fill="hold"/>
                                        <p:tgtEl>
                                          <p:spTgt spid="100360"/>
                                        </p:tgtEl>
                                        <p:attrNameLst>
                                          <p:attrName>style.visibility</p:attrName>
                                        </p:attrNameLst>
                                      </p:cBhvr>
                                      <p:tavLst>
                                        <p:tav tm="0">
                                          <p:val>
                                            <p:strVal val="hidden"/>
                                          </p:val>
                                        </p:tav>
                                        <p:tav tm="50000">
                                          <p:val>
                                            <p:strVal val="visible"/>
                                          </p:val>
                                        </p:tav>
                                      </p:tavLst>
                                    </p:anim>
                                  </p:childTnLst>
                                </p:cTn>
                              </p:par>
                              <p:par>
                                <p:cTn id="87" presetID="35" presetClass="emph" presetSubtype="0" repeatCount="indefinite" fill="hold" nodeType="withEffect">
                                  <p:stCondLst>
                                    <p:cond delay="0"/>
                                  </p:stCondLst>
                                  <p:childTnLst>
                                    <p:anim calcmode="discrete" valueType="str">
                                      <p:cBhvr>
                                        <p:cTn id="88" dur="1000" fill="hold"/>
                                        <p:tgtEl>
                                          <p:spTgt spid="100361"/>
                                        </p:tgtEl>
                                        <p:attrNameLst>
                                          <p:attrName>style.visibility</p:attrName>
                                        </p:attrNameLst>
                                      </p:cBhvr>
                                      <p:tavLst>
                                        <p:tav tm="0">
                                          <p:val>
                                            <p:strVal val="hidden"/>
                                          </p:val>
                                        </p:tav>
                                        <p:tav tm="50000">
                                          <p:val>
                                            <p:strVal val="visible"/>
                                          </p:val>
                                        </p:tav>
                                      </p:tavLst>
                                    </p:anim>
                                  </p:childTnLst>
                                </p:cTn>
                              </p:par>
                              <p:par>
                                <p:cTn id="89" presetID="35" presetClass="emph" presetSubtype="0" repeatCount="indefinite" fill="hold" nodeType="withEffect">
                                  <p:stCondLst>
                                    <p:cond delay="0"/>
                                  </p:stCondLst>
                                  <p:childTnLst>
                                    <p:anim calcmode="discrete" valueType="str">
                                      <p:cBhvr>
                                        <p:cTn id="90" dur="1000" fill="hold"/>
                                        <p:tgtEl>
                                          <p:spTgt spid="100362"/>
                                        </p:tgtEl>
                                        <p:attrNameLst>
                                          <p:attrName>style.visibility</p:attrName>
                                        </p:attrNameLst>
                                      </p:cBhvr>
                                      <p:tavLst>
                                        <p:tav tm="0">
                                          <p:val>
                                            <p:strVal val="hidden"/>
                                          </p:val>
                                        </p:tav>
                                        <p:tav tm="50000">
                                          <p:val>
                                            <p:strVal val="visible"/>
                                          </p:val>
                                        </p:tav>
                                      </p:tavLst>
                                    </p:anim>
                                  </p:childTnLst>
                                </p:cTn>
                              </p:par>
                              <p:par>
                                <p:cTn id="91" presetID="35" presetClass="emph" presetSubtype="0" repeatCount="indefinite" fill="hold" nodeType="withEffect">
                                  <p:stCondLst>
                                    <p:cond delay="0"/>
                                  </p:stCondLst>
                                  <p:childTnLst>
                                    <p:anim calcmode="discrete" valueType="str">
                                      <p:cBhvr>
                                        <p:cTn id="92" dur="1000" fill="hold"/>
                                        <p:tgtEl>
                                          <p:spTgt spid="100363"/>
                                        </p:tgtEl>
                                        <p:attrNameLst>
                                          <p:attrName>style.visibility</p:attrName>
                                        </p:attrNameLst>
                                      </p:cBhvr>
                                      <p:tavLst>
                                        <p:tav tm="0">
                                          <p:val>
                                            <p:strVal val="hidden"/>
                                          </p:val>
                                        </p:tav>
                                        <p:tav tm="50000">
                                          <p:val>
                                            <p:strVal val="visible"/>
                                          </p:val>
                                        </p:tav>
                                      </p:tavLst>
                                    </p:anim>
                                  </p:childTnLst>
                                </p:cTn>
                              </p:par>
                              <p:par>
                                <p:cTn id="93" presetID="35" presetClass="emph" presetSubtype="0" repeatCount="indefinite" fill="hold" nodeType="withEffect">
                                  <p:stCondLst>
                                    <p:cond delay="0"/>
                                  </p:stCondLst>
                                  <p:childTnLst>
                                    <p:anim calcmode="discrete" valueType="str">
                                      <p:cBhvr>
                                        <p:cTn id="94" dur="1000" fill="hold"/>
                                        <p:tgtEl>
                                          <p:spTgt spid="100364"/>
                                        </p:tgtEl>
                                        <p:attrNameLst>
                                          <p:attrName>style.visibility</p:attrName>
                                        </p:attrNameLst>
                                      </p:cBhvr>
                                      <p:tavLst>
                                        <p:tav tm="0">
                                          <p:val>
                                            <p:strVal val="hidden"/>
                                          </p:val>
                                        </p:tav>
                                        <p:tav tm="50000">
                                          <p:val>
                                            <p:strVal val="visible"/>
                                          </p:val>
                                        </p:tav>
                                      </p:tavLst>
                                    </p:anim>
                                  </p:childTnLst>
                                </p:cTn>
                              </p:par>
                              <p:par>
                                <p:cTn id="95" presetID="35" presetClass="emph" presetSubtype="0" repeatCount="indefinite" fill="hold" nodeType="withEffect">
                                  <p:stCondLst>
                                    <p:cond delay="0"/>
                                  </p:stCondLst>
                                  <p:childTnLst>
                                    <p:anim calcmode="discrete" valueType="str">
                                      <p:cBhvr>
                                        <p:cTn id="96" dur="1000" fill="hold"/>
                                        <p:tgtEl>
                                          <p:spTgt spid="100365"/>
                                        </p:tgtEl>
                                        <p:attrNameLst>
                                          <p:attrName>style.visibility</p:attrName>
                                        </p:attrNameLst>
                                      </p:cBhvr>
                                      <p:tavLst>
                                        <p:tav tm="0">
                                          <p:val>
                                            <p:strVal val="hidden"/>
                                          </p:val>
                                        </p:tav>
                                        <p:tav tm="50000">
                                          <p:val>
                                            <p:strVal val="visible"/>
                                          </p:val>
                                        </p:tav>
                                      </p:tavLst>
                                    </p:anim>
                                  </p:childTnLst>
                                </p:cTn>
                              </p:par>
                              <p:par>
                                <p:cTn id="97" presetID="35" presetClass="emph" presetSubtype="0" repeatCount="indefinite" fill="hold" nodeType="withEffect">
                                  <p:stCondLst>
                                    <p:cond delay="0"/>
                                  </p:stCondLst>
                                  <p:childTnLst>
                                    <p:anim calcmode="discrete" valueType="str">
                                      <p:cBhvr>
                                        <p:cTn id="98" dur="1000" fill="hold"/>
                                        <p:tgtEl>
                                          <p:spTgt spid="100366"/>
                                        </p:tgtEl>
                                        <p:attrNameLst>
                                          <p:attrName>style.visibility</p:attrName>
                                        </p:attrNameLst>
                                      </p:cBhvr>
                                      <p:tavLst>
                                        <p:tav tm="0">
                                          <p:val>
                                            <p:strVal val="hidden"/>
                                          </p:val>
                                        </p:tav>
                                        <p:tav tm="50000">
                                          <p:val>
                                            <p:strVal val="visible"/>
                                          </p:val>
                                        </p:tav>
                                      </p:tavLst>
                                    </p:anim>
                                  </p:childTnLst>
                                </p:cTn>
                              </p:par>
                              <p:par>
                                <p:cTn id="99" presetID="35" presetClass="emph" presetSubtype="0" repeatCount="indefinite" fill="hold" nodeType="withEffect">
                                  <p:stCondLst>
                                    <p:cond delay="0"/>
                                  </p:stCondLst>
                                  <p:childTnLst>
                                    <p:anim calcmode="discrete" valueType="str">
                                      <p:cBhvr>
                                        <p:cTn id="100" dur="1000" fill="hold"/>
                                        <p:tgtEl>
                                          <p:spTgt spid="100367"/>
                                        </p:tgtEl>
                                        <p:attrNameLst>
                                          <p:attrName>style.visibility</p:attrName>
                                        </p:attrNameLst>
                                      </p:cBhvr>
                                      <p:tavLst>
                                        <p:tav tm="0">
                                          <p:val>
                                            <p:strVal val="hidden"/>
                                          </p:val>
                                        </p:tav>
                                        <p:tav tm="50000">
                                          <p:val>
                                            <p:strVal val="visible"/>
                                          </p:val>
                                        </p:tav>
                                      </p:tavLst>
                                    </p:anim>
                                  </p:childTnLst>
                                </p:cTn>
                              </p:par>
                              <p:par>
                                <p:cTn id="101" presetID="35" presetClass="emph" presetSubtype="0" repeatCount="indefinite" fill="hold" nodeType="withEffect">
                                  <p:stCondLst>
                                    <p:cond delay="0"/>
                                  </p:stCondLst>
                                  <p:childTnLst>
                                    <p:anim calcmode="discrete" valueType="str">
                                      <p:cBhvr>
                                        <p:cTn id="102" dur="1000" fill="hold"/>
                                        <p:tgtEl>
                                          <p:spTgt spid="1003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4" grpId="0"/>
      <p:bldP spid="1003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57F71C7-2687-096A-F2C9-D3E52820EDCE}"/>
              </a:ext>
            </a:extLst>
          </p:cNvPr>
          <p:cNvSpPr>
            <a:spLocks noChangeArrowheads="1"/>
          </p:cNvSpPr>
          <p:nvPr/>
        </p:nvSpPr>
        <p:spPr bwMode="auto">
          <a:xfrm>
            <a:off x="61784" y="1295400"/>
            <a:ext cx="1213021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Ex 24:1-8 -</a:t>
            </a:r>
            <a:r>
              <a:rPr lang="es-ES" altLang="en-US" sz="2800" dirty="0">
                <a:latin typeface="Tahoma" panose="020B0604030504040204" pitchFamily="34" charset="0"/>
                <a:ea typeface="Tahoma" panose="020B0604030504040204" pitchFamily="34" charset="0"/>
                <a:cs typeface="Tahoma" panose="020B0604030504040204" pitchFamily="34" charset="0"/>
              </a:rPr>
              <a:t> </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Dijo Jehová a Moisés: Sube ante Jehová, tú, y Aarón, </a:t>
            </a:r>
            <a:r>
              <a:rPr lang="es-ES" alt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Nadab</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y </a:t>
            </a:r>
            <a:r>
              <a:rPr lang="es-ES" alt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Abiú</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y setenta de los ancianos de Israel; y os inclinaréis desde lejos.  Pero Moisés solo se acercará a Jehová;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y ellos no se acerquen, ni suba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el pueblo con él.  Y Moisés vino y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contó al pueblo todas las palabras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de Jehová, y todas las leyes; y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todo el pueblo respondió a una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voz, y dijo: Haremos todas las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palabras que Jehová ha dicho. Y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Moisés escribió todas las palabras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de Jehová,</a:t>
            </a:r>
          </a:p>
        </p:txBody>
      </p:sp>
      <p:pic>
        <p:nvPicPr>
          <p:cNvPr id="72707" name="Picture 3">
            <a:extLst>
              <a:ext uri="{FF2B5EF4-FFF2-40B4-BE49-F238E27FC236}">
                <a16:creationId xmlns:a16="http://schemas.microsoft.com/office/drawing/2014/main" id="{735AC94A-FD6A-CB57-34A0-D5BE1D236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4" t="4733" r="2248" b="3748"/>
          <a:stretch>
            <a:fillRect/>
          </a:stretch>
        </p:blipFill>
        <p:spPr bwMode="auto">
          <a:xfrm>
            <a:off x="5729416" y="2332038"/>
            <a:ext cx="6477000" cy="452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iterate type="wd">
                                    <p:tmPct val="1000"/>
                                  </p:iterate>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wheel(4)">
                                      <p:cBhvr>
                                        <p:cTn id="7" dur="1000"/>
                                        <p:tgtEl>
                                          <p:spTgt spid="72706">
                                            <p:txEl>
                                              <p:pRg st="0" end="0"/>
                                            </p:txEl>
                                          </p:spTgt>
                                        </p:tgtEl>
                                      </p:cBhvr>
                                    </p:animEffect>
                                  </p:childTnLst>
                                </p:cTn>
                              </p:par>
                              <p:par>
                                <p:cTn id="8" presetID="21" presetClass="entr" presetSubtype="4" fill="hold" nodeType="withEffect">
                                  <p:stCondLst>
                                    <p:cond delay="0"/>
                                  </p:stCondLst>
                                  <p:iterate type="wd">
                                    <p:tmPct val="1000"/>
                                  </p:iterate>
                                  <p:childTnLst>
                                    <p:set>
                                      <p:cBhvr>
                                        <p:cTn id="9" dur="1" fill="hold">
                                          <p:stCondLst>
                                            <p:cond delay="0"/>
                                          </p:stCondLst>
                                        </p:cTn>
                                        <p:tgtEl>
                                          <p:spTgt spid="72706">
                                            <p:txEl>
                                              <p:pRg st="1" end="1"/>
                                            </p:txEl>
                                          </p:spTgt>
                                        </p:tgtEl>
                                        <p:attrNameLst>
                                          <p:attrName>style.visibility</p:attrName>
                                        </p:attrNameLst>
                                      </p:cBhvr>
                                      <p:to>
                                        <p:strVal val="visible"/>
                                      </p:to>
                                    </p:set>
                                    <p:animEffect transition="in" filter="wheel(4)">
                                      <p:cBhvr>
                                        <p:cTn id="10" dur="1000"/>
                                        <p:tgtEl>
                                          <p:spTgt spid="72706">
                                            <p:txEl>
                                              <p:pRg st="1" end="1"/>
                                            </p:txEl>
                                          </p:spTgt>
                                        </p:tgtEl>
                                      </p:cBhvr>
                                    </p:animEffect>
                                  </p:childTnLst>
                                </p:cTn>
                              </p:par>
                              <p:par>
                                <p:cTn id="11" presetID="21" presetClass="entr" presetSubtype="4" fill="hold" nodeType="withEffect">
                                  <p:stCondLst>
                                    <p:cond delay="0"/>
                                  </p:stCondLst>
                                  <p:iterate type="wd">
                                    <p:tmPct val="1000"/>
                                  </p:iterate>
                                  <p:childTnLst>
                                    <p:set>
                                      <p:cBhvr>
                                        <p:cTn id="12" dur="1" fill="hold">
                                          <p:stCondLst>
                                            <p:cond delay="0"/>
                                          </p:stCondLst>
                                        </p:cTn>
                                        <p:tgtEl>
                                          <p:spTgt spid="72706">
                                            <p:txEl>
                                              <p:pRg st="2" end="2"/>
                                            </p:txEl>
                                          </p:spTgt>
                                        </p:tgtEl>
                                        <p:attrNameLst>
                                          <p:attrName>style.visibility</p:attrName>
                                        </p:attrNameLst>
                                      </p:cBhvr>
                                      <p:to>
                                        <p:strVal val="visible"/>
                                      </p:to>
                                    </p:set>
                                    <p:animEffect transition="in" filter="wheel(4)">
                                      <p:cBhvr>
                                        <p:cTn id="13" dur="1000"/>
                                        <p:tgtEl>
                                          <p:spTgt spid="72706">
                                            <p:txEl>
                                              <p:pRg st="2" end="2"/>
                                            </p:txEl>
                                          </p:spTgt>
                                        </p:tgtEl>
                                      </p:cBhvr>
                                    </p:animEffect>
                                  </p:childTnLst>
                                </p:cTn>
                              </p:par>
                              <p:par>
                                <p:cTn id="14" presetID="21" presetClass="entr" presetSubtype="4" fill="hold" nodeType="withEffect">
                                  <p:stCondLst>
                                    <p:cond delay="0"/>
                                  </p:stCondLst>
                                  <p:iterate type="wd">
                                    <p:tmPct val="1000"/>
                                  </p:iterate>
                                  <p:childTnLst>
                                    <p:set>
                                      <p:cBhvr>
                                        <p:cTn id="15" dur="1" fill="hold">
                                          <p:stCondLst>
                                            <p:cond delay="0"/>
                                          </p:stCondLst>
                                        </p:cTn>
                                        <p:tgtEl>
                                          <p:spTgt spid="72706">
                                            <p:txEl>
                                              <p:pRg st="3" end="3"/>
                                            </p:txEl>
                                          </p:spTgt>
                                        </p:tgtEl>
                                        <p:attrNameLst>
                                          <p:attrName>style.visibility</p:attrName>
                                        </p:attrNameLst>
                                      </p:cBhvr>
                                      <p:to>
                                        <p:strVal val="visible"/>
                                      </p:to>
                                    </p:set>
                                    <p:animEffect transition="in" filter="wheel(4)">
                                      <p:cBhvr>
                                        <p:cTn id="16" dur="1000"/>
                                        <p:tgtEl>
                                          <p:spTgt spid="72706">
                                            <p:txEl>
                                              <p:pRg st="3" end="3"/>
                                            </p:txEl>
                                          </p:spTgt>
                                        </p:tgtEl>
                                      </p:cBhvr>
                                    </p:animEffect>
                                  </p:childTnLst>
                                </p:cTn>
                              </p:par>
                              <p:par>
                                <p:cTn id="17" presetID="21" presetClass="entr" presetSubtype="4" fill="hold" nodeType="withEffect">
                                  <p:stCondLst>
                                    <p:cond delay="0"/>
                                  </p:stCondLst>
                                  <p:iterate type="wd">
                                    <p:tmPct val="1000"/>
                                  </p:iterate>
                                  <p:childTnLst>
                                    <p:set>
                                      <p:cBhvr>
                                        <p:cTn id="18" dur="1" fill="hold">
                                          <p:stCondLst>
                                            <p:cond delay="0"/>
                                          </p:stCondLst>
                                        </p:cTn>
                                        <p:tgtEl>
                                          <p:spTgt spid="72706">
                                            <p:txEl>
                                              <p:pRg st="4" end="4"/>
                                            </p:txEl>
                                          </p:spTgt>
                                        </p:tgtEl>
                                        <p:attrNameLst>
                                          <p:attrName>style.visibility</p:attrName>
                                        </p:attrNameLst>
                                      </p:cBhvr>
                                      <p:to>
                                        <p:strVal val="visible"/>
                                      </p:to>
                                    </p:set>
                                    <p:animEffect transition="in" filter="wheel(4)">
                                      <p:cBhvr>
                                        <p:cTn id="19" dur="1000"/>
                                        <p:tgtEl>
                                          <p:spTgt spid="72706">
                                            <p:txEl>
                                              <p:pRg st="4" end="4"/>
                                            </p:txEl>
                                          </p:spTgt>
                                        </p:tgtEl>
                                      </p:cBhvr>
                                    </p:animEffect>
                                  </p:childTnLst>
                                </p:cTn>
                              </p:par>
                              <p:par>
                                <p:cTn id="20" presetID="21" presetClass="entr" presetSubtype="4" fill="hold" nodeType="withEffect">
                                  <p:stCondLst>
                                    <p:cond delay="0"/>
                                  </p:stCondLst>
                                  <p:iterate type="wd">
                                    <p:tmPct val="1000"/>
                                  </p:iterate>
                                  <p:childTnLst>
                                    <p:set>
                                      <p:cBhvr>
                                        <p:cTn id="21" dur="1" fill="hold">
                                          <p:stCondLst>
                                            <p:cond delay="0"/>
                                          </p:stCondLst>
                                        </p:cTn>
                                        <p:tgtEl>
                                          <p:spTgt spid="72706">
                                            <p:txEl>
                                              <p:pRg st="5" end="5"/>
                                            </p:txEl>
                                          </p:spTgt>
                                        </p:tgtEl>
                                        <p:attrNameLst>
                                          <p:attrName>style.visibility</p:attrName>
                                        </p:attrNameLst>
                                      </p:cBhvr>
                                      <p:to>
                                        <p:strVal val="visible"/>
                                      </p:to>
                                    </p:set>
                                    <p:animEffect transition="in" filter="wheel(4)">
                                      <p:cBhvr>
                                        <p:cTn id="22" dur="1000"/>
                                        <p:tgtEl>
                                          <p:spTgt spid="72706">
                                            <p:txEl>
                                              <p:pRg st="5" end="5"/>
                                            </p:txEl>
                                          </p:spTgt>
                                        </p:tgtEl>
                                      </p:cBhvr>
                                    </p:animEffect>
                                  </p:childTnLst>
                                </p:cTn>
                              </p:par>
                              <p:par>
                                <p:cTn id="23" presetID="21" presetClass="entr" presetSubtype="4" fill="hold" nodeType="withEffect">
                                  <p:stCondLst>
                                    <p:cond delay="0"/>
                                  </p:stCondLst>
                                  <p:iterate type="wd">
                                    <p:tmPct val="1000"/>
                                  </p:iterate>
                                  <p:childTnLst>
                                    <p:set>
                                      <p:cBhvr>
                                        <p:cTn id="24" dur="1" fill="hold">
                                          <p:stCondLst>
                                            <p:cond delay="0"/>
                                          </p:stCondLst>
                                        </p:cTn>
                                        <p:tgtEl>
                                          <p:spTgt spid="72706">
                                            <p:txEl>
                                              <p:pRg st="6" end="6"/>
                                            </p:txEl>
                                          </p:spTgt>
                                        </p:tgtEl>
                                        <p:attrNameLst>
                                          <p:attrName>style.visibility</p:attrName>
                                        </p:attrNameLst>
                                      </p:cBhvr>
                                      <p:to>
                                        <p:strVal val="visible"/>
                                      </p:to>
                                    </p:set>
                                    <p:animEffect transition="in" filter="wheel(4)">
                                      <p:cBhvr>
                                        <p:cTn id="25" dur="1000"/>
                                        <p:tgtEl>
                                          <p:spTgt spid="72706">
                                            <p:txEl>
                                              <p:pRg st="6" end="6"/>
                                            </p:txEl>
                                          </p:spTgt>
                                        </p:tgtEl>
                                      </p:cBhvr>
                                    </p:animEffect>
                                  </p:childTnLst>
                                </p:cTn>
                              </p:par>
                              <p:par>
                                <p:cTn id="26" presetID="21" presetClass="entr" presetSubtype="4" fill="hold" nodeType="withEffect">
                                  <p:stCondLst>
                                    <p:cond delay="0"/>
                                  </p:stCondLst>
                                  <p:iterate type="wd">
                                    <p:tmPct val="1000"/>
                                  </p:iterate>
                                  <p:childTnLst>
                                    <p:set>
                                      <p:cBhvr>
                                        <p:cTn id="27" dur="1" fill="hold">
                                          <p:stCondLst>
                                            <p:cond delay="0"/>
                                          </p:stCondLst>
                                        </p:cTn>
                                        <p:tgtEl>
                                          <p:spTgt spid="72706">
                                            <p:txEl>
                                              <p:pRg st="7" end="7"/>
                                            </p:txEl>
                                          </p:spTgt>
                                        </p:tgtEl>
                                        <p:attrNameLst>
                                          <p:attrName>style.visibility</p:attrName>
                                        </p:attrNameLst>
                                      </p:cBhvr>
                                      <p:to>
                                        <p:strVal val="visible"/>
                                      </p:to>
                                    </p:set>
                                    <p:animEffect transition="in" filter="wheel(4)">
                                      <p:cBhvr>
                                        <p:cTn id="28" dur="1000"/>
                                        <p:tgtEl>
                                          <p:spTgt spid="72706">
                                            <p:txEl>
                                              <p:pRg st="7" end="7"/>
                                            </p:txEl>
                                          </p:spTgt>
                                        </p:tgtEl>
                                      </p:cBhvr>
                                    </p:animEffect>
                                  </p:childTnLst>
                                </p:cTn>
                              </p:par>
                              <p:par>
                                <p:cTn id="29" presetID="21" presetClass="entr" presetSubtype="4" fill="hold" nodeType="withEffect">
                                  <p:stCondLst>
                                    <p:cond delay="0"/>
                                  </p:stCondLst>
                                  <p:iterate type="wd">
                                    <p:tmPct val="1000"/>
                                  </p:iterate>
                                  <p:childTnLst>
                                    <p:set>
                                      <p:cBhvr>
                                        <p:cTn id="30" dur="1" fill="hold">
                                          <p:stCondLst>
                                            <p:cond delay="0"/>
                                          </p:stCondLst>
                                        </p:cTn>
                                        <p:tgtEl>
                                          <p:spTgt spid="72706">
                                            <p:txEl>
                                              <p:pRg st="8" end="8"/>
                                            </p:txEl>
                                          </p:spTgt>
                                        </p:tgtEl>
                                        <p:attrNameLst>
                                          <p:attrName>style.visibility</p:attrName>
                                        </p:attrNameLst>
                                      </p:cBhvr>
                                      <p:to>
                                        <p:strVal val="visible"/>
                                      </p:to>
                                    </p:set>
                                    <p:animEffect transition="in" filter="wheel(4)">
                                      <p:cBhvr>
                                        <p:cTn id="31" dur="1000"/>
                                        <p:tgtEl>
                                          <p:spTgt spid="72706">
                                            <p:txEl>
                                              <p:pRg st="8" end="8"/>
                                            </p:txEl>
                                          </p:spTgt>
                                        </p:tgtEl>
                                      </p:cBhvr>
                                    </p:animEffect>
                                  </p:childTnLst>
                                </p:cTn>
                              </p:par>
                              <p:par>
                                <p:cTn id="32" presetID="21" presetClass="entr" presetSubtype="4" fill="hold" nodeType="withEffect">
                                  <p:stCondLst>
                                    <p:cond delay="0"/>
                                  </p:stCondLst>
                                  <p:iterate type="wd">
                                    <p:tmPct val="1000"/>
                                  </p:iterate>
                                  <p:childTnLst>
                                    <p:set>
                                      <p:cBhvr>
                                        <p:cTn id="33" dur="1" fill="hold">
                                          <p:stCondLst>
                                            <p:cond delay="0"/>
                                          </p:stCondLst>
                                        </p:cTn>
                                        <p:tgtEl>
                                          <p:spTgt spid="72706">
                                            <p:txEl>
                                              <p:pRg st="9" end="9"/>
                                            </p:txEl>
                                          </p:spTgt>
                                        </p:tgtEl>
                                        <p:attrNameLst>
                                          <p:attrName>style.visibility</p:attrName>
                                        </p:attrNameLst>
                                      </p:cBhvr>
                                      <p:to>
                                        <p:strVal val="visible"/>
                                      </p:to>
                                    </p:set>
                                    <p:animEffect transition="in" filter="wheel(4)">
                                      <p:cBhvr>
                                        <p:cTn id="34" dur="1000"/>
                                        <p:tgtEl>
                                          <p:spTgt spid="72706">
                                            <p:txEl>
                                              <p:pRg st="9" end="9"/>
                                            </p:txEl>
                                          </p:spTgt>
                                        </p:tgtEl>
                                      </p:cBhvr>
                                    </p:animEffect>
                                  </p:childTnLst>
                                </p:cTn>
                              </p:par>
                              <p:par>
                                <p:cTn id="35" presetID="18" presetClass="entr" presetSubtype="6" fill="hold" nodeType="withEffect">
                                  <p:stCondLst>
                                    <p:cond delay="0"/>
                                  </p:stCondLst>
                                  <p:childTnLst>
                                    <p:set>
                                      <p:cBhvr>
                                        <p:cTn id="36" dur="1" fill="hold">
                                          <p:stCondLst>
                                            <p:cond delay="0"/>
                                          </p:stCondLst>
                                        </p:cTn>
                                        <p:tgtEl>
                                          <p:spTgt spid="72707"/>
                                        </p:tgtEl>
                                        <p:attrNameLst>
                                          <p:attrName>style.visibility</p:attrName>
                                        </p:attrNameLst>
                                      </p:cBhvr>
                                      <p:to>
                                        <p:strVal val="visible"/>
                                      </p:to>
                                    </p:set>
                                    <p:animEffect transition="in" filter="strips(downRight)">
                                      <p:cBhvr>
                                        <p:cTn id="37"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96FDE8A-CFB8-9A74-C89F-245BF711993C}"/>
              </a:ext>
            </a:extLst>
          </p:cNvPr>
          <p:cNvSpPr>
            <a:spLocks noChangeArrowheads="1"/>
          </p:cNvSpPr>
          <p:nvPr/>
        </p:nvSpPr>
        <p:spPr bwMode="auto">
          <a:xfrm>
            <a:off x="152400" y="1228397"/>
            <a:ext cx="10591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Ex 24:4-7 - </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y levantándose de mañana edificó un altar al pie del monte, y doce columnas, según las doce tribus de Israel.  Y envió jóvenes de los hijos de Israel,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los cuales </a:t>
            </a:r>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ofrecieron </a:t>
            </a:r>
          </a:p>
          <a:p>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holocaustos y becerros</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como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sacrificios de paz a Jehová. </a:t>
            </a:r>
          </a:p>
          <a:p>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Y Moisés tomó </a:t>
            </a:r>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la mitad de la </a:t>
            </a:r>
          </a:p>
          <a:p>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sangre, y la puso en tazones, </a:t>
            </a:r>
          </a:p>
          <a:p>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y esparció la otra mitad de la </a:t>
            </a:r>
          </a:p>
          <a:p>
            <a:r>
              <a:rPr lang="es-E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sangre sobre el altar.</a:t>
            </a:r>
          </a:p>
        </p:txBody>
      </p:sp>
      <p:pic>
        <p:nvPicPr>
          <p:cNvPr id="70659" name="Picture 3">
            <a:extLst>
              <a:ext uri="{FF2B5EF4-FFF2-40B4-BE49-F238E27FC236}">
                <a16:creationId xmlns:a16="http://schemas.microsoft.com/office/drawing/2014/main" id="{E91B0B9C-870C-A419-15EE-322356189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5190" r="5405" b="7892"/>
          <a:stretch>
            <a:fillRect/>
          </a:stretch>
        </p:blipFill>
        <p:spPr bwMode="auto">
          <a:xfrm>
            <a:off x="5029200" y="2244725"/>
            <a:ext cx="7162800" cy="461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iterate type="wd">
                                    <p:tmPct val="2000"/>
                                  </p:iterate>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checkerboard(down)">
                                      <p:cBhvr>
                                        <p:cTn id="7" dur="1000"/>
                                        <p:tgtEl>
                                          <p:spTgt spid="70658">
                                            <p:txEl>
                                              <p:pRg st="0" end="0"/>
                                            </p:txEl>
                                          </p:spTgt>
                                        </p:tgtEl>
                                      </p:cBhvr>
                                    </p:animEffect>
                                  </p:childTnLst>
                                </p:cTn>
                              </p:par>
                              <p:par>
                                <p:cTn id="8" presetID="5" presetClass="entr" presetSubtype="5" fill="hold" nodeType="withEffect">
                                  <p:stCondLst>
                                    <p:cond delay="0"/>
                                  </p:stCondLst>
                                  <p:iterate type="wd">
                                    <p:tmPct val="2000"/>
                                  </p:iterate>
                                  <p:childTnLst>
                                    <p:set>
                                      <p:cBhvr>
                                        <p:cTn id="9" dur="1" fill="hold">
                                          <p:stCondLst>
                                            <p:cond delay="0"/>
                                          </p:stCondLst>
                                        </p:cTn>
                                        <p:tgtEl>
                                          <p:spTgt spid="70658">
                                            <p:txEl>
                                              <p:pRg st="1" end="1"/>
                                            </p:txEl>
                                          </p:spTgt>
                                        </p:tgtEl>
                                        <p:attrNameLst>
                                          <p:attrName>style.visibility</p:attrName>
                                        </p:attrNameLst>
                                      </p:cBhvr>
                                      <p:to>
                                        <p:strVal val="visible"/>
                                      </p:to>
                                    </p:set>
                                    <p:animEffect transition="in" filter="checkerboard(down)">
                                      <p:cBhvr>
                                        <p:cTn id="10" dur="1000"/>
                                        <p:tgtEl>
                                          <p:spTgt spid="70658">
                                            <p:txEl>
                                              <p:pRg st="1" end="1"/>
                                            </p:txEl>
                                          </p:spTgt>
                                        </p:tgtEl>
                                      </p:cBhvr>
                                    </p:animEffect>
                                  </p:childTnLst>
                                </p:cTn>
                              </p:par>
                              <p:par>
                                <p:cTn id="11" presetID="5" presetClass="entr" presetSubtype="5" fill="hold" nodeType="withEffect">
                                  <p:stCondLst>
                                    <p:cond delay="0"/>
                                  </p:stCondLst>
                                  <p:iterate type="wd">
                                    <p:tmPct val="2000"/>
                                  </p:iterate>
                                  <p:childTnLst>
                                    <p:set>
                                      <p:cBhvr>
                                        <p:cTn id="12" dur="1" fill="hold">
                                          <p:stCondLst>
                                            <p:cond delay="0"/>
                                          </p:stCondLst>
                                        </p:cTn>
                                        <p:tgtEl>
                                          <p:spTgt spid="70658">
                                            <p:txEl>
                                              <p:pRg st="2" end="2"/>
                                            </p:txEl>
                                          </p:spTgt>
                                        </p:tgtEl>
                                        <p:attrNameLst>
                                          <p:attrName>style.visibility</p:attrName>
                                        </p:attrNameLst>
                                      </p:cBhvr>
                                      <p:to>
                                        <p:strVal val="visible"/>
                                      </p:to>
                                    </p:set>
                                    <p:animEffect transition="in" filter="checkerboard(down)">
                                      <p:cBhvr>
                                        <p:cTn id="13" dur="1000"/>
                                        <p:tgtEl>
                                          <p:spTgt spid="70658">
                                            <p:txEl>
                                              <p:pRg st="2" end="2"/>
                                            </p:txEl>
                                          </p:spTgt>
                                        </p:tgtEl>
                                      </p:cBhvr>
                                    </p:animEffect>
                                  </p:childTnLst>
                                </p:cTn>
                              </p:par>
                              <p:par>
                                <p:cTn id="14" presetID="5" presetClass="entr" presetSubtype="5" fill="hold" nodeType="withEffect">
                                  <p:stCondLst>
                                    <p:cond delay="0"/>
                                  </p:stCondLst>
                                  <p:iterate type="wd">
                                    <p:tmPct val="2000"/>
                                  </p:iterate>
                                  <p:childTnLst>
                                    <p:set>
                                      <p:cBhvr>
                                        <p:cTn id="15" dur="1" fill="hold">
                                          <p:stCondLst>
                                            <p:cond delay="0"/>
                                          </p:stCondLst>
                                        </p:cTn>
                                        <p:tgtEl>
                                          <p:spTgt spid="70658">
                                            <p:txEl>
                                              <p:pRg st="3" end="3"/>
                                            </p:txEl>
                                          </p:spTgt>
                                        </p:tgtEl>
                                        <p:attrNameLst>
                                          <p:attrName>style.visibility</p:attrName>
                                        </p:attrNameLst>
                                      </p:cBhvr>
                                      <p:to>
                                        <p:strVal val="visible"/>
                                      </p:to>
                                    </p:set>
                                    <p:animEffect transition="in" filter="checkerboard(down)">
                                      <p:cBhvr>
                                        <p:cTn id="16" dur="1000"/>
                                        <p:tgtEl>
                                          <p:spTgt spid="70658">
                                            <p:txEl>
                                              <p:pRg st="3" end="3"/>
                                            </p:txEl>
                                          </p:spTgt>
                                        </p:tgtEl>
                                      </p:cBhvr>
                                    </p:animEffect>
                                  </p:childTnLst>
                                </p:cTn>
                              </p:par>
                              <p:par>
                                <p:cTn id="17" presetID="5" presetClass="entr" presetSubtype="5" fill="hold" nodeType="withEffect">
                                  <p:stCondLst>
                                    <p:cond delay="0"/>
                                  </p:stCondLst>
                                  <p:iterate type="wd">
                                    <p:tmPct val="2000"/>
                                  </p:iterate>
                                  <p:childTnLst>
                                    <p:set>
                                      <p:cBhvr>
                                        <p:cTn id="18" dur="1" fill="hold">
                                          <p:stCondLst>
                                            <p:cond delay="0"/>
                                          </p:stCondLst>
                                        </p:cTn>
                                        <p:tgtEl>
                                          <p:spTgt spid="70658">
                                            <p:txEl>
                                              <p:pRg st="4" end="4"/>
                                            </p:txEl>
                                          </p:spTgt>
                                        </p:tgtEl>
                                        <p:attrNameLst>
                                          <p:attrName>style.visibility</p:attrName>
                                        </p:attrNameLst>
                                      </p:cBhvr>
                                      <p:to>
                                        <p:strVal val="visible"/>
                                      </p:to>
                                    </p:set>
                                    <p:animEffect transition="in" filter="checkerboard(down)">
                                      <p:cBhvr>
                                        <p:cTn id="19" dur="1000"/>
                                        <p:tgtEl>
                                          <p:spTgt spid="70658">
                                            <p:txEl>
                                              <p:pRg st="4" end="4"/>
                                            </p:txEl>
                                          </p:spTgt>
                                        </p:tgtEl>
                                      </p:cBhvr>
                                    </p:animEffect>
                                  </p:childTnLst>
                                </p:cTn>
                              </p:par>
                              <p:par>
                                <p:cTn id="20" presetID="5" presetClass="entr" presetSubtype="5" fill="hold" nodeType="withEffect">
                                  <p:stCondLst>
                                    <p:cond delay="0"/>
                                  </p:stCondLst>
                                  <p:iterate type="wd">
                                    <p:tmPct val="2000"/>
                                  </p:iterate>
                                  <p:childTnLst>
                                    <p:set>
                                      <p:cBhvr>
                                        <p:cTn id="21" dur="1" fill="hold">
                                          <p:stCondLst>
                                            <p:cond delay="0"/>
                                          </p:stCondLst>
                                        </p:cTn>
                                        <p:tgtEl>
                                          <p:spTgt spid="70658">
                                            <p:txEl>
                                              <p:pRg st="5" end="5"/>
                                            </p:txEl>
                                          </p:spTgt>
                                        </p:tgtEl>
                                        <p:attrNameLst>
                                          <p:attrName>style.visibility</p:attrName>
                                        </p:attrNameLst>
                                      </p:cBhvr>
                                      <p:to>
                                        <p:strVal val="visible"/>
                                      </p:to>
                                    </p:set>
                                    <p:animEffect transition="in" filter="checkerboard(down)">
                                      <p:cBhvr>
                                        <p:cTn id="22" dur="1000"/>
                                        <p:tgtEl>
                                          <p:spTgt spid="70658">
                                            <p:txEl>
                                              <p:pRg st="5" end="5"/>
                                            </p:txEl>
                                          </p:spTgt>
                                        </p:tgtEl>
                                      </p:cBhvr>
                                    </p:animEffect>
                                  </p:childTnLst>
                                </p:cTn>
                              </p:par>
                              <p:par>
                                <p:cTn id="23" presetID="5" presetClass="entr" presetSubtype="5" fill="hold" nodeType="withEffect">
                                  <p:stCondLst>
                                    <p:cond delay="0"/>
                                  </p:stCondLst>
                                  <p:iterate type="wd">
                                    <p:tmPct val="2000"/>
                                  </p:iterate>
                                  <p:childTnLst>
                                    <p:set>
                                      <p:cBhvr>
                                        <p:cTn id="24" dur="1" fill="hold">
                                          <p:stCondLst>
                                            <p:cond delay="0"/>
                                          </p:stCondLst>
                                        </p:cTn>
                                        <p:tgtEl>
                                          <p:spTgt spid="70658">
                                            <p:txEl>
                                              <p:pRg st="6" end="6"/>
                                            </p:txEl>
                                          </p:spTgt>
                                        </p:tgtEl>
                                        <p:attrNameLst>
                                          <p:attrName>style.visibility</p:attrName>
                                        </p:attrNameLst>
                                      </p:cBhvr>
                                      <p:to>
                                        <p:strVal val="visible"/>
                                      </p:to>
                                    </p:set>
                                    <p:animEffect transition="in" filter="checkerboard(down)">
                                      <p:cBhvr>
                                        <p:cTn id="25" dur="1000"/>
                                        <p:tgtEl>
                                          <p:spTgt spid="70658">
                                            <p:txEl>
                                              <p:pRg st="6" end="6"/>
                                            </p:txEl>
                                          </p:spTgt>
                                        </p:tgtEl>
                                      </p:cBhvr>
                                    </p:animEffect>
                                  </p:childTnLst>
                                </p:cTn>
                              </p:par>
                              <p:par>
                                <p:cTn id="26" presetID="5" presetClass="entr" presetSubtype="5" fill="hold" nodeType="withEffect">
                                  <p:stCondLst>
                                    <p:cond delay="0"/>
                                  </p:stCondLst>
                                  <p:iterate type="wd">
                                    <p:tmPct val="2000"/>
                                  </p:iterate>
                                  <p:childTnLst>
                                    <p:set>
                                      <p:cBhvr>
                                        <p:cTn id="27" dur="1" fill="hold">
                                          <p:stCondLst>
                                            <p:cond delay="0"/>
                                          </p:stCondLst>
                                        </p:cTn>
                                        <p:tgtEl>
                                          <p:spTgt spid="70658">
                                            <p:txEl>
                                              <p:pRg st="7" end="7"/>
                                            </p:txEl>
                                          </p:spTgt>
                                        </p:tgtEl>
                                        <p:attrNameLst>
                                          <p:attrName>style.visibility</p:attrName>
                                        </p:attrNameLst>
                                      </p:cBhvr>
                                      <p:to>
                                        <p:strVal val="visible"/>
                                      </p:to>
                                    </p:set>
                                    <p:animEffect transition="in" filter="checkerboard(down)">
                                      <p:cBhvr>
                                        <p:cTn id="28" dur="1000"/>
                                        <p:tgtEl>
                                          <p:spTgt spid="70658">
                                            <p:txEl>
                                              <p:pRg st="7" end="7"/>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70659"/>
                                        </p:tgtEl>
                                        <p:attrNameLst>
                                          <p:attrName>style.visibility</p:attrName>
                                        </p:attrNameLst>
                                      </p:cBhvr>
                                      <p:to>
                                        <p:strVal val="visible"/>
                                      </p:to>
                                    </p:set>
                                    <p:animEffect transition="in" filter="wedge">
                                      <p:cBhvr>
                                        <p:cTn id="31" dur="2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30A7EB8-AC88-0AA0-BB51-0B7D3C1E923A}"/>
              </a:ext>
            </a:extLst>
          </p:cNvPr>
          <p:cNvSpPr>
            <a:spLocks noChangeArrowheads="1"/>
          </p:cNvSpPr>
          <p:nvPr/>
        </p:nvSpPr>
        <p:spPr bwMode="auto">
          <a:xfrm>
            <a:off x="-28832" y="1524000"/>
            <a:ext cx="5257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Ex 24:7-8 -</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Y tomó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el libro del pacto</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y lo leyó a oídos del pueblo, el cual dijo: Haremos todas las cosas que Jehová ha dicho, y obedeceremos.  Entonces Moisés tomó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y roció sobre el pueblo</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y dijo: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He aquí la sangre del pacto que Jehová ha hecho con vosotros sobre todas estas cosas.</a:t>
            </a:r>
          </a:p>
        </p:txBody>
      </p:sp>
      <p:pic>
        <p:nvPicPr>
          <p:cNvPr id="71683" name="Picture 3">
            <a:extLst>
              <a:ext uri="{FF2B5EF4-FFF2-40B4-BE49-F238E27FC236}">
                <a16:creationId xmlns:a16="http://schemas.microsoft.com/office/drawing/2014/main" id="{02DFC7AE-DB99-A7F2-E758-0483AE47E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81" t="6917"/>
          <a:stretch>
            <a:fillRect/>
          </a:stretch>
        </p:blipFill>
        <p:spPr bwMode="auto">
          <a:xfrm>
            <a:off x="5170991" y="762001"/>
            <a:ext cx="7021009"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iterate type="wd">
                                    <p:tmPct val="2000"/>
                                  </p:iterate>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box(out)">
                                      <p:cBhvr>
                                        <p:cTn id="7" dur="1000"/>
                                        <p:tgtEl>
                                          <p:spTgt spid="71682">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1683"/>
                                        </p:tgtEl>
                                        <p:attrNameLst>
                                          <p:attrName>style.visibility</p:attrName>
                                        </p:attrNameLst>
                                      </p:cBhvr>
                                      <p:to>
                                        <p:strVal val="visible"/>
                                      </p:to>
                                    </p:set>
                                    <p:animEffect transition="in" filter="box(out)">
                                      <p:cBhvr>
                                        <p:cTn id="10" dur="10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91" name="Picture 7">
            <a:extLst>
              <a:ext uri="{FF2B5EF4-FFF2-40B4-BE49-F238E27FC236}">
                <a16:creationId xmlns:a16="http://schemas.microsoft.com/office/drawing/2014/main" id="{E97FFD87-463F-23DA-A537-B8B162B4D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5190" r="5405" b="7892"/>
          <a:stretch>
            <a:fillRect/>
          </a:stretch>
        </p:blipFill>
        <p:spPr bwMode="auto">
          <a:xfrm>
            <a:off x="-1" y="2438400"/>
            <a:ext cx="6835633" cy="4403725"/>
          </a:xfrm>
          <a:prstGeom prst="rect">
            <a:avLst/>
          </a:prstGeom>
          <a:noFill/>
          <a:extLst>
            <a:ext uri="{909E8E84-426E-40DD-AFC4-6F175D3DCCD1}">
              <a14:hiddenFill xmlns:a14="http://schemas.microsoft.com/office/drawing/2010/main">
                <a:solidFill>
                  <a:srgbClr val="FFFFFF"/>
                </a:solidFill>
              </a14:hiddenFill>
            </a:ext>
          </a:extLst>
        </p:spPr>
      </p:pic>
      <p:sp>
        <p:nvSpPr>
          <p:cNvPr id="67586" name="Rectangle 2">
            <a:extLst>
              <a:ext uri="{FF2B5EF4-FFF2-40B4-BE49-F238E27FC236}">
                <a16:creationId xmlns:a16="http://schemas.microsoft.com/office/drawing/2014/main" id="{FF702EEE-FF73-73F5-A886-57EA8611E52B}"/>
              </a:ext>
            </a:extLst>
          </p:cNvPr>
          <p:cNvSpPr>
            <a:spLocks noChangeArrowheads="1"/>
          </p:cNvSpPr>
          <p:nvPr/>
        </p:nvSpPr>
        <p:spPr bwMode="auto">
          <a:xfrm>
            <a:off x="-8767" y="533400"/>
            <a:ext cx="845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En Ex. 24,</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Moisés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leyó</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las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leyes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toda</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Israel, y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israelitas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les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dieron</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ellas</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su</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consentimiento</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diciendo</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 3: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Haremos todas las palabras que Jehová ha dicho.</a:t>
            </a:r>
          </a:p>
        </p:txBody>
      </p:sp>
      <p:sp>
        <p:nvSpPr>
          <p:cNvPr id="67592" name="Rectangle 8">
            <a:extLst>
              <a:ext uri="{FF2B5EF4-FFF2-40B4-BE49-F238E27FC236}">
                <a16:creationId xmlns:a16="http://schemas.microsoft.com/office/drawing/2014/main" id="{6D2044B7-04D7-BD63-F0CA-A244F6A5919C}"/>
              </a:ext>
            </a:extLst>
          </p:cNvPr>
          <p:cNvSpPr>
            <a:spLocks noChangeArrowheads="1"/>
          </p:cNvSpPr>
          <p:nvPr/>
        </p:nvSpPr>
        <p:spPr bwMode="auto">
          <a:xfrm>
            <a:off x="6858000" y="2871807"/>
            <a:ext cx="533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Los sacrificios fueron ofrecidos, y la Ley de Moisés entró en vigor… se hicieron prendiendo de la nación entera de Israel.</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Aquel pacto fue ratificado por la sangre del pacto, por la sangre de animales sacrificados.</a:t>
            </a:r>
            <a:endPar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iterate type="wd">
                                    <p:tmPct val="1000"/>
                                  </p:iterate>
                                  <p:childTnLst>
                                    <p:set>
                                      <p:cBhvr>
                                        <p:cTn id="6" dur="1" fill="hold">
                                          <p:stCondLst>
                                            <p:cond delay="0"/>
                                          </p:stCondLst>
                                        </p:cTn>
                                        <p:tgtEl>
                                          <p:spTgt spid="67592">
                                            <p:txEl>
                                              <p:pRg st="0" end="0"/>
                                            </p:txEl>
                                          </p:spTgt>
                                        </p:tgtEl>
                                        <p:attrNameLst>
                                          <p:attrName>style.visibility</p:attrName>
                                        </p:attrNameLst>
                                      </p:cBhvr>
                                      <p:to>
                                        <p:strVal val="visible"/>
                                      </p:to>
                                    </p:set>
                                    <p:animEffect transition="in" filter="diamond(out)">
                                      <p:cBhvr>
                                        <p:cTn id="7" dur="1000"/>
                                        <p:tgtEl>
                                          <p:spTgt spid="675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625" name="Rectangle 49">
            <a:extLst>
              <a:ext uri="{FF2B5EF4-FFF2-40B4-BE49-F238E27FC236}">
                <a16:creationId xmlns:a16="http://schemas.microsoft.com/office/drawing/2014/main" id="{290959C2-0D4E-6720-BD36-15E230A9C58C}"/>
              </a:ext>
            </a:extLst>
          </p:cNvPr>
          <p:cNvSpPr>
            <a:spLocks noChangeArrowheads="1"/>
          </p:cNvSpPr>
          <p:nvPr/>
        </p:nvSpPr>
        <p:spPr bwMode="auto">
          <a:xfrm>
            <a:off x="7162800" y="2665419"/>
            <a:ext cx="4495800" cy="39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Heb 9:13-15</a:t>
            </a:r>
            <a:endPar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Porque si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los toros y de los machos cabríos</a:t>
            </a:r>
            <a:r>
              <a:rPr lang="es-E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y las cenizas de la becerra rociadas a los inmundos, </a:t>
            </a:r>
            <a:r>
              <a:rPr lang="es-E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santifican para la purificación de la carne,</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
        <p:nvSpPr>
          <p:cNvPr id="24632" name="Rectangle 56">
            <a:extLst>
              <a:ext uri="{FF2B5EF4-FFF2-40B4-BE49-F238E27FC236}">
                <a16:creationId xmlns:a16="http://schemas.microsoft.com/office/drawing/2014/main" id="{639BC568-B317-8293-633F-EE9DBDBFD58C}"/>
              </a:ext>
            </a:extLst>
          </p:cNvPr>
          <p:cNvSpPr>
            <a:spLocks noChangeArrowheads="1"/>
          </p:cNvSpPr>
          <p:nvPr/>
        </p:nvSpPr>
        <p:spPr bwMode="auto">
          <a:xfrm>
            <a:off x="304800" y="115491"/>
            <a:ext cx="6172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Heb 10:4-10 - …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los toros y de los machos cabríos no puede quitar los pecados. </a:t>
            </a:r>
          </a:p>
        </p:txBody>
      </p:sp>
      <p:sp>
        <p:nvSpPr>
          <p:cNvPr id="24633" name="Rectangle 57">
            <a:extLst>
              <a:ext uri="{FF2B5EF4-FFF2-40B4-BE49-F238E27FC236}">
                <a16:creationId xmlns:a16="http://schemas.microsoft.com/office/drawing/2014/main" id="{62EF01B3-246E-FA7F-8E51-28FCF950368E}"/>
              </a:ext>
            </a:extLst>
          </p:cNvPr>
          <p:cNvSpPr>
            <a:spLocks noChangeArrowheads="1"/>
          </p:cNvSpPr>
          <p:nvPr/>
        </p:nvSpPr>
        <p:spPr bwMode="auto">
          <a:xfrm>
            <a:off x="309520" y="115491"/>
            <a:ext cx="6172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10:4-10 -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los toros y de los machos cabríos no puede quitar los pecados.</a:t>
            </a:r>
            <a:r>
              <a:rPr lang="es-ES" altLang="en-US" sz="2400" b="1" dirty="0">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 lo cual, entrando en el mundo dice: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diciendo primero: Sacrificio y ofrenda y holocaustos y expiaciones por el pecado no quisiste, ni te agradaron (las cuales cosas se ofrecen según la ley), y diciendo luego: He aquí que vengo, oh Dios, para hacer tu voluntad;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quita lo primero, para establecer esto último.</a:t>
            </a:r>
          </a:p>
        </p:txBody>
      </p:sp>
      <p:sp>
        <p:nvSpPr>
          <p:cNvPr id="24634" name="Rectangle 58">
            <a:extLst>
              <a:ext uri="{FF2B5EF4-FFF2-40B4-BE49-F238E27FC236}">
                <a16:creationId xmlns:a16="http://schemas.microsoft.com/office/drawing/2014/main" id="{AA77188C-A905-D265-5DE4-F114ECF5C6F6}"/>
              </a:ext>
            </a:extLst>
          </p:cNvPr>
          <p:cNvSpPr>
            <a:spLocks noChangeArrowheads="1"/>
          </p:cNvSpPr>
          <p:nvPr/>
        </p:nvSpPr>
        <p:spPr bwMode="auto">
          <a:xfrm>
            <a:off x="304800" y="98137"/>
            <a:ext cx="61722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10:4-10 -</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los toros y de los machos cabríos no puede quitar los pecados.</a:t>
            </a:r>
            <a:r>
              <a:rPr lang="es-ES" altLang="en-US" sz="2400" b="1" dirty="0">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Por lo cual, entrando en el mundo dice: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diciendo primero: Sacrificio y ofrenda y holocaustos y expiaciones por el pecado no quisiste, ni te agradaron (las cuales cosas se ofrecen según la ley), y diciendo luego: He aquí que vengo, oh Dios, para hacer tu voluntad;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quita lo primero, para establecer esto último.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En esa voluntad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somos santificados mediante la ofrenda del cuerpo de Jesucristo hecha una vez para siempre.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En esa voluntad</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somos santificados mediante la ofrenda del cuerpo de Jesucristo hecha una vez para siempre.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withEffect">
                                  <p:stCondLst>
                                    <p:cond delay="0"/>
                                  </p:stCondLst>
                                  <p:iterate type="wd">
                                    <p:tmPct val="1000"/>
                                  </p:iterate>
                                  <p:childTnLst>
                                    <p:set>
                                      <p:cBhvr>
                                        <p:cTn id="6" dur="1" fill="hold">
                                          <p:stCondLst>
                                            <p:cond delay="0"/>
                                          </p:stCondLst>
                                        </p:cTn>
                                        <p:tgtEl>
                                          <p:spTgt spid="24625">
                                            <p:txEl>
                                              <p:pRg st="0" end="0"/>
                                            </p:txEl>
                                          </p:spTgt>
                                        </p:tgtEl>
                                        <p:attrNameLst>
                                          <p:attrName>style.visibility</p:attrName>
                                        </p:attrNameLst>
                                      </p:cBhvr>
                                      <p:to>
                                        <p:strVal val="visible"/>
                                      </p:to>
                                    </p:set>
                                    <p:animEffect transition="in" filter="wheel(8)">
                                      <p:cBhvr>
                                        <p:cTn id="7" dur="1000"/>
                                        <p:tgtEl>
                                          <p:spTgt spid="24625">
                                            <p:txEl>
                                              <p:pRg st="0" end="0"/>
                                            </p:txEl>
                                          </p:spTgt>
                                        </p:tgtEl>
                                      </p:cBhvr>
                                    </p:animEffect>
                                  </p:childTnLst>
                                </p:cTn>
                              </p:par>
                              <p:par>
                                <p:cTn id="8" presetID="21" presetClass="entr" presetSubtype="8" fill="hold" nodeType="withEffect">
                                  <p:stCondLst>
                                    <p:cond delay="0"/>
                                  </p:stCondLst>
                                  <p:iterate type="wd">
                                    <p:tmPct val="1000"/>
                                  </p:iterate>
                                  <p:childTnLst>
                                    <p:set>
                                      <p:cBhvr>
                                        <p:cTn id="9" dur="1" fill="hold">
                                          <p:stCondLst>
                                            <p:cond delay="0"/>
                                          </p:stCondLst>
                                        </p:cTn>
                                        <p:tgtEl>
                                          <p:spTgt spid="24625">
                                            <p:txEl>
                                              <p:pRg st="1" end="1"/>
                                            </p:txEl>
                                          </p:spTgt>
                                        </p:tgtEl>
                                        <p:attrNameLst>
                                          <p:attrName>style.visibility</p:attrName>
                                        </p:attrNameLst>
                                      </p:cBhvr>
                                      <p:to>
                                        <p:strVal val="visible"/>
                                      </p:to>
                                    </p:set>
                                    <p:animEffect transition="in" filter="wheel(8)">
                                      <p:cBhvr>
                                        <p:cTn id="10" dur="1000"/>
                                        <p:tgtEl>
                                          <p:spTgt spid="2462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iterate type="wd">
                                    <p:tmPct val="1000"/>
                                  </p:iterate>
                                  <p:childTnLst>
                                    <p:set>
                                      <p:cBhvr>
                                        <p:cTn id="14" dur="1" fill="hold">
                                          <p:stCondLst>
                                            <p:cond delay="0"/>
                                          </p:stCondLst>
                                        </p:cTn>
                                        <p:tgtEl>
                                          <p:spTgt spid="24632"/>
                                        </p:tgtEl>
                                        <p:attrNameLst>
                                          <p:attrName>style.visibility</p:attrName>
                                        </p:attrNameLst>
                                      </p:cBhvr>
                                      <p:to>
                                        <p:strVal val="visible"/>
                                      </p:to>
                                    </p:set>
                                    <p:animEffect transition="in" filter="wedge">
                                      <p:cBhvr>
                                        <p:cTn id="15" dur="1000"/>
                                        <p:tgtEl>
                                          <p:spTgt spid="246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4633"/>
                                        </p:tgtEl>
                                        <p:attrNameLst>
                                          <p:attrName>style.visibility</p:attrName>
                                        </p:attrNameLst>
                                      </p:cBhvr>
                                      <p:to>
                                        <p:strVal val="visible"/>
                                      </p:to>
                                    </p:set>
                                    <p:animEffect transition="in" filter="checkerboard(across)">
                                      <p:cBhvr>
                                        <p:cTn id="20" dur="1000"/>
                                        <p:tgtEl>
                                          <p:spTgt spid="246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4634"/>
                                        </p:tgtEl>
                                        <p:attrNameLst>
                                          <p:attrName>style.visibility</p:attrName>
                                        </p:attrNameLst>
                                      </p:cBhvr>
                                      <p:to>
                                        <p:strVal val="visible"/>
                                      </p:to>
                                    </p:set>
                                    <p:animEffect transition="in" filter="checkerboard(across)">
                                      <p:cBhvr>
                                        <p:cTn id="25" dur="1000"/>
                                        <p:tgtEl>
                                          <p:spTgt spid="24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2" grpId="0"/>
      <p:bldP spid="24633" grpId="0"/>
      <p:bldP spid="246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5AA7394-D2C5-6A62-60BC-D3BE67A83DB5}"/>
              </a:ext>
            </a:extLst>
          </p:cNvPr>
          <p:cNvSpPr>
            <a:spLocks noChangeArrowheads="1"/>
          </p:cNvSpPr>
          <p:nvPr/>
        </p:nvSpPr>
        <p:spPr bwMode="auto">
          <a:xfrm>
            <a:off x="6400799" y="0"/>
            <a:ext cx="57150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9:13-15</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Porque si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los toros y de los machos cabríos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y las cenizas de la becerra rociadas a los inmundos,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santifican para la purificación de la carne</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6259" name="Rectangle 3">
            <a:extLst>
              <a:ext uri="{FF2B5EF4-FFF2-40B4-BE49-F238E27FC236}">
                <a16:creationId xmlns:a16="http://schemas.microsoft.com/office/drawing/2014/main" id="{A3B9B94A-ADAC-CA67-D1D2-1ED2B5E772A9}"/>
              </a:ext>
            </a:extLst>
          </p:cNvPr>
          <p:cNvSpPr>
            <a:spLocks noChangeArrowheads="1"/>
          </p:cNvSpPr>
          <p:nvPr/>
        </p:nvSpPr>
        <p:spPr bwMode="auto">
          <a:xfrm>
            <a:off x="6381749" y="0"/>
            <a:ext cx="5753100" cy="6370975"/>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Heb 9:13-15</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Porque si la sangre de los toros y de los machos cabríos, y las cenizas de la becerra rociadas a los inmundos, santifican para la purificación de la carne,</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¿cuánto más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la sangre de Cristo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el cual mediante el Espíritu eterno se ofreció a sí mismo sin mancha a Dios,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limpiará vuestras conciencias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de obras muertas para que sirváis al Dios vivo?  Así que, por eso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es mediador de un nuevo pacto,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para que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interviniendo muerte para la remisión de las transgresiones que había bajo el primer pacto,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los llamados reciban la promesa de la herencia eterna. </a:t>
            </a:r>
          </a:p>
        </p:txBody>
      </p:sp>
      <p:sp>
        <p:nvSpPr>
          <p:cNvPr id="96260" name="Rectangle 4">
            <a:extLst>
              <a:ext uri="{FF2B5EF4-FFF2-40B4-BE49-F238E27FC236}">
                <a16:creationId xmlns:a16="http://schemas.microsoft.com/office/drawing/2014/main" id="{833399E1-69D6-9FD6-1B8D-02B21E5E93CF}"/>
              </a:ext>
            </a:extLst>
          </p:cNvPr>
          <p:cNvSpPr>
            <a:spLocks noChangeArrowheads="1"/>
          </p:cNvSpPr>
          <p:nvPr/>
        </p:nvSpPr>
        <p:spPr bwMode="auto">
          <a:xfrm>
            <a:off x="76200" y="0"/>
            <a:ext cx="6248400" cy="707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Ex 24:4-8</a:t>
            </a:r>
          </a:p>
          <a:p>
            <a:pPr algn="ct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Y Moisés escribió todas las palabras de Jehová, y levantándose de mañana edificó un altar al pie del monte, y doce columnas, según las doce tribus de Israel.  Y envió jóvenes de los hijos de Israel, los cuales ofrecieron </a:t>
            </a:r>
            <a:r>
              <a:rPr lang="es-E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holo</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caustos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y becerros como sacrificios de paz a Jehová.  Y Moisés tomó la mitad de la sangre, y la puso en tazones, y esparció la otra mitad de la sangre sobre el altar. Y tomó </a:t>
            </a:r>
            <a:r>
              <a:rPr lang="es-E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el libro del pacto y lo leyó a oídos del pueblo, el cual dijo: Haremos todas las cosas que Jehová ha dicho, y obedeceremos.</a:t>
            </a:r>
            <a:r>
              <a:rPr lang="es-E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altLang="en-US" sz="2400" b="1" dirty="0">
                <a:latin typeface="Tahoma" panose="020B0604030504040204" pitchFamily="34" charset="0"/>
                <a:ea typeface="Tahoma" panose="020B0604030504040204" pitchFamily="34" charset="0"/>
                <a:cs typeface="Tahoma" panose="020B0604030504040204" pitchFamily="34" charset="0"/>
              </a:rPr>
              <a:t>Entonces Moisés tomó la sangre y roció sobre el pueblo, y dijo:  He aquí la sangre del pacto que Jehová ha hecho con vosotros sobre todas estas cosas.</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1000"/>
                                        <p:tgtEl>
                                          <p:spTgt spid="96258"/>
                                        </p:tgtEl>
                                      </p:cBhvr>
                                    </p:animEffect>
                                    <p:set>
                                      <p:cBhvr>
                                        <p:cTn id="7" dur="1" fill="hold">
                                          <p:stCondLst>
                                            <p:cond delay="999"/>
                                          </p:stCondLst>
                                        </p:cTn>
                                        <p:tgtEl>
                                          <p:spTgt spid="96258"/>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checkerboard(across)">
                                      <p:cBhvr>
                                        <p:cTn id="10" dur="1000"/>
                                        <p:tgtEl>
                                          <p:spTgt spid="962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iterate type="wd">
                                    <p:tmPct val="1000"/>
                                  </p:iterate>
                                  <p:childTnLst>
                                    <p:set>
                                      <p:cBhvr>
                                        <p:cTn id="14" dur="1" fill="hold">
                                          <p:stCondLst>
                                            <p:cond delay="0"/>
                                          </p:stCondLst>
                                        </p:cTn>
                                        <p:tgtEl>
                                          <p:spTgt spid="96260"/>
                                        </p:tgtEl>
                                        <p:attrNameLst>
                                          <p:attrName>style.visibility</p:attrName>
                                        </p:attrNameLst>
                                      </p:cBhvr>
                                      <p:to>
                                        <p:strVal val="visible"/>
                                      </p:to>
                                    </p:set>
                                    <p:animEffect transition="in" filter="wedge">
                                      <p:cBhvr>
                                        <p:cTn id="15" dur="1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2865</TotalTime>
  <Words>3922</Words>
  <Application>Microsoft Office PowerPoint</Application>
  <PresentationFormat>Panorámica</PresentationFormat>
  <Paragraphs>187</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Monotype Corsiva</vt:lpstr>
      <vt:lpstr>Ravie</vt:lpstr>
      <vt:lpstr>Tahoma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Carlos Julio Ramirez</cp:lastModifiedBy>
  <cp:revision>333</cp:revision>
  <dcterms:created xsi:type="dcterms:W3CDTF">2009-04-27T17:14:05Z</dcterms:created>
  <dcterms:modified xsi:type="dcterms:W3CDTF">2023-10-19T16:54:57Z</dcterms:modified>
</cp:coreProperties>
</file>