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0" r:id="rId4"/>
    <p:sldId id="264" r:id="rId5"/>
    <p:sldId id="265" r:id="rId6"/>
    <p:sldId id="266" r:id="rId7"/>
    <p:sldId id="292" r:id="rId8"/>
    <p:sldId id="267" r:id="rId9"/>
    <p:sldId id="268" r:id="rId10"/>
    <p:sldId id="269" r:id="rId11"/>
    <p:sldId id="270" r:id="rId12"/>
    <p:sldId id="271" r:id="rId13"/>
    <p:sldId id="288" r:id="rId14"/>
    <p:sldId id="289" r:id="rId15"/>
    <p:sldId id="290" r:id="rId16"/>
    <p:sldId id="274" r:id="rId17"/>
    <p:sldId id="29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6" d="100"/>
          <a:sy n="106"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B268C-8354-9BF5-1451-832D602915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A83450-BD49-1F70-3EBF-598374CBAD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163F92-0305-C6F1-E189-6BF1E14381B5}"/>
              </a:ext>
            </a:extLst>
          </p:cNvPr>
          <p:cNvSpPr>
            <a:spLocks noGrp="1"/>
          </p:cNvSpPr>
          <p:nvPr>
            <p:ph type="dt" sz="half" idx="10"/>
          </p:nvPr>
        </p:nvSpPr>
        <p:spPr/>
        <p:txBody>
          <a:bodyPr/>
          <a:lstStyle/>
          <a:p>
            <a:fld id="{920F449E-2334-4F62-B218-30DE348BFBE5}" type="datetimeFigureOut">
              <a:rPr lang="en-US" smtClean="0"/>
              <a:t>8/12/2023</a:t>
            </a:fld>
            <a:endParaRPr lang="en-US"/>
          </a:p>
        </p:txBody>
      </p:sp>
      <p:sp>
        <p:nvSpPr>
          <p:cNvPr id="5" name="Footer Placeholder 4">
            <a:extLst>
              <a:ext uri="{FF2B5EF4-FFF2-40B4-BE49-F238E27FC236}">
                <a16:creationId xmlns:a16="http://schemas.microsoft.com/office/drawing/2014/main" id="{FCFFC019-1C1F-BE97-9721-A4D7037A79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4CB060-BF36-E265-AE49-314DCA3CD530}"/>
              </a:ext>
            </a:extLst>
          </p:cNvPr>
          <p:cNvSpPr>
            <a:spLocks noGrp="1"/>
          </p:cNvSpPr>
          <p:nvPr>
            <p:ph type="sldNum" sz="quarter" idx="12"/>
          </p:nvPr>
        </p:nvSpPr>
        <p:spPr/>
        <p:txBody>
          <a:bodyPr/>
          <a:lstStyle/>
          <a:p>
            <a:fld id="{7554AD16-EA6B-4198-BC85-EEC05FDD5DBE}" type="slidenum">
              <a:rPr lang="en-US" smtClean="0"/>
              <a:t>‹#›</a:t>
            </a:fld>
            <a:endParaRPr lang="en-US"/>
          </a:p>
        </p:txBody>
      </p:sp>
    </p:spTree>
    <p:extLst>
      <p:ext uri="{BB962C8B-B14F-4D97-AF65-F5344CB8AC3E}">
        <p14:creationId xmlns:p14="http://schemas.microsoft.com/office/powerpoint/2010/main" val="949126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2A16-F98B-2666-5724-B343A59603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1EA2A2-37F0-5302-C65C-E97095E58E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400A02-45DD-B9D9-369C-36D814309F38}"/>
              </a:ext>
            </a:extLst>
          </p:cNvPr>
          <p:cNvSpPr>
            <a:spLocks noGrp="1"/>
          </p:cNvSpPr>
          <p:nvPr>
            <p:ph type="dt" sz="half" idx="10"/>
          </p:nvPr>
        </p:nvSpPr>
        <p:spPr/>
        <p:txBody>
          <a:bodyPr/>
          <a:lstStyle/>
          <a:p>
            <a:fld id="{920F449E-2334-4F62-B218-30DE348BFBE5}" type="datetimeFigureOut">
              <a:rPr lang="en-US" smtClean="0"/>
              <a:t>8/12/2023</a:t>
            </a:fld>
            <a:endParaRPr lang="en-US"/>
          </a:p>
        </p:txBody>
      </p:sp>
      <p:sp>
        <p:nvSpPr>
          <p:cNvPr id="5" name="Footer Placeholder 4">
            <a:extLst>
              <a:ext uri="{FF2B5EF4-FFF2-40B4-BE49-F238E27FC236}">
                <a16:creationId xmlns:a16="http://schemas.microsoft.com/office/drawing/2014/main" id="{68E73F13-E853-F096-B455-E98AED6666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5A750B-8D12-CEF6-F2CE-7BCA6FFBFF89}"/>
              </a:ext>
            </a:extLst>
          </p:cNvPr>
          <p:cNvSpPr>
            <a:spLocks noGrp="1"/>
          </p:cNvSpPr>
          <p:nvPr>
            <p:ph type="sldNum" sz="quarter" idx="12"/>
          </p:nvPr>
        </p:nvSpPr>
        <p:spPr/>
        <p:txBody>
          <a:bodyPr/>
          <a:lstStyle/>
          <a:p>
            <a:fld id="{7554AD16-EA6B-4198-BC85-EEC05FDD5DBE}" type="slidenum">
              <a:rPr lang="en-US" smtClean="0"/>
              <a:t>‹#›</a:t>
            </a:fld>
            <a:endParaRPr lang="en-US"/>
          </a:p>
        </p:txBody>
      </p:sp>
    </p:spTree>
    <p:extLst>
      <p:ext uri="{BB962C8B-B14F-4D97-AF65-F5344CB8AC3E}">
        <p14:creationId xmlns:p14="http://schemas.microsoft.com/office/powerpoint/2010/main" val="3017569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DD019A-042C-41CA-5174-B434A297CB2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056B48-770E-C2BC-B583-4C2458191A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4E465E-B198-7258-8CDD-C07471CF0E98}"/>
              </a:ext>
            </a:extLst>
          </p:cNvPr>
          <p:cNvSpPr>
            <a:spLocks noGrp="1"/>
          </p:cNvSpPr>
          <p:nvPr>
            <p:ph type="dt" sz="half" idx="10"/>
          </p:nvPr>
        </p:nvSpPr>
        <p:spPr/>
        <p:txBody>
          <a:bodyPr/>
          <a:lstStyle/>
          <a:p>
            <a:fld id="{920F449E-2334-4F62-B218-30DE348BFBE5}" type="datetimeFigureOut">
              <a:rPr lang="en-US" smtClean="0"/>
              <a:t>8/12/2023</a:t>
            </a:fld>
            <a:endParaRPr lang="en-US"/>
          </a:p>
        </p:txBody>
      </p:sp>
      <p:sp>
        <p:nvSpPr>
          <p:cNvPr id="5" name="Footer Placeholder 4">
            <a:extLst>
              <a:ext uri="{FF2B5EF4-FFF2-40B4-BE49-F238E27FC236}">
                <a16:creationId xmlns:a16="http://schemas.microsoft.com/office/drawing/2014/main" id="{494AE05E-E803-DDEC-38F5-F108219E95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61C018-94AF-2407-DFC1-14E686C74DE9}"/>
              </a:ext>
            </a:extLst>
          </p:cNvPr>
          <p:cNvSpPr>
            <a:spLocks noGrp="1"/>
          </p:cNvSpPr>
          <p:nvPr>
            <p:ph type="sldNum" sz="quarter" idx="12"/>
          </p:nvPr>
        </p:nvSpPr>
        <p:spPr/>
        <p:txBody>
          <a:bodyPr/>
          <a:lstStyle/>
          <a:p>
            <a:fld id="{7554AD16-EA6B-4198-BC85-EEC05FDD5DBE}" type="slidenum">
              <a:rPr lang="en-US" smtClean="0"/>
              <a:t>‹#›</a:t>
            </a:fld>
            <a:endParaRPr lang="en-US"/>
          </a:p>
        </p:txBody>
      </p:sp>
    </p:spTree>
    <p:extLst>
      <p:ext uri="{BB962C8B-B14F-4D97-AF65-F5344CB8AC3E}">
        <p14:creationId xmlns:p14="http://schemas.microsoft.com/office/powerpoint/2010/main" val="2951813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083CF-B97E-915E-03B1-90E8459A77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3E75A1-EAA9-DCF5-5C4F-67B8344947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367262-D344-3197-4732-E1E8A6A3E77C}"/>
              </a:ext>
            </a:extLst>
          </p:cNvPr>
          <p:cNvSpPr>
            <a:spLocks noGrp="1"/>
          </p:cNvSpPr>
          <p:nvPr>
            <p:ph type="dt" sz="half" idx="10"/>
          </p:nvPr>
        </p:nvSpPr>
        <p:spPr/>
        <p:txBody>
          <a:bodyPr/>
          <a:lstStyle/>
          <a:p>
            <a:fld id="{920F449E-2334-4F62-B218-30DE348BFBE5}" type="datetimeFigureOut">
              <a:rPr lang="en-US" smtClean="0"/>
              <a:t>8/12/2023</a:t>
            </a:fld>
            <a:endParaRPr lang="en-US"/>
          </a:p>
        </p:txBody>
      </p:sp>
      <p:sp>
        <p:nvSpPr>
          <p:cNvPr id="5" name="Footer Placeholder 4">
            <a:extLst>
              <a:ext uri="{FF2B5EF4-FFF2-40B4-BE49-F238E27FC236}">
                <a16:creationId xmlns:a16="http://schemas.microsoft.com/office/drawing/2014/main" id="{BA996F2C-43DC-E1E5-3753-6B7EDCA710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C2DA7C-267D-B708-D361-67B3206F72B3}"/>
              </a:ext>
            </a:extLst>
          </p:cNvPr>
          <p:cNvSpPr>
            <a:spLocks noGrp="1"/>
          </p:cNvSpPr>
          <p:nvPr>
            <p:ph type="sldNum" sz="quarter" idx="12"/>
          </p:nvPr>
        </p:nvSpPr>
        <p:spPr/>
        <p:txBody>
          <a:bodyPr/>
          <a:lstStyle/>
          <a:p>
            <a:fld id="{7554AD16-EA6B-4198-BC85-EEC05FDD5DBE}" type="slidenum">
              <a:rPr lang="en-US" smtClean="0"/>
              <a:t>‹#›</a:t>
            </a:fld>
            <a:endParaRPr lang="en-US"/>
          </a:p>
        </p:txBody>
      </p:sp>
    </p:spTree>
    <p:extLst>
      <p:ext uri="{BB962C8B-B14F-4D97-AF65-F5344CB8AC3E}">
        <p14:creationId xmlns:p14="http://schemas.microsoft.com/office/powerpoint/2010/main" val="1336364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D065D-FEBF-29E3-606B-EF7FA10A0B9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3106558-D632-ACF2-F95C-61BDDE3939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7CCB1B-EEC0-C7FA-9842-3D18DDF3AEA1}"/>
              </a:ext>
            </a:extLst>
          </p:cNvPr>
          <p:cNvSpPr>
            <a:spLocks noGrp="1"/>
          </p:cNvSpPr>
          <p:nvPr>
            <p:ph type="dt" sz="half" idx="10"/>
          </p:nvPr>
        </p:nvSpPr>
        <p:spPr/>
        <p:txBody>
          <a:bodyPr/>
          <a:lstStyle/>
          <a:p>
            <a:fld id="{920F449E-2334-4F62-B218-30DE348BFBE5}" type="datetimeFigureOut">
              <a:rPr lang="en-US" smtClean="0"/>
              <a:t>8/12/2023</a:t>
            </a:fld>
            <a:endParaRPr lang="en-US"/>
          </a:p>
        </p:txBody>
      </p:sp>
      <p:sp>
        <p:nvSpPr>
          <p:cNvPr id="5" name="Footer Placeholder 4">
            <a:extLst>
              <a:ext uri="{FF2B5EF4-FFF2-40B4-BE49-F238E27FC236}">
                <a16:creationId xmlns:a16="http://schemas.microsoft.com/office/drawing/2014/main" id="{BB3D3675-C1D1-A5C0-1077-73CF8F3136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099E6B-76A6-0643-1813-484F683F3E96}"/>
              </a:ext>
            </a:extLst>
          </p:cNvPr>
          <p:cNvSpPr>
            <a:spLocks noGrp="1"/>
          </p:cNvSpPr>
          <p:nvPr>
            <p:ph type="sldNum" sz="quarter" idx="12"/>
          </p:nvPr>
        </p:nvSpPr>
        <p:spPr/>
        <p:txBody>
          <a:bodyPr/>
          <a:lstStyle/>
          <a:p>
            <a:fld id="{7554AD16-EA6B-4198-BC85-EEC05FDD5DBE}" type="slidenum">
              <a:rPr lang="en-US" smtClean="0"/>
              <a:t>‹#›</a:t>
            </a:fld>
            <a:endParaRPr lang="en-US"/>
          </a:p>
        </p:txBody>
      </p:sp>
    </p:spTree>
    <p:extLst>
      <p:ext uri="{BB962C8B-B14F-4D97-AF65-F5344CB8AC3E}">
        <p14:creationId xmlns:p14="http://schemas.microsoft.com/office/powerpoint/2010/main" val="2951878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A6363-0355-7F90-E8B1-3B741A98C1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8FA5D-FFB8-99D1-2B6F-BF5F42A71C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9462777-8808-D585-2351-BC667DABFE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138B55-73FF-FCA4-4367-4124A9B5A7FA}"/>
              </a:ext>
            </a:extLst>
          </p:cNvPr>
          <p:cNvSpPr>
            <a:spLocks noGrp="1"/>
          </p:cNvSpPr>
          <p:nvPr>
            <p:ph type="dt" sz="half" idx="10"/>
          </p:nvPr>
        </p:nvSpPr>
        <p:spPr/>
        <p:txBody>
          <a:bodyPr/>
          <a:lstStyle/>
          <a:p>
            <a:fld id="{920F449E-2334-4F62-B218-30DE348BFBE5}" type="datetimeFigureOut">
              <a:rPr lang="en-US" smtClean="0"/>
              <a:t>8/12/2023</a:t>
            </a:fld>
            <a:endParaRPr lang="en-US"/>
          </a:p>
        </p:txBody>
      </p:sp>
      <p:sp>
        <p:nvSpPr>
          <p:cNvPr id="6" name="Footer Placeholder 5">
            <a:extLst>
              <a:ext uri="{FF2B5EF4-FFF2-40B4-BE49-F238E27FC236}">
                <a16:creationId xmlns:a16="http://schemas.microsoft.com/office/drawing/2014/main" id="{D04E0FDC-8A56-F9AF-3A96-334F977108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B9C826-9021-20FE-05A1-E170D0F058D8}"/>
              </a:ext>
            </a:extLst>
          </p:cNvPr>
          <p:cNvSpPr>
            <a:spLocks noGrp="1"/>
          </p:cNvSpPr>
          <p:nvPr>
            <p:ph type="sldNum" sz="quarter" idx="12"/>
          </p:nvPr>
        </p:nvSpPr>
        <p:spPr/>
        <p:txBody>
          <a:bodyPr/>
          <a:lstStyle/>
          <a:p>
            <a:fld id="{7554AD16-EA6B-4198-BC85-EEC05FDD5DBE}" type="slidenum">
              <a:rPr lang="en-US" smtClean="0"/>
              <a:t>‹#›</a:t>
            </a:fld>
            <a:endParaRPr lang="en-US"/>
          </a:p>
        </p:txBody>
      </p:sp>
    </p:spTree>
    <p:extLst>
      <p:ext uri="{BB962C8B-B14F-4D97-AF65-F5344CB8AC3E}">
        <p14:creationId xmlns:p14="http://schemas.microsoft.com/office/powerpoint/2010/main" val="2471400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D7898-B754-DD16-A3F0-849FD2848E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BCD227A-58C2-ECA9-460B-FC674C8E7A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CA8D85-9620-C5BD-3E61-370E4712D4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C07BF9-ABAD-282E-F213-CA5CC8B451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74099D-2566-F082-5CE9-36F7AD76E9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B4101B-951F-4200-8582-E90BBC0CB59A}"/>
              </a:ext>
            </a:extLst>
          </p:cNvPr>
          <p:cNvSpPr>
            <a:spLocks noGrp="1"/>
          </p:cNvSpPr>
          <p:nvPr>
            <p:ph type="dt" sz="half" idx="10"/>
          </p:nvPr>
        </p:nvSpPr>
        <p:spPr/>
        <p:txBody>
          <a:bodyPr/>
          <a:lstStyle/>
          <a:p>
            <a:fld id="{920F449E-2334-4F62-B218-30DE348BFBE5}" type="datetimeFigureOut">
              <a:rPr lang="en-US" smtClean="0"/>
              <a:t>8/12/2023</a:t>
            </a:fld>
            <a:endParaRPr lang="en-US"/>
          </a:p>
        </p:txBody>
      </p:sp>
      <p:sp>
        <p:nvSpPr>
          <p:cNvPr id="8" name="Footer Placeholder 7">
            <a:extLst>
              <a:ext uri="{FF2B5EF4-FFF2-40B4-BE49-F238E27FC236}">
                <a16:creationId xmlns:a16="http://schemas.microsoft.com/office/drawing/2014/main" id="{99BE7F54-82E6-6236-2748-B23B3FF22A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09DD13-AFCD-7DA2-3FE2-05187B5441C3}"/>
              </a:ext>
            </a:extLst>
          </p:cNvPr>
          <p:cNvSpPr>
            <a:spLocks noGrp="1"/>
          </p:cNvSpPr>
          <p:nvPr>
            <p:ph type="sldNum" sz="quarter" idx="12"/>
          </p:nvPr>
        </p:nvSpPr>
        <p:spPr/>
        <p:txBody>
          <a:bodyPr/>
          <a:lstStyle/>
          <a:p>
            <a:fld id="{7554AD16-EA6B-4198-BC85-EEC05FDD5DBE}" type="slidenum">
              <a:rPr lang="en-US" smtClean="0"/>
              <a:t>‹#›</a:t>
            </a:fld>
            <a:endParaRPr lang="en-US"/>
          </a:p>
        </p:txBody>
      </p:sp>
    </p:spTree>
    <p:extLst>
      <p:ext uri="{BB962C8B-B14F-4D97-AF65-F5344CB8AC3E}">
        <p14:creationId xmlns:p14="http://schemas.microsoft.com/office/powerpoint/2010/main" val="4153296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9D719-6058-601C-5549-69D57A8E76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56BE5CF-40BA-DF7C-E55E-8462BFB192DF}"/>
              </a:ext>
            </a:extLst>
          </p:cNvPr>
          <p:cNvSpPr>
            <a:spLocks noGrp="1"/>
          </p:cNvSpPr>
          <p:nvPr>
            <p:ph type="dt" sz="half" idx="10"/>
          </p:nvPr>
        </p:nvSpPr>
        <p:spPr/>
        <p:txBody>
          <a:bodyPr/>
          <a:lstStyle/>
          <a:p>
            <a:fld id="{920F449E-2334-4F62-B218-30DE348BFBE5}" type="datetimeFigureOut">
              <a:rPr lang="en-US" smtClean="0"/>
              <a:t>8/12/2023</a:t>
            </a:fld>
            <a:endParaRPr lang="en-US"/>
          </a:p>
        </p:txBody>
      </p:sp>
      <p:sp>
        <p:nvSpPr>
          <p:cNvPr id="4" name="Footer Placeholder 3">
            <a:extLst>
              <a:ext uri="{FF2B5EF4-FFF2-40B4-BE49-F238E27FC236}">
                <a16:creationId xmlns:a16="http://schemas.microsoft.com/office/drawing/2014/main" id="{1860A802-0A18-93FA-858C-DF1760FEFB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CFC8D6-1763-B7A4-BD98-AECEB5DFDB63}"/>
              </a:ext>
            </a:extLst>
          </p:cNvPr>
          <p:cNvSpPr>
            <a:spLocks noGrp="1"/>
          </p:cNvSpPr>
          <p:nvPr>
            <p:ph type="sldNum" sz="quarter" idx="12"/>
          </p:nvPr>
        </p:nvSpPr>
        <p:spPr/>
        <p:txBody>
          <a:bodyPr/>
          <a:lstStyle/>
          <a:p>
            <a:fld id="{7554AD16-EA6B-4198-BC85-EEC05FDD5DBE}" type="slidenum">
              <a:rPr lang="en-US" smtClean="0"/>
              <a:t>‹#›</a:t>
            </a:fld>
            <a:endParaRPr lang="en-US"/>
          </a:p>
        </p:txBody>
      </p:sp>
    </p:spTree>
    <p:extLst>
      <p:ext uri="{BB962C8B-B14F-4D97-AF65-F5344CB8AC3E}">
        <p14:creationId xmlns:p14="http://schemas.microsoft.com/office/powerpoint/2010/main" val="1729040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38EA2A-3922-D3F3-E8F1-B68E5051B44E}"/>
              </a:ext>
            </a:extLst>
          </p:cNvPr>
          <p:cNvSpPr>
            <a:spLocks noGrp="1"/>
          </p:cNvSpPr>
          <p:nvPr>
            <p:ph type="dt" sz="half" idx="10"/>
          </p:nvPr>
        </p:nvSpPr>
        <p:spPr/>
        <p:txBody>
          <a:bodyPr/>
          <a:lstStyle/>
          <a:p>
            <a:fld id="{920F449E-2334-4F62-B218-30DE348BFBE5}" type="datetimeFigureOut">
              <a:rPr lang="en-US" smtClean="0"/>
              <a:t>8/12/2023</a:t>
            </a:fld>
            <a:endParaRPr lang="en-US"/>
          </a:p>
        </p:txBody>
      </p:sp>
      <p:sp>
        <p:nvSpPr>
          <p:cNvPr id="3" name="Footer Placeholder 2">
            <a:extLst>
              <a:ext uri="{FF2B5EF4-FFF2-40B4-BE49-F238E27FC236}">
                <a16:creationId xmlns:a16="http://schemas.microsoft.com/office/drawing/2014/main" id="{747DFF88-AF4A-1C44-2B2D-BC0BE86857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4D468E3-6096-32AA-AA5E-64348BFE970B}"/>
              </a:ext>
            </a:extLst>
          </p:cNvPr>
          <p:cNvSpPr>
            <a:spLocks noGrp="1"/>
          </p:cNvSpPr>
          <p:nvPr>
            <p:ph type="sldNum" sz="quarter" idx="12"/>
          </p:nvPr>
        </p:nvSpPr>
        <p:spPr/>
        <p:txBody>
          <a:bodyPr/>
          <a:lstStyle/>
          <a:p>
            <a:fld id="{7554AD16-EA6B-4198-BC85-EEC05FDD5DBE}" type="slidenum">
              <a:rPr lang="en-US" smtClean="0"/>
              <a:t>‹#›</a:t>
            </a:fld>
            <a:endParaRPr lang="en-US"/>
          </a:p>
        </p:txBody>
      </p:sp>
    </p:spTree>
    <p:extLst>
      <p:ext uri="{BB962C8B-B14F-4D97-AF65-F5344CB8AC3E}">
        <p14:creationId xmlns:p14="http://schemas.microsoft.com/office/powerpoint/2010/main" val="1603804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B3F5F-6E08-796E-A2A2-3ACC0DF0A9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8B5963-0C5F-6D85-D529-D5BE2DD902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3D87D1-D559-E41E-A9D8-5AFFB1DB9F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BF1922-A822-7535-6127-E58DB2CB9A24}"/>
              </a:ext>
            </a:extLst>
          </p:cNvPr>
          <p:cNvSpPr>
            <a:spLocks noGrp="1"/>
          </p:cNvSpPr>
          <p:nvPr>
            <p:ph type="dt" sz="half" idx="10"/>
          </p:nvPr>
        </p:nvSpPr>
        <p:spPr/>
        <p:txBody>
          <a:bodyPr/>
          <a:lstStyle/>
          <a:p>
            <a:fld id="{920F449E-2334-4F62-B218-30DE348BFBE5}" type="datetimeFigureOut">
              <a:rPr lang="en-US" smtClean="0"/>
              <a:t>8/12/2023</a:t>
            </a:fld>
            <a:endParaRPr lang="en-US"/>
          </a:p>
        </p:txBody>
      </p:sp>
      <p:sp>
        <p:nvSpPr>
          <p:cNvPr id="6" name="Footer Placeholder 5">
            <a:extLst>
              <a:ext uri="{FF2B5EF4-FFF2-40B4-BE49-F238E27FC236}">
                <a16:creationId xmlns:a16="http://schemas.microsoft.com/office/drawing/2014/main" id="{81DB7F44-4AAF-3A4E-2B04-190E0EA438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8DA9A0-CA2D-5577-70EC-1095BA7036CE}"/>
              </a:ext>
            </a:extLst>
          </p:cNvPr>
          <p:cNvSpPr>
            <a:spLocks noGrp="1"/>
          </p:cNvSpPr>
          <p:nvPr>
            <p:ph type="sldNum" sz="quarter" idx="12"/>
          </p:nvPr>
        </p:nvSpPr>
        <p:spPr/>
        <p:txBody>
          <a:bodyPr/>
          <a:lstStyle/>
          <a:p>
            <a:fld id="{7554AD16-EA6B-4198-BC85-EEC05FDD5DBE}" type="slidenum">
              <a:rPr lang="en-US" smtClean="0"/>
              <a:t>‹#›</a:t>
            </a:fld>
            <a:endParaRPr lang="en-US"/>
          </a:p>
        </p:txBody>
      </p:sp>
    </p:spTree>
    <p:extLst>
      <p:ext uri="{BB962C8B-B14F-4D97-AF65-F5344CB8AC3E}">
        <p14:creationId xmlns:p14="http://schemas.microsoft.com/office/powerpoint/2010/main" val="2887352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AFFFF-8B25-B549-C89C-B2C7960BF5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D18E89-BD03-5576-D1F1-1543263EC5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2CF3CE-54B4-5F1C-6A70-59BE069551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031F89-A4C6-ACD8-856B-9A6DB29FE18B}"/>
              </a:ext>
            </a:extLst>
          </p:cNvPr>
          <p:cNvSpPr>
            <a:spLocks noGrp="1"/>
          </p:cNvSpPr>
          <p:nvPr>
            <p:ph type="dt" sz="half" idx="10"/>
          </p:nvPr>
        </p:nvSpPr>
        <p:spPr/>
        <p:txBody>
          <a:bodyPr/>
          <a:lstStyle/>
          <a:p>
            <a:fld id="{920F449E-2334-4F62-B218-30DE348BFBE5}" type="datetimeFigureOut">
              <a:rPr lang="en-US" smtClean="0"/>
              <a:t>8/12/2023</a:t>
            </a:fld>
            <a:endParaRPr lang="en-US"/>
          </a:p>
        </p:txBody>
      </p:sp>
      <p:sp>
        <p:nvSpPr>
          <p:cNvPr id="6" name="Footer Placeholder 5">
            <a:extLst>
              <a:ext uri="{FF2B5EF4-FFF2-40B4-BE49-F238E27FC236}">
                <a16:creationId xmlns:a16="http://schemas.microsoft.com/office/drawing/2014/main" id="{1D05FA2C-F253-776A-E0F0-3FC3CDCC3A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8C31C8-3C78-0B85-AFB4-4C8F37406165}"/>
              </a:ext>
            </a:extLst>
          </p:cNvPr>
          <p:cNvSpPr>
            <a:spLocks noGrp="1"/>
          </p:cNvSpPr>
          <p:nvPr>
            <p:ph type="sldNum" sz="quarter" idx="12"/>
          </p:nvPr>
        </p:nvSpPr>
        <p:spPr/>
        <p:txBody>
          <a:bodyPr/>
          <a:lstStyle/>
          <a:p>
            <a:fld id="{7554AD16-EA6B-4198-BC85-EEC05FDD5DBE}" type="slidenum">
              <a:rPr lang="en-US" smtClean="0"/>
              <a:t>‹#›</a:t>
            </a:fld>
            <a:endParaRPr lang="en-US"/>
          </a:p>
        </p:txBody>
      </p:sp>
    </p:spTree>
    <p:extLst>
      <p:ext uri="{BB962C8B-B14F-4D97-AF65-F5344CB8AC3E}">
        <p14:creationId xmlns:p14="http://schemas.microsoft.com/office/powerpoint/2010/main" val="321809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B00D04-EAF8-E2CB-A5C1-57327A9454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BCE48F-114B-953E-B06C-96123A2B4D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174E35-CF0F-B3F1-C06B-3E9BF21378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0F449E-2334-4F62-B218-30DE348BFBE5}" type="datetimeFigureOut">
              <a:rPr lang="en-US" smtClean="0"/>
              <a:t>8/12/2023</a:t>
            </a:fld>
            <a:endParaRPr lang="en-US"/>
          </a:p>
        </p:txBody>
      </p:sp>
      <p:sp>
        <p:nvSpPr>
          <p:cNvPr id="5" name="Footer Placeholder 4">
            <a:extLst>
              <a:ext uri="{FF2B5EF4-FFF2-40B4-BE49-F238E27FC236}">
                <a16:creationId xmlns:a16="http://schemas.microsoft.com/office/drawing/2014/main" id="{B82FDD11-2773-0366-07BD-0BBE139378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9397B89-E444-0F97-CCCE-ECBC8596B3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54AD16-EA6B-4198-BC85-EEC05FDD5DBE}" type="slidenum">
              <a:rPr lang="en-US" smtClean="0"/>
              <a:t>‹#›</a:t>
            </a:fld>
            <a:endParaRPr lang="en-US"/>
          </a:p>
        </p:txBody>
      </p:sp>
    </p:spTree>
    <p:extLst>
      <p:ext uri="{BB962C8B-B14F-4D97-AF65-F5344CB8AC3E}">
        <p14:creationId xmlns:p14="http://schemas.microsoft.com/office/powerpoint/2010/main" val="3212814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BC2DAB-21AD-680C-7AA4-C0E9C51E2D01}"/>
              </a:ext>
            </a:extLst>
          </p:cNvPr>
          <p:cNvSpPr txBox="1"/>
          <p:nvPr/>
        </p:nvSpPr>
        <p:spPr>
          <a:xfrm>
            <a:off x="227134" y="2244493"/>
            <a:ext cx="11737731" cy="4613507"/>
          </a:xfrm>
          <a:prstGeom prst="rect">
            <a:avLst/>
          </a:prstGeom>
          <a:noFill/>
        </p:spPr>
        <p:txBody>
          <a:bodyPr wrap="square">
            <a:spAutoFit/>
          </a:bodyPr>
          <a:lstStyle/>
          <a:p>
            <a:pPr algn="ctr">
              <a:lnSpc>
                <a:spcPct val="107000"/>
              </a:lnSpc>
            </a:pPr>
            <a:r>
              <a:rPr lang="en-US" sz="3200" dirty="0">
                <a:effectLst/>
                <a:latin typeface="Arial Black" panose="020B0A04020102020204" pitchFamily="34" charset="0"/>
                <a:ea typeface="Calibri" panose="020F0502020204030204" pitchFamily="34" charset="0"/>
                <a:cs typeface="Times New Roman" panose="02020603050405020304" pitchFamily="18" charset="0"/>
              </a:rPr>
              <a:t> </a:t>
            </a:r>
            <a:r>
              <a:rPr lang="es-ES" sz="3200" b="0" i="1" dirty="0">
                <a:solidFill>
                  <a:srgbClr val="C00000"/>
                </a:solidFill>
                <a:effectLst/>
                <a:latin typeface="Arial Black" panose="020B0A04020102020204" pitchFamily="34" charset="0"/>
              </a:rPr>
              <a:t>No permitas que nadie menosprecie tu juventud; antes, sé ejemplo de los creyentes en palabra, </a:t>
            </a:r>
            <a:r>
              <a:rPr lang="es-ES" sz="3200" b="0" i="1" u="sng" dirty="0">
                <a:solidFill>
                  <a:srgbClr val="C00000"/>
                </a:solidFill>
                <a:effectLst/>
                <a:latin typeface="Arial Black" panose="020B0A04020102020204" pitchFamily="34" charset="0"/>
              </a:rPr>
              <a:t>conducta</a:t>
            </a:r>
            <a:r>
              <a:rPr lang="es-ES" sz="3200" b="0" i="1" dirty="0">
                <a:solidFill>
                  <a:srgbClr val="C00000"/>
                </a:solidFill>
                <a:effectLst/>
                <a:latin typeface="Arial Black" panose="020B0A04020102020204" pitchFamily="34" charset="0"/>
              </a:rPr>
              <a:t>, amor, fe y pureza. </a:t>
            </a:r>
            <a:r>
              <a:rPr lang="en-US" sz="3200" i="1" spc="45"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a:t>
            </a:r>
            <a:r>
              <a:rPr lang="en-US" sz="3200" i="1" spc="45"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1 Tim 4:12</a:t>
            </a:r>
            <a:endParaRPr lang="en-US" sz="2400" dirty="0">
              <a:effectLst/>
              <a:latin typeface="Arial Black" panose="020B0A040201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2400" i="1" spc="45"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 </a:t>
            </a:r>
            <a:endParaRPr lang="en-US" sz="2400" dirty="0">
              <a:effectLst/>
              <a:latin typeface="Arial Black" panose="020B0A040201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s-ES" sz="3200" spc="45" dirty="0">
                <a:solidFill>
                  <a:srgbClr val="000000"/>
                </a:solidFill>
                <a:latin typeface="Arial Black" panose="020B0A04020102020204" pitchFamily="34" charset="0"/>
                <a:ea typeface="Calibri" panose="020F0502020204030204" pitchFamily="34" charset="0"/>
                <a:cs typeface="Times New Roman" panose="02020603050405020304" pitchFamily="18" charset="0"/>
              </a:rPr>
              <a:t>N</a:t>
            </a:r>
            <a:r>
              <a:rPr lang="es-ES" sz="3200" spc="45"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unca eres demasiado joven para ser usado por Dios.</a:t>
            </a:r>
          </a:p>
          <a:p>
            <a:pPr marL="0" marR="0" algn="ctr">
              <a:lnSpc>
                <a:spcPct val="107000"/>
              </a:lnSpc>
              <a:spcBef>
                <a:spcPts val="0"/>
              </a:spcBef>
              <a:spcAft>
                <a:spcPts val="0"/>
              </a:spcAft>
            </a:pPr>
            <a:endParaRPr lang="es-ES" sz="2000" spc="45"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s-ES" sz="3200" spc="45"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La edad no es el foco, </a:t>
            </a:r>
            <a:r>
              <a:rPr lang="es-ES" sz="3200" spc="45" dirty="0">
                <a:solidFill>
                  <a:srgbClr val="000000"/>
                </a:solidFill>
                <a:latin typeface="Arial Black" panose="020B0A04020102020204" pitchFamily="34" charset="0"/>
                <a:ea typeface="Calibri" panose="020F0502020204030204" pitchFamily="34" charset="0"/>
                <a:cs typeface="Times New Roman" panose="02020603050405020304" pitchFamily="18" charset="0"/>
              </a:rPr>
              <a:t>sin</a:t>
            </a:r>
            <a:r>
              <a:rPr lang="es-ES" sz="3200" spc="45"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o la influencia de Timoteo por su ejemplo personal.</a:t>
            </a:r>
            <a:endParaRPr lang="en-US" sz="3200" dirty="0">
              <a:effectLst/>
              <a:latin typeface="Arial Black" panose="020B0A0402010202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FD2D8A9D-93ED-F452-6E81-49CB1B5B6657}"/>
              </a:ext>
            </a:extLst>
          </p:cNvPr>
          <p:cNvSpPr txBox="1"/>
          <p:nvPr/>
        </p:nvSpPr>
        <p:spPr>
          <a:xfrm>
            <a:off x="3233738" y="1441005"/>
            <a:ext cx="5724524" cy="584775"/>
          </a:xfrm>
          <a:prstGeom prst="rect">
            <a:avLst/>
          </a:prstGeom>
          <a:noFill/>
        </p:spPr>
        <p:txBody>
          <a:bodyPr wrap="square" rtlCol="0">
            <a:spAutoFit/>
          </a:bodyPr>
          <a:lstStyle/>
          <a:p>
            <a:r>
              <a:rPr lang="es-CO" sz="3200" b="1" dirty="0">
                <a:latin typeface="Tahoma" panose="020B0604030504040204" pitchFamily="34" charset="0"/>
                <a:ea typeface="Tahoma" panose="020B0604030504040204" pitchFamily="34" charset="0"/>
                <a:cs typeface="Tahoma" panose="020B0604030504040204" pitchFamily="34" charset="0"/>
              </a:rPr>
              <a:t>Sé </a:t>
            </a:r>
            <a:r>
              <a:rPr lang="en-US" sz="3200" b="1" dirty="0" err="1">
                <a:latin typeface="Tahoma" panose="020B0604030504040204" pitchFamily="34" charset="0"/>
                <a:ea typeface="Tahoma" panose="020B0604030504040204" pitchFamily="34" charset="0"/>
                <a:cs typeface="Tahoma" panose="020B0604030504040204" pitchFamily="34" charset="0"/>
              </a:rPr>
              <a:t>Ejemplo</a:t>
            </a:r>
            <a:r>
              <a:rPr lang="en-US" sz="3200" b="1" dirty="0">
                <a:latin typeface="Tahoma" panose="020B0604030504040204" pitchFamily="34" charset="0"/>
                <a:ea typeface="Tahoma" panose="020B0604030504040204" pitchFamily="34" charset="0"/>
                <a:cs typeface="Tahoma" panose="020B0604030504040204" pitchFamily="34" charset="0"/>
              </a:rPr>
              <a:t> </a:t>
            </a:r>
            <a:r>
              <a:rPr lang="en-US" sz="3200" b="1" dirty="0" err="1">
                <a:latin typeface="Tahoma" panose="020B0604030504040204" pitchFamily="34" charset="0"/>
                <a:ea typeface="Tahoma" panose="020B0604030504040204" pitchFamily="34" charset="0"/>
                <a:cs typeface="Tahoma" panose="020B0604030504040204" pitchFamily="34" charset="0"/>
              </a:rPr>
              <a:t>en</a:t>
            </a:r>
            <a:r>
              <a:rPr lang="en-US" sz="3200" b="1" dirty="0">
                <a:latin typeface="Tahoma" panose="020B0604030504040204" pitchFamily="34" charset="0"/>
                <a:ea typeface="Tahoma" panose="020B0604030504040204" pitchFamily="34" charset="0"/>
                <a:cs typeface="Tahoma" panose="020B0604030504040204" pitchFamily="34" charset="0"/>
              </a:rPr>
              <a:t> </a:t>
            </a:r>
            <a:r>
              <a:rPr lang="en-US" sz="3200" b="1" dirty="0" err="1">
                <a:latin typeface="Tahoma" panose="020B0604030504040204" pitchFamily="34" charset="0"/>
                <a:ea typeface="Tahoma" panose="020B0604030504040204" pitchFamily="34" charset="0"/>
                <a:cs typeface="Tahoma" panose="020B0604030504040204" pitchFamily="34" charset="0"/>
              </a:rPr>
              <a:t>Conducta</a:t>
            </a:r>
            <a:endParaRPr lang="en-US" sz="32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1258636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dissolve">
                                      <p:cBhvr>
                                        <p:cTn id="1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D6BD85-9F18-3B4B-2CC9-180328707377}"/>
              </a:ext>
            </a:extLst>
          </p:cNvPr>
          <p:cNvSpPr txBox="1"/>
          <p:nvPr/>
        </p:nvSpPr>
        <p:spPr>
          <a:xfrm>
            <a:off x="604837" y="863987"/>
            <a:ext cx="10982325" cy="954107"/>
          </a:xfrm>
          <a:prstGeom prst="rect">
            <a:avLst/>
          </a:prstGeom>
          <a:noFill/>
        </p:spPr>
        <p:txBody>
          <a:bodyPr wrap="square" rtlCol="0">
            <a:spAutoFit/>
          </a:bodyPr>
          <a:lstStyle/>
          <a:p>
            <a:pPr algn="ctr"/>
            <a:r>
              <a:rPr lang="es-ES" sz="2800" dirty="0">
                <a:solidFill>
                  <a:srgbClr val="C00000"/>
                </a:solidFill>
                <a:latin typeface="Arial Black" panose="020B0A04020102020204" pitchFamily="34" charset="0"/>
              </a:rPr>
              <a:t>Te enfocas en ser un ejemplo a los creyentes en conducta en tu iglesia local.</a:t>
            </a:r>
          </a:p>
        </p:txBody>
      </p:sp>
      <p:sp>
        <p:nvSpPr>
          <p:cNvPr id="5" name="TextBox 4">
            <a:extLst>
              <a:ext uri="{FF2B5EF4-FFF2-40B4-BE49-F238E27FC236}">
                <a16:creationId xmlns:a16="http://schemas.microsoft.com/office/drawing/2014/main" id="{91160A35-2FA4-9B83-CCBC-F5F8C2F3DAA8}"/>
              </a:ext>
            </a:extLst>
          </p:cNvPr>
          <p:cNvSpPr txBox="1"/>
          <p:nvPr/>
        </p:nvSpPr>
        <p:spPr>
          <a:xfrm>
            <a:off x="199128" y="2337795"/>
            <a:ext cx="11602528" cy="1631216"/>
          </a:xfrm>
          <a:prstGeom prst="rect">
            <a:avLst/>
          </a:prstGeom>
          <a:noFill/>
        </p:spPr>
        <p:txBody>
          <a:bodyPr wrap="square">
            <a:spAutoFit/>
          </a:bodyPr>
          <a:lstStyle/>
          <a:p>
            <a:pPr algn="ctr"/>
            <a:r>
              <a:rPr lang="es-ES" sz="2800" dirty="0">
                <a:solidFill>
                  <a:srgbClr val="C00000"/>
                </a:solidFill>
                <a:latin typeface="Arial Black" panose="020B0A04020102020204" pitchFamily="34" charset="0"/>
              </a:rPr>
              <a:t>Ser</a:t>
            </a:r>
            <a:r>
              <a:rPr lang="es-ES" sz="2800" b="0" dirty="0">
                <a:solidFill>
                  <a:srgbClr val="C00000"/>
                </a:solidFill>
                <a:effectLst/>
                <a:latin typeface="Arial Black" panose="020B0A04020102020204" pitchFamily="34" charset="0"/>
              </a:rPr>
              <a:t> un </a:t>
            </a:r>
            <a:r>
              <a:rPr lang="es-ES" sz="2800" dirty="0">
                <a:solidFill>
                  <a:srgbClr val="C00000"/>
                </a:solidFill>
                <a:latin typeface="Arial Black" panose="020B0A04020102020204" pitchFamily="34" charset="0"/>
              </a:rPr>
              <a:t>servidor:</a:t>
            </a:r>
            <a:r>
              <a:rPr lang="es-ES" sz="2800" b="0" dirty="0">
                <a:solidFill>
                  <a:srgbClr val="C00000"/>
                </a:solidFill>
                <a:effectLst/>
                <a:latin typeface="Arial Black" panose="020B0A04020102020204" pitchFamily="34" charset="0"/>
              </a:rPr>
              <a:t>  </a:t>
            </a:r>
            <a:r>
              <a:rPr lang="es-ES" sz="2400" b="0" dirty="0">
                <a:solidFill>
                  <a:srgbClr val="333333"/>
                </a:solidFill>
                <a:effectLst/>
                <a:latin typeface="Arial Black" panose="020B0A04020102020204" pitchFamily="34" charset="0"/>
              </a:rPr>
              <a:t>Busca modos de servir...sacar la basura, mover  sillas, proporcionar Biblias e </a:t>
            </a:r>
            <a:r>
              <a:rPr lang="es-ES" sz="2400" b="0" dirty="0" err="1">
                <a:solidFill>
                  <a:srgbClr val="333333"/>
                </a:solidFill>
                <a:effectLst/>
                <a:latin typeface="Arial Black" panose="020B0A04020102020204" pitchFamily="34" charset="0"/>
              </a:rPr>
              <a:t>himnários</a:t>
            </a:r>
            <a:r>
              <a:rPr lang="es-ES" sz="2400" b="0" dirty="0">
                <a:solidFill>
                  <a:srgbClr val="333333"/>
                </a:solidFill>
                <a:effectLst/>
                <a:latin typeface="Arial Black" panose="020B0A04020102020204" pitchFamily="34" charset="0"/>
              </a:rPr>
              <a:t>.  Ser voluntario para lo que  otros no desean hacer. Y haz aquellas cosas con alegría y sin exigir la gratitud.</a:t>
            </a:r>
            <a:endParaRPr lang="en-US" sz="2400" b="0" dirty="0">
              <a:solidFill>
                <a:srgbClr val="333333"/>
              </a:solidFill>
              <a:effectLst/>
              <a:latin typeface="Arial Black" panose="020B0A04020102020204" pitchFamily="34" charset="0"/>
            </a:endParaRPr>
          </a:p>
        </p:txBody>
      </p:sp>
      <p:sp>
        <p:nvSpPr>
          <p:cNvPr id="6" name="TextBox 5">
            <a:extLst>
              <a:ext uri="{FF2B5EF4-FFF2-40B4-BE49-F238E27FC236}">
                <a16:creationId xmlns:a16="http://schemas.microsoft.com/office/drawing/2014/main" id="{89965AD2-80CB-E776-56BA-D71DD480C65E}"/>
              </a:ext>
            </a:extLst>
          </p:cNvPr>
          <p:cNvSpPr txBox="1"/>
          <p:nvPr/>
        </p:nvSpPr>
        <p:spPr>
          <a:xfrm>
            <a:off x="294737" y="4290460"/>
            <a:ext cx="11411310" cy="2431435"/>
          </a:xfrm>
          <a:prstGeom prst="rect">
            <a:avLst/>
          </a:prstGeom>
          <a:noFill/>
        </p:spPr>
        <p:txBody>
          <a:bodyPr wrap="square">
            <a:spAutoFit/>
          </a:bodyPr>
          <a:lstStyle/>
          <a:p>
            <a:pPr algn="l"/>
            <a:r>
              <a:rPr lang="es-ES" sz="2800" dirty="0">
                <a:solidFill>
                  <a:srgbClr val="C00000"/>
                </a:solidFill>
                <a:latin typeface="Arial Black" panose="020B0A04020102020204" pitchFamily="34" charset="0"/>
              </a:rPr>
              <a:t>Ser</a:t>
            </a:r>
            <a:r>
              <a:rPr lang="es-ES" sz="2800" b="0" dirty="0">
                <a:solidFill>
                  <a:srgbClr val="C00000"/>
                </a:solidFill>
                <a:effectLst/>
                <a:latin typeface="Arial Black" panose="020B0A04020102020204" pitchFamily="34" charset="0"/>
              </a:rPr>
              <a:t> visible. </a:t>
            </a:r>
            <a:r>
              <a:rPr lang="es-ES" sz="2400" b="0" dirty="0">
                <a:solidFill>
                  <a:srgbClr val="333333"/>
                </a:solidFill>
                <a:effectLst/>
                <a:latin typeface="Arial Black" panose="020B0A04020102020204" pitchFamily="34" charset="0"/>
              </a:rPr>
              <a:t>Ser un ejemplo en cantar los himnos. Cuando escuchas el sermón, ser un ejemplo de escuchar atentamente.</a:t>
            </a:r>
          </a:p>
          <a:p>
            <a:pPr algn="ctr"/>
            <a:endParaRPr lang="es-ES" sz="1400" dirty="0">
              <a:solidFill>
                <a:srgbClr val="333333"/>
              </a:solidFill>
              <a:latin typeface="Arial Black" panose="020B0A04020102020204" pitchFamily="34" charset="0"/>
            </a:endParaRPr>
          </a:p>
          <a:p>
            <a:pPr algn="ctr"/>
            <a:r>
              <a:rPr lang="es-ES" sz="2400" b="0" i="0" dirty="0">
                <a:solidFill>
                  <a:srgbClr val="333333"/>
                </a:solidFill>
                <a:effectLst/>
                <a:latin typeface="Arial Black" panose="020B0A04020102020204" pitchFamily="34" charset="0"/>
              </a:rPr>
              <a:t>¿Cómo sirves en tu iglesia local? ¿Cuáles son algunos modos que piensas que eres capaz de servir?</a:t>
            </a:r>
          </a:p>
          <a:p>
            <a:pPr algn="ctr"/>
            <a:endParaRPr lang="es-ES" sz="1400" b="0" i="0" dirty="0">
              <a:solidFill>
                <a:srgbClr val="333333"/>
              </a:solidFill>
              <a:effectLst/>
              <a:latin typeface="Arial Black" panose="020B0A04020102020204" pitchFamily="34" charset="0"/>
            </a:endParaRPr>
          </a:p>
          <a:p>
            <a:pPr algn="ctr"/>
            <a:r>
              <a:rPr lang="es-ES" sz="2400" b="0" i="0" dirty="0">
                <a:solidFill>
                  <a:srgbClr val="333333"/>
                </a:solidFill>
                <a:effectLst/>
                <a:latin typeface="Arial Black" panose="020B0A04020102020204" pitchFamily="34" charset="0"/>
              </a:rPr>
              <a:t>¿Has pedido oportunidades para servir?</a:t>
            </a:r>
            <a:endParaRPr lang="en-US" sz="2400" b="0" i="0" dirty="0">
              <a:solidFill>
                <a:srgbClr val="333333"/>
              </a:solidFill>
              <a:effectLst/>
              <a:latin typeface="Arial Black" panose="020B0A04020102020204" pitchFamily="34" charset="0"/>
            </a:endParaRPr>
          </a:p>
        </p:txBody>
      </p:sp>
    </p:spTree>
    <p:extLst>
      <p:ext uri="{BB962C8B-B14F-4D97-AF65-F5344CB8AC3E}">
        <p14:creationId xmlns:p14="http://schemas.microsoft.com/office/powerpoint/2010/main" val="1620496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dissolve">
                                      <p:cBhvr>
                                        <p:cTn id="12" dur="1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ssolve">
                                      <p:cBhvr>
                                        <p:cTn id="17" dur="1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dissolve">
                                      <p:cBhvr>
                                        <p:cTn id="22"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D6BD85-9F18-3B4B-2CC9-180328707377}"/>
              </a:ext>
            </a:extLst>
          </p:cNvPr>
          <p:cNvSpPr txBox="1"/>
          <p:nvPr/>
        </p:nvSpPr>
        <p:spPr>
          <a:xfrm>
            <a:off x="604836" y="194030"/>
            <a:ext cx="10982325" cy="954107"/>
          </a:xfrm>
          <a:prstGeom prst="rect">
            <a:avLst/>
          </a:prstGeom>
          <a:noFill/>
        </p:spPr>
        <p:txBody>
          <a:bodyPr wrap="square" rtlCol="0">
            <a:spAutoFit/>
          </a:bodyPr>
          <a:lstStyle/>
          <a:p>
            <a:pPr algn="ctr"/>
            <a:r>
              <a:rPr lang="es-ES" sz="2800" dirty="0">
                <a:solidFill>
                  <a:srgbClr val="C00000"/>
                </a:solidFill>
                <a:latin typeface="Arial Black" panose="020B0A04020102020204" pitchFamily="34" charset="0"/>
              </a:rPr>
              <a:t>Te enfocas en ser un ejemplo a los creyentes en conducta en tu iglesia local.</a:t>
            </a:r>
          </a:p>
        </p:txBody>
      </p:sp>
      <p:sp>
        <p:nvSpPr>
          <p:cNvPr id="5" name="TextBox 4">
            <a:extLst>
              <a:ext uri="{FF2B5EF4-FFF2-40B4-BE49-F238E27FC236}">
                <a16:creationId xmlns:a16="http://schemas.microsoft.com/office/drawing/2014/main" id="{91160A35-2FA4-9B83-CCBC-F5F8C2F3DAA8}"/>
              </a:ext>
            </a:extLst>
          </p:cNvPr>
          <p:cNvSpPr txBox="1"/>
          <p:nvPr/>
        </p:nvSpPr>
        <p:spPr>
          <a:xfrm>
            <a:off x="225888" y="3265278"/>
            <a:ext cx="11602528" cy="2846933"/>
          </a:xfrm>
          <a:prstGeom prst="rect">
            <a:avLst/>
          </a:prstGeom>
          <a:noFill/>
        </p:spPr>
        <p:txBody>
          <a:bodyPr wrap="square">
            <a:spAutoFit/>
          </a:bodyPr>
          <a:lstStyle/>
          <a:p>
            <a:pPr algn="ctr"/>
            <a:r>
              <a:rPr lang="en-US" sz="2400" b="0" i="0" dirty="0">
                <a:solidFill>
                  <a:srgbClr val="C00000"/>
                </a:solidFill>
                <a:effectLst/>
                <a:latin typeface="Arial Black" panose="020B0A04020102020204" pitchFamily="34" charset="0"/>
              </a:rPr>
              <a:t>1 Ped 1:17-19 - </a:t>
            </a:r>
            <a:r>
              <a:rPr lang="en-US" sz="2400" b="0" i="1" dirty="0">
                <a:solidFill>
                  <a:srgbClr val="575251"/>
                </a:solidFill>
                <a:effectLst/>
                <a:latin typeface="Arial Black" panose="020B0A04020102020204" pitchFamily="34" charset="0"/>
              </a:rPr>
              <a:t>…</a:t>
            </a:r>
            <a:r>
              <a:rPr lang="es-ES" sz="2400" b="0" i="1" dirty="0">
                <a:solidFill>
                  <a:srgbClr val="000000"/>
                </a:solidFill>
                <a:effectLst/>
                <a:latin typeface="Arial Black" panose="020B0A04020102020204" pitchFamily="34" charset="0"/>
              </a:rPr>
              <a:t>conducíos en temor durante el tiempo de vuestra peregrinación; sabiendo que no fuisteis redimidos de vuestra vana manera de vivir heredada de vuestros padres con cosas perecederas como oro o plata, sino con sangre preciosa, como de un cordero sin tacha y sin mancha, la sangre de Cristo.</a:t>
            </a:r>
            <a:endParaRPr lang="es-ES" sz="2400" b="1" i="1" dirty="0">
              <a:effectLst/>
              <a:latin typeface="Arial Black" panose="020B0A04020102020204" pitchFamily="34" charset="0"/>
            </a:endParaRPr>
          </a:p>
          <a:p>
            <a:pPr algn="ctr"/>
            <a:endParaRPr lang="en-US" sz="1100" b="1" i="1" dirty="0">
              <a:effectLst/>
              <a:latin typeface="Arial Black" panose="020B0A04020102020204" pitchFamily="34" charset="0"/>
            </a:endParaRPr>
          </a:p>
          <a:p>
            <a:pPr algn="ctr"/>
            <a:r>
              <a:rPr lang="es-ES" sz="2400" b="1" dirty="0">
                <a:effectLst/>
                <a:latin typeface="Arial Black" panose="020B0A04020102020204" pitchFamily="34" charset="0"/>
              </a:rPr>
              <a:t>Fuiste comprado por la sangre preciosa del Cordero,</a:t>
            </a:r>
          </a:p>
          <a:p>
            <a:pPr algn="ctr"/>
            <a:r>
              <a:rPr lang="es-ES" sz="2400" b="1" dirty="0">
                <a:effectLst/>
                <a:latin typeface="Arial Black" panose="020B0A04020102020204" pitchFamily="34" charset="0"/>
              </a:rPr>
              <a:t>por eso, debes vivir conforme al precio pagado.</a:t>
            </a:r>
            <a:endParaRPr lang="en-US" sz="2400" b="1" dirty="0">
              <a:effectLst/>
              <a:latin typeface="Arial Black" panose="020B0A04020102020204" pitchFamily="34" charset="0"/>
            </a:endParaRPr>
          </a:p>
        </p:txBody>
      </p:sp>
      <p:sp>
        <p:nvSpPr>
          <p:cNvPr id="3" name="TextBox 2">
            <a:extLst>
              <a:ext uri="{FF2B5EF4-FFF2-40B4-BE49-F238E27FC236}">
                <a16:creationId xmlns:a16="http://schemas.microsoft.com/office/drawing/2014/main" id="{11C85E35-621B-0115-A745-6A5D51E19CF8}"/>
              </a:ext>
            </a:extLst>
          </p:cNvPr>
          <p:cNvSpPr txBox="1"/>
          <p:nvPr/>
        </p:nvSpPr>
        <p:spPr>
          <a:xfrm>
            <a:off x="900381" y="1674694"/>
            <a:ext cx="10391234" cy="1200329"/>
          </a:xfrm>
          <a:prstGeom prst="rect">
            <a:avLst/>
          </a:prstGeom>
          <a:noFill/>
        </p:spPr>
        <p:txBody>
          <a:bodyPr wrap="square">
            <a:spAutoFit/>
          </a:bodyPr>
          <a:lstStyle/>
          <a:p>
            <a:pPr algn="ctr"/>
            <a:r>
              <a:rPr lang="en-US" sz="2400" b="0" i="0" dirty="0">
                <a:solidFill>
                  <a:srgbClr val="C00000"/>
                </a:solidFill>
                <a:effectLst/>
                <a:latin typeface="Arial Black" panose="020B0A04020102020204" pitchFamily="34" charset="0"/>
              </a:rPr>
              <a:t>1 Ped 1:15-16 - </a:t>
            </a:r>
            <a:r>
              <a:rPr lang="es-ES" sz="2400" i="1" dirty="0">
                <a:solidFill>
                  <a:srgbClr val="000000"/>
                </a:solidFill>
                <a:latin typeface="Arial Black" panose="020B0A04020102020204" pitchFamily="34" charset="0"/>
              </a:rPr>
              <a:t>…</a:t>
            </a:r>
            <a:r>
              <a:rPr lang="es-ES" sz="2400" b="0" i="1" dirty="0">
                <a:solidFill>
                  <a:srgbClr val="000000"/>
                </a:solidFill>
                <a:effectLst/>
                <a:latin typeface="Arial Black" panose="020B0A04020102020204" pitchFamily="34" charset="0"/>
              </a:rPr>
              <a:t>como aquel que os llamó es santo, así también sed vosotros santos en toda vuestra manera de vivir; porque escrito está:  Sed santos, porque Yo soy santo.</a:t>
            </a:r>
            <a:endParaRPr lang="en-US" sz="2400" b="0" i="1" dirty="0">
              <a:solidFill>
                <a:srgbClr val="333333"/>
              </a:solidFill>
              <a:effectLst/>
              <a:latin typeface="Arial Black" panose="020B0A04020102020204" pitchFamily="34" charset="0"/>
            </a:endParaRPr>
          </a:p>
        </p:txBody>
      </p:sp>
    </p:spTree>
    <p:extLst>
      <p:ext uri="{BB962C8B-B14F-4D97-AF65-F5344CB8AC3E}">
        <p14:creationId xmlns:p14="http://schemas.microsoft.com/office/powerpoint/2010/main" val="153493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dissolve">
                                      <p:cBhvr>
                                        <p:cTn id="12" dur="1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1000"/>
                                        <p:tgtEl>
                                          <p:spTgt spid="5">
                                            <p:txEl>
                                              <p:pRg st="2" end="2"/>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dissolve">
                                      <p:cBhvr>
                                        <p:cTn id="20" dur="1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D6BD85-9F18-3B4B-2CC9-180328707377}"/>
              </a:ext>
            </a:extLst>
          </p:cNvPr>
          <p:cNvSpPr txBox="1"/>
          <p:nvPr/>
        </p:nvSpPr>
        <p:spPr>
          <a:xfrm>
            <a:off x="577676" y="1533943"/>
            <a:ext cx="10982325" cy="1077218"/>
          </a:xfrm>
          <a:prstGeom prst="rect">
            <a:avLst/>
          </a:prstGeom>
          <a:noFill/>
        </p:spPr>
        <p:txBody>
          <a:bodyPr wrap="square" rtlCol="0">
            <a:spAutoFit/>
          </a:bodyPr>
          <a:lstStyle/>
          <a:p>
            <a:pPr algn="ctr"/>
            <a:r>
              <a:rPr lang="es-ES" sz="3200" dirty="0">
                <a:solidFill>
                  <a:srgbClr val="C00000"/>
                </a:solidFill>
                <a:latin typeface="Arial Black" panose="020B0A04020102020204" pitchFamily="34" charset="0"/>
              </a:rPr>
              <a:t>Te enfocas en ser un ejemplo a los creyentes en conducta en tu iglesia local.</a:t>
            </a:r>
          </a:p>
        </p:txBody>
      </p:sp>
      <p:sp>
        <p:nvSpPr>
          <p:cNvPr id="3" name="TextBox 2">
            <a:extLst>
              <a:ext uri="{FF2B5EF4-FFF2-40B4-BE49-F238E27FC236}">
                <a16:creationId xmlns:a16="http://schemas.microsoft.com/office/drawing/2014/main" id="{11C85E35-621B-0115-A745-6A5D51E19CF8}"/>
              </a:ext>
            </a:extLst>
          </p:cNvPr>
          <p:cNvSpPr txBox="1"/>
          <p:nvPr/>
        </p:nvSpPr>
        <p:spPr>
          <a:xfrm>
            <a:off x="462364" y="3553195"/>
            <a:ext cx="11097637" cy="3046988"/>
          </a:xfrm>
          <a:prstGeom prst="rect">
            <a:avLst/>
          </a:prstGeom>
          <a:noFill/>
        </p:spPr>
        <p:txBody>
          <a:bodyPr wrap="square">
            <a:spAutoFit/>
          </a:bodyPr>
          <a:lstStyle/>
          <a:p>
            <a:pPr algn="ctr"/>
            <a:r>
              <a:rPr lang="en-US" sz="3200" dirty="0">
                <a:solidFill>
                  <a:srgbClr val="C00000"/>
                </a:solidFill>
                <a:latin typeface="Arial Black" panose="020B0A04020102020204" pitchFamily="34" charset="0"/>
              </a:rPr>
              <a:t>Sant</a:t>
            </a:r>
            <a:r>
              <a:rPr lang="en-US" sz="3200" dirty="0">
                <a:solidFill>
                  <a:srgbClr val="C00000"/>
                </a:solidFill>
                <a:effectLst/>
                <a:latin typeface="Arial Black" panose="020B0A04020102020204" pitchFamily="34" charset="0"/>
              </a:rPr>
              <a:t> 2:18 -</a:t>
            </a:r>
            <a:r>
              <a:rPr lang="en-US" sz="3200" b="0" i="0" dirty="0">
                <a:solidFill>
                  <a:srgbClr val="C00000"/>
                </a:solidFill>
                <a:effectLst/>
                <a:latin typeface="Arial Black" panose="020B0A04020102020204" pitchFamily="34" charset="0"/>
              </a:rPr>
              <a:t> </a:t>
            </a:r>
            <a:r>
              <a:rPr lang="es-ES" sz="3200" b="0" i="1" dirty="0">
                <a:solidFill>
                  <a:srgbClr val="000000"/>
                </a:solidFill>
                <a:effectLst/>
                <a:latin typeface="Arial Black" panose="020B0A04020102020204" pitchFamily="34" charset="0"/>
              </a:rPr>
              <a:t>Pero alguno dirá: Tú tienes fe y yo tengo obras. Muéstrame tu fe sin las obras, y yo te mostraré mi fe por mis obras. </a:t>
            </a:r>
            <a:endParaRPr lang="en-US" sz="3200" b="0" i="1" dirty="0">
              <a:effectLst/>
              <a:latin typeface="Arial Black" panose="020B0A04020102020204" pitchFamily="34" charset="0"/>
            </a:endParaRPr>
          </a:p>
          <a:p>
            <a:pPr algn="l"/>
            <a:endParaRPr lang="en-US" sz="3200" i="1" dirty="0">
              <a:latin typeface="Arial Black" panose="020B0A04020102020204" pitchFamily="34" charset="0"/>
            </a:endParaRPr>
          </a:p>
          <a:p>
            <a:pPr algn="ctr"/>
            <a:r>
              <a:rPr lang="en-US" sz="3200" i="1" dirty="0">
                <a:latin typeface="Arial Black" panose="020B0A04020102020204" pitchFamily="34" charset="0"/>
              </a:rPr>
              <a:t>¿</a:t>
            </a:r>
            <a:r>
              <a:rPr lang="en-US" sz="3200" i="1" dirty="0" err="1">
                <a:latin typeface="Arial Black" panose="020B0A04020102020204" pitchFamily="34" charset="0"/>
              </a:rPr>
              <a:t>Cuáles</a:t>
            </a:r>
            <a:r>
              <a:rPr lang="en-US" sz="3200" i="1" dirty="0">
                <a:latin typeface="Arial Black" panose="020B0A04020102020204" pitchFamily="34" charset="0"/>
              </a:rPr>
              <a:t> </a:t>
            </a:r>
            <a:r>
              <a:rPr lang="en-US" sz="3200" i="1" dirty="0" err="1">
                <a:latin typeface="Arial Black" panose="020B0A04020102020204" pitchFamily="34" charset="0"/>
              </a:rPr>
              <a:t>obras</a:t>
            </a:r>
            <a:r>
              <a:rPr lang="en-US" sz="3200" i="1" dirty="0">
                <a:latin typeface="Arial Black" panose="020B0A04020102020204" pitchFamily="34" charset="0"/>
              </a:rPr>
              <a:t> </a:t>
            </a:r>
            <a:r>
              <a:rPr lang="en-US" sz="3200" i="1" dirty="0" err="1">
                <a:latin typeface="Arial Black" panose="020B0A04020102020204" pitchFamily="34" charset="0"/>
              </a:rPr>
              <a:t>personales</a:t>
            </a:r>
            <a:r>
              <a:rPr lang="en-US" sz="3200" i="1" dirty="0">
                <a:latin typeface="Arial Black" panose="020B0A04020102020204" pitchFamily="34" charset="0"/>
              </a:rPr>
              <a:t> </a:t>
            </a:r>
            <a:r>
              <a:rPr lang="en-US" sz="3200" i="1" dirty="0" err="1">
                <a:latin typeface="Arial Black" panose="020B0A04020102020204" pitchFamily="34" charset="0"/>
              </a:rPr>
              <a:t>puedes</a:t>
            </a:r>
            <a:r>
              <a:rPr lang="en-US" sz="3200" i="1" dirty="0">
                <a:latin typeface="Arial Black" panose="020B0A04020102020204" pitchFamily="34" charset="0"/>
              </a:rPr>
              <a:t> </a:t>
            </a:r>
            <a:r>
              <a:rPr lang="en-US" sz="3200" i="1" dirty="0" err="1">
                <a:latin typeface="Arial Black" panose="020B0A04020102020204" pitchFamily="34" charset="0"/>
              </a:rPr>
              <a:t>nombrar</a:t>
            </a:r>
            <a:r>
              <a:rPr lang="en-US" sz="3200" i="1" dirty="0">
                <a:latin typeface="Arial Black" panose="020B0A04020102020204" pitchFamily="34" charset="0"/>
              </a:rPr>
              <a:t> </a:t>
            </a:r>
          </a:p>
          <a:p>
            <a:pPr algn="ctr"/>
            <a:r>
              <a:rPr lang="en-US" sz="3200" i="1" dirty="0">
                <a:latin typeface="Arial Black" panose="020B0A04020102020204" pitchFamily="34" charset="0"/>
              </a:rPr>
              <a:t>que </a:t>
            </a:r>
            <a:r>
              <a:rPr lang="en-US" sz="3200" i="1" dirty="0" err="1">
                <a:latin typeface="Arial Black" panose="020B0A04020102020204" pitchFamily="34" charset="0"/>
              </a:rPr>
              <a:t>muestran</a:t>
            </a:r>
            <a:r>
              <a:rPr lang="en-US" sz="3200" i="1" dirty="0">
                <a:latin typeface="Arial Black" panose="020B0A04020102020204" pitchFamily="34" charset="0"/>
              </a:rPr>
              <a:t> </a:t>
            </a:r>
            <a:r>
              <a:rPr lang="en-US" sz="3200" i="1" dirty="0" err="1">
                <a:latin typeface="Arial Black" panose="020B0A04020102020204" pitchFamily="34" charset="0"/>
              </a:rPr>
              <a:t>tu</a:t>
            </a:r>
            <a:r>
              <a:rPr lang="en-US" sz="3200" i="1" dirty="0">
                <a:latin typeface="Arial Black" panose="020B0A04020102020204" pitchFamily="34" charset="0"/>
              </a:rPr>
              <a:t> </a:t>
            </a:r>
            <a:r>
              <a:rPr lang="en-US" sz="3200" i="1" dirty="0" err="1">
                <a:latin typeface="Arial Black" panose="020B0A04020102020204" pitchFamily="34" charset="0"/>
              </a:rPr>
              <a:t>fe</a:t>
            </a:r>
            <a:r>
              <a:rPr lang="en-US" sz="3200" i="1" dirty="0">
                <a:latin typeface="Arial Black" panose="020B0A04020102020204" pitchFamily="34" charset="0"/>
              </a:rPr>
              <a:t>?</a:t>
            </a:r>
            <a:endParaRPr lang="en-US" sz="3200" b="0" i="1" dirty="0">
              <a:effectLst/>
              <a:latin typeface="Arial Black" panose="020B0A04020102020204" pitchFamily="34" charset="0"/>
            </a:endParaRPr>
          </a:p>
        </p:txBody>
      </p:sp>
    </p:spTree>
    <p:extLst>
      <p:ext uri="{BB962C8B-B14F-4D97-AF65-F5344CB8AC3E}">
        <p14:creationId xmlns:p14="http://schemas.microsoft.com/office/powerpoint/2010/main" val="3046570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1000"/>
                                        <p:tgtEl>
                                          <p:spTgt spid="3">
                                            <p:txEl>
                                              <p:pRg st="2" end="2"/>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7911" name="Text Box 23">
            <a:extLst>
              <a:ext uri="{FF2B5EF4-FFF2-40B4-BE49-F238E27FC236}">
                <a16:creationId xmlns:a16="http://schemas.microsoft.com/office/drawing/2014/main" id="{D33FCDF8-FDFB-C4E8-8CC5-B1490B40022E}"/>
              </a:ext>
            </a:extLst>
          </p:cNvPr>
          <p:cNvSpPr txBox="1">
            <a:spLocks noChangeArrowheads="1"/>
          </p:cNvSpPr>
          <p:nvPr/>
        </p:nvSpPr>
        <p:spPr bwMode="auto">
          <a:xfrm>
            <a:off x="143512" y="4212679"/>
            <a:ext cx="7337568" cy="1920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800" b="1" dirty="0">
                <a:latin typeface="Arial Black" panose="020B0A04020102020204" pitchFamily="34" charset="0"/>
              </a:rPr>
              <a:t>El Señor quiere que presentamos a El </a:t>
            </a:r>
            <a:r>
              <a:rPr lang="es-ES" altLang="en-US" sz="2800" b="1" dirty="0" err="1">
                <a:latin typeface="Arial Black" panose="020B0A04020102020204" pitchFamily="34" charset="0"/>
              </a:rPr>
              <a:t>el</a:t>
            </a:r>
            <a:r>
              <a:rPr lang="es-ES" altLang="en-US" sz="2800" b="1" dirty="0">
                <a:latin typeface="Arial Black" panose="020B0A04020102020204" pitchFamily="34" charset="0"/>
              </a:rPr>
              <a:t> fruto de nuestra vida, no sólo hojas.</a:t>
            </a:r>
          </a:p>
          <a:p>
            <a:pPr algn="ctr">
              <a:lnSpc>
                <a:spcPct val="90000"/>
              </a:lnSpc>
            </a:pPr>
            <a:endParaRPr lang="es-ES" altLang="en-US" sz="1600" b="1" dirty="0">
              <a:latin typeface="Arial Black" panose="020B0A04020102020204" pitchFamily="34" charset="0"/>
            </a:endParaRPr>
          </a:p>
          <a:p>
            <a:pPr algn="ctr">
              <a:lnSpc>
                <a:spcPct val="90000"/>
              </a:lnSpc>
            </a:pPr>
            <a:r>
              <a:rPr lang="es-ES" altLang="en-US" sz="2800" b="1" dirty="0">
                <a:latin typeface="Arial Black" panose="020B0A04020102020204" pitchFamily="34" charset="0"/>
              </a:rPr>
              <a:t>Lo hacemos por nuestra conducta.</a:t>
            </a:r>
            <a:endParaRPr lang="en-US" altLang="en-US" sz="2800" b="1" dirty="0">
              <a:latin typeface="Arial Black" panose="020B0A04020102020204" pitchFamily="34" charset="0"/>
            </a:endParaRPr>
          </a:p>
        </p:txBody>
      </p:sp>
      <p:sp>
        <p:nvSpPr>
          <p:cNvPr id="37912" name="Rectangle 24">
            <a:extLst>
              <a:ext uri="{FF2B5EF4-FFF2-40B4-BE49-F238E27FC236}">
                <a16:creationId xmlns:a16="http://schemas.microsoft.com/office/drawing/2014/main" id="{2F3BE963-07CD-3AEF-E022-0709F820BECA}"/>
              </a:ext>
            </a:extLst>
          </p:cNvPr>
          <p:cNvSpPr>
            <a:spLocks noChangeArrowheads="1"/>
          </p:cNvSpPr>
          <p:nvPr/>
        </p:nvSpPr>
        <p:spPr bwMode="auto">
          <a:xfrm>
            <a:off x="0" y="164177"/>
            <a:ext cx="7546225" cy="324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n-US" altLang="en-US" sz="2800" b="1" dirty="0">
                <a:solidFill>
                  <a:srgbClr val="C00000"/>
                </a:solidFill>
                <a:latin typeface="Arial Black" panose="020B0A04020102020204" pitchFamily="34" charset="0"/>
              </a:rPr>
              <a:t>Mt 21:18-19 -</a:t>
            </a:r>
            <a:r>
              <a:rPr lang="en-US" altLang="en-US" sz="2800" dirty="0">
                <a:solidFill>
                  <a:srgbClr val="C00000"/>
                </a:solidFill>
                <a:latin typeface="Arial Black" panose="020B0A04020102020204" pitchFamily="34" charset="0"/>
              </a:rPr>
              <a:t> </a:t>
            </a:r>
            <a:r>
              <a:rPr lang="es-ES" sz="2800" i="1" dirty="0">
                <a:latin typeface="Arial Black" panose="020B0A04020102020204" pitchFamily="34" charset="0"/>
              </a:rPr>
              <a:t>Por la mañana, cuando regresaba a la ciudad, tuvo hambre.</a:t>
            </a:r>
            <a:r>
              <a:rPr lang="es-ES" sz="2800" b="1" i="1" baseline="30000" dirty="0">
                <a:latin typeface="Arial Black" panose="020B0A04020102020204" pitchFamily="34" charset="0"/>
              </a:rPr>
              <a:t> </a:t>
            </a:r>
            <a:r>
              <a:rPr lang="es-ES" sz="2800" i="1" dirty="0">
                <a:latin typeface="Arial Black" panose="020B0A04020102020204" pitchFamily="34" charset="0"/>
              </a:rPr>
              <a:t>Y al ver una higuera junto al camino, se acercó a ella, pero no halló nada en ella sino solo hojas, y le dijo: Nunca jamás brote fruto de ti. Y al instante se secó la higuera. </a:t>
            </a:r>
            <a:endParaRPr lang="en-US" altLang="en-US" sz="2800" b="1" i="1" dirty="0">
              <a:latin typeface="Arial Black" panose="020B0A04020102020204" pitchFamily="34" charset="0"/>
            </a:endParaRPr>
          </a:p>
        </p:txBody>
      </p:sp>
      <p:pic>
        <p:nvPicPr>
          <p:cNvPr id="37913" name="Picture 25">
            <a:extLst>
              <a:ext uri="{FF2B5EF4-FFF2-40B4-BE49-F238E27FC236}">
                <a16:creationId xmlns:a16="http://schemas.microsoft.com/office/drawing/2014/main" id="{94FA8DA8-4AF5-CEDB-CCF3-76BD7F14A7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9831" t="4445" b="15555"/>
          <a:stretch>
            <a:fillRect/>
          </a:stretch>
        </p:blipFill>
        <p:spPr bwMode="auto">
          <a:xfrm>
            <a:off x="7546226" y="1404881"/>
            <a:ext cx="4679664" cy="5615596"/>
          </a:xfrm>
          <a:prstGeom prst="rect">
            <a:avLst/>
          </a:prstGeom>
          <a:noFill/>
          <a:extLst>
            <a:ext uri="{909E8E84-426E-40DD-AFC4-6F175D3DCCD1}">
              <a14:hiddenFill xmlns:a14="http://schemas.microsoft.com/office/drawing/2010/main">
                <a:solidFill>
                  <a:srgbClr val="FFFFFF"/>
                </a:solidFill>
              </a14:hiddenFill>
            </a:ext>
          </a:extLst>
        </p:spPr>
      </p:pic>
      <p:sp>
        <p:nvSpPr>
          <p:cNvPr id="37914" name="Text Box 26">
            <a:extLst>
              <a:ext uri="{FF2B5EF4-FFF2-40B4-BE49-F238E27FC236}">
                <a16:creationId xmlns:a16="http://schemas.microsoft.com/office/drawing/2014/main" id="{D0BFD1C5-6462-029E-C1A4-AF524D5CBDE3}"/>
              </a:ext>
            </a:extLst>
          </p:cNvPr>
          <p:cNvSpPr txBox="1">
            <a:spLocks noChangeArrowheads="1"/>
          </p:cNvSpPr>
          <p:nvPr/>
        </p:nvSpPr>
        <p:spPr bwMode="auto">
          <a:xfrm>
            <a:off x="2212096" y="3529324"/>
            <a:ext cx="3200400" cy="480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sz="2800" b="1" dirty="0">
                <a:solidFill>
                  <a:srgbClr val="C00000"/>
                </a:solidFill>
                <a:latin typeface="Arial Black" panose="020B0A04020102020204" pitchFamily="34" charset="0"/>
              </a:rPr>
              <a:t>¿El punto?</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32" fill="hold" nodeType="clickEffect">
                                  <p:stCondLst>
                                    <p:cond delay="0"/>
                                  </p:stCondLst>
                                  <p:childTnLst>
                                    <p:set>
                                      <p:cBhvr>
                                        <p:cTn id="6" dur="1" fill="hold">
                                          <p:stCondLst>
                                            <p:cond delay="0"/>
                                          </p:stCondLst>
                                        </p:cTn>
                                        <p:tgtEl>
                                          <p:spTgt spid="37913"/>
                                        </p:tgtEl>
                                        <p:attrNameLst>
                                          <p:attrName>style.visibility</p:attrName>
                                        </p:attrNameLst>
                                      </p:cBhvr>
                                      <p:to>
                                        <p:strVal val="visible"/>
                                      </p:to>
                                    </p:set>
                                    <p:animEffect transition="in" filter="plus(out)">
                                      <p:cBhvr>
                                        <p:cTn id="7" dur="1000"/>
                                        <p:tgtEl>
                                          <p:spTgt spid="37913"/>
                                        </p:tgtEl>
                                      </p:cBhvr>
                                    </p:animEffect>
                                  </p:childTnLst>
                                </p:cTn>
                              </p:par>
                              <p:par>
                                <p:cTn id="8" presetID="16" presetClass="entr" presetSubtype="37" fill="hold" grpId="0" nodeType="withEffect">
                                  <p:stCondLst>
                                    <p:cond delay="0"/>
                                  </p:stCondLst>
                                  <p:iterate type="lt">
                                    <p:tmPct val="2000"/>
                                  </p:iterate>
                                  <p:childTnLst>
                                    <p:set>
                                      <p:cBhvr>
                                        <p:cTn id="9" dur="1" fill="hold">
                                          <p:stCondLst>
                                            <p:cond delay="0"/>
                                          </p:stCondLst>
                                        </p:cTn>
                                        <p:tgtEl>
                                          <p:spTgt spid="37914"/>
                                        </p:tgtEl>
                                        <p:attrNameLst>
                                          <p:attrName>style.visibility</p:attrName>
                                        </p:attrNameLst>
                                      </p:cBhvr>
                                      <p:to>
                                        <p:strVal val="visible"/>
                                      </p:to>
                                    </p:set>
                                    <p:animEffect transition="in" filter="barn(outVertical)">
                                      <p:cBhvr>
                                        <p:cTn id="10" dur="1250"/>
                                        <p:tgtEl>
                                          <p:spTgt spid="37914"/>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7911">
                                            <p:txEl>
                                              <p:pRg st="0" end="0"/>
                                            </p:txEl>
                                          </p:spTgt>
                                        </p:tgtEl>
                                        <p:attrNameLst>
                                          <p:attrName>style.visibility</p:attrName>
                                        </p:attrNameLst>
                                      </p:cBhvr>
                                      <p:to>
                                        <p:strVal val="visible"/>
                                      </p:to>
                                    </p:set>
                                    <p:animEffect transition="in" filter="dissolve">
                                      <p:cBhvr>
                                        <p:cTn id="15" dur="1000"/>
                                        <p:tgtEl>
                                          <p:spTgt spid="37911">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7911">
                                            <p:txEl>
                                              <p:pRg st="2" end="2"/>
                                            </p:txEl>
                                          </p:spTgt>
                                        </p:tgtEl>
                                        <p:attrNameLst>
                                          <p:attrName>style.visibility</p:attrName>
                                        </p:attrNameLst>
                                      </p:cBhvr>
                                      <p:to>
                                        <p:strVal val="visible"/>
                                      </p:to>
                                    </p:set>
                                    <p:animEffect transition="in" filter="dissolve">
                                      <p:cBhvr>
                                        <p:cTn id="20" dur="1000"/>
                                        <p:tgtEl>
                                          <p:spTgt spid="379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1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8930" name="Text Box 18">
            <a:extLst>
              <a:ext uri="{FF2B5EF4-FFF2-40B4-BE49-F238E27FC236}">
                <a16:creationId xmlns:a16="http://schemas.microsoft.com/office/drawing/2014/main" id="{4162C9DE-8323-111A-7A4E-3673FA1C3AE8}"/>
              </a:ext>
            </a:extLst>
          </p:cNvPr>
          <p:cNvSpPr txBox="1">
            <a:spLocks noChangeArrowheads="1"/>
          </p:cNvSpPr>
          <p:nvPr/>
        </p:nvSpPr>
        <p:spPr bwMode="auto">
          <a:xfrm>
            <a:off x="7682346" y="5241637"/>
            <a:ext cx="25908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600" b="1" dirty="0">
                <a:latin typeface="Arial Black" panose="020B0A04020102020204" pitchFamily="34" charset="0"/>
              </a:rPr>
              <a:t>¿Cómo describirías este árbol?</a:t>
            </a:r>
            <a:endParaRPr lang="en-US" altLang="en-US" sz="2600" b="1" dirty="0">
              <a:latin typeface="Arial Black" panose="020B0A04020102020204" pitchFamily="34" charset="0"/>
            </a:endParaRPr>
          </a:p>
        </p:txBody>
      </p:sp>
      <p:pic>
        <p:nvPicPr>
          <p:cNvPr id="2" name="Picture 2">
            <a:extLst>
              <a:ext uri="{FF2B5EF4-FFF2-40B4-BE49-F238E27FC236}">
                <a16:creationId xmlns:a16="http://schemas.microsoft.com/office/drawing/2014/main" id="{DDD446A5-AEAA-770E-8D1B-2DDBBD37B9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596" t="1913" r="998" b="2393"/>
          <a:stretch>
            <a:fillRect/>
          </a:stretch>
        </p:blipFill>
        <p:spPr bwMode="auto">
          <a:xfrm>
            <a:off x="1901410" y="-159757"/>
            <a:ext cx="9356437" cy="68707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250">
        <p:wheel spokes="1"/>
      </p:transition>
    </mc:Choice>
    <mc:Fallback xmlns="">
      <p:transition spd="slow">
        <p:wheel spokes="1"/>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39938" name="Picture 2">
            <a:extLst>
              <a:ext uri="{FF2B5EF4-FFF2-40B4-BE49-F238E27FC236}">
                <a16:creationId xmlns:a16="http://schemas.microsoft.com/office/drawing/2014/main" id="{A04A8FFB-2F24-E712-00D2-B35C1DA9D0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596" t="1913" r="998" b="2393"/>
          <a:stretch>
            <a:fillRect/>
          </a:stretch>
        </p:blipFill>
        <p:spPr bwMode="auto">
          <a:xfrm>
            <a:off x="1901410" y="-159757"/>
            <a:ext cx="9356437" cy="6870700"/>
          </a:xfrm>
          <a:prstGeom prst="rect">
            <a:avLst/>
          </a:prstGeom>
          <a:noFill/>
          <a:extLst>
            <a:ext uri="{909E8E84-426E-40DD-AFC4-6F175D3DCCD1}">
              <a14:hiddenFill xmlns:a14="http://schemas.microsoft.com/office/drawing/2010/main">
                <a:solidFill>
                  <a:srgbClr val="FFFFFF"/>
                </a:solidFill>
              </a14:hiddenFill>
            </a:ext>
          </a:extLst>
        </p:spPr>
      </p:pic>
      <p:sp>
        <p:nvSpPr>
          <p:cNvPr id="39939" name="Text Box 3">
            <a:extLst>
              <a:ext uri="{FF2B5EF4-FFF2-40B4-BE49-F238E27FC236}">
                <a16:creationId xmlns:a16="http://schemas.microsoft.com/office/drawing/2014/main" id="{6ABBD2A1-A002-F815-A9EB-1C49E27EFB9F}"/>
              </a:ext>
            </a:extLst>
          </p:cNvPr>
          <p:cNvSpPr txBox="1">
            <a:spLocks noChangeArrowheads="1"/>
          </p:cNvSpPr>
          <p:nvPr/>
        </p:nvSpPr>
        <p:spPr bwMode="auto">
          <a:xfrm>
            <a:off x="0" y="405065"/>
            <a:ext cx="3206089"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400" b="1" dirty="0">
                <a:solidFill>
                  <a:srgbClr val="C00000"/>
                </a:solidFill>
                <a:latin typeface="Arial Black" panose="020B0A04020102020204" pitchFamily="34" charset="0"/>
              </a:rPr>
              <a:t>Mt 21:18-19 – </a:t>
            </a:r>
            <a:r>
              <a:rPr lang="en-US" altLang="en-US" sz="2400" b="1" dirty="0">
                <a:latin typeface="Arial Black" panose="020B0A04020102020204" pitchFamily="34" charset="0"/>
              </a:rPr>
              <a:t>Jesús </a:t>
            </a:r>
            <a:r>
              <a:rPr lang="en-US" altLang="en-US" sz="2400" b="1" dirty="0" err="1">
                <a:latin typeface="Arial Black" panose="020B0A04020102020204" pitchFamily="34" charset="0"/>
              </a:rPr>
              <a:t>quiere</a:t>
            </a:r>
            <a:r>
              <a:rPr lang="en-US" altLang="en-US" sz="2400" b="1" dirty="0">
                <a:latin typeface="Arial Black" panose="020B0A04020102020204" pitchFamily="34" charset="0"/>
              </a:rPr>
              <a:t> </a:t>
            </a:r>
            <a:r>
              <a:rPr lang="en-US" altLang="en-US" sz="2400" b="1" dirty="0" err="1">
                <a:latin typeface="Arial Black" panose="020B0A04020102020204" pitchFamily="34" charset="0"/>
              </a:rPr>
              <a:t>el</a:t>
            </a:r>
            <a:r>
              <a:rPr lang="en-US" altLang="en-US" sz="2400" b="1" dirty="0">
                <a:latin typeface="Arial Black" panose="020B0A04020102020204" pitchFamily="34" charset="0"/>
              </a:rPr>
              <a:t> </a:t>
            </a:r>
            <a:r>
              <a:rPr lang="en-US" altLang="en-US" sz="2400" b="1" dirty="0" err="1">
                <a:latin typeface="Arial Black" panose="020B0A04020102020204" pitchFamily="34" charset="0"/>
              </a:rPr>
              <a:t>fruto</a:t>
            </a:r>
            <a:r>
              <a:rPr lang="en-US" altLang="en-US" sz="2400" b="1" dirty="0">
                <a:latin typeface="Arial Black" panose="020B0A04020102020204" pitchFamily="34" charset="0"/>
              </a:rPr>
              <a:t> de </a:t>
            </a:r>
            <a:r>
              <a:rPr lang="en-US" altLang="en-US" sz="2400" b="1" dirty="0" err="1">
                <a:latin typeface="Arial Black" panose="020B0A04020102020204" pitchFamily="34" charset="0"/>
              </a:rPr>
              <a:t>nuestra</a:t>
            </a:r>
            <a:r>
              <a:rPr lang="en-US" altLang="en-US" sz="2400" b="1" dirty="0">
                <a:latin typeface="Arial Black" panose="020B0A04020102020204" pitchFamily="34" charset="0"/>
              </a:rPr>
              <a:t> </a:t>
            </a:r>
            <a:r>
              <a:rPr lang="en-US" altLang="en-US" sz="2400" b="1" dirty="0" err="1">
                <a:latin typeface="Arial Black" panose="020B0A04020102020204" pitchFamily="34" charset="0"/>
              </a:rPr>
              <a:t>vida</a:t>
            </a:r>
            <a:endParaRPr lang="en-US" altLang="en-US" sz="2400" b="1" dirty="0">
              <a:latin typeface="Arial Black" panose="020B0A04020102020204" pitchFamily="34" charset="0"/>
            </a:endParaRPr>
          </a:p>
        </p:txBody>
      </p:sp>
      <p:sp>
        <p:nvSpPr>
          <p:cNvPr id="39940" name="Text Box 4">
            <a:extLst>
              <a:ext uri="{FF2B5EF4-FFF2-40B4-BE49-F238E27FC236}">
                <a16:creationId xmlns:a16="http://schemas.microsoft.com/office/drawing/2014/main" id="{1D8F498C-F4DF-81A9-9F28-7DF485DB4892}"/>
              </a:ext>
            </a:extLst>
          </p:cNvPr>
          <p:cNvSpPr txBox="1">
            <a:spLocks noChangeArrowheads="1"/>
          </p:cNvSpPr>
          <p:nvPr/>
        </p:nvSpPr>
        <p:spPr bwMode="auto">
          <a:xfrm rot="726879">
            <a:off x="2564147" y="3622163"/>
            <a:ext cx="2281238" cy="775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600" b="1" dirty="0">
                <a:solidFill>
                  <a:schemeClr val="bg1"/>
                </a:solidFill>
              </a:rPr>
              <a:t>Almas </a:t>
            </a:r>
            <a:r>
              <a:rPr lang="en-US" altLang="en-US" sz="2600" b="1" dirty="0" err="1">
                <a:solidFill>
                  <a:schemeClr val="bg1"/>
                </a:solidFill>
              </a:rPr>
              <a:t>influidas</a:t>
            </a:r>
            <a:r>
              <a:rPr lang="en-US" altLang="en-US" sz="2600" b="1" dirty="0">
                <a:solidFill>
                  <a:schemeClr val="bg1"/>
                </a:solidFill>
              </a:rPr>
              <a:t> </a:t>
            </a:r>
            <a:r>
              <a:rPr lang="en-US" altLang="en-US" sz="2600" b="1" dirty="0" err="1">
                <a:solidFill>
                  <a:schemeClr val="bg1"/>
                </a:solidFill>
              </a:rPr>
              <a:t>por</a:t>
            </a:r>
            <a:r>
              <a:rPr lang="en-US" altLang="en-US" sz="2600" b="1" dirty="0">
                <a:solidFill>
                  <a:schemeClr val="bg1"/>
                </a:solidFill>
              </a:rPr>
              <a:t> </a:t>
            </a:r>
            <a:r>
              <a:rPr lang="en-US" altLang="en-US" sz="2600" b="1" dirty="0" err="1">
                <a:solidFill>
                  <a:schemeClr val="bg1"/>
                </a:solidFill>
              </a:rPr>
              <a:t>tu</a:t>
            </a:r>
            <a:r>
              <a:rPr lang="en-US" altLang="en-US" sz="2600" b="1" dirty="0">
                <a:solidFill>
                  <a:schemeClr val="bg1"/>
                </a:solidFill>
              </a:rPr>
              <a:t> </a:t>
            </a:r>
            <a:r>
              <a:rPr lang="en-US" altLang="en-US" sz="2600" b="1" dirty="0" err="1">
                <a:solidFill>
                  <a:schemeClr val="bg1"/>
                </a:solidFill>
              </a:rPr>
              <a:t>ejemplo</a:t>
            </a:r>
            <a:endParaRPr lang="en-US" altLang="en-US" sz="2600" b="1" dirty="0">
              <a:solidFill>
                <a:schemeClr val="bg1"/>
              </a:solidFill>
            </a:endParaRPr>
          </a:p>
        </p:txBody>
      </p:sp>
      <p:sp>
        <p:nvSpPr>
          <p:cNvPr id="39941" name="Text Box 5">
            <a:extLst>
              <a:ext uri="{FF2B5EF4-FFF2-40B4-BE49-F238E27FC236}">
                <a16:creationId xmlns:a16="http://schemas.microsoft.com/office/drawing/2014/main" id="{051C27B9-7C47-8F86-4571-7ADCB12DEEB2}"/>
              </a:ext>
            </a:extLst>
          </p:cNvPr>
          <p:cNvSpPr txBox="1">
            <a:spLocks noChangeArrowheads="1"/>
          </p:cNvSpPr>
          <p:nvPr/>
        </p:nvSpPr>
        <p:spPr bwMode="auto">
          <a:xfrm>
            <a:off x="5447221" y="1981200"/>
            <a:ext cx="1634836" cy="812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600" b="1" dirty="0">
                <a:solidFill>
                  <a:schemeClr val="bg1"/>
                </a:solidFill>
              </a:rPr>
              <a:t>Amor </a:t>
            </a:r>
            <a:r>
              <a:rPr lang="en-US" altLang="en-US" sz="2600" b="1" dirty="0" err="1">
                <a:solidFill>
                  <a:schemeClr val="bg1"/>
                </a:solidFill>
              </a:rPr>
              <a:t>por</a:t>
            </a:r>
            <a:endParaRPr lang="en-US" altLang="en-US" sz="2600" b="1" dirty="0">
              <a:solidFill>
                <a:schemeClr val="bg1"/>
              </a:solidFill>
            </a:endParaRPr>
          </a:p>
          <a:p>
            <a:pPr algn="ctr">
              <a:lnSpc>
                <a:spcPct val="90000"/>
              </a:lnSpc>
            </a:pPr>
            <a:r>
              <a:rPr lang="en-US" altLang="en-US" sz="2600" b="1" dirty="0" err="1">
                <a:solidFill>
                  <a:schemeClr val="bg1"/>
                </a:solidFill>
              </a:rPr>
              <a:t>Él</a:t>
            </a:r>
            <a:endParaRPr lang="en-US" altLang="en-US" sz="2600" b="1" dirty="0">
              <a:solidFill>
                <a:schemeClr val="bg1"/>
              </a:solidFill>
            </a:endParaRPr>
          </a:p>
        </p:txBody>
      </p:sp>
      <p:sp>
        <p:nvSpPr>
          <p:cNvPr id="39942" name="Text Box 6">
            <a:extLst>
              <a:ext uri="{FF2B5EF4-FFF2-40B4-BE49-F238E27FC236}">
                <a16:creationId xmlns:a16="http://schemas.microsoft.com/office/drawing/2014/main" id="{8222E5EE-A484-5B8B-9491-53E9B8FB7C79}"/>
              </a:ext>
            </a:extLst>
          </p:cNvPr>
          <p:cNvSpPr txBox="1">
            <a:spLocks noChangeArrowheads="1"/>
          </p:cNvSpPr>
          <p:nvPr/>
        </p:nvSpPr>
        <p:spPr bwMode="auto">
          <a:xfrm>
            <a:off x="2395292" y="1936273"/>
            <a:ext cx="1634836" cy="812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600" b="1" dirty="0" err="1">
                <a:solidFill>
                  <a:schemeClr val="bg1"/>
                </a:solidFill>
              </a:rPr>
              <a:t>Madurez</a:t>
            </a:r>
            <a:r>
              <a:rPr lang="en-US" altLang="en-US" sz="2600" b="1" dirty="0">
                <a:solidFill>
                  <a:schemeClr val="bg1"/>
                </a:solidFill>
              </a:rPr>
              <a:t> </a:t>
            </a:r>
            <a:r>
              <a:rPr lang="en-US" altLang="en-US" sz="2600" b="1" dirty="0" err="1">
                <a:solidFill>
                  <a:schemeClr val="bg1"/>
                </a:solidFill>
              </a:rPr>
              <a:t>espiritual</a:t>
            </a:r>
            <a:endParaRPr lang="en-US" altLang="en-US" sz="2600" b="1" dirty="0">
              <a:solidFill>
                <a:schemeClr val="bg1"/>
              </a:solidFill>
            </a:endParaRPr>
          </a:p>
        </p:txBody>
      </p:sp>
      <p:sp>
        <p:nvSpPr>
          <p:cNvPr id="39943" name="Text Box 7">
            <a:extLst>
              <a:ext uri="{FF2B5EF4-FFF2-40B4-BE49-F238E27FC236}">
                <a16:creationId xmlns:a16="http://schemas.microsoft.com/office/drawing/2014/main" id="{07E50D72-12C5-F45B-798B-96D305FB142A}"/>
              </a:ext>
            </a:extLst>
          </p:cNvPr>
          <p:cNvSpPr txBox="1">
            <a:spLocks noChangeArrowheads="1"/>
          </p:cNvSpPr>
          <p:nvPr/>
        </p:nvSpPr>
        <p:spPr bwMode="auto">
          <a:xfrm rot="1952739">
            <a:off x="7871300" y="417418"/>
            <a:ext cx="2067353" cy="1172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600" b="1" dirty="0" err="1">
                <a:solidFill>
                  <a:schemeClr val="bg1"/>
                </a:solidFill>
              </a:rPr>
              <a:t>Triunfos</a:t>
            </a:r>
            <a:r>
              <a:rPr lang="en-US" altLang="en-US" sz="2600" b="1" dirty="0">
                <a:solidFill>
                  <a:schemeClr val="bg1"/>
                </a:solidFill>
              </a:rPr>
              <a:t> </a:t>
            </a:r>
            <a:r>
              <a:rPr lang="en-US" altLang="en-US" sz="2600" b="1" dirty="0" err="1">
                <a:solidFill>
                  <a:schemeClr val="bg1"/>
                </a:solidFill>
              </a:rPr>
              <a:t>sobre</a:t>
            </a:r>
            <a:r>
              <a:rPr lang="en-US" altLang="en-US" sz="2600" b="1" dirty="0">
                <a:solidFill>
                  <a:schemeClr val="bg1"/>
                </a:solidFill>
              </a:rPr>
              <a:t> </a:t>
            </a:r>
            <a:r>
              <a:rPr lang="en-US" altLang="en-US" sz="2600" b="1" dirty="0" err="1">
                <a:solidFill>
                  <a:schemeClr val="bg1"/>
                </a:solidFill>
              </a:rPr>
              <a:t>negligencia</a:t>
            </a:r>
            <a:endParaRPr lang="en-US" altLang="en-US" sz="2600" b="1" dirty="0">
              <a:solidFill>
                <a:schemeClr val="bg1"/>
              </a:solidFill>
            </a:endParaRPr>
          </a:p>
        </p:txBody>
      </p:sp>
      <p:sp>
        <p:nvSpPr>
          <p:cNvPr id="39944" name="Text Box 8">
            <a:extLst>
              <a:ext uri="{FF2B5EF4-FFF2-40B4-BE49-F238E27FC236}">
                <a16:creationId xmlns:a16="http://schemas.microsoft.com/office/drawing/2014/main" id="{676C80B8-4865-0F9B-C849-04A943931A49}"/>
              </a:ext>
            </a:extLst>
          </p:cNvPr>
          <p:cNvSpPr txBox="1">
            <a:spLocks noChangeArrowheads="1"/>
          </p:cNvSpPr>
          <p:nvPr/>
        </p:nvSpPr>
        <p:spPr bwMode="auto">
          <a:xfrm rot="351750">
            <a:off x="3524641" y="2883396"/>
            <a:ext cx="2309360" cy="775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600" b="1" dirty="0" err="1">
                <a:solidFill>
                  <a:schemeClr val="bg1"/>
                </a:solidFill>
              </a:rPr>
              <a:t>Victorias</a:t>
            </a:r>
            <a:r>
              <a:rPr lang="en-US" altLang="en-US" sz="2600" b="1" dirty="0">
                <a:solidFill>
                  <a:schemeClr val="bg1"/>
                </a:solidFill>
              </a:rPr>
              <a:t> </a:t>
            </a:r>
            <a:r>
              <a:rPr lang="en-US" altLang="en-US" sz="2600" b="1" dirty="0" err="1">
                <a:solidFill>
                  <a:schemeClr val="bg1"/>
                </a:solidFill>
              </a:rPr>
              <a:t>sobre</a:t>
            </a:r>
            <a:r>
              <a:rPr lang="en-US" altLang="en-US" sz="2600" b="1" dirty="0">
                <a:solidFill>
                  <a:schemeClr val="bg1"/>
                </a:solidFill>
              </a:rPr>
              <a:t> </a:t>
            </a:r>
            <a:r>
              <a:rPr lang="en-US" altLang="en-US" sz="2600" b="1" dirty="0" err="1">
                <a:solidFill>
                  <a:schemeClr val="bg1"/>
                </a:solidFill>
              </a:rPr>
              <a:t>tentación</a:t>
            </a:r>
            <a:endParaRPr lang="en-US" altLang="en-US" sz="2600" b="1" dirty="0">
              <a:solidFill>
                <a:schemeClr val="bg1"/>
              </a:solidFill>
            </a:endParaRPr>
          </a:p>
        </p:txBody>
      </p:sp>
      <p:sp>
        <p:nvSpPr>
          <p:cNvPr id="39945" name="Text Box 9">
            <a:extLst>
              <a:ext uri="{FF2B5EF4-FFF2-40B4-BE49-F238E27FC236}">
                <a16:creationId xmlns:a16="http://schemas.microsoft.com/office/drawing/2014/main" id="{257A084C-8E36-2927-5EDF-A4259A4770D7}"/>
              </a:ext>
            </a:extLst>
          </p:cNvPr>
          <p:cNvSpPr txBox="1">
            <a:spLocks noChangeArrowheads="1"/>
          </p:cNvSpPr>
          <p:nvPr/>
        </p:nvSpPr>
        <p:spPr bwMode="auto">
          <a:xfrm>
            <a:off x="7773872" y="3196557"/>
            <a:ext cx="2547185" cy="1115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600" b="1" dirty="0">
                <a:solidFill>
                  <a:schemeClr val="bg1"/>
                </a:solidFill>
              </a:rPr>
              <a:t>Paciencia con</a:t>
            </a:r>
          </a:p>
          <a:p>
            <a:pPr algn="ctr">
              <a:lnSpc>
                <a:spcPct val="85000"/>
              </a:lnSpc>
            </a:pPr>
            <a:r>
              <a:rPr lang="es-ES" altLang="en-US" sz="2600" b="1" dirty="0">
                <a:solidFill>
                  <a:schemeClr val="bg1"/>
                </a:solidFill>
              </a:rPr>
              <a:t>la debilidades de otros</a:t>
            </a:r>
            <a:endParaRPr lang="en-US" altLang="en-US" sz="2600" b="1" dirty="0">
              <a:solidFill>
                <a:schemeClr val="bg1"/>
              </a:solidFill>
            </a:endParaRPr>
          </a:p>
        </p:txBody>
      </p:sp>
      <p:sp>
        <p:nvSpPr>
          <p:cNvPr id="39946" name="Text Box 10">
            <a:extLst>
              <a:ext uri="{FF2B5EF4-FFF2-40B4-BE49-F238E27FC236}">
                <a16:creationId xmlns:a16="http://schemas.microsoft.com/office/drawing/2014/main" id="{E01EFE70-00B2-9925-E675-79215678DAD1}"/>
              </a:ext>
            </a:extLst>
          </p:cNvPr>
          <p:cNvSpPr txBox="1">
            <a:spLocks noChangeArrowheads="1"/>
          </p:cNvSpPr>
          <p:nvPr/>
        </p:nvSpPr>
        <p:spPr bwMode="auto">
          <a:xfrm>
            <a:off x="5732066" y="629178"/>
            <a:ext cx="2083070" cy="1172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600" b="1" dirty="0">
                <a:solidFill>
                  <a:schemeClr val="bg1"/>
                </a:solidFill>
              </a:rPr>
              <a:t>Actos de amor y bondad</a:t>
            </a:r>
            <a:endParaRPr lang="en-US" altLang="en-US" sz="2600" b="1" dirty="0">
              <a:solidFill>
                <a:schemeClr val="bg1"/>
              </a:solidFill>
            </a:endParaRPr>
          </a:p>
        </p:txBody>
      </p:sp>
      <p:sp>
        <p:nvSpPr>
          <p:cNvPr id="39947" name="Text Box 11">
            <a:extLst>
              <a:ext uri="{FF2B5EF4-FFF2-40B4-BE49-F238E27FC236}">
                <a16:creationId xmlns:a16="http://schemas.microsoft.com/office/drawing/2014/main" id="{D2DB99F4-A6DB-3417-453C-23A48269A995}"/>
              </a:ext>
            </a:extLst>
          </p:cNvPr>
          <p:cNvSpPr txBox="1">
            <a:spLocks noChangeArrowheads="1"/>
          </p:cNvSpPr>
          <p:nvPr/>
        </p:nvSpPr>
        <p:spPr bwMode="auto">
          <a:xfrm rot="700858">
            <a:off x="9013998" y="1887380"/>
            <a:ext cx="2150016" cy="1172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600" b="1" dirty="0" err="1">
                <a:solidFill>
                  <a:schemeClr val="bg1"/>
                </a:solidFill>
              </a:rPr>
              <a:t>Sacrificios</a:t>
            </a:r>
            <a:r>
              <a:rPr lang="en-US" altLang="en-US" sz="2600" b="1" dirty="0">
                <a:solidFill>
                  <a:schemeClr val="bg1"/>
                </a:solidFill>
              </a:rPr>
              <a:t> para</a:t>
            </a:r>
          </a:p>
          <a:p>
            <a:pPr algn="ctr">
              <a:lnSpc>
                <a:spcPct val="90000"/>
              </a:lnSpc>
            </a:pPr>
            <a:r>
              <a:rPr lang="en-US" altLang="en-US" sz="2600" b="1" dirty="0">
                <a:solidFill>
                  <a:schemeClr val="bg1"/>
                </a:solidFill>
              </a:rPr>
              <a:t>Jesús/</a:t>
            </a:r>
            <a:r>
              <a:rPr lang="en-US" altLang="en-US" sz="2600" b="1" dirty="0" err="1">
                <a:solidFill>
                  <a:schemeClr val="bg1"/>
                </a:solidFill>
              </a:rPr>
              <a:t>otros</a:t>
            </a:r>
            <a:endParaRPr lang="en-US" altLang="en-US" sz="2600" b="1" dirty="0">
              <a:solidFill>
                <a:schemeClr val="bg1"/>
              </a:solidFill>
            </a:endParaRPr>
          </a:p>
        </p:txBody>
      </p:sp>
      <p:sp>
        <p:nvSpPr>
          <p:cNvPr id="39948" name="Text Box 12">
            <a:extLst>
              <a:ext uri="{FF2B5EF4-FFF2-40B4-BE49-F238E27FC236}">
                <a16:creationId xmlns:a16="http://schemas.microsoft.com/office/drawing/2014/main" id="{136C366B-A587-0B73-E77B-C0FF40A3D8CE}"/>
              </a:ext>
            </a:extLst>
          </p:cNvPr>
          <p:cNvSpPr txBox="1">
            <a:spLocks noChangeArrowheads="1"/>
          </p:cNvSpPr>
          <p:nvPr/>
        </p:nvSpPr>
        <p:spPr bwMode="auto">
          <a:xfrm rot="20867204">
            <a:off x="3502911" y="619492"/>
            <a:ext cx="2125921" cy="812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600" b="1" dirty="0" err="1">
                <a:solidFill>
                  <a:schemeClr val="bg1"/>
                </a:solidFill>
              </a:rPr>
              <a:t>Conocimiento</a:t>
            </a:r>
            <a:r>
              <a:rPr lang="en-US" altLang="en-US" sz="2600" b="1" dirty="0">
                <a:solidFill>
                  <a:schemeClr val="bg1"/>
                </a:solidFill>
              </a:rPr>
              <a:t> de la Palabra</a:t>
            </a:r>
          </a:p>
        </p:txBody>
      </p:sp>
      <p:sp>
        <p:nvSpPr>
          <p:cNvPr id="39949" name="Text Box 13">
            <a:extLst>
              <a:ext uri="{FF2B5EF4-FFF2-40B4-BE49-F238E27FC236}">
                <a16:creationId xmlns:a16="http://schemas.microsoft.com/office/drawing/2014/main" id="{17674D3F-F59E-3FAF-8148-4AED4FED33CE}"/>
              </a:ext>
            </a:extLst>
          </p:cNvPr>
          <p:cNvSpPr txBox="1">
            <a:spLocks noChangeArrowheads="1"/>
          </p:cNvSpPr>
          <p:nvPr/>
        </p:nvSpPr>
        <p:spPr bwMode="auto">
          <a:xfrm rot="20941672">
            <a:off x="7222244" y="1841981"/>
            <a:ext cx="1909763" cy="1172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sz="2600" b="1" dirty="0">
                <a:solidFill>
                  <a:schemeClr val="bg1"/>
                </a:solidFill>
              </a:rPr>
              <a:t>El </a:t>
            </a:r>
            <a:r>
              <a:rPr lang="en-US" altLang="en-US" sz="2600" b="1" dirty="0" err="1">
                <a:solidFill>
                  <a:schemeClr val="bg1"/>
                </a:solidFill>
              </a:rPr>
              <a:t>gozo</a:t>
            </a:r>
            <a:r>
              <a:rPr lang="en-US" altLang="en-US" sz="2600" b="1" dirty="0">
                <a:solidFill>
                  <a:schemeClr val="bg1"/>
                </a:solidFill>
              </a:rPr>
              <a:t> de ser </a:t>
            </a:r>
            <a:r>
              <a:rPr lang="en-US" altLang="en-US" sz="2600" b="1" dirty="0" err="1">
                <a:solidFill>
                  <a:schemeClr val="bg1"/>
                </a:solidFill>
              </a:rPr>
              <a:t>hijo</a:t>
            </a:r>
            <a:r>
              <a:rPr lang="en-US" altLang="en-US" sz="2600" b="1" dirty="0">
                <a:solidFill>
                  <a:schemeClr val="bg1"/>
                </a:solidFill>
              </a:rPr>
              <a:t> de Dios</a:t>
            </a:r>
          </a:p>
        </p:txBody>
      </p:sp>
      <p:sp>
        <p:nvSpPr>
          <p:cNvPr id="39950" name="Text Box 14">
            <a:extLst>
              <a:ext uri="{FF2B5EF4-FFF2-40B4-BE49-F238E27FC236}">
                <a16:creationId xmlns:a16="http://schemas.microsoft.com/office/drawing/2014/main" id="{76CB4879-CA61-606F-5854-A877F7C3B7C1}"/>
              </a:ext>
            </a:extLst>
          </p:cNvPr>
          <p:cNvSpPr txBox="1">
            <a:spLocks noChangeArrowheads="1"/>
          </p:cNvSpPr>
          <p:nvPr/>
        </p:nvSpPr>
        <p:spPr bwMode="auto">
          <a:xfrm>
            <a:off x="5495771" y="5158608"/>
            <a:ext cx="1997499"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400" b="1" dirty="0">
                <a:solidFill>
                  <a:srgbClr val="FFFF00"/>
                </a:solidFill>
                <a:latin typeface="Arial Black" panose="020B0A04020102020204" pitchFamily="34" charset="0"/>
              </a:rPr>
              <a:t>El </a:t>
            </a:r>
            <a:r>
              <a:rPr lang="en-US" altLang="en-US" sz="2400" b="1" dirty="0" err="1">
                <a:solidFill>
                  <a:srgbClr val="FFFF00"/>
                </a:solidFill>
                <a:latin typeface="Arial Black" panose="020B0A04020102020204" pitchFamily="34" charset="0"/>
              </a:rPr>
              <a:t>fruto</a:t>
            </a:r>
            <a:endParaRPr lang="en-US" altLang="en-US" sz="2400" b="1" dirty="0">
              <a:solidFill>
                <a:srgbClr val="FFFF00"/>
              </a:solidFill>
              <a:latin typeface="Arial Black" panose="020B0A04020102020204" pitchFamily="34" charset="0"/>
            </a:endParaRPr>
          </a:p>
          <a:p>
            <a:pPr algn="ctr">
              <a:lnSpc>
                <a:spcPct val="90000"/>
              </a:lnSpc>
            </a:pPr>
            <a:r>
              <a:rPr lang="en-US" altLang="en-US" sz="2400" b="1" dirty="0">
                <a:solidFill>
                  <a:srgbClr val="FFFF00"/>
                </a:solidFill>
                <a:latin typeface="Arial Black" panose="020B0A04020102020204" pitchFamily="34" charset="0"/>
              </a:rPr>
              <a:t>de la </a:t>
            </a:r>
          </a:p>
          <a:p>
            <a:pPr algn="ctr">
              <a:lnSpc>
                <a:spcPct val="90000"/>
              </a:lnSpc>
            </a:pPr>
            <a:r>
              <a:rPr lang="en-US" altLang="en-US" sz="2400" b="1" dirty="0" err="1">
                <a:solidFill>
                  <a:srgbClr val="FFFF00"/>
                </a:solidFill>
                <a:latin typeface="Arial Black" panose="020B0A04020102020204" pitchFamily="34" charset="0"/>
              </a:rPr>
              <a:t>mente</a:t>
            </a:r>
            <a:r>
              <a:rPr lang="en-US" altLang="en-US" sz="2400" b="1" dirty="0">
                <a:solidFill>
                  <a:srgbClr val="FFFF00"/>
                </a:solidFill>
                <a:latin typeface="Arial Black" panose="020B0A04020102020204" pitchFamily="34" charset="0"/>
              </a:rPr>
              <a:t> </a:t>
            </a:r>
            <a:r>
              <a:rPr lang="en-US" altLang="en-US" sz="2400" b="1" dirty="0" err="1">
                <a:solidFill>
                  <a:srgbClr val="FFFF00"/>
                </a:solidFill>
                <a:latin typeface="Arial Black" panose="020B0A04020102020204" pitchFamily="34" charset="0"/>
              </a:rPr>
              <a:t>convertida</a:t>
            </a:r>
            <a:endParaRPr lang="en-US" altLang="en-US" sz="2400" b="1" dirty="0">
              <a:solidFill>
                <a:srgbClr val="FFFF00"/>
              </a:solidFill>
              <a:latin typeface="Arial Black" panose="020B0A04020102020204" pitchFamily="34" charset="0"/>
            </a:endParaRPr>
          </a:p>
        </p:txBody>
      </p:sp>
      <p:sp>
        <p:nvSpPr>
          <p:cNvPr id="39951" name="Rectangle 15">
            <a:extLst>
              <a:ext uri="{FF2B5EF4-FFF2-40B4-BE49-F238E27FC236}">
                <a16:creationId xmlns:a16="http://schemas.microsoft.com/office/drawing/2014/main" id="{798D74A4-9031-7EC6-A59B-1F289405F37A}"/>
              </a:ext>
            </a:extLst>
          </p:cNvPr>
          <p:cNvSpPr>
            <a:spLocks noChangeArrowheads="1"/>
          </p:cNvSpPr>
          <p:nvPr/>
        </p:nvSpPr>
        <p:spPr bwMode="auto">
          <a:xfrm>
            <a:off x="33836" y="4931708"/>
            <a:ext cx="5547508"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latin typeface="Arial Black" panose="020B0A04020102020204" pitchFamily="34" charset="0"/>
              </a:rPr>
              <a:t>Jesús no quiere sólo hojas, sino la fruta que resultó para Él por la vida dedicada a Su servicio. Un árbol infructuoso será arrojado al fuego.</a:t>
            </a:r>
            <a:endParaRPr lang="en-US" altLang="en-US" sz="2400" b="1" dirty="0">
              <a:latin typeface="Arial Black" panose="020B0A04020102020204" pitchFamily="34" charset="0"/>
            </a:endParaRPr>
          </a:p>
        </p:txBody>
      </p:sp>
      <p:sp>
        <p:nvSpPr>
          <p:cNvPr id="39952" name="Text Box 16">
            <a:extLst>
              <a:ext uri="{FF2B5EF4-FFF2-40B4-BE49-F238E27FC236}">
                <a16:creationId xmlns:a16="http://schemas.microsoft.com/office/drawing/2014/main" id="{C8903BA5-1592-BF7B-9F00-BC14AF0E3140}"/>
              </a:ext>
            </a:extLst>
          </p:cNvPr>
          <p:cNvSpPr txBox="1">
            <a:spLocks noChangeArrowheads="1"/>
          </p:cNvSpPr>
          <p:nvPr/>
        </p:nvSpPr>
        <p:spPr bwMode="auto">
          <a:xfrm>
            <a:off x="7282664" y="5515610"/>
            <a:ext cx="474308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latin typeface="Arial Black" panose="020B0A04020102020204" pitchFamily="34" charset="0"/>
              </a:rPr>
              <a:t>¿Qué tipo de árbol soy yo?</a:t>
            </a:r>
          </a:p>
          <a:p>
            <a:pPr algn="ctr"/>
            <a:r>
              <a:rPr lang="es-ES" altLang="en-US" sz="2400" b="1" dirty="0">
                <a:latin typeface="Arial Black" panose="020B0A04020102020204" pitchFamily="34" charset="0"/>
              </a:rPr>
              <a:t>¿Camuflado o fructuoso?</a:t>
            </a:r>
            <a:endParaRPr lang="en-US" altLang="en-US" sz="2400" b="1" dirty="0">
              <a:latin typeface="Arial Black" panose="020B0A040201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
                                  </p:iterate>
                                  <p:childTnLst>
                                    <p:set>
                                      <p:cBhvr>
                                        <p:cTn id="6" dur="1" fill="hold">
                                          <p:stCondLst>
                                            <p:cond delay="0"/>
                                          </p:stCondLst>
                                        </p:cTn>
                                        <p:tgtEl>
                                          <p:spTgt spid="39939"/>
                                        </p:tgtEl>
                                        <p:attrNameLst>
                                          <p:attrName>style.visibility</p:attrName>
                                        </p:attrNameLst>
                                      </p:cBhvr>
                                      <p:to>
                                        <p:strVal val="visible"/>
                                      </p:to>
                                    </p:set>
                                    <p:anim calcmode="lin" valueType="num">
                                      <p:cBhvr additive="base">
                                        <p:cTn id="7" dur="1000" fill="hold"/>
                                        <p:tgtEl>
                                          <p:spTgt spid="39939"/>
                                        </p:tgtEl>
                                        <p:attrNameLst>
                                          <p:attrName>ppt_x</p:attrName>
                                        </p:attrNameLst>
                                      </p:cBhvr>
                                      <p:tavLst>
                                        <p:tav tm="0">
                                          <p:val>
                                            <p:strVal val="0-#ppt_w/2"/>
                                          </p:val>
                                        </p:tav>
                                        <p:tav tm="100000">
                                          <p:val>
                                            <p:strVal val="#ppt_x"/>
                                          </p:val>
                                        </p:tav>
                                      </p:tavLst>
                                    </p:anim>
                                    <p:anim calcmode="lin" valueType="num">
                                      <p:cBhvr additive="base">
                                        <p:cTn id="8" dur="1000" fill="hold"/>
                                        <p:tgtEl>
                                          <p:spTgt spid="39939"/>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39941"/>
                                        </p:tgtEl>
                                        <p:attrNameLst>
                                          <p:attrName>style.visibility</p:attrName>
                                        </p:attrNameLst>
                                      </p:cBhvr>
                                      <p:to>
                                        <p:strVal val="visible"/>
                                      </p:to>
                                    </p:set>
                                    <p:anim calcmode="lin" valueType="num">
                                      <p:cBhvr>
                                        <p:cTn id="13" dur="1000" fill="hold"/>
                                        <p:tgtEl>
                                          <p:spTgt spid="39941"/>
                                        </p:tgtEl>
                                        <p:attrNameLst>
                                          <p:attrName>ppt_w</p:attrName>
                                        </p:attrNameLst>
                                      </p:cBhvr>
                                      <p:tavLst>
                                        <p:tav tm="0">
                                          <p:val>
                                            <p:strVal val="2/3*#ppt_w"/>
                                          </p:val>
                                        </p:tav>
                                        <p:tav tm="100000">
                                          <p:val>
                                            <p:strVal val="#ppt_w"/>
                                          </p:val>
                                        </p:tav>
                                      </p:tavLst>
                                    </p:anim>
                                    <p:anim calcmode="lin" valueType="num">
                                      <p:cBhvr>
                                        <p:cTn id="14" dur="1000" fill="hold"/>
                                        <p:tgtEl>
                                          <p:spTgt spid="39941"/>
                                        </p:tgtEl>
                                        <p:attrNameLst>
                                          <p:attrName>ppt_h</p:attrName>
                                        </p:attrNameLst>
                                      </p:cBhvr>
                                      <p:tavLst>
                                        <p:tav tm="0">
                                          <p:val>
                                            <p:strVal val="2/3*#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272" fill="hold" grpId="0" nodeType="clickEffect">
                                  <p:stCondLst>
                                    <p:cond delay="0"/>
                                  </p:stCondLst>
                                  <p:childTnLst>
                                    <p:set>
                                      <p:cBhvr>
                                        <p:cTn id="18" dur="1" fill="hold">
                                          <p:stCondLst>
                                            <p:cond delay="0"/>
                                          </p:stCondLst>
                                        </p:cTn>
                                        <p:tgtEl>
                                          <p:spTgt spid="39942"/>
                                        </p:tgtEl>
                                        <p:attrNameLst>
                                          <p:attrName>style.visibility</p:attrName>
                                        </p:attrNameLst>
                                      </p:cBhvr>
                                      <p:to>
                                        <p:strVal val="visible"/>
                                      </p:to>
                                    </p:set>
                                    <p:anim calcmode="lin" valueType="num">
                                      <p:cBhvr>
                                        <p:cTn id="19" dur="1000" fill="hold"/>
                                        <p:tgtEl>
                                          <p:spTgt spid="39942"/>
                                        </p:tgtEl>
                                        <p:attrNameLst>
                                          <p:attrName>ppt_w</p:attrName>
                                        </p:attrNameLst>
                                      </p:cBhvr>
                                      <p:tavLst>
                                        <p:tav tm="0">
                                          <p:val>
                                            <p:strVal val="2/3*#ppt_w"/>
                                          </p:val>
                                        </p:tav>
                                        <p:tav tm="100000">
                                          <p:val>
                                            <p:strVal val="#ppt_w"/>
                                          </p:val>
                                        </p:tav>
                                      </p:tavLst>
                                    </p:anim>
                                    <p:anim calcmode="lin" valueType="num">
                                      <p:cBhvr>
                                        <p:cTn id="20" dur="1000" fill="hold"/>
                                        <p:tgtEl>
                                          <p:spTgt spid="39942"/>
                                        </p:tgtEl>
                                        <p:attrNameLst>
                                          <p:attrName>ppt_h</p:attrName>
                                        </p:attrNameLst>
                                      </p:cBhvr>
                                      <p:tavLst>
                                        <p:tav tm="0">
                                          <p:val>
                                            <p:strVal val="2/3*#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272" fill="hold" grpId="0" nodeType="clickEffect">
                                  <p:stCondLst>
                                    <p:cond delay="0"/>
                                  </p:stCondLst>
                                  <p:childTnLst>
                                    <p:set>
                                      <p:cBhvr>
                                        <p:cTn id="24" dur="1" fill="hold">
                                          <p:stCondLst>
                                            <p:cond delay="0"/>
                                          </p:stCondLst>
                                        </p:cTn>
                                        <p:tgtEl>
                                          <p:spTgt spid="39947"/>
                                        </p:tgtEl>
                                        <p:attrNameLst>
                                          <p:attrName>style.visibility</p:attrName>
                                        </p:attrNameLst>
                                      </p:cBhvr>
                                      <p:to>
                                        <p:strVal val="visible"/>
                                      </p:to>
                                    </p:set>
                                    <p:anim calcmode="lin" valueType="num">
                                      <p:cBhvr>
                                        <p:cTn id="25" dur="1000" fill="hold"/>
                                        <p:tgtEl>
                                          <p:spTgt spid="39947"/>
                                        </p:tgtEl>
                                        <p:attrNameLst>
                                          <p:attrName>ppt_w</p:attrName>
                                        </p:attrNameLst>
                                      </p:cBhvr>
                                      <p:tavLst>
                                        <p:tav tm="0">
                                          <p:val>
                                            <p:strVal val="2/3*#ppt_w"/>
                                          </p:val>
                                        </p:tav>
                                        <p:tav tm="100000">
                                          <p:val>
                                            <p:strVal val="#ppt_w"/>
                                          </p:val>
                                        </p:tav>
                                      </p:tavLst>
                                    </p:anim>
                                    <p:anim calcmode="lin" valueType="num">
                                      <p:cBhvr>
                                        <p:cTn id="26" dur="1000" fill="hold"/>
                                        <p:tgtEl>
                                          <p:spTgt spid="39947"/>
                                        </p:tgtEl>
                                        <p:attrNameLst>
                                          <p:attrName>ppt_h</p:attrName>
                                        </p:attrNameLst>
                                      </p:cBhvr>
                                      <p:tavLst>
                                        <p:tav tm="0">
                                          <p:val>
                                            <p:strVal val="2/3*#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272" fill="hold" grpId="0" nodeType="clickEffect">
                                  <p:stCondLst>
                                    <p:cond delay="0"/>
                                  </p:stCondLst>
                                  <p:childTnLst>
                                    <p:set>
                                      <p:cBhvr>
                                        <p:cTn id="30" dur="1" fill="hold">
                                          <p:stCondLst>
                                            <p:cond delay="0"/>
                                          </p:stCondLst>
                                        </p:cTn>
                                        <p:tgtEl>
                                          <p:spTgt spid="39946"/>
                                        </p:tgtEl>
                                        <p:attrNameLst>
                                          <p:attrName>style.visibility</p:attrName>
                                        </p:attrNameLst>
                                      </p:cBhvr>
                                      <p:to>
                                        <p:strVal val="visible"/>
                                      </p:to>
                                    </p:set>
                                    <p:anim calcmode="lin" valueType="num">
                                      <p:cBhvr>
                                        <p:cTn id="31" dur="1000" fill="hold"/>
                                        <p:tgtEl>
                                          <p:spTgt spid="39946"/>
                                        </p:tgtEl>
                                        <p:attrNameLst>
                                          <p:attrName>ppt_w</p:attrName>
                                        </p:attrNameLst>
                                      </p:cBhvr>
                                      <p:tavLst>
                                        <p:tav tm="0">
                                          <p:val>
                                            <p:strVal val="2/3*#ppt_w"/>
                                          </p:val>
                                        </p:tav>
                                        <p:tav tm="100000">
                                          <p:val>
                                            <p:strVal val="#ppt_w"/>
                                          </p:val>
                                        </p:tav>
                                      </p:tavLst>
                                    </p:anim>
                                    <p:anim calcmode="lin" valueType="num">
                                      <p:cBhvr>
                                        <p:cTn id="32" dur="1000" fill="hold"/>
                                        <p:tgtEl>
                                          <p:spTgt spid="39946"/>
                                        </p:tgtEl>
                                        <p:attrNameLst>
                                          <p:attrName>ppt_h</p:attrName>
                                        </p:attrNameLst>
                                      </p:cBhvr>
                                      <p:tavLst>
                                        <p:tav tm="0">
                                          <p:val>
                                            <p:strVal val="2/3*#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272" fill="hold" grpId="0" nodeType="clickEffect">
                                  <p:stCondLst>
                                    <p:cond delay="0"/>
                                  </p:stCondLst>
                                  <p:childTnLst>
                                    <p:set>
                                      <p:cBhvr>
                                        <p:cTn id="36" dur="1" fill="hold">
                                          <p:stCondLst>
                                            <p:cond delay="0"/>
                                          </p:stCondLst>
                                        </p:cTn>
                                        <p:tgtEl>
                                          <p:spTgt spid="39944"/>
                                        </p:tgtEl>
                                        <p:attrNameLst>
                                          <p:attrName>style.visibility</p:attrName>
                                        </p:attrNameLst>
                                      </p:cBhvr>
                                      <p:to>
                                        <p:strVal val="visible"/>
                                      </p:to>
                                    </p:set>
                                    <p:anim calcmode="lin" valueType="num">
                                      <p:cBhvr>
                                        <p:cTn id="37" dur="1000" fill="hold"/>
                                        <p:tgtEl>
                                          <p:spTgt spid="39944"/>
                                        </p:tgtEl>
                                        <p:attrNameLst>
                                          <p:attrName>ppt_w</p:attrName>
                                        </p:attrNameLst>
                                      </p:cBhvr>
                                      <p:tavLst>
                                        <p:tav tm="0">
                                          <p:val>
                                            <p:strVal val="2/3*#ppt_w"/>
                                          </p:val>
                                        </p:tav>
                                        <p:tav tm="100000">
                                          <p:val>
                                            <p:strVal val="#ppt_w"/>
                                          </p:val>
                                        </p:tav>
                                      </p:tavLst>
                                    </p:anim>
                                    <p:anim calcmode="lin" valueType="num">
                                      <p:cBhvr>
                                        <p:cTn id="38" dur="1000" fill="hold"/>
                                        <p:tgtEl>
                                          <p:spTgt spid="39944"/>
                                        </p:tgtEl>
                                        <p:attrNameLst>
                                          <p:attrName>ppt_h</p:attrName>
                                        </p:attrNameLst>
                                      </p:cBhvr>
                                      <p:tavLst>
                                        <p:tav tm="0">
                                          <p:val>
                                            <p:strVal val="2/3*#ppt_h"/>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272" fill="hold" grpId="0" nodeType="clickEffect">
                                  <p:stCondLst>
                                    <p:cond delay="0"/>
                                  </p:stCondLst>
                                  <p:childTnLst>
                                    <p:set>
                                      <p:cBhvr>
                                        <p:cTn id="42" dur="1" fill="hold">
                                          <p:stCondLst>
                                            <p:cond delay="0"/>
                                          </p:stCondLst>
                                        </p:cTn>
                                        <p:tgtEl>
                                          <p:spTgt spid="39943"/>
                                        </p:tgtEl>
                                        <p:attrNameLst>
                                          <p:attrName>style.visibility</p:attrName>
                                        </p:attrNameLst>
                                      </p:cBhvr>
                                      <p:to>
                                        <p:strVal val="visible"/>
                                      </p:to>
                                    </p:set>
                                    <p:anim calcmode="lin" valueType="num">
                                      <p:cBhvr>
                                        <p:cTn id="43" dur="1000" fill="hold"/>
                                        <p:tgtEl>
                                          <p:spTgt spid="39943"/>
                                        </p:tgtEl>
                                        <p:attrNameLst>
                                          <p:attrName>ppt_w</p:attrName>
                                        </p:attrNameLst>
                                      </p:cBhvr>
                                      <p:tavLst>
                                        <p:tav tm="0">
                                          <p:val>
                                            <p:strVal val="2/3*#ppt_w"/>
                                          </p:val>
                                        </p:tav>
                                        <p:tav tm="100000">
                                          <p:val>
                                            <p:strVal val="#ppt_w"/>
                                          </p:val>
                                        </p:tav>
                                      </p:tavLst>
                                    </p:anim>
                                    <p:anim calcmode="lin" valueType="num">
                                      <p:cBhvr>
                                        <p:cTn id="44" dur="1000" fill="hold"/>
                                        <p:tgtEl>
                                          <p:spTgt spid="39943"/>
                                        </p:tgtEl>
                                        <p:attrNameLst>
                                          <p:attrName>ppt_h</p:attrName>
                                        </p:attrNameLst>
                                      </p:cBhvr>
                                      <p:tavLst>
                                        <p:tav tm="0">
                                          <p:val>
                                            <p:strVal val="2/3*#ppt_h"/>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272" fill="hold" grpId="0" nodeType="clickEffect">
                                  <p:stCondLst>
                                    <p:cond delay="0"/>
                                  </p:stCondLst>
                                  <p:childTnLst>
                                    <p:set>
                                      <p:cBhvr>
                                        <p:cTn id="48" dur="1" fill="hold">
                                          <p:stCondLst>
                                            <p:cond delay="0"/>
                                          </p:stCondLst>
                                        </p:cTn>
                                        <p:tgtEl>
                                          <p:spTgt spid="39948"/>
                                        </p:tgtEl>
                                        <p:attrNameLst>
                                          <p:attrName>style.visibility</p:attrName>
                                        </p:attrNameLst>
                                      </p:cBhvr>
                                      <p:to>
                                        <p:strVal val="visible"/>
                                      </p:to>
                                    </p:set>
                                    <p:anim calcmode="lin" valueType="num">
                                      <p:cBhvr>
                                        <p:cTn id="49" dur="1000" fill="hold"/>
                                        <p:tgtEl>
                                          <p:spTgt spid="39948"/>
                                        </p:tgtEl>
                                        <p:attrNameLst>
                                          <p:attrName>ppt_w</p:attrName>
                                        </p:attrNameLst>
                                      </p:cBhvr>
                                      <p:tavLst>
                                        <p:tav tm="0">
                                          <p:val>
                                            <p:strVal val="2/3*#ppt_w"/>
                                          </p:val>
                                        </p:tav>
                                        <p:tav tm="100000">
                                          <p:val>
                                            <p:strVal val="#ppt_w"/>
                                          </p:val>
                                        </p:tav>
                                      </p:tavLst>
                                    </p:anim>
                                    <p:anim calcmode="lin" valueType="num">
                                      <p:cBhvr>
                                        <p:cTn id="50" dur="1000" fill="hold"/>
                                        <p:tgtEl>
                                          <p:spTgt spid="39948"/>
                                        </p:tgtEl>
                                        <p:attrNameLst>
                                          <p:attrName>ppt_h</p:attrName>
                                        </p:attrNameLst>
                                      </p:cBhvr>
                                      <p:tavLst>
                                        <p:tav tm="0">
                                          <p:val>
                                            <p:strVal val="2/3*#ppt_h"/>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3" presetClass="entr" presetSubtype="272" fill="hold" grpId="0" nodeType="clickEffect">
                                  <p:stCondLst>
                                    <p:cond delay="0"/>
                                  </p:stCondLst>
                                  <p:childTnLst>
                                    <p:set>
                                      <p:cBhvr>
                                        <p:cTn id="54" dur="1" fill="hold">
                                          <p:stCondLst>
                                            <p:cond delay="0"/>
                                          </p:stCondLst>
                                        </p:cTn>
                                        <p:tgtEl>
                                          <p:spTgt spid="39945"/>
                                        </p:tgtEl>
                                        <p:attrNameLst>
                                          <p:attrName>style.visibility</p:attrName>
                                        </p:attrNameLst>
                                      </p:cBhvr>
                                      <p:to>
                                        <p:strVal val="visible"/>
                                      </p:to>
                                    </p:set>
                                    <p:anim calcmode="lin" valueType="num">
                                      <p:cBhvr>
                                        <p:cTn id="55" dur="1000" fill="hold"/>
                                        <p:tgtEl>
                                          <p:spTgt spid="39945"/>
                                        </p:tgtEl>
                                        <p:attrNameLst>
                                          <p:attrName>ppt_w</p:attrName>
                                        </p:attrNameLst>
                                      </p:cBhvr>
                                      <p:tavLst>
                                        <p:tav tm="0">
                                          <p:val>
                                            <p:strVal val="2/3*#ppt_w"/>
                                          </p:val>
                                        </p:tav>
                                        <p:tav tm="100000">
                                          <p:val>
                                            <p:strVal val="#ppt_w"/>
                                          </p:val>
                                        </p:tav>
                                      </p:tavLst>
                                    </p:anim>
                                    <p:anim calcmode="lin" valueType="num">
                                      <p:cBhvr>
                                        <p:cTn id="56" dur="1000" fill="hold"/>
                                        <p:tgtEl>
                                          <p:spTgt spid="39945"/>
                                        </p:tgtEl>
                                        <p:attrNameLst>
                                          <p:attrName>ppt_h</p:attrName>
                                        </p:attrNameLst>
                                      </p:cBhvr>
                                      <p:tavLst>
                                        <p:tav tm="0">
                                          <p:val>
                                            <p:strVal val="2/3*#ppt_h"/>
                                          </p:val>
                                        </p:tav>
                                        <p:tav tm="100000">
                                          <p:val>
                                            <p:strVal val="#ppt_h"/>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3" presetClass="entr" presetSubtype="272" fill="hold" grpId="0" nodeType="clickEffect">
                                  <p:stCondLst>
                                    <p:cond delay="0"/>
                                  </p:stCondLst>
                                  <p:childTnLst>
                                    <p:set>
                                      <p:cBhvr>
                                        <p:cTn id="60" dur="1" fill="hold">
                                          <p:stCondLst>
                                            <p:cond delay="0"/>
                                          </p:stCondLst>
                                        </p:cTn>
                                        <p:tgtEl>
                                          <p:spTgt spid="39949"/>
                                        </p:tgtEl>
                                        <p:attrNameLst>
                                          <p:attrName>style.visibility</p:attrName>
                                        </p:attrNameLst>
                                      </p:cBhvr>
                                      <p:to>
                                        <p:strVal val="visible"/>
                                      </p:to>
                                    </p:set>
                                    <p:anim calcmode="lin" valueType="num">
                                      <p:cBhvr>
                                        <p:cTn id="61" dur="1000" fill="hold"/>
                                        <p:tgtEl>
                                          <p:spTgt spid="39949"/>
                                        </p:tgtEl>
                                        <p:attrNameLst>
                                          <p:attrName>ppt_w</p:attrName>
                                        </p:attrNameLst>
                                      </p:cBhvr>
                                      <p:tavLst>
                                        <p:tav tm="0">
                                          <p:val>
                                            <p:strVal val="2/3*#ppt_w"/>
                                          </p:val>
                                        </p:tav>
                                        <p:tav tm="100000">
                                          <p:val>
                                            <p:strVal val="#ppt_w"/>
                                          </p:val>
                                        </p:tav>
                                      </p:tavLst>
                                    </p:anim>
                                    <p:anim calcmode="lin" valueType="num">
                                      <p:cBhvr>
                                        <p:cTn id="62" dur="1000" fill="hold"/>
                                        <p:tgtEl>
                                          <p:spTgt spid="39949"/>
                                        </p:tgtEl>
                                        <p:attrNameLst>
                                          <p:attrName>ppt_h</p:attrName>
                                        </p:attrNameLst>
                                      </p:cBhvr>
                                      <p:tavLst>
                                        <p:tav tm="0">
                                          <p:val>
                                            <p:strVal val="2/3*#ppt_h"/>
                                          </p:val>
                                        </p:tav>
                                        <p:tav tm="100000">
                                          <p:val>
                                            <p:strVal val="#ppt_h"/>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3" presetClass="entr" presetSubtype="272" fill="hold" nodeType="clickEffect">
                                  <p:stCondLst>
                                    <p:cond delay="0"/>
                                  </p:stCondLst>
                                  <p:childTnLst>
                                    <p:set>
                                      <p:cBhvr>
                                        <p:cTn id="66" dur="1" fill="hold">
                                          <p:stCondLst>
                                            <p:cond delay="0"/>
                                          </p:stCondLst>
                                        </p:cTn>
                                        <p:tgtEl>
                                          <p:spTgt spid="39940">
                                            <p:txEl>
                                              <p:pRg st="0" end="0"/>
                                            </p:txEl>
                                          </p:spTgt>
                                        </p:tgtEl>
                                        <p:attrNameLst>
                                          <p:attrName>style.visibility</p:attrName>
                                        </p:attrNameLst>
                                      </p:cBhvr>
                                      <p:to>
                                        <p:strVal val="visible"/>
                                      </p:to>
                                    </p:set>
                                    <p:anim calcmode="lin" valueType="num">
                                      <p:cBhvr>
                                        <p:cTn id="67" dur="1000" fill="hold"/>
                                        <p:tgtEl>
                                          <p:spTgt spid="39940">
                                            <p:txEl>
                                              <p:pRg st="0" end="0"/>
                                            </p:txEl>
                                          </p:spTgt>
                                        </p:tgtEl>
                                        <p:attrNameLst>
                                          <p:attrName>ppt_w</p:attrName>
                                        </p:attrNameLst>
                                      </p:cBhvr>
                                      <p:tavLst>
                                        <p:tav tm="0">
                                          <p:val>
                                            <p:strVal val="2/3*#ppt_w"/>
                                          </p:val>
                                        </p:tav>
                                        <p:tav tm="100000">
                                          <p:val>
                                            <p:strVal val="#ppt_w"/>
                                          </p:val>
                                        </p:tav>
                                      </p:tavLst>
                                    </p:anim>
                                    <p:anim calcmode="lin" valueType="num">
                                      <p:cBhvr>
                                        <p:cTn id="68" dur="1000" fill="hold"/>
                                        <p:tgtEl>
                                          <p:spTgt spid="39940">
                                            <p:txEl>
                                              <p:pRg st="0" end="0"/>
                                            </p:txEl>
                                          </p:spTgt>
                                        </p:tgtEl>
                                        <p:attrNameLst>
                                          <p:attrName>ppt_h</p:attrName>
                                        </p:attrNameLst>
                                      </p:cBhvr>
                                      <p:tavLst>
                                        <p:tav tm="0">
                                          <p:val>
                                            <p:strVal val="2/3*#ppt_h"/>
                                          </p:val>
                                        </p:tav>
                                        <p:tav tm="100000">
                                          <p:val>
                                            <p:strVal val="#ppt_h"/>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39" presetClass="entr" presetSubtype="0" accel="100000" fill="hold" grpId="0" nodeType="clickEffect">
                                  <p:stCondLst>
                                    <p:cond delay="0"/>
                                  </p:stCondLst>
                                  <p:childTnLst>
                                    <p:set>
                                      <p:cBhvr>
                                        <p:cTn id="72" dur="1" fill="hold">
                                          <p:stCondLst>
                                            <p:cond delay="0"/>
                                          </p:stCondLst>
                                        </p:cTn>
                                        <p:tgtEl>
                                          <p:spTgt spid="39950"/>
                                        </p:tgtEl>
                                        <p:attrNameLst>
                                          <p:attrName>style.visibility</p:attrName>
                                        </p:attrNameLst>
                                      </p:cBhvr>
                                      <p:to>
                                        <p:strVal val="visible"/>
                                      </p:to>
                                    </p:set>
                                    <p:anim calcmode="lin" valueType="num">
                                      <p:cBhvr>
                                        <p:cTn id="73" dur="1000" fill="hold"/>
                                        <p:tgtEl>
                                          <p:spTgt spid="39950"/>
                                        </p:tgtEl>
                                        <p:attrNameLst>
                                          <p:attrName>ppt_h</p:attrName>
                                        </p:attrNameLst>
                                      </p:cBhvr>
                                      <p:tavLst>
                                        <p:tav tm="0">
                                          <p:val>
                                            <p:strVal val="#ppt_h/20"/>
                                          </p:val>
                                        </p:tav>
                                        <p:tav tm="50000">
                                          <p:val>
                                            <p:strVal val="#ppt_h/20"/>
                                          </p:val>
                                        </p:tav>
                                        <p:tav tm="100000">
                                          <p:val>
                                            <p:strVal val="#ppt_h"/>
                                          </p:val>
                                        </p:tav>
                                      </p:tavLst>
                                    </p:anim>
                                    <p:anim calcmode="lin" valueType="num">
                                      <p:cBhvr>
                                        <p:cTn id="74" dur="1000" fill="hold"/>
                                        <p:tgtEl>
                                          <p:spTgt spid="39950"/>
                                        </p:tgtEl>
                                        <p:attrNameLst>
                                          <p:attrName>ppt_w</p:attrName>
                                        </p:attrNameLst>
                                      </p:cBhvr>
                                      <p:tavLst>
                                        <p:tav tm="0">
                                          <p:val>
                                            <p:strVal val="#ppt_w+.3"/>
                                          </p:val>
                                        </p:tav>
                                        <p:tav tm="50000">
                                          <p:val>
                                            <p:strVal val="#ppt_w+.3"/>
                                          </p:val>
                                        </p:tav>
                                        <p:tav tm="100000">
                                          <p:val>
                                            <p:strVal val="#ppt_w"/>
                                          </p:val>
                                        </p:tav>
                                      </p:tavLst>
                                    </p:anim>
                                    <p:anim calcmode="lin" valueType="num">
                                      <p:cBhvr>
                                        <p:cTn id="75" dur="1000" fill="hold"/>
                                        <p:tgtEl>
                                          <p:spTgt spid="39950"/>
                                        </p:tgtEl>
                                        <p:attrNameLst>
                                          <p:attrName>ppt_x</p:attrName>
                                        </p:attrNameLst>
                                      </p:cBhvr>
                                      <p:tavLst>
                                        <p:tav tm="0">
                                          <p:val>
                                            <p:strVal val="#ppt_x-.3"/>
                                          </p:val>
                                        </p:tav>
                                        <p:tav tm="50000">
                                          <p:val>
                                            <p:strVal val="#ppt_x"/>
                                          </p:val>
                                        </p:tav>
                                        <p:tav tm="100000">
                                          <p:val>
                                            <p:strVal val="#ppt_x"/>
                                          </p:val>
                                        </p:tav>
                                      </p:tavLst>
                                    </p:anim>
                                    <p:anim calcmode="lin" valueType="num">
                                      <p:cBhvr>
                                        <p:cTn id="76" dur="1000" fill="hold"/>
                                        <p:tgtEl>
                                          <p:spTgt spid="39950"/>
                                        </p:tgtEl>
                                        <p:attrNameLst>
                                          <p:attrName>ppt_y</p:attrName>
                                        </p:attrNameLst>
                                      </p:cBhvr>
                                      <p:tavLst>
                                        <p:tav tm="0">
                                          <p:val>
                                            <p:strVal val="#ppt_y"/>
                                          </p:val>
                                        </p:tav>
                                        <p:tav tm="100000">
                                          <p:val>
                                            <p:strVal val="#ppt_y"/>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2" presetClass="entr" presetSubtype="12" fill="hold" grpId="0" nodeType="clickEffect">
                                  <p:stCondLst>
                                    <p:cond delay="0"/>
                                  </p:stCondLst>
                                  <p:iterate type="wd">
                                    <p:tmPct val="1000"/>
                                  </p:iterate>
                                  <p:childTnLst>
                                    <p:set>
                                      <p:cBhvr>
                                        <p:cTn id="80" dur="1" fill="hold">
                                          <p:stCondLst>
                                            <p:cond delay="0"/>
                                          </p:stCondLst>
                                        </p:cTn>
                                        <p:tgtEl>
                                          <p:spTgt spid="39951"/>
                                        </p:tgtEl>
                                        <p:attrNameLst>
                                          <p:attrName>style.visibility</p:attrName>
                                        </p:attrNameLst>
                                      </p:cBhvr>
                                      <p:to>
                                        <p:strVal val="visible"/>
                                      </p:to>
                                    </p:set>
                                    <p:anim calcmode="lin" valueType="num">
                                      <p:cBhvr additive="base">
                                        <p:cTn id="81" dur="1000" fill="hold"/>
                                        <p:tgtEl>
                                          <p:spTgt spid="39951"/>
                                        </p:tgtEl>
                                        <p:attrNameLst>
                                          <p:attrName>ppt_x</p:attrName>
                                        </p:attrNameLst>
                                      </p:cBhvr>
                                      <p:tavLst>
                                        <p:tav tm="0">
                                          <p:val>
                                            <p:strVal val="0-#ppt_w/2"/>
                                          </p:val>
                                        </p:tav>
                                        <p:tav tm="100000">
                                          <p:val>
                                            <p:strVal val="#ppt_x"/>
                                          </p:val>
                                        </p:tav>
                                      </p:tavLst>
                                    </p:anim>
                                    <p:anim calcmode="lin" valueType="num">
                                      <p:cBhvr additive="base">
                                        <p:cTn id="82" dur="1000" fill="hold"/>
                                        <p:tgtEl>
                                          <p:spTgt spid="39951"/>
                                        </p:tgtEl>
                                        <p:attrNameLst>
                                          <p:attrName>ppt_y</p:attrName>
                                        </p:attrNameLst>
                                      </p:cBhvr>
                                      <p:tavLst>
                                        <p:tav tm="0">
                                          <p:val>
                                            <p:strVal val="1+#ppt_h/2"/>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2" presetClass="entr" presetSubtype="6" fill="hold" grpId="0" nodeType="clickEffect">
                                  <p:stCondLst>
                                    <p:cond delay="0"/>
                                  </p:stCondLst>
                                  <p:iterate type="wd">
                                    <p:tmPct val="2000"/>
                                  </p:iterate>
                                  <p:childTnLst>
                                    <p:set>
                                      <p:cBhvr>
                                        <p:cTn id="86" dur="1" fill="hold">
                                          <p:stCondLst>
                                            <p:cond delay="0"/>
                                          </p:stCondLst>
                                        </p:cTn>
                                        <p:tgtEl>
                                          <p:spTgt spid="39952"/>
                                        </p:tgtEl>
                                        <p:attrNameLst>
                                          <p:attrName>style.visibility</p:attrName>
                                        </p:attrNameLst>
                                      </p:cBhvr>
                                      <p:to>
                                        <p:strVal val="visible"/>
                                      </p:to>
                                    </p:set>
                                    <p:anim calcmode="lin" valueType="num">
                                      <p:cBhvr additive="base">
                                        <p:cTn id="87" dur="1000" fill="hold"/>
                                        <p:tgtEl>
                                          <p:spTgt spid="39952"/>
                                        </p:tgtEl>
                                        <p:attrNameLst>
                                          <p:attrName>ppt_x</p:attrName>
                                        </p:attrNameLst>
                                      </p:cBhvr>
                                      <p:tavLst>
                                        <p:tav tm="0">
                                          <p:val>
                                            <p:strVal val="1+#ppt_w/2"/>
                                          </p:val>
                                        </p:tav>
                                        <p:tav tm="100000">
                                          <p:val>
                                            <p:strVal val="#ppt_x"/>
                                          </p:val>
                                        </p:tav>
                                      </p:tavLst>
                                    </p:anim>
                                    <p:anim calcmode="lin" valueType="num">
                                      <p:cBhvr additive="base">
                                        <p:cTn id="88" dur="1000" fill="hold"/>
                                        <p:tgtEl>
                                          <p:spTgt spid="399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p:bldP spid="39941" grpId="0"/>
      <p:bldP spid="39942" grpId="0"/>
      <p:bldP spid="39943" grpId="0"/>
      <p:bldP spid="39944" grpId="0"/>
      <p:bldP spid="39945" grpId="0"/>
      <p:bldP spid="39946" grpId="0"/>
      <p:bldP spid="39947" grpId="0"/>
      <p:bldP spid="39948" grpId="0"/>
      <p:bldP spid="39949" grpId="0"/>
      <p:bldP spid="39950" grpId="0"/>
      <p:bldP spid="39951" grpId="0"/>
      <p:bldP spid="3995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25606" name="Picture 6">
            <a:extLst>
              <a:ext uri="{FF2B5EF4-FFF2-40B4-BE49-F238E27FC236}">
                <a16:creationId xmlns:a16="http://schemas.microsoft.com/office/drawing/2014/main" id="{16B25F6A-4EBC-AD10-69BC-B987CF1CF0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4546"/>
          <a:stretch>
            <a:fillRect/>
          </a:stretch>
        </p:blipFill>
        <p:spPr bwMode="auto">
          <a:xfrm>
            <a:off x="-1" y="655783"/>
            <a:ext cx="4769641" cy="6202218"/>
          </a:xfrm>
          <a:prstGeom prst="rect">
            <a:avLst/>
          </a:prstGeom>
          <a:noFill/>
          <a:extLst>
            <a:ext uri="{909E8E84-426E-40DD-AFC4-6F175D3DCCD1}">
              <a14:hiddenFill xmlns:a14="http://schemas.microsoft.com/office/drawing/2010/main">
                <a:solidFill>
                  <a:srgbClr val="FFFFFF"/>
                </a:solidFill>
              </a14:hiddenFill>
            </a:ext>
          </a:extLst>
        </p:spPr>
      </p:pic>
      <p:sp>
        <p:nvSpPr>
          <p:cNvPr id="25607" name="Rectangle 7">
            <a:extLst>
              <a:ext uri="{FF2B5EF4-FFF2-40B4-BE49-F238E27FC236}">
                <a16:creationId xmlns:a16="http://schemas.microsoft.com/office/drawing/2014/main" id="{62C6176F-1394-781B-5B5D-247CC9B39416}"/>
              </a:ext>
            </a:extLst>
          </p:cNvPr>
          <p:cNvSpPr>
            <a:spLocks noChangeArrowheads="1"/>
          </p:cNvSpPr>
          <p:nvPr/>
        </p:nvSpPr>
        <p:spPr bwMode="auto">
          <a:xfrm>
            <a:off x="4519757" y="-73210"/>
            <a:ext cx="457200" cy="457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8" name="Text Box 8">
            <a:extLst>
              <a:ext uri="{FF2B5EF4-FFF2-40B4-BE49-F238E27FC236}">
                <a16:creationId xmlns:a16="http://schemas.microsoft.com/office/drawing/2014/main" id="{189149F0-47B6-A910-813A-339934AA3823}"/>
              </a:ext>
            </a:extLst>
          </p:cNvPr>
          <p:cNvSpPr txBox="1">
            <a:spLocks noChangeArrowheads="1"/>
          </p:cNvSpPr>
          <p:nvPr/>
        </p:nvSpPr>
        <p:spPr bwMode="auto">
          <a:xfrm>
            <a:off x="4773326" y="17525"/>
            <a:ext cx="4595813" cy="69172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500" u="sng" dirty="0" err="1">
                <a:solidFill>
                  <a:srgbClr val="C00000"/>
                </a:solidFill>
                <a:latin typeface="Arial Black" panose="020B0A04020102020204" pitchFamily="34" charset="0"/>
              </a:rPr>
              <a:t>Yo</a:t>
            </a:r>
            <a:r>
              <a:rPr lang="en-US" altLang="en-US" sz="2500" u="sng" dirty="0">
                <a:solidFill>
                  <a:srgbClr val="C00000"/>
                </a:solidFill>
                <a:latin typeface="Arial Black" panose="020B0A04020102020204" pitchFamily="34" charset="0"/>
              </a:rPr>
              <a:t> </a:t>
            </a:r>
            <a:r>
              <a:rPr lang="en-US" altLang="en-US" sz="2500" u="sng" dirty="0" err="1">
                <a:solidFill>
                  <a:srgbClr val="C00000"/>
                </a:solidFill>
                <a:latin typeface="Arial Black" panose="020B0A04020102020204" pitchFamily="34" charset="0"/>
              </a:rPr>
              <a:t>te</a:t>
            </a:r>
            <a:r>
              <a:rPr lang="en-US" altLang="en-US" sz="2500" u="sng" dirty="0">
                <a:solidFill>
                  <a:srgbClr val="C00000"/>
                </a:solidFill>
                <a:latin typeface="Arial Black" panose="020B0A04020102020204" pitchFamily="34" charset="0"/>
              </a:rPr>
              <a:t> </a:t>
            </a:r>
            <a:r>
              <a:rPr lang="en-US" altLang="en-US" sz="2500" u="sng" dirty="0" err="1">
                <a:solidFill>
                  <a:srgbClr val="C00000"/>
                </a:solidFill>
                <a:latin typeface="Arial Black" panose="020B0A04020102020204" pitchFamily="34" charset="0"/>
              </a:rPr>
              <a:t>dí</a:t>
            </a:r>
            <a:r>
              <a:rPr lang="en-US" altLang="en-US" sz="2500" dirty="0">
                <a:solidFill>
                  <a:srgbClr val="C00000"/>
                </a:solidFill>
                <a:latin typeface="Arial Black" panose="020B0A04020102020204" pitchFamily="34" charset="0"/>
              </a:rPr>
              <a:t>: </a:t>
            </a:r>
          </a:p>
          <a:p>
            <a:r>
              <a:rPr lang="en-US" altLang="en-US" sz="2500" dirty="0">
                <a:latin typeface="Arial Black" panose="020B0A04020102020204" pitchFamily="34" charset="0"/>
              </a:rPr>
              <a:t>- </a:t>
            </a:r>
            <a:r>
              <a:rPr lang="en-US" altLang="en-US" sz="2500" dirty="0" err="1">
                <a:latin typeface="Arial Black" panose="020B0A04020102020204" pitchFamily="34" charset="0"/>
              </a:rPr>
              <a:t>familia</a:t>
            </a:r>
            <a:endParaRPr lang="en-US" altLang="en-US" sz="2500" dirty="0">
              <a:latin typeface="Arial Black" panose="020B0A04020102020204" pitchFamily="34" charset="0"/>
            </a:endParaRPr>
          </a:p>
          <a:p>
            <a:endParaRPr lang="en-US" altLang="en-US" sz="800" dirty="0">
              <a:latin typeface="Arial Black" panose="020B0A04020102020204" pitchFamily="34" charset="0"/>
            </a:endParaRPr>
          </a:p>
          <a:p>
            <a:r>
              <a:rPr lang="en-US" altLang="en-US" sz="2500" dirty="0">
                <a:latin typeface="Arial Black" panose="020B0A04020102020204" pitchFamily="34" charset="0"/>
              </a:rPr>
              <a:t>- </a:t>
            </a:r>
            <a:r>
              <a:rPr lang="en-US" altLang="en-US" sz="2500" dirty="0" err="1">
                <a:latin typeface="Arial Black" panose="020B0A04020102020204" pitchFamily="34" charset="0"/>
              </a:rPr>
              <a:t>recursos</a:t>
            </a:r>
            <a:endParaRPr lang="en-US" altLang="en-US" sz="2500" dirty="0">
              <a:latin typeface="Arial Black" panose="020B0A04020102020204" pitchFamily="34" charset="0"/>
            </a:endParaRPr>
          </a:p>
          <a:p>
            <a:endParaRPr lang="en-US" altLang="en-US" sz="1000" dirty="0">
              <a:latin typeface="Arial Black" panose="020B0A04020102020204" pitchFamily="34" charset="0"/>
            </a:endParaRPr>
          </a:p>
          <a:p>
            <a:r>
              <a:rPr lang="en-US" altLang="en-US" sz="2500" dirty="0">
                <a:latin typeface="Arial Black" panose="020B0A04020102020204" pitchFamily="34" charset="0"/>
              </a:rPr>
              <a:t>- </a:t>
            </a:r>
            <a:r>
              <a:rPr lang="en-US" altLang="en-US" sz="2500" dirty="0" err="1">
                <a:latin typeface="Arial Black" panose="020B0A04020102020204" pitchFamily="34" charset="0"/>
              </a:rPr>
              <a:t>educación</a:t>
            </a:r>
            <a:endParaRPr lang="en-US" altLang="en-US" sz="2500" dirty="0">
              <a:latin typeface="Arial Black" panose="020B0A04020102020204" pitchFamily="34" charset="0"/>
            </a:endParaRPr>
          </a:p>
          <a:p>
            <a:endParaRPr lang="en-US" altLang="en-US" sz="800" dirty="0">
              <a:latin typeface="Arial Black" panose="020B0A04020102020204" pitchFamily="34" charset="0"/>
            </a:endParaRPr>
          </a:p>
          <a:p>
            <a:r>
              <a:rPr lang="en-US" altLang="en-US" sz="2500" dirty="0">
                <a:latin typeface="Arial Black" panose="020B0A04020102020204" pitchFamily="34" charset="0"/>
              </a:rPr>
              <a:t>- amigos</a:t>
            </a:r>
          </a:p>
          <a:p>
            <a:endParaRPr lang="en-US" altLang="en-US" sz="800" dirty="0">
              <a:latin typeface="Arial Black" panose="020B0A04020102020204" pitchFamily="34" charset="0"/>
            </a:endParaRPr>
          </a:p>
          <a:p>
            <a:r>
              <a:rPr lang="en-US" altLang="en-US" sz="2500" dirty="0">
                <a:latin typeface="Arial Black" panose="020B0A04020102020204" pitchFamily="34" charset="0"/>
              </a:rPr>
              <a:t>- </a:t>
            </a:r>
            <a:r>
              <a:rPr lang="en-US" altLang="en-US" sz="2500" dirty="0" err="1">
                <a:latin typeface="Arial Black" panose="020B0A04020102020204" pitchFamily="34" charset="0"/>
              </a:rPr>
              <a:t>lugar</a:t>
            </a:r>
            <a:r>
              <a:rPr lang="en-US" altLang="en-US" sz="2500" dirty="0">
                <a:latin typeface="Arial Black" panose="020B0A04020102020204" pitchFamily="34" charset="0"/>
              </a:rPr>
              <a:t> para </a:t>
            </a:r>
            <a:r>
              <a:rPr lang="en-US" altLang="en-US" sz="2500" dirty="0" err="1">
                <a:latin typeface="Arial Black" panose="020B0A04020102020204" pitchFamily="34" charset="0"/>
              </a:rPr>
              <a:t>vivir</a:t>
            </a:r>
            <a:endParaRPr lang="en-US" altLang="en-US" sz="2500" dirty="0">
              <a:latin typeface="Arial Black" panose="020B0A04020102020204" pitchFamily="34" charset="0"/>
            </a:endParaRPr>
          </a:p>
          <a:p>
            <a:endParaRPr lang="en-US" altLang="en-US" sz="800" dirty="0">
              <a:latin typeface="Arial Black" panose="020B0A04020102020204" pitchFamily="34" charset="0"/>
            </a:endParaRPr>
          </a:p>
          <a:p>
            <a:r>
              <a:rPr lang="en-US" altLang="en-US" sz="2500" dirty="0">
                <a:latin typeface="Arial Black" panose="020B0A04020102020204" pitchFamily="34" charset="0"/>
              </a:rPr>
              <a:t>- </a:t>
            </a:r>
            <a:r>
              <a:rPr lang="en-US" altLang="en-US" sz="2500" dirty="0" err="1">
                <a:latin typeface="Arial Black" panose="020B0A04020102020204" pitchFamily="34" charset="0"/>
              </a:rPr>
              <a:t>hermanos</a:t>
            </a:r>
            <a:r>
              <a:rPr lang="en-US" altLang="en-US" sz="2500" dirty="0">
                <a:latin typeface="Arial Black" panose="020B0A04020102020204" pitchFamily="34" charset="0"/>
              </a:rPr>
              <a:t> </a:t>
            </a:r>
            <a:r>
              <a:rPr lang="en-US" altLang="en-US" sz="2500" dirty="0" err="1">
                <a:latin typeface="Arial Black" panose="020B0A04020102020204" pitchFamily="34" charset="0"/>
              </a:rPr>
              <a:t>en</a:t>
            </a:r>
            <a:r>
              <a:rPr lang="en-US" altLang="en-US" sz="2500" dirty="0">
                <a:latin typeface="Arial Black" panose="020B0A04020102020204" pitchFamily="34" charset="0"/>
              </a:rPr>
              <a:t> Cristo</a:t>
            </a:r>
          </a:p>
          <a:p>
            <a:endParaRPr lang="en-US" altLang="en-US" sz="1050" dirty="0">
              <a:latin typeface="Arial Black" panose="020B0A04020102020204" pitchFamily="34" charset="0"/>
            </a:endParaRPr>
          </a:p>
          <a:p>
            <a:r>
              <a:rPr lang="en-US" altLang="en-US" sz="2500" dirty="0">
                <a:latin typeface="Arial Black" panose="020B0A04020102020204" pitchFamily="34" charset="0"/>
              </a:rPr>
              <a:t>- </a:t>
            </a:r>
            <a:r>
              <a:rPr lang="en-US" altLang="en-US" sz="2500" dirty="0" err="1">
                <a:latin typeface="Arial Black" panose="020B0A04020102020204" pitchFamily="34" charset="0"/>
              </a:rPr>
              <a:t>personalidad</a:t>
            </a:r>
            <a:endParaRPr lang="en-US" altLang="en-US" sz="2500" dirty="0">
              <a:latin typeface="Arial Black" panose="020B0A04020102020204" pitchFamily="34" charset="0"/>
            </a:endParaRPr>
          </a:p>
          <a:p>
            <a:endParaRPr lang="en-US" altLang="en-US" sz="800" dirty="0">
              <a:latin typeface="Arial Black" panose="020B0A04020102020204" pitchFamily="34" charset="0"/>
            </a:endParaRPr>
          </a:p>
          <a:p>
            <a:r>
              <a:rPr lang="en-US" altLang="en-US" sz="2500" dirty="0">
                <a:latin typeface="Arial Black" panose="020B0A04020102020204" pitchFamily="34" charset="0"/>
              </a:rPr>
              <a:t>- </a:t>
            </a:r>
            <a:r>
              <a:rPr lang="en-US" altLang="en-US" sz="2500" dirty="0" err="1">
                <a:latin typeface="Arial Black" panose="020B0A04020102020204" pitchFamily="34" charset="0"/>
              </a:rPr>
              <a:t>capáz</a:t>
            </a:r>
            <a:r>
              <a:rPr lang="en-US" altLang="en-US" sz="2500" dirty="0">
                <a:latin typeface="Arial Black" panose="020B0A04020102020204" pitchFamily="34" charset="0"/>
              </a:rPr>
              <a:t> de </a:t>
            </a:r>
            <a:r>
              <a:rPr lang="en-US" altLang="en-US" sz="2500" dirty="0" err="1">
                <a:latin typeface="Arial Black" panose="020B0A04020102020204" pitchFamily="34" charset="0"/>
              </a:rPr>
              <a:t>influir</a:t>
            </a:r>
            <a:r>
              <a:rPr lang="en-US" altLang="en-US" sz="2500" dirty="0">
                <a:latin typeface="Arial Black" panose="020B0A04020102020204" pitchFamily="34" charset="0"/>
              </a:rPr>
              <a:t> a </a:t>
            </a:r>
            <a:r>
              <a:rPr lang="en-US" altLang="en-US" sz="2500" dirty="0" err="1">
                <a:latin typeface="Arial Black" panose="020B0A04020102020204" pitchFamily="34" charset="0"/>
              </a:rPr>
              <a:t>otros</a:t>
            </a:r>
            <a:endParaRPr lang="en-US" altLang="en-US" sz="2500" dirty="0">
              <a:latin typeface="Arial Black" panose="020B0A04020102020204" pitchFamily="34" charset="0"/>
            </a:endParaRPr>
          </a:p>
          <a:p>
            <a:endParaRPr lang="en-US" altLang="en-US" sz="1000" dirty="0">
              <a:latin typeface="Arial Black" panose="020B0A04020102020204" pitchFamily="34" charset="0"/>
            </a:endParaRPr>
          </a:p>
          <a:p>
            <a:r>
              <a:rPr lang="en-US" altLang="en-US" sz="2500" dirty="0">
                <a:latin typeface="Arial Black" panose="020B0A04020102020204" pitchFamily="34" charset="0"/>
              </a:rPr>
              <a:t>- </a:t>
            </a:r>
            <a:r>
              <a:rPr lang="en-US" altLang="en-US" sz="2500" dirty="0" err="1">
                <a:latin typeface="Arial Black" panose="020B0A04020102020204" pitchFamily="34" charset="0"/>
              </a:rPr>
              <a:t>habilidad</a:t>
            </a:r>
            <a:r>
              <a:rPr lang="en-US" altLang="en-US" sz="2500" dirty="0">
                <a:latin typeface="Arial Black" panose="020B0A04020102020204" pitchFamily="34" charset="0"/>
              </a:rPr>
              <a:t> de </a:t>
            </a:r>
            <a:r>
              <a:rPr lang="en-US" altLang="en-US" sz="2500" dirty="0" err="1">
                <a:latin typeface="Arial Black" panose="020B0A04020102020204" pitchFamily="34" charset="0"/>
              </a:rPr>
              <a:t>aprender</a:t>
            </a:r>
            <a:endParaRPr lang="en-US" altLang="en-US" sz="2500" dirty="0">
              <a:latin typeface="Arial Black" panose="020B0A04020102020204" pitchFamily="34" charset="0"/>
            </a:endParaRPr>
          </a:p>
          <a:p>
            <a:endParaRPr lang="en-US" altLang="en-US" sz="800" dirty="0">
              <a:latin typeface="Arial Black" panose="020B0A04020102020204" pitchFamily="34" charset="0"/>
            </a:endParaRPr>
          </a:p>
          <a:p>
            <a:r>
              <a:rPr lang="en-US" altLang="en-US" sz="2500" dirty="0">
                <a:latin typeface="Arial Black" panose="020B0A04020102020204" pitchFamily="34" charset="0"/>
              </a:rPr>
              <a:t>- </a:t>
            </a:r>
            <a:r>
              <a:rPr lang="en-US" altLang="en-US" sz="2500" dirty="0" err="1">
                <a:latin typeface="Arial Black" panose="020B0A04020102020204" pitchFamily="34" charset="0"/>
              </a:rPr>
              <a:t>tecnología</a:t>
            </a:r>
            <a:endParaRPr lang="en-US" altLang="en-US" sz="2500" dirty="0">
              <a:latin typeface="Arial Black" panose="020B0A04020102020204" pitchFamily="34" charset="0"/>
            </a:endParaRPr>
          </a:p>
          <a:p>
            <a:endParaRPr lang="en-US" altLang="en-US" sz="700" dirty="0">
              <a:latin typeface="Arial Black" panose="020B0A04020102020204" pitchFamily="34" charset="0"/>
            </a:endParaRPr>
          </a:p>
          <a:p>
            <a:r>
              <a:rPr lang="en-US" altLang="en-US" sz="2500" dirty="0">
                <a:latin typeface="Arial Black" panose="020B0A04020102020204" pitchFamily="34" charset="0"/>
              </a:rPr>
              <a:t>- </a:t>
            </a:r>
            <a:r>
              <a:rPr lang="es-ES" altLang="en-US" sz="2500" dirty="0">
                <a:latin typeface="Arial Black" panose="020B0A04020102020204" pitchFamily="34" charset="0"/>
              </a:rPr>
              <a:t>acceso ilimitado al conocimiento de la Biblia</a:t>
            </a:r>
            <a:endParaRPr lang="en-US" altLang="en-US" sz="2500" dirty="0">
              <a:latin typeface="Arial Black" panose="020B0A04020102020204" pitchFamily="34" charset="0"/>
            </a:endParaRPr>
          </a:p>
          <a:p>
            <a:endParaRPr lang="en-US" altLang="en-US" sz="400" dirty="0">
              <a:latin typeface="Arial Black" panose="020B0A04020102020204" pitchFamily="34" charset="0"/>
            </a:endParaRPr>
          </a:p>
          <a:p>
            <a:r>
              <a:rPr lang="en-US" altLang="en-US" sz="2500" dirty="0">
                <a:latin typeface="Arial Black" panose="020B0A04020102020204" pitchFamily="34" charset="0"/>
              </a:rPr>
              <a:t>- y </a:t>
            </a:r>
            <a:r>
              <a:rPr lang="en-US" altLang="en-US" sz="2500" dirty="0" err="1">
                <a:latin typeface="Arial Black" panose="020B0A04020102020204" pitchFamily="34" charset="0"/>
              </a:rPr>
              <a:t>más</a:t>
            </a:r>
            <a:endParaRPr lang="en-US" altLang="en-US" sz="2500" dirty="0">
              <a:latin typeface="Arial Black" panose="020B0A04020102020204" pitchFamily="34" charset="0"/>
            </a:endParaRPr>
          </a:p>
        </p:txBody>
      </p:sp>
      <p:sp>
        <p:nvSpPr>
          <p:cNvPr id="25609" name="Text Box 9">
            <a:extLst>
              <a:ext uri="{FF2B5EF4-FFF2-40B4-BE49-F238E27FC236}">
                <a16:creationId xmlns:a16="http://schemas.microsoft.com/office/drawing/2014/main" id="{B086F401-7FAB-9345-D7CA-3EE2307288D3}"/>
              </a:ext>
            </a:extLst>
          </p:cNvPr>
          <p:cNvSpPr txBox="1">
            <a:spLocks noChangeArrowheads="1"/>
          </p:cNvSpPr>
          <p:nvPr/>
        </p:nvSpPr>
        <p:spPr bwMode="auto">
          <a:xfrm>
            <a:off x="9369139" y="1782712"/>
            <a:ext cx="2726602"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700" dirty="0">
                <a:solidFill>
                  <a:srgbClr val="C00000"/>
                </a:solidFill>
                <a:latin typeface="Arial Black" panose="020B0A04020102020204" pitchFamily="34" charset="0"/>
              </a:rPr>
              <a:t>Jesús </a:t>
            </a:r>
            <a:r>
              <a:rPr lang="en-US" altLang="en-US" sz="2700" dirty="0" err="1">
                <a:solidFill>
                  <a:srgbClr val="C00000"/>
                </a:solidFill>
                <a:latin typeface="Arial Black" panose="020B0A04020102020204" pitchFamily="34" charset="0"/>
              </a:rPr>
              <a:t>puede</a:t>
            </a:r>
            <a:r>
              <a:rPr lang="en-US" altLang="en-US" sz="2700" dirty="0">
                <a:solidFill>
                  <a:srgbClr val="C00000"/>
                </a:solidFill>
                <a:latin typeface="Arial Black" panose="020B0A04020102020204" pitchFamily="34" charset="0"/>
              </a:rPr>
              <a:t> </a:t>
            </a:r>
            <a:r>
              <a:rPr lang="en-US" altLang="en-US" sz="2700" dirty="0" err="1">
                <a:solidFill>
                  <a:srgbClr val="C00000"/>
                </a:solidFill>
                <a:latin typeface="Arial Black" panose="020B0A04020102020204" pitchFamily="34" charset="0"/>
              </a:rPr>
              <a:t>decir</a:t>
            </a:r>
            <a:r>
              <a:rPr lang="en-US" altLang="en-US" sz="2700" dirty="0">
                <a:solidFill>
                  <a:srgbClr val="C00000"/>
                </a:solidFill>
                <a:latin typeface="Arial Black" panose="020B0A04020102020204" pitchFamily="34" charset="0"/>
              </a:rPr>
              <a:t>:</a:t>
            </a:r>
          </a:p>
          <a:p>
            <a:pPr algn="ctr"/>
            <a:r>
              <a:rPr lang="es-ES" altLang="en-US" sz="2700" dirty="0">
                <a:latin typeface="Arial Black" panose="020B0A04020102020204" pitchFamily="34" charset="0"/>
              </a:rPr>
              <a:t>Con estos recursos, ¿cómo te  comportaste, y cuáles  resultados tienes para mostrarme?</a:t>
            </a:r>
            <a:endParaRPr lang="en-US" altLang="en-US" sz="2700" dirty="0">
              <a:latin typeface="Arial Black" panose="020B0A04020102020204" pitchFamily="34" charset="0"/>
            </a:endParaRPr>
          </a:p>
        </p:txBody>
      </p:sp>
      <p:sp>
        <p:nvSpPr>
          <p:cNvPr id="25610" name="AutoShape 10">
            <a:extLst>
              <a:ext uri="{FF2B5EF4-FFF2-40B4-BE49-F238E27FC236}">
                <a16:creationId xmlns:a16="http://schemas.microsoft.com/office/drawing/2014/main" id="{9964039B-99FF-6043-13B8-9C6DC429C44C}"/>
              </a:ext>
            </a:extLst>
          </p:cNvPr>
          <p:cNvSpPr>
            <a:spLocks/>
          </p:cNvSpPr>
          <p:nvPr/>
        </p:nvSpPr>
        <p:spPr bwMode="auto">
          <a:xfrm>
            <a:off x="9022551" y="383990"/>
            <a:ext cx="685800" cy="6324600"/>
          </a:xfrm>
          <a:prstGeom prst="rightBrace">
            <a:avLst>
              <a:gd name="adj1" fmla="val 76852"/>
              <a:gd name="adj2" fmla="val 50000"/>
            </a:avLst>
          </a:prstGeom>
          <a:noFill/>
          <a:ln w="57150">
            <a:solidFill>
              <a:srgbClr val="C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dirty="0">
              <a:solidFill>
                <a:srgbClr val="C00000"/>
              </a:solidFill>
            </a:endParaRPr>
          </a:p>
        </p:txBody>
      </p:sp>
      <p:sp>
        <p:nvSpPr>
          <p:cNvPr id="2" name="TextBox 1">
            <a:extLst>
              <a:ext uri="{FF2B5EF4-FFF2-40B4-BE49-F238E27FC236}">
                <a16:creationId xmlns:a16="http://schemas.microsoft.com/office/drawing/2014/main" id="{22DFA99D-83F2-124A-99F7-32A03FEC5CAB}"/>
              </a:ext>
            </a:extLst>
          </p:cNvPr>
          <p:cNvSpPr txBox="1"/>
          <p:nvPr/>
        </p:nvSpPr>
        <p:spPr>
          <a:xfrm>
            <a:off x="-2" y="655783"/>
            <a:ext cx="4769640" cy="1500026"/>
          </a:xfrm>
          <a:prstGeom prst="rect">
            <a:avLst/>
          </a:prstGeom>
          <a:solidFill>
            <a:schemeClr val="bg1">
              <a:lumMod val="95000"/>
            </a:schemeClr>
          </a:solidFill>
        </p:spPr>
        <p:txBody>
          <a:bodyPr wrap="square" rtlCol="0">
            <a:spAutoFit/>
          </a:bodyPr>
          <a:lstStyle/>
          <a:p>
            <a:pPr algn="ctr">
              <a:lnSpc>
                <a:spcPct val="150000"/>
              </a:lnSpc>
            </a:pPr>
            <a:r>
              <a:rPr lang="en-US" sz="3200" dirty="0">
                <a:latin typeface="Stencil" panose="040409050D0802020404" pitchFamily="82" charset="0"/>
              </a:rPr>
              <a:t>la par</a:t>
            </a:r>
            <a:r>
              <a:rPr lang="es-CO" sz="3200" dirty="0" err="1">
                <a:latin typeface="Stencil" panose="040409050D0802020404" pitchFamily="82" charset="0"/>
              </a:rPr>
              <a:t>ábola</a:t>
            </a:r>
            <a:r>
              <a:rPr lang="es-CO" sz="3200" dirty="0">
                <a:latin typeface="Stencil" panose="040409050D0802020404" pitchFamily="82" charset="0"/>
              </a:rPr>
              <a:t> de</a:t>
            </a:r>
          </a:p>
          <a:p>
            <a:pPr algn="ctr">
              <a:lnSpc>
                <a:spcPct val="150000"/>
              </a:lnSpc>
            </a:pPr>
            <a:r>
              <a:rPr lang="es-CO" sz="3200" dirty="0">
                <a:latin typeface="Stencil" panose="040409050D0802020404" pitchFamily="82" charset="0"/>
              </a:rPr>
              <a:t>los talentos</a:t>
            </a:r>
            <a:endParaRPr lang="en-US" sz="3200" dirty="0">
              <a:latin typeface="Stencil" panose="040409050D0802020404" pitchFamily="82"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withEffect">
                                  <p:stCondLst>
                                    <p:cond delay="0"/>
                                  </p:stCondLst>
                                  <p:iterate type="wd">
                                    <p:tmPct val="2000"/>
                                  </p:iterate>
                                  <p:childTnLst>
                                    <p:set>
                                      <p:cBhvr>
                                        <p:cTn id="6" dur="1" fill="hold">
                                          <p:stCondLst>
                                            <p:cond delay="0"/>
                                          </p:stCondLst>
                                        </p:cTn>
                                        <p:tgtEl>
                                          <p:spTgt spid="25608">
                                            <p:txEl>
                                              <p:pRg st="0" end="0"/>
                                            </p:txEl>
                                          </p:spTgt>
                                        </p:tgtEl>
                                        <p:attrNameLst>
                                          <p:attrName>style.visibility</p:attrName>
                                        </p:attrNameLst>
                                      </p:cBhvr>
                                      <p:to>
                                        <p:strVal val="visible"/>
                                      </p:to>
                                    </p:set>
                                    <p:animEffect transition="in" filter="slide(fromTop)">
                                      <p:cBhvr>
                                        <p:cTn id="7" dur="1000"/>
                                        <p:tgtEl>
                                          <p:spTgt spid="25608">
                                            <p:txEl>
                                              <p:pRg st="0" end="0"/>
                                            </p:txEl>
                                          </p:spTgt>
                                        </p:tgtEl>
                                      </p:cBhvr>
                                    </p:animEffect>
                                  </p:childTnLst>
                                </p:cTn>
                              </p:par>
                            </p:childTnLst>
                          </p:cTn>
                        </p:par>
                        <p:par>
                          <p:cTn id="8" fill="hold" nodeType="afterGroup">
                            <p:stCondLst>
                              <p:cond delay="1060"/>
                            </p:stCondLst>
                            <p:childTnLst>
                              <p:par>
                                <p:cTn id="9" presetID="12" presetClass="entr" presetSubtype="1" fill="hold" nodeType="afterEffect">
                                  <p:stCondLst>
                                    <p:cond delay="0"/>
                                  </p:stCondLst>
                                  <p:iterate type="wd">
                                    <p:tmPct val="2000"/>
                                  </p:iterate>
                                  <p:childTnLst>
                                    <p:set>
                                      <p:cBhvr>
                                        <p:cTn id="10" dur="1" fill="hold">
                                          <p:stCondLst>
                                            <p:cond delay="0"/>
                                          </p:stCondLst>
                                        </p:cTn>
                                        <p:tgtEl>
                                          <p:spTgt spid="25608">
                                            <p:txEl>
                                              <p:pRg st="1" end="1"/>
                                            </p:txEl>
                                          </p:spTgt>
                                        </p:tgtEl>
                                        <p:attrNameLst>
                                          <p:attrName>style.visibility</p:attrName>
                                        </p:attrNameLst>
                                      </p:cBhvr>
                                      <p:to>
                                        <p:strVal val="visible"/>
                                      </p:to>
                                    </p:set>
                                    <p:animEffect transition="in" filter="slide(fromTop)">
                                      <p:cBhvr>
                                        <p:cTn id="11" dur="1000"/>
                                        <p:tgtEl>
                                          <p:spTgt spid="25608">
                                            <p:txEl>
                                              <p:pRg st="1" end="1"/>
                                            </p:txEl>
                                          </p:spTgt>
                                        </p:tgtEl>
                                      </p:cBhvr>
                                    </p:animEffect>
                                  </p:childTnLst>
                                </p:cTn>
                              </p:par>
                            </p:childTnLst>
                          </p:cTn>
                        </p:par>
                        <p:par>
                          <p:cTn id="12" fill="hold" nodeType="afterGroup">
                            <p:stCondLst>
                              <p:cond delay="2080"/>
                            </p:stCondLst>
                            <p:childTnLst>
                              <p:par>
                                <p:cTn id="13" presetID="12" presetClass="entr" presetSubtype="1" fill="hold" nodeType="afterEffect">
                                  <p:stCondLst>
                                    <p:cond delay="0"/>
                                  </p:stCondLst>
                                  <p:iterate type="wd">
                                    <p:tmPct val="2000"/>
                                  </p:iterate>
                                  <p:childTnLst>
                                    <p:set>
                                      <p:cBhvr>
                                        <p:cTn id="14" dur="1" fill="hold">
                                          <p:stCondLst>
                                            <p:cond delay="0"/>
                                          </p:stCondLst>
                                        </p:cTn>
                                        <p:tgtEl>
                                          <p:spTgt spid="25608">
                                            <p:txEl>
                                              <p:pRg st="3" end="3"/>
                                            </p:txEl>
                                          </p:spTgt>
                                        </p:tgtEl>
                                        <p:attrNameLst>
                                          <p:attrName>style.visibility</p:attrName>
                                        </p:attrNameLst>
                                      </p:cBhvr>
                                      <p:to>
                                        <p:strVal val="visible"/>
                                      </p:to>
                                    </p:set>
                                    <p:animEffect transition="in" filter="slide(fromTop)">
                                      <p:cBhvr>
                                        <p:cTn id="15" dur="1000"/>
                                        <p:tgtEl>
                                          <p:spTgt spid="25608">
                                            <p:txEl>
                                              <p:pRg st="3" end="3"/>
                                            </p:txEl>
                                          </p:spTgt>
                                        </p:tgtEl>
                                      </p:cBhvr>
                                    </p:animEffect>
                                  </p:childTnLst>
                                </p:cTn>
                              </p:par>
                            </p:childTnLst>
                          </p:cTn>
                        </p:par>
                        <p:par>
                          <p:cTn id="16" fill="hold" nodeType="afterGroup">
                            <p:stCondLst>
                              <p:cond delay="3100"/>
                            </p:stCondLst>
                            <p:childTnLst>
                              <p:par>
                                <p:cTn id="17" presetID="12" presetClass="entr" presetSubtype="1" fill="hold" nodeType="afterEffect">
                                  <p:stCondLst>
                                    <p:cond delay="0"/>
                                  </p:stCondLst>
                                  <p:iterate type="wd">
                                    <p:tmPct val="2000"/>
                                  </p:iterate>
                                  <p:childTnLst>
                                    <p:set>
                                      <p:cBhvr>
                                        <p:cTn id="18" dur="1" fill="hold">
                                          <p:stCondLst>
                                            <p:cond delay="0"/>
                                          </p:stCondLst>
                                        </p:cTn>
                                        <p:tgtEl>
                                          <p:spTgt spid="25608">
                                            <p:txEl>
                                              <p:pRg st="5" end="5"/>
                                            </p:txEl>
                                          </p:spTgt>
                                        </p:tgtEl>
                                        <p:attrNameLst>
                                          <p:attrName>style.visibility</p:attrName>
                                        </p:attrNameLst>
                                      </p:cBhvr>
                                      <p:to>
                                        <p:strVal val="visible"/>
                                      </p:to>
                                    </p:set>
                                    <p:animEffect transition="in" filter="slide(fromTop)">
                                      <p:cBhvr>
                                        <p:cTn id="19" dur="1000"/>
                                        <p:tgtEl>
                                          <p:spTgt spid="25608">
                                            <p:txEl>
                                              <p:pRg st="5" end="5"/>
                                            </p:txEl>
                                          </p:spTgt>
                                        </p:tgtEl>
                                      </p:cBhvr>
                                    </p:animEffect>
                                  </p:childTnLst>
                                </p:cTn>
                              </p:par>
                            </p:childTnLst>
                          </p:cTn>
                        </p:par>
                        <p:par>
                          <p:cTn id="20" fill="hold" nodeType="afterGroup">
                            <p:stCondLst>
                              <p:cond delay="4120"/>
                            </p:stCondLst>
                            <p:childTnLst>
                              <p:par>
                                <p:cTn id="21" presetID="12" presetClass="entr" presetSubtype="1" fill="hold" nodeType="afterEffect">
                                  <p:stCondLst>
                                    <p:cond delay="0"/>
                                  </p:stCondLst>
                                  <p:iterate type="wd">
                                    <p:tmPct val="2000"/>
                                  </p:iterate>
                                  <p:childTnLst>
                                    <p:set>
                                      <p:cBhvr>
                                        <p:cTn id="22" dur="1" fill="hold">
                                          <p:stCondLst>
                                            <p:cond delay="0"/>
                                          </p:stCondLst>
                                        </p:cTn>
                                        <p:tgtEl>
                                          <p:spTgt spid="25608">
                                            <p:txEl>
                                              <p:pRg st="7" end="7"/>
                                            </p:txEl>
                                          </p:spTgt>
                                        </p:tgtEl>
                                        <p:attrNameLst>
                                          <p:attrName>style.visibility</p:attrName>
                                        </p:attrNameLst>
                                      </p:cBhvr>
                                      <p:to>
                                        <p:strVal val="visible"/>
                                      </p:to>
                                    </p:set>
                                    <p:animEffect transition="in" filter="slide(fromTop)">
                                      <p:cBhvr>
                                        <p:cTn id="23" dur="1000"/>
                                        <p:tgtEl>
                                          <p:spTgt spid="25608">
                                            <p:txEl>
                                              <p:pRg st="7" end="7"/>
                                            </p:txEl>
                                          </p:spTgt>
                                        </p:tgtEl>
                                      </p:cBhvr>
                                    </p:animEffect>
                                  </p:childTnLst>
                                </p:cTn>
                              </p:par>
                            </p:childTnLst>
                          </p:cTn>
                        </p:par>
                        <p:par>
                          <p:cTn id="24" fill="hold" nodeType="afterGroup">
                            <p:stCondLst>
                              <p:cond delay="5140"/>
                            </p:stCondLst>
                            <p:childTnLst>
                              <p:par>
                                <p:cTn id="25" presetID="12" presetClass="entr" presetSubtype="1" fill="hold" nodeType="afterEffect">
                                  <p:stCondLst>
                                    <p:cond delay="0"/>
                                  </p:stCondLst>
                                  <p:iterate type="wd">
                                    <p:tmPct val="2000"/>
                                  </p:iterate>
                                  <p:childTnLst>
                                    <p:set>
                                      <p:cBhvr>
                                        <p:cTn id="26" dur="1" fill="hold">
                                          <p:stCondLst>
                                            <p:cond delay="0"/>
                                          </p:stCondLst>
                                        </p:cTn>
                                        <p:tgtEl>
                                          <p:spTgt spid="25608">
                                            <p:txEl>
                                              <p:pRg st="9" end="9"/>
                                            </p:txEl>
                                          </p:spTgt>
                                        </p:tgtEl>
                                        <p:attrNameLst>
                                          <p:attrName>style.visibility</p:attrName>
                                        </p:attrNameLst>
                                      </p:cBhvr>
                                      <p:to>
                                        <p:strVal val="visible"/>
                                      </p:to>
                                    </p:set>
                                    <p:animEffect transition="in" filter="slide(fromTop)">
                                      <p:cBhvr>
                                        <p:cTn id="27" dur="1000"/>
                                        <p:tgtEl>
                                          <p:spTgt spid="25608">
                                            <p:txEl>
                                              <p:pRg st="9" end="9"/>
                                            </p:txEl>
                                          </p:spTgt>
                                        </p:tgtEl>
                                      </p:cBhvr>
                                    </p:animEffect>
                                  </p:childTnLst>
                                </p:cTn>
                              </p:par>
                            </p:childTnLst>
                          </p:cTn>
                        </p:par>
                        <p:par>
                          <p:cTn id="28" fill="hold" nodeType="afterGroup">
                            <p:stCondLst>
                              <p:cond delay="6200"/>
                            </p:stCondLst>
                            <p:childTnLst>
                              <p:par>
                                <p:cTn id="29" presetID="12" presetClass="entr" presetSubtype="1" fill="hold" nodeType="afterEffect">
                                  <p:stCondLst>
                                    <p:cond delay="0"/>
                                  </p:stCondLst>
                                  <p:iterate type="wd">
                                    <p:tmPct val="2000"/>
                                  </p:iterate>
                                  <p:childTnLst>
                                    <p:set>
                                      <p:cBhvr>
                                        <p:cTn id="30" dur="1" fill="hold">
                                          <p:stCondLst>
                                            <p:cond delay="0"/>
                                          </p:stCondLst>
                                        </p:cTn>
                                        <p:tgtEl>
                                          <p:spTgt spid="25608">
                                            <p:txEl>
                                              <p:pRg st="11" end="11"/>
                                            </p:txEl>
                                          </p:spTgt>
                                        </p:tgtEl>
                                        <p:attrNameLst>
                                          <p:attrName>style.visibility</p:attrName>
                                        </p:attrNameLst>
                                      </p:cBhvr>
                                      <p:to>
                                        <p:strVal val="visible"/>
                                      </p:to>
                                    </p:set>
                                    <p:animEffect transition="in" filter="slide(fromTop)">
                                      <p:cBhvr>
                                        <p:cTn id="31" dur="1000"/>
                                        <p:tgtEl>
                                          <p:spTgt spid="25608">
                                            <p:txEl>
                                              <p:pRg st="11" end="11"/>
                                            </p:txEl>
                                          </p:spTgt>
                                        </p:tgtEl>
                                      </p:cBhvr>
                                    </p:animEffect>
                                  </p:childTnLst>
                                </p:cTn>
                              </p:par>
                            </p:childTnLst>
                          </p:cTn>
                        </p:par>
                        <p:par>
                          <p:cTn id="32" fill="hold" nodeType="afterGroup">
                            <p:stCondLst>
                              <p:cond delay="7260"/>
                            </p:stCondLst>
                            <p:childTnLst>
                              <p:par>
                                <p:cTn id="33" presetID="12" presetClass="entr" presetSubtype="1" fill="hold" nodeType="afterEffect">
                                  <p:stCondLst>
                                    <p:cond delay="0"/>
                                  </p:stCondLst>
                                  <p:iterate type="wd">
                                    <p:tmPct val="2000"/>
                                  </p:iterate>
                                  <p:childTnLst>
                                    <p:set>
                                      <p:cBhvr>
                                        <p:cTn id="34" dur="1" fill="hold">
                                          <p:stCondLst>
                                            <p:cond delay="0"/>
                                          </p:stCondLst>
                                        </p:cTn>
                                        <p:tgtEl>
                                          <p:spTgt spid="25608">
                                            <p:txEl>
                                              <p:pRg st="13" end="13"/>
                                            </p:txEl>
                                          </p:spTgt>
                                        </p:tgtEl>
                                        <p:attrNameLst>
                                          <p:attrName>style.visibility</p:attrName>
                                        </p:attrNameLst>
                                      </p:cBhvr>
                                      <p:to>
                                        <p:strVal val="visible"/>
                                      </p:to>
                                    </p:set>
                                    <p:animEffect transition="in" filter="slide(fromTop)">
                                      <p:cBhvr>
                                        <p:cTn id="35" dur="1000"/>
                                        <p:tgtEl>
                                          <p:spTgt spid="25608">
                                            <p:txEl>
                                              <p:pRg st="13" end="13"/>
                                            </p:txEl>
                                          </p:spTgt>
                                        </p:tgtEl>
                                      </p:cBhvr>
                                    </p:animEffect>
                                  </p:childTnLst>
                                </p:cTn>
                              </p:par>
                            </p:childTnLst>
                          </p:cTn>
                        </p:par>
                        <p:par>
                          <p:cTn id="36" fill="hold" nodeType="afterGroup">
                            <p:stCondLst>
                              <p:cond delay="8280"/>
                            </p:stCondLst>
                            <p:childTnLst>
                              <p:par>
                                <p:cTn id="37" presetID="12" presetClass="entr" presetSubtype="1" fill="hold" nodeType="afterEffect">
                                  <p:stCondLst>
                                    <p:cond delay="0"/>
                                  </p:stCondLst>
                                  <p:iterate type="wd">
                                    <p:tmPct val="2000"/>
                                  </p:iterate>
                                  <p:childTnLst>
                                    <p:set>
                                      <p:cBhvr>
                                        <p:cTn id="38" dur="1" fill="hold">
                                          <p:stCondLst>
                                            <p:cond delay="0"/>
                                          </p:stCondLst>
                                        </p:cTn>
                                        <p:tgtEl>
                                          <p:spTgt spid="25608">
                                            <p:txEl>
                                              <p:pRg st="15" end="15"/>
                                            </p:txEl>
                                          </p:spTgt>
                                        </p:tgtEl>
                                        <p:attrNameLst>
                                          <p:attrName>style.visibility</p:attrName>
                                        </p:attrNameLst>
                                      </p:cBhvr>
                                      <p:to>
                                        <p:strVal val="visible"/>
                                      </p:to>
                                    </p:set>
                                    <p:animEffect transition="in" filter="slide(fromTop)">
                                      <p:cBhvr>
                                        <p:cTn id="39" dur="1000"/>
                                        <p:tgtEl>
                                          <p:spTgt spid="25608">
                                            <p:txEl>
                                              <p:pRg st="15" end="15"/>
                                            </p:txEl>
                                          </p:spTgt>
                                        </p:tgtEl>
                                      </p:cBhvr>
                                    </p:animEffect>
                                  </p:childTnLst>
                                </p:cTn>
                              </p:par>
                            </p:childTnLst>
                          </p:cTn>
                        </p:par>
                        <p:par>
                          <p:cTn id="40" fill="hold" nodeType="afterGroup">
                            <p:stCondLst>
                              <p:cond delay="9380"/>
                            </p:stCondLst>
                            <p:childTnLst>
                              <p:par>
                                <p:cTn id="41" presetID="12" presetClass="entr" presetSubtype="1" fill="hold" nodeType="afterEffect">
                                  <p:stCondLst>
                                    <p:cond delay="0"/>
                                  </p:stCondLst>
                                  <p:iterate type="wd">
                                    <p:tmPct val="2000"/>
                                  </p:iterate>
                                  <p:childTnLst>
                                    <p:set>
                                      <p:cBhvr>
                                        <p:cTn id="42" dur="1" fill="hold">
                                          <p:stCondLst>
                                            <p:cond delay="0"/>
                                          </p:stCondLst>
                                        </p:cTn>
                                        <p:tgtEl>
                                          <p:spTgt spid="25608">
                                            <p:txEl>
                                              <p:pRg st="17" end="17"/>
                                            </p:txEl>
                                          </p:spTgt>
                                        </p:tgtEl>
                                        <p:attrNameLst>
                                          <p:attrName>style.visibility</p:attrName>
                                        </p:attrNameLst>
                                      </p:cBhvr>
                                      <p:to>
                                        <p:strVal val="visible"/>
                                      </p:to>
                                    </p:set>
                                    <p:animEffect transition="in" filter="slide(fromTop)">
                                      <p:cBhvr>
                                        <p:cTn id="43" dur="1000"/>
                                        <p:tgtEl>
                                          <p:spTgt spid="25608">
                                            <p:txEl>
                                              <p:pRg st="17" end="17"/>
                                            </p:txEl>
                                          </p:spTgt>
                                        </p:tgtEl>
                                      </p:cBhvr>
                                    </p:animEffect>
                                  </p:childTnLst>
                                </p:cTn>
                              </p:par>
                            </p:childTnLst>
                          </p:cTn>
                        </p:par>
                        <p:par>
                          <p:cTn id="44" fill="hold" nodeType="afterGroup">
                            <p:stCondLst>
                              <p:cond delay="10440"/>
                            </p:stCondLst>
                            <p:childTnLst>
                              <p:par>
                                <p:cTn id="45" presetID="12" presetClass="entr" presetSubtype="1" fill="hold" nodeType="afterEffect">
                                  <p:stCondLst>
                                    <p:cond delay="0"/>
                                  </p:stCondLst>
                                  <p:iterate type="wd">
                                    <p:tmPct val="2000"/>
                                  </p:iterate>
                                  <p:childTnLst>
                                    <p:set>
                                      <p:cBhvr>
                                        <p:cTn id="46" dur="1" fill="hold">
                                          <p:stCondLst>
                                            <p:cond delay="0"/>
                                          </p:stCondLst>
                                        </p:cTn>
                                        <p:tgtEl>
                                          <p:spTgt spid="25608">
                                            <p:txEl>
                                              <p:pRg st="19" end="19"/>
                                            </p:txEl>
                                          </p:spTgt>
                                        </p:tgtEl>
                                        <p:attrNameLst>
                                          <p:attrName>style.visibility</p:attrName>
                                        </p:attrNameLst>
                                      </p:cBhvr>
                                      <p:to>
                                        <p:strVal val="visible"/>
                                      </p:to>
                                    </p:set>
                                    <p:animEffect transition="in" filter="slide(fromTop)">
                                      <p:cBhvr>
                                        <p:cTn id="47" dur="1000"/>
                                        <p:tgtEl>
                                          <p:spTgt spid="25608">
                                            <p:txEl>
                                              <p:pRg st="19" end="19"/>
                                            </p:txEl>
                                          </p:spTgt>
                                        </p:tgtEl>
                                      </p:cBhvr>
                                    </p:animEffect>
                                  </p:childTnLst>
                                </p:cTn>
                              </p:par>
                            </p:childTnLst>
                          </p:cTn>
                        </p:par>
                        <p:par>
                          <p:cTn id="48" fill="hold" nodeType="afterGroup">
                            <p:stCondLst>
                              <p:cond delay="11460"/>
                            </p:stCondLst>
                            <p:childTnLst>
                              <p:par>
                                <p:cTn id="49" presetID="12" presetClass="entr" presetSubtype="1" fill="hold" nodeType="afterEffect">
                                  <p:stCondLst>
                                    <p:cond delay="0"/>
                                  </p:stCondLst>
                                  <p:iterate type="wd">
                                    <p:tmPct val="2000"/>
                                  </p:iterate>
                                  <p:childTnLst>
                                    <p:set>
                                      <p:cBhvr>
                                        <p:cTn id="50" dur="1" fill="hold">
                                          <p:stCondLst>
                                            <p:cond delay="0"/>
                                          </p:stCondLst>
                                        </p:cTn>
                                        <p:tgtEl>
                                          <p:spTgt spid="25608">
                                            <p:txEl>
                                              <p:pRg st="21" end="21"/>
                                            </p:txEl>
                                          </p:spTgt>
                                        </p:tgtEl>
                                        <p:attrNameLst>
                                          <p:attrName>style.visibility</p:attrName>
                                        </p:attrNameLst>
                                      </p:cBhvr>
                                      <p:to>
                                        <p:strVal val="visible"/>
                                      </p:to>
                                    </p:set>
                                    <p:animEffect transition="in" filter="slide(fromTop)">
                                      <p:cBhvr>
                                        <p:cTn id="51" dur="1000"/>
                                        <p:tgtEl>
                                          <p:spTgt spid="25608">
                                            <p:txEl>
                                              <p:pRg st="21" end="21"/>
                                            </p:txEl>
                                          </p:spTgt>
                                        </p:tgtEl>
                                      </p:cBhvr>
                                    </p:animEffect>
                                  </p:childTnLst>
                                </p:cTn>
                              </p:par>
                            </p:childTnLst>
                          </p:cTn>
                        </p:par>
                        <p:par>
                          <p:cTn id="52" fill="hold" nodeType="afterGroup">
                            <p:stCondLst>
                              <p:cond delay="12600"/>
                            </p:stCondLst>
                            <p:childTnLst>
                              <p:par>
                                <p:cTn id="53" presetID="12" presetClass="entr" presetSubtype="1" fill="hold" nodeType="afterEffect">
                                  <p:stCondLst>
                                    <p:cond delay="0"/>
                                  </p:stCondLst>
                                  <p:iterate type="wd">
                                    <p:tmPct val="2000"/>
                                  </p:iterate>
                                  <p:childTnLst>
                                    <p:set>
                                      <p:cBhvr>
                                        <p:cTn id="54" dur="1" fill="hold">
                                          <p:stCondLst>
                                            <p:cond delay="0"/>
                                          </p:stCondLst>
                                        </p:cTn>
                                        <p:tgtEl>
                                          <p:spTgt spid="25608">
                                            <p:txEl>
                                              <p:pRg st="23" end="23"/>
                                            </p:txEl>
                                          </p:spTgt>
                                        </p:tgtEl>
                                        <p:attrNameLst>
                                          <p:attrName>style.visibility</p:attrName>
                                        </p:attrNameLst>
                                      </p:cBhvr>
                                      <p:to>
                                        <p:strVal val="visible"/>
                                      </p:to>
                                    </p:set>
                                    <p:animEffect transition="in" filter="slide(fromTop)">
                                      <p:cBhvr>
                                        <p:cTn id="55" dur="1000"/>
                                        <p:tgtEl>
                                          <p:spTgt spid="25608">
                                            <p:txEl>
                                              <p:pRg st="23" end="23"/>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6" presetClass="entr" presetSubtype="42" fill="hold" grpId="0" nodeType="clickEffect">
                                  <p:stCondLst>
                                    <p:cond delay="0"/>
                                  </p:stCondLst>
                                  <p:childTnLst>
                                    <p:set>
                                      <p:cBhvr>
                                        <p:cTn id="59" dur="1" fill="hold">
                                          <p:stCondLst>
                                            <p:cond delay="0"/>
                                          </p:stCondLst>
                                        </p:cTn>
                                        <p:tgtEl>
                                          <p:spTgt spid="25610"/>
                                        </p:tgtEl>
                                        <p:attrNameLst>
                                          <p:attrName>style.visibility</p:attrName>
                                        </p:attrNameLst>
                                      </p:cBhvr>
                                      <p:to>
                                        <p:strVal val="visible"/>
                                      </p:to>
                                    </p:set>
                                    <p:animEffect transition="in" filter="barn(outHorizontal)">
                                      <p:cBhvr>
                                        <p:cTn id="60" dur="1000"/>
                                        <p:tgtEl>
                                          <p:spTgt spid="25610"/>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25609"/>
                                        </p:tgtEl>
                                        <p:attrNameLst>
                                          <p:attrName>style.visibility</p:attrName>
                                        </p:attrNameLst>
                                      </p:cBhvr>
                                      <p:to>
                                        <p:strVal val="visible"/>
                                      </p:to>
                                    </p:set>
                                    <p:animEffect transition="in" filter="dissolve">
                                      <p:cBhvr>
                                        <p:cTn id="63" dur="1000"/>
                                        <p:tgtEl>
                                          <p:spTgt spid="256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9" grpId="0"/>
      <p:bldP spid="256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BC2DAB-21AD-680C-7AA4-C0E9C51E2D01}"/>
              </a:ext>
            </a:extLst>
          </p:cNvPr>
          <p:cNvSpPr txBox="1"/>
          <p:nvPr/>
        </p:nvSpPr>
        <p:spPr>
          <a:xfrm>
            <a:off x="885645" y="2787099"/>
            <a:ext cx="10420710" cy="3757311"/>
          </a:xfrm>
          <a:prstGeom prst="rect">
            <a:avLst/>
          </a:prstGeom>
          <a:noFill/>
        </p:spPr>
        <p:txBody>
          <a:bodyPr wrap="square">
            <a:spAutoFit/>
          </a:bodyPr>
          <a:lstStyle/>
          <a:p>
            <a:pPr algn="ctr">
              <a:lnSpc>
                <a:spcPct val="107000"/>
              </a:lnSpc>
            </a:pPr>
            <a:r>
              <a:rPr lang="en-US" sz="3200" dirty="0">
                <a:effectLst/>
                <a:latin typeface="Arial Black" panose="020B0A04020102020204" pitchFamily="34" charset="0"/>
                <a:ea typeface="Calibri" panose="020F0502020204030204" pitchFamily="34" charset="0"/>
                <a:cs typeface="Times New Roman" panose="02020603050405020304" pitchFamily="18" charset="0"/>
              </a:rPr>
              <a:t> </a:t>
            </a:r>
            <a:r>
              <a:rPr lang="es-ES" sz="3200" b="0" i="1" dirty="0">
                <a:solidFill>
                  <a:srgbClr val="C00000"/>
                </a:solidFill>
                <a:effectLst/>
                <a:latin typeface="Arial Black" panose="020B0A04020102020204" pitchFamily="34" charset="0"/>
              </a:rPr>
              <a:t>No permitas que nadie menosprecie tu juventud; antes, sé ejemplo de los creyentes en palabra, </a:t>
            </a:r>
            <a:r>
              <a:rPr lang="es-ES" sz="3200" b="0" i="1" u="sng" dirty="0">
                <a:solidFill>
                  <a:srgbClr val="C00000"/>
                </a:solidFill>
                <a:effectLst/>
                <a:latin typeface="Arial Black" panose="020B0A04020102020204" pitchFamily="34" charset="0"/>
              </a:rPr>
              <a:t>conducta</a:t>
            </a:r>
            <a:r>
              <a:rPr lang="es-ES" sz="3200" b="0" i="1" dirty="0">
                <a:solidFill>
                  <a:srgbClr val="C00000"/>
                </a:solidFill>
                <a:effectLst/>
                <a:latin typeface="Arial Black" panose="020B0A04020102020204" pitchFamily="34" charset="0"/>
              </a:rPr>
              <a:t>, amor, fe y pureza. </a:t>
            </a:r>
          </a:p>
          <a:p>
            <a:pPr algn="ctr">
              <a:lnSpc>
                <a:spcPct val="107000"/>
              </a:lnSpc>
            </a:pPr>
            <a:r>
              <a:rPr lang="en-US" sz="3200" i="1" spc="45"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1 Tim 4:12</a:t>
            </a:r>
            <a:endParaRPr lang="en-US" sz="3200" dirty="0">
              <a:effectLst/>
              <a:latin typeface="Arial Black" panose="020B0A040201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es-ES" sz="3200" spc="45"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s-ES" sz="3200" spc="45"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La edad no es el foco, </a:t>
            </a:r>
            <a:r>
              <a:rPr lang="es-ES" sz="3200" spc="45" dirty="0">
                <a:solidFill>
                  <a:srgbClr val="000000"/>
                </a:solidFill>
                <a:latin typeface="Arial Black" panose="020B0A04020102020204" pitchFamily="34" charset="0"/>
                <a:ea typeface="Calibri" panose="020F0502020204030204" pitchFamily="34" charset="0"/>
                <a:cs typeface="Times New Roman" panose="02020603050405020304" pitchFamily="18" charset="0"/>
              </a:rPr>
              <a:t>sin</a:t>
            </a:r>
            <a:r>
              <a:rPr lang="es-ES" sz="3200" spc="45"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o la influencia de Timoteo por su ejemplo personal.</a:t>
            </a:r>
            <a:endParaRPr lang="en-US" sz="3200"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2097186"/>
      </p:ext>
    </p:extLst>
  </p:cSld>
  <p:clrMapOvr>
    <a:masterClrMapping/>
  </p:clrMapOvr>
  <mc:AlternateContent xmlns:mc="http://schemas.openxmlformats.org/markup-compatibility/2006" xmlns:p15="http://schemas.microsoft.com/office/powerpoint/2012/main">
    <mc:Choice Requires="p15">
      <p:transition spd="slow">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81B552-F0F3-7B67-D349-187AD72BA8F3}"/>
              </a:ext>
            </a:extLst>
          </p:cNvPr>
          <p:cNvSpPr txBox="1"/>
          <p:nvPr/>
        </p:nvSpPr>
        <p:spPr>
          <a:xfrm>
            <a:off x="72428" y="2357767"/>
            <a:ext cx="12192000" cy="4352795"/>
          </a:xfrm>
          <a:prstGeom prst="rect">
            <a:avLst/>
          </a:prstGeom>
          <a:noFill/>
        </p:spPr>
        <p:txBody>
          <a:bodyPr wrap="square">
            <a:spAutoFit/>
          </a:bodyPr>
          <a:lstStyle/>
          <a:p>
            <a:pPr marL="0" marR="0" algn="ctr">
              <a:lnSpc>
                <a:spcPct val="107000"/>
              </a:lnSpc>
              <a:spcBef>
                <a:spcPts val="0"/>
              </a:spcBef>
              <a:spcAft>
                <a:spcPts val="0"/>
              </a:spcAft>
            </a:pPr>
            <a:r>
              <a:rPr lang="en-US" sz="2800" spc="45" dirty="0" err="1">
                <a:solidFill>
                  <a:srgbClr val="C00000"/>
                </a:solidFill>
                <a:latin typeface="Arial Black" panose="020B0A04020102020204" pitchFamily="34" charset="0"/>
                <a:ea typeface="Calibri" panose="020F0502020204030204" pitchFamily="34" charset="0"/>
                <a:cs typeface="Times New Roman" panose="02020603050405020304" pitchFamily="18" charset="0"/>
              </a:rPr>
              <a:t>En</a:t>
            </a:r>
            <a:r>
              <a:rPr lang="en-US" sz="2800" spc="45"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 </a:t>
            </a:r>
            <a:r>
              <a:rPr lang="en-US" sz="2800" spc="45" dirty="0" err="1">
                <a:solidFill>
                  <a:srgbClr val="C00000"/>
                </a:solidFill>
                <a:latin typeface="Arial Black" panose="020B0A04020102020204" pitchFamily="34" charset="0"/>
                <a:ea typeface="Calibri" panose="020F0502020204030204" pitchFamily="34" charset="0"/>
                <a:cs typeface="Times New Roman" panose="02020603050405020304" pitchFamily="18" charset="0"/>
              </a:rPr>
              <a:t>conducta</a:t>
            </a:r>
            <a:r>
              <a:rPr lang="en-US" sz="2800" spc="45"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 </a:t>
            </a:r>
            <a:r>
              <a:rPr lang="es-ES" sz="2800" spc="45"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¿Cómo los otros te perciben?</a:t>
            </a:r>
          </a:p>
          <a:p>
            <a:pPr marL="0" marR="0" algn="ctr">
              <a:lnSpc>
                <a:spcPct val="107000"/>
              </a:lnSpc>
              <a:spcBef>
                <a:spcPts val="0"/>
              </a:spcBef>
              <a:spcAft>
                <a:spcPts val="0"/>
              </a:spcAft>
            </a:pPr>
            <a:endParaRPr lang="es-ES" sz="1600" spc="45" dirty="0">
              <a:solidFill>
                <a:srgbClr val="111111"/>
              </a:solidFill>
              <a:latin typeface="Arial Black" panose="020B0A040201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s-ES" sz="2800" spc="45" dirty="0">
                <a:solidFill>
                  <a:srgbClr val="111111"/>
                </a:solidFill>
                <a:latin typeface="Arial Black" panose="020B0A04020102020204" pitchFamily="34" charset="0"/>
                <a:ea typeface="Calibri" panose="020F0502020204030204" pitchFamily="34" charset="0"/>
                <a:cs typeface="Times New Roman" panose="02020603050405020304" pitchFamily="18" charset="0"/>
              </a:rPr>
              <a:t>¿Provechoso, amable, respetuoso, bondadoso, espiritual?</a:t>
            </a:r>
          </a:p>
          <a:p>
            <a:pPr marL="0" marR="0" algn="ctr">
              <a:lnSpc>
                <a:spcPct val="107000"/>
              </a:lnSpc>
              <a:spcBef>
                <a:spcPts val="0"/>
              </a:spcBef>
              <a:spcAft>
                <a:spcPts val="0"/>
              </a:spcAft>
            </a:pPr>
            <a:endParaRPr lang="es-ES" sz="1600" spc="45" dirty="0">
              <a:solidFill>
                <a:srgbClr val="111111"/>
              </a:solidFill>
              <a:latin typeface="Arial Black" panose="020B0A040201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s-ES" sz="2800" spc="45" dirty="0">
                <a:solidFill>
                  <a:srgbClr val="111111"/>
                </a:solidFill>
                <a:latin typeface="Arial Black" panose="020B0A04020102020204" pitchFamily="34" charset="0"/>
                <a:ea typeface="Calibri" panose="020F0502020204030204" pitchFamily="34" charset="0"/>
                <a:cs typeface="Times New Roman" panose="02020603050405020304" pitchFamily="18" charset="0"/>
              </a:rPr>
              <a:t>¿Grosero, egoísta, vano, irrespetuoso? </a:t>
            </a:r>
          </a:p>
          <a:p>
            <a:pPr marL="0" marR="0" algn="ctr">
              <a:lnSpc>
                <a:spcPct val="107000"/>
              </a:lnSpc>
              <a:spcBef>
                <a:spcPts val="0"/>
              </a:spcBef>
              <a:spcAft>
                <a:spcPts val="0"/>
              </a:spcAft>
            </a:pPr>
            <a:endParaRPr lang="es-ES" sz="1600" spc="45" dirty="0">
              <a:solidFill>
                <a:srgbClr val="111111"/>
              </a:solidFill>
              <a:latin typeface="Arial Black" panose="020B0A040201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s-ES" sz="2800" spc="45" dirty="0">
                <a:solidFill>
                  <a:srgbClr val="111111"/>
                </a:solidFill>
                <a:latin typeface="Arial Black" panose="020B0A04020102020204" pitchFamily="34" charset="0"/>
                <a:ea typeface="Calibri" panose="020F0502020204030204" pitchFamily="34" charset="0"/>
                <a:cs typeface="Times New Roman" panose="02020603050405020304" pitchFamily="18" charset="0"/>
              </a:rPr>
              <a:t>¿Te ríes al oír bromas obscenas o permaneces indiferente cuándo otros son maltratados?</a:t>
            </a:r>
          </a:p>
          <a:p>
            <a:pPr marL="0" marR="0" algn="ctr">
              <a:lnSpc>
                <a:spcPct val="107000"/>
              </a:lnSpc>
              <a:spcBef>
                <a:spcPts val="0"/>
              </a:spcBef>
              <a:spcAft>
                <a:spcPts val="0"/>
              </a:spcAft>
            </a:pPr>
            <a:endParaRPr lang="es-ES" sz="1600" spc="45" dirty="0">
              <a:solidFill>
                <a:srgbClr val="111111"/>
              </a:solidFill>
              <a:latin typeface="Arial Black" panose="020B0A040201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s-ES" sz="2800" spc="45" dirty="0">
                <a:solidFill>
                  <a:srgbClr val="111111"/>
                </a:solidFill>
                <a:latin typeface="Arial Black" panose="020B0A04020102020204" pitchFamily="34" charset="0"/>
                <a:ea typeface="Calibri" panose="020F0502020204030204" pitchFamily="34" charset="0"/>
                <a:cs typeface="Times New Roman" panose="02020603050405020304" pitchFamily="18" charset="0"/>
              </a:rPr>
              <a:t>¿Pueden otros conocerte y saber que estás dedicado </a:t>
            </a:r>
          </a:p>
          <a:p>
            <a:pPr marL="0" marR="0" algn="ctr">
              <a:lnSpc>
                <a:spcPct val="107000"/>
              </a:lnSpc>
              <a:spcBef>
                <a:spcPts val="0"/>
              </a:spcBef>
              <a:spcAft>
                <a:spcPts val="0"/>
              </a:spcAft>
            </a:pPr>
            <a:r>
              <a:rPr lang="es-ES" sz="2800" spc="45" dirty="0">
                <a:solidFill>
                  <a:srgbClr val="111111"/>
                </a:solidFill>
                <a:latin typeface="Arial Black" panose="020B0A04020102020204" pitchFamily="34" charset="0"/>
                <a:ea typeface="Calibri" panose="020F0502020204030204" pitchFamily="34" charset="0"/>
                <a:cs typeface="Times New Roman" panose="02020603050405020304" pitchFamily="18" charset="0"/>
              </a:rPr>
              <a:t>a las cosas de Dios?</a:t>
            </a:r>
            <a:endParaRPr lang="en-US" sz="2800"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692752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dissolve">
                                      <p:cBhvr>
                                        <p:cTn id="7" dur="10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dissolve">
                                      <p:cBhvr>
                                        <p:cTn id="12" dur="10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dissolve">
                                      <p:cBhvr>
                                        <p:cTn id="17" dur="1000"/>
                                        <p:tgtEl>
                                          <p:spTgt spid="2">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dissolve">
                                      <p:cBhvr>
                                        <p:cTn id="22" dur="1000"/>
                                        <p:tgtEl>
                                          <p:spTgt spid="2">
                                            <p:txEl>
                                              <p:pRg st="8" end="8"/>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animEffect transition="in" filter="dissolve">
                                      <p:cBhvr>
                                        <p:cTn id="25" dur="1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BC2DAB-21AD-680C-7AA4-C0E9C51E2D01}"/>
              </a:ext>
            </a:extLst>
          </p:cNvPr>
          <p:cNvSpPr txBox="1"/>
          <p:nvPr/>
        </p:nvSpPr>
        <p:spPr>
          <a:xfrm>
            <a:off x="1057922" y="164472"/>
            <a:ext cx="10076155" cy="1569660"/>
          </a:xfrm>
          <a:prstGeom prst="rect">
            <a:avLst/>
          </a:prstGeom>
          <a:noFill/>
        </p:spPr>
        <p:txBody>
          <a:bodyPr wrap="square">
            <a:spAutoFit/>
          </a:bodyPr>
          <a:lstStyle/>
          <a:p>
            <a:pPr marL="0" marR="0" algn="ctr" fontAlgn="base">
              <a:spcBef>
                <a:spcPts val="0"/>
              </a:spcBef>
              <a:spcAft>
                <a:spcPts val="0"/>
              </a:spcAft>
            </a:pPr>
            <a:endParaRPr lang="es-ES" sz="1200" dirty="0">
              <a:solidFill>
                <a:srgbClr val="C00000"/>
              </a:solidFill>
              <a:effectLst/>
              <a:latin typeface="Arial Black" panose="020B0A04020102020204" pitchFamily="34" charset="0"/>
              <a:ea typeface="Times New Roman" panose="02020603050405020304" pitchFamily="18" charset="0"/>
            </a:endParaRPr>
          </a:p>
          <a:p>
            <a:pPr marL="0" marR="0" algn="ctr" fontAlgn="base">
              <a:spcBef>
                <a:spcPts val="0"/>
              </a:spcBef>
              <a:spcAft>
                <a:spcPts val="0"/>
              </a:spcAft>
            </a:pPr>
            <a:r>
              <a:rPr lang="es-ES" sz="2800" dirty="0">
                <a:solidFill>
                  <a:srgbClr val="C00000"/>
                </a:solidFill>
                <a:effectLst/>
                <a:latin typeface="Arial Black" panose="020B0A04020102020204" pitchFamily="34" charset="0"/>
                <a:ea typeface="Times New Roman" panose="02020603050405020304" pitchFamily="18" charset="0"/>
              </a:rPr>
              <a:t>Debemos parecernos a Cristo en comportamiento de modo que otros cristianos puedan respetar y seguir nuestro ejemplo, a pesar de nuestra edad.</a:t>
            </a:r>
            <a:endParaRPr lang="en-US" sz="2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CDD6BD85-9F18-3B4B-2CC9-180328707377}"/>
              </a:ext>
            </a:extLst>
          </p:cNvPr>
          <p:cNvSpPr txBox="1"/>
          <p:nvPr/>
        </p:nvSpPr>
        <p:spPr>
          <a:xfrm>
            <a:off x="1057922" y="1734132"/>
            <a:ext cx="10537794" cy="4462760"/>
          </a:xfrm>
          <a:prstGeom prst="rect">
            <a:avLst/>
          </a:prstGeom>
          <a:noFill/>
        </p:spPr>
        <p:txBody>
          <a:bodyPr wrap="square" rtlCol="0">
            <a:spAutoFit/>
          </a:bodyPr>
          <a:lstStyle/>
          <a:p>
            <a:r>
              <a:rPr lang="es-ES" sz="2800" dirty="0">
                <a:latin typeface="Arial Black" panose="020B0A04020102020204" pitchFamily="34" charset="0"/>
              </a:rPr>
              <a:t>¿Cómo usas tu teléfono celular cuando </a:t>
            </a:r>
            <a:r>
              <a:rPr lang="es-ES" sz="2800" dirty="0" err="1">
                <a:latin typeface="Arial Black" panose="020B0A04020102020204" pitchFamily="34" charset="0"/>
              </a:rPr>
              <a:t>est</a:t>
            </a:r>
            <a:r>
              <a:rPr lang="es-CO" sz="2800" dirty="0" err="1">
                <a:latin typeface="Arial Black" panose="020B0A04020102020204" pitchFamily="34" charset="0"/>
              </a:rPr>
              <a:t>ás</a:t>
            </a:r>
            <a:r>
              <a:rPr lang="es-ES" sz="2800" dirty="0">
                <a:latin typeface="Arial Black" panose="020B0A04020102020204" pitchFamily="34" charset="0"/>
              </a:rPr>
              <a:t> solo?</a:t>
            </a:r>
          </a:p>
          <a:p>
            <a:endParaRPr lang="es-ES" sz="1200" dirty="0">
              <a:latin typeface="Arial Black" panose="020B0A04020102020204" pitchFamily="34" charset="0"/>
            </a:endParaRPr>
          </a:p>
          <a:p>
            <a:r>
              <a:rPr lang="es-ES" sz="2800" dirty="0">
                <a:latin typeface="Arial Black" panose="020B0A04020102020204" pitchFamily="34" charset="0"/>
              </a:rPr>
              <a:t>¿Qué tipo de sitios visitas?</a:t>
            </a:r>
          </a:p>
          <a:p>
            <a:endParaRPr lang="es-ES" sz="1200" dirty="0">
              <a:latin typeface="Arial Black" panose="020B0A04020102020204" pitchFamily="34" charset="0"/>
            </a:endParaRPr>
          </a:p>
          <a:p>
            <a:r>
              <a:rPr lang="es-ES" sz="2800" dirty="0">
                <a:latin typeface="Arial Black" panose="020B0A04020102020204" pitchFamily="34" charset="0"/>
              </a:rPr>
              <a:t>¿Cuáles vídeos miras?</a:t>
            </a:r>
          </a:p>
          <a:p>
            <a:endParaRPr lang="es-ES" sz="1200" dirty="0">
              <a:latin typeface="Arial Black" panose="020B0A04020102020204" pitchFamily="34" charset="0"/>
            </a:endParaRPr>
          </a:p>
          <a:p>
            <a:r>
              <a:rPr lang="es-ES" sz="2800" dirty="0">
                <a:latin typeface="Arial Black" panose="020B0A04020102020204" pitchFamily="34" charset="0"/>
              </a:rPr>
              <a:t>¿Qué tipo de música escuchas?</a:t>
            </a:r>
          </a:p>
          <a:p>
            <a:endParaRPr lang="es-ES" sz="1200" dirty="0">
              <a:latin typeface="Arial Black" panose="020B0A04020102020204" pitchFamily="34" charset="0"/>
            </a:endParaRPr>
          </a:p>
          <a:p>
            <a:r>
              <a:rPr lang="es-ES" sz="2800" dirty="0">
                <a:latin typeface="Arial Black" panose="020B0A04020102020204" pitchFamily="34" charset="0"/>
              </a:rPr>
              <a:t>¿Algunos de estos medios promueven cosas o usan </a:t>
            </a:r>
          </a:p>
          <a:p>
            <a:r>
              <a:rPr lang="es-ES" sz="2800" dirty="0">
                <a:latin typeface="Arial Black" panose="020B0A04020102020204" pitchFamily="34" charset="0"/>
              </a:rPr>
              <a:t>     palabras que Jesús desaprueba?</a:t>
            </a:r>
          </a:p>
          <a:p>
            <a:endParaRPr lang="es-ES" sz="1200" dirty="0">
              <a:latin typeface="Arial Black" panose="020B0A04020102020204" pitchFamily="34" charset="0"/>
            </a:endParaRPr>
          </a:p>
          <a:p>
            <a:r>
              <a:rPr lang="es-ES" sz="2800" dirty="0">
                <a:latin typeface="Arial Black" panose="020B0A04020102020204" pitchFamily="34" charset="0"/>
              </a:rPr>
              <a:t>¿Sabiendo que Jesús te mira, te sentirías cómodo </a:t>
            </a:r>
          </a:p>
          <a:p>
            <a:r>
              <a:rPr lang="es-ES" sz="2800" dirty="0">
                <a:latin typeface="Arial Black" panose="020B0A04020102020204" pitchFamily="34" charset="0"/>
              </a:rPr>
              <a:t>     viendo lo que ves en tus dispositivos de internet?</a:t>
            </a:r>
            <a:endParaRPr lang="en-US" sz="2800" dirty="0">
              <a:latin typeface="Arial Black" panose="020B0A04020102020204" pitchFamily="34" charset="0"/>
            </a:endParaRPr>
          </a:p>
        </p:txBody>
      </p:sp>
    </p:spTree>
    <p:extLst>
      <p:ext uri="{BB962C8B-B14F-4D97-AF65-F5344CB8AC3E}">
        <p14:creationId xmlns:p14="http://schemas.microsoft.com/office/powerpoint/2010/main" val="1095896851"/>
      </p:ext>
    </p:extLst>
  </p:cSld>
  <p:clrMapOvr>
    <a:masterClrMapping/>
  </p:clrMapOvr>
  <mc:AlternateContent xmlns:mc="http://schemas.openxmlformats.org/markup-compatibility/2006" xmlns:p14="http://schemas.microsoft.com/office/powerpoint/2010/main">
    <mc:Choice Requires="p14">
      <p:transition spd="slow" p14:dur="15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1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dissolve">
                                      <p:cBhvr>
                                        <p:cTn id="17" dur="10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dissolve">
                                      <p:cBhvr>
                                        <p:cTn id="22" dur="10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dissolve">
                                      <p:cBhvr>
                                        <p:cTn id="27" dur="1000"/>
                                        <p:tgtEl>
                                          <p:spTgt spid="2">
                                            <p:txEl>
                                              <p:pRg st="8" end="8"/>
                                            </p:txEl>
                                          </p:spTgt>
                                        </p:tgtEl>
                                      </p:cBhvr>
                                    </p:animEffect>
                                  </p:childTnLst>
                                </p:cTn>
                              </p:par>
                              <p:par>
                                <p:cTn id="28" presetID="9" presetClass="entr" presetSubtype="0" fill="hold" nodeType="withEffect">
                                  <p:stCondLst>
                                    <p:cond delay="0"/>
                                  </p:stCondLst>
                                  <p:childTnLst>
                                    <p:set>
                                      <p:cBhvr>
                                        <p:cTn id="29" dur="1" fill="hold">
                                          <p:stCondLst>
                                            <p:cond delay="0"/>
                                          </p:stCondLst>
                                        </p:cTn>
                                        <p:tgtEl>
                                          <p:spTgt spid="2">
                                            <p:txEl>
                                              <p:pRg st="9" end="9"/>
                                            </p:txEl>
                                          </p:spTgt>
                                        </p:tgtEl>
                                        <p:attrNameLst>
                                          <p:attrName>style.visibility</p:attrName>
                                        </p:attrNameLst>
                                      </p:cBhvr>
                                      <p:to>
                                        <p:strVal val="visible"/>
                                      </p:to>
                                    </p:set>
                                    <p:animEffect transition="in" filter="dissolve">
                                      <p:cBhvr>
                                        <p:cTn id="30" dur="1000"/>
                                        <p:tgtEl>
                                          <p:spTgt spid="2">
                                            <p:txEl>
                                              <p:pRg st="9" end="9"/>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Effect transition="in" filter="dissolve">
                                      <p:cBhvr>
                                        <p:cTn id="35" dur="1000"/>
                                        <p:tgtEl>
                                          <p:spTgt spid="2">
                                            <p:txEl>
                                              <p:pRg st="11" end="11"/>
                                            </p:txEl>
                                          </p:spTgt>
                                        </p:tgtEl>
                                      </p:cBhvr>
                                    </p:animEffect>
                                  </p:childTnLst>
                                </p:cTn>
                              </p:par>
                              <p:par>
                                <p:cTn id="36" presetID="9" presetClass="entr" presetSubtype="0" fill="hold" nodeType="withEffect">
                                  <p:stCondLst>
                                    <p:cond delay="0"/>
                                  </p:stCondLst>
                                  <p:childTnLst>
                                    <p:set>
                                      <p:cBhvr>
                                        <p:cTn id="37" dur="1" fill="hold">
                                          <p:stCondLst>
                                            <p:cond delay="0"/>
                                          </p:stCondLst>
                                        </p:cTn>
                                        <p:tgtEl>
                                          <p:spTgt spid="2">
                                            <p:txEl>
                                              <p:pRg st="12" end="12"/>
                                            </p:txEl>
                                          </p:spTgt>
                                        </p:tgtEl>
                                        <p:attrNameLst>
                                          <p:attrName>style.visibility</p:attrName>
                                        </p:attrNameLst>
                                      </p:cBhvr>
                                      <p:to>
                                        <p:strVal val="visible"/>
                                      </p:to>
                                    </p:set>
                                    <p:animEffect transition="in" filter="dissolve">
                                      <p:cBhvr>
                                        <p:cTn id="38" dur="10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BC2DAB-21AD-680C-7AA4-C0E9C51E2D01}"/>
              </a:ext>
            </a:extLst>
          </p:cNvPr>
          <p:cNvSpPr txBox="1"/>
          <p:nvPr/>
        </p:nvSpPr>
        <p:spPr>
          <a:xfrm>
            <a:off x="1057922" y="315392"/>
            <a:ext cx="10076155" cy="1384995"/>
          </a:xfrm>
          <a:prstGeom prst="rect">
            <a:avLst/>
          </a:prstGeom>
          <a:noFill/>
        </p:spPr>
        <p:txBody>
          <a:bodyPr wrap="square">
            <a:spAutoFit/>
          </a:bodyPr>
          <a:lstStyle/>
          <a:p>
            <a:pPr marL="0" marR="0" algn="ctr" fontAlgn="base">
              <a:spcBef>
                <a:spcPts val="0"/>
              </a:spcBef>
              <a:spcAft>
                <a:spcPts val="0"/>
              </a:spcAft>
            </a:pPr>
            <a:r>
              <a:rPr lang="es-ES" sz="2800" dirty="0">
                <a:solidFill>
                  <a:srgbClr val="C00000"/>
                </a:solidFill>
                <a:effectLst/>
                <a:latin typeface="Arial Black" panose="020B0A04020102020204" pitchFamily="34" charset="0"/>
                <a:ea typeface="Times New Roman" panose="02020603050405020304" pitchFamily="18" charset="0"/>
              </a:rPr>
              <a:t>Debemos parecernos a Cristo en comportamiento de modo que otros Cristianos puedan respetar y seguir nuestro ejemplo a pesar de nuestra edad.</a:t>
            </a:r>
            <a:endParaRPr lang="en-US" sz="2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CDD6BD85-9F18-3B4B-2CC9-180328707377}"/>
              </a:ext>
            </a:extLst>
          </p:cNvPr>
          <p:cNvSpPr txBox="1"/>
          <p:nvPr/>
        </p:nvSpPr>
        <p:spPr>
          <a:xfrm>
            <a:off x="8627" y="1841921"/>
            <a:ext cx="8177842" cy="4862870"/>
          </a:xfrm>
          <a:prstGeom prst="rect">
            <a:avLst/>
          </a:prstGeom>
          <a:noFill/>
        </p:spPr>
        <p:txBody>
          <a:bodyPr wrap="square" rtlCol="0">
            <a:spAutoFit/>
          </a:bodyPr>
          <a:lstStyle/>
          <a:p>
            <a:r>
              <a:rPr lang="es-ES" sz="2400" dirty="0">
                <a:latin typeface="Arial Black" panose="020B0A04020102020204" pitchFamily="34" charset="0"/>
              </a:rPr>
              <a:t>¿Cómo </a:t>
            </a:r>
            <a:r>
              <a:rPr lang="es-CO" sz="2400" dirty="0">
                <a:latin typeface="Arial Black" panose="020B0A04020102020204" pitchFamily="34" charset="0"/>
              </a:rPr>
              <a:t>tratas a tus hermanos o hermanas</a:t>
            </a:r>
            <a:r>
              <a:rPr lang="es-ES" sz="2400" dirty="0">
                <a:latin typeface="Arial Black" panose="020B0A04020102020204" pitchFamily="34" charset="0"/>
              </a:rPr>
              <a:t>?</a:t>
            </a:r>
          </a:p>
          <a:p>
            <a:endParaRPr lang="es-ES" sz="1200" dirty="0">
              <a:latin typeface="Arial Black" panose="020B0A04020102020204" pitchFamily="34" charset="0"/>
            </a:endParaRPr>
          </a:p>
          <a:p>
            <a:r>
              <a:rPr lang="es-ES" sz="2400" dirty="0">
                <a:latin typeface="Arial Black" panose="020B0A04020102020204" pitchFamily="34" charset="0"/>
              </a:rPr>
              <a:t>¿Cómo hablas a tus padres?</a:t>
            </a:r>
          </a:p>
          <a:p>
            <a:endParaRPr lang="es-ES" sz="1200" dirty="0">
              <a:latin typeface="Arial Black" panose="020B0A04020102020204" pitchFamily="34" charset="0"/>
            </a:endParaRPr>
          </a:p>
          <a:p>
            <a:r>
              <a:rPr lang="es-ES" sz="2400" dirty="0">
                <a:latin typeface="Arial Black" panose="020B0A04020102020204" pitchFamily="34" charset="0"/>
              </a:rPr>
              <a:t>¿Cómo hablas de los que no te gustan?</a:t>
            </a:r>
          </a:p>
          <a:p>
            <a:endParaRPr lang="es-ES" sz="1200" dirty="0">
              <a:latin typeface="Arial Black" panose="020B0A04020102020204" pitchFamily="34" charset="0"/>
            </a:endParaRPr>
          </a:p>
          <a:p>
            <a:r>
              <a:rPr lang="es-ES" sz="2400" dirty="0">
                <a:latin typeface="Arial Black" panose="020B0A04020102020204" pitchFamily="34" charset="0"/>
              </a:rPr>
              <a:t>¿Cómo te presentas en tu página personal?</a:t>
            </a:r>
          </a:p>
          <a:p>
            <a:endParaRPr lang="es-ES" sz="1200" dirty="0">
              <a:latin typeface="Arial Black" panose="020B0A04020102020204" pitchFamily="34" charset="0"/>
            </a:endParaRPr>
          </a:p>
          <a:p>
            <a:r>
              <a:rPr lang="es-ES" sz="2400" dirty="0">
                <a:latin typeface="Arial Black" panose="020B0A04020102020204" pitchFamily="34" charset="0"/>
              </a:rPr>
              <a:t>¿Cómo te presentas en público?</a:t>
            </a:r>
            <a:endParaRPr lang="es-ES" sz="1200" dirty="0">
              <a:latin typeface="Arial Black" panose="020B0A04020102020204" pitchFamily="34" charset="0"/>
            </a:endParaRPr>
          </a:p>
          <a:p>
            <a:endParaRPr lang="es-ES" sz="1100" dirty="0">
              <a:latin typeface="Arial Black" panose="020B0A04020102020204" pitchFamily="34" charset="0"/>
            </a:endParaRPr>
          </a:p>
          <a:p>
            <a:r>
              <a:rPr lang="es-ES" sz="2400" dirty="0">
                <a:latin typeface="Arial Black" panose="020B0A04020102020204" pitchFamily="34" charset="0"/>
              </a:rPr>
              <a:t>¿Cómo te vistes?</a:t>
            </a:r>
          </a:p>
          <a:p>
            <a:endParaRPr lang="es-ES" sz="1200" dirty="0">
              <a:latin typeface="Arial Black" panose="020B0A04020102020204" pitchFamily="34" charset="0"/>
            </a:endParaRPr>
          </a:p>
          <a:p>
            <a:r>
              <a:rPr lang="es-ES" sz="2400" dirty="0">
                <a:latin typeface="Arial Black" panose="020B0A04020102020204" pitchFamily="34" charset="0"/>
              </a:rPr>
              <a:t>¿Cómo te comportas en la reunión de iglesia?</a:t>
            </a:r>
          </a:p>
          <a:p>
            <a:endParaRPr lang="es-ES" sz="1200" dirty="0">
              <a:latin typeface="Arial Black" panose="020B0A04020102020204" pitchFamily="34" charset="0"/>
            </a:endParaRPr>
          </a:p>
          <a:p>
            <a:r>
              <a:rPr lang="en-US" sz="2400" dirty="0">
                <a:latin typeface="Arial Black" panose="020B0A04020102020204" pitchFamily="34" charset="0"/>
              </a:rPr>
              <a:t>¿</a:t>
            </a:r>
            <a:r>
              <a:rPr lang="en-US" sz="2400" dirty="0" err="1">
                <a:latin typeface="Arial Black" panose="020B0A04020102020204" pitchFamily="34" charset="0"/>
              </a:rPr>
              <a:t>Cómo</a:t>
            </a:r>
            <a:r>
              <a:rPr lang="en-US" sz="2400" dirty="0">
                <a:latin typeface="Arial Black" panose="020B0A04020102020204" pitchFamily="34" charset="0"/>
              </a:rPr>
              <a:t> </a:t>
            </a:r>
            <a:r>
              <a:rPr lang="en-US" sz="2400" dirty="0" err="1">
                <a:latin typeface="Arial Black" panose="020B0A04020102020204" pitchFamily="34" charset="0"/>
              </a:rPr>
              <a:t>actuas</a:t>
            </a:r>
            <a:r>
              <a:rPr lang="en-US" sz="2400" dirty="0">
                <a:latin typeface="Arial Black" panose="020B0A04020102020204" pitchFamily="34" charset="0"/>
              </a:rPr>
              <a:t> </a:t>
            </a:r>
            <a:r>
              <a:rPr lang="en-US" sz="2400" dirty="0" err="1">
                <a:latin typeface="Arial Black" panose="020B0A04020102020204" pitchFamily="34" charset="0"/>
              </a:rPr>
              <a:t>frente</a:t>
            </a:r>
            <a:r>
              <a:rPr lang="en-US" sz="2400" dirty="0">
                <a:latin typeface="Arial Black" panose="020B0A04020102020204" pitchFamily="34" charset="0"/>
              </a:rPr>
              <a:t> a la </a:t>
            </a:r>
            <a:r>
              <a:rPr lang="en-US" sz="2400" dirty="0" err="1">
                <a:latin typeface="Arial Black" panose="020B0A04020102020204" pitchFamily="34" charset="0"/>
              </a:rPr>
              <a:t>pornografia</a:t>
            </a:r>
            <a:r>
              <a:rPr lang="en-US" sz="2400" dirty="0">
                <a:latin typeface="Arial Black" panose="020B0A04020102020204" pitchFamily="34" charset="0"/>
              </a:rPr>
              <a:t>?</a:t>
            </a:r>
          </a:p>
          <a:p>
            <a:endParaRPr lang="en-US" sz="1100" dirty="0">
              <a:latin typeface="Arial Black" panose="020B0A04020102020204" pitchFamily="34" charset="0"/>
            </a:endParaRPr>
          </a:p>
          <a:p>
            <a:r>
              <a:rPr lang="en-US" sz="2400" dirty="0">
                <a:latin typeface="Arial Black" panose="020B0A04020102020204" pitchFamily="34" charset="0"/>
              </a:rPr>
              <a:t>¿</a:t>
            </a:r>
            <a:r>
              <a:rPr lang="en-US" sz="2400" dirty="0" err="1">
                <a:latin typeface="Arial Black" panose="020B0A04020102020204" pitchFamily="34" charset="0"/>
              </a:rPr>
              <a:t>Qué</a:t>
            </a:r>
            <a:r>
              <a:rPr lang="en-US" sz="2400" dirty="0">
                <a:latin typeface="Arial Black" panose="020B0A04020102020204" pitchFamily="34" charset="0"/>
              </a:rPr>
              <a:t> </a:t>
            </a:r>
            <a:r>
              <a:rPr lang="en-US" sz="2400" dirty="0" err="1">
                <a:latin typeface="Arial Black" panose="020B0A04020102020204" pitchFamily="34" charset="0"/>
              </a:rPr>
              <a:t>tipo</a:t>
            </a:r>
            <a:r>
              <a:rPr lang="en-US" sz="2400" dirty="0">
                <a:latin typeface="Arial Black" panose="020B0A04020102020204" pitchFamily="34" charset="0"/>
              </a:rPr>
              <a:t> de </a:t>
            </a:r>
            <a:r>
              <a:rPr lang="en-US" sz="2400" dirty="0" err="1">
                <a:latin typeface="Arial Black" panose="020B0A04020102020204" pitchFamily="34" charset="0"/>
              </a:rPr>
              <a:t>ejemplo</a:t>
            </a:r>
            <a:r>
              <a:rPr lang="en-US" sz="2400" dirty="0">
                <a:latin typeface="Arial Black" panose="020B0A04020102020204" pitchFamily="34" charset="0"/>
              </a:rPr>
              <a:t> </a:t>
            </a:r>
            <a:r>
              <a:rPr lang="en-US" sz="2400" dirty="0" err="1">
                <a:latin typeface="Arial Black" panose="020B0A04020102020204" pitchFamily="34" charset="0"/>
              </a:rPr>
              <a:t>muestras</a:t>
            </a:r>
            <a:r>
              <a:rPr lang="en-US" sz="2400" dirty="0">
                <a:latin typeface="Arial Black" panose="020B0A04020102020204" pitchFamily="34" charset="0"/>
              </a:rPr>
              <a:t> </a:t>
            </a:r>
            <a:r>
              <a:rPr lang="en-US" sz="2400" dirty="0" err="1">
                <a:latin typeface="Arial Black" panose="020B0A04020102020204" pitchFamily="34" charset="0"/>
              </a:rPr>
              <a:t>en</a:t>
            </a:r>
            <a:r>
              <a:rPr lang="en-US" sz="2400" dirty="0">
                <a:latin typeface="Arial Black" panose="020B0A04020102020204" pitchFamily="34" charset="0"/>
              </a:rPr>
              <a:t> </a:t>
            </a:r>
            <a:r>
              <a:rPr lang="en-US" sz="2400" dirty="0" err="1">
                <a:latin typeface="Arial Black" panose="020B0A04020102020204" pitchFamily="34" charset="0"/>
              </a:rPr>
              <a:t>estas</a:t>
            </a:r>
            <a:r>
              <a:rPr lang="en-US" sz="2400" dirty="0">
                <a:latin typeface="Arial Black" panose="020B0A04020102020204" pitchFamily="34" charset="0"/>
              </a:rPr>
              <a:t> </a:t>
            </a:r>
            <a:r>
              <a:rPr lang="en-US" sz="2400" dirty="0" err="1">
                <a:latin typeface="Arial Black" panose="020B0A04020102020204" pitchFamily="34" charset="0"/>
              </a:rPr>
              <a:t>cosas</a:t>
            </a:r>
            <a:r>
              <a:rPr lang="en-US" sz="2400" dirty="0">
                <a:latin typeface="Arial Black" panose="020B0A04020102020204" pitchFamily="34" charset="0"/>
              </a:rPr>
              <a:t>?</a:t>
            </a:r>
          </a:p>
        </p:txBody>
      </p:sp>
      <p:sp>
        <p:nvSpPr>
          <p:cNvPr id="4" name="TextBox 3">
            <a:extLst>
              <a:ext uri="{FF2B5EF4-FFF2-40B4-BE49-F238E27FC236}">
                <a16:creationId xmlns:a16="http://schemas.microsoft.com/office/drawing/2014/main" id="{EAA03E0F-353A-6A19-92BF-6F282BA9F45B}"/>
              </a:ext>
            </a:extLst>
          </p:cNvPr>
          <p:cNvSpPr txBox="1"/>
          <p:nvPr/>
        </p:nvSpPr>
        <p:spPr>
          <a:xfrm>
            <a:off x="8100204" y="1700387"/>
            <a:ext cx="4091796" cy="4893647"/>
          </a:xfrm>
          <a:prstGeom prst="rect">
            <a:avLst/>
          </a:prstGeom>
          <a:solidFill>
            <a:schemeClr val="accent1">
              <a:lumMod val="75000"/>
            </a:schemeClr>
          </a:solidFill>
        </p:spPr>
        <p:txBody>
          <a:bodyPr wrap="square" rtlCol="0">
            <a:spAutoFit/>
          </a:bodyPr>
          <a:lstStyle/>
          <a:p>
            <a:pPr algn="ctr"/>
            <a:r>
              <a:rPr lang="es-ES" sz="2400" b="0" i="0" dirty="0" err="1">
                <a:solidFill>
                  <a:schemeClr val="bg1"/>
                </a:solidFill>
                <a:effectLst/>
                <a:latin typeface="Arial Black" panose="020B0A04020102020204" pitchFamily="34" charset="0"/>
              </a:rPr>
              <a:t>Heb</a:t>
            </a:r>
            <a:r>
              <a:rPr lang="es-ES" sz="2400" b="0" i="0" dirty="0">
                <a:solidFill>
                  <a:schemeClr val="bg1"/>
                </a:solidFill>
                <a:effectLst/>
                <a:latin typeface="Arial Black" panose="020B0A04020102020204" pitchFamily="34" charset="0"/>
              </a:rPr>
              <a:t> 4:12 - la palabra de</a:t>
            </a:r>
            <a:r>
              <a:rPr lang="es-ES" b="0" i="0" dirty="0">
                <a:solidFill>
                  <a:schemeClr val="bg1"/>
                </a:solidFill>
                <a:effectLst/>
                <a:latin typeface="Arial Black" panose="020B0A04020102020204" pitchFamily="34" charset="0"/>
              </a:rPr>
              <a:t> </a:t>
            </a:r>
            <a:r>
              <a:rPr lang="es-ES" sz="2400" b="0" i="0" dirty="0">
                <a:solidFill>
                  <a:schemeClr val="bg1"/>
                </a:solidFill>
                <a:effectLst/>
                <a:latin typeface="Arial Black" panose="020B0A04020102020204" pitchFamily="34" charset="0"/>
              </a:rPr>
              <a:t>Dios</a:t>
            </a:r>
            <a:r>
              <a:rPr lang="es-ES" b="0" i="0" dirty="0">
                <a:solidFill>
                  <a:schemeClr val="bg1"/>
                </a:solidFill>
                <a:effectLst/>
                <a:latin typeface="Arial Black" panose="020B0A04020102020204" pitchFamily="34" charset="0"/>
              </a:rPr>
              <a:t> </a:t>
            </a:r>
            <a:r>
              <a:rPr lang="es-ES" sz="2400" b="0" i="0" dirty="0">
                <a:solidFill>
                  <a:schemeClr val="bg1"/>
                </a:solidFill>
                <a:effectLst/>
                <a:latin typeface="Arial Black" panose="020B0A04020102020204" pitchFamily="34" charset="0"/>
              </a:rPr>
              <a:t>es</a:t>
            </a:r>
            <a:r>
              <a:rPr lang="es-ES" b="0" i="0" dirty="0">
                <a:solidFill>
                  <a:schemeClr val="bg1"/>
                </a:solidFill>
                <a:effectLst/>
                <a:latin typeface="Arial Black" panose="020B0A04020102020204" pitchFamily="34" charset="0"/>
              </a:rPr>
              <a:t> </a:t>
            </a:r>
            <a:r>
              <a:rPr lang="es-ES" sz="2400" b="0" i="0" dirty="0">
                <a:solidFill>
                  <a:schemeClr val="bg1"/>
                </a:solidFill>
                <a:effectLst/>
                <a:latin typeface="Arial Black" panose="020B0A04020102020204" pitchFamily="34" charset="0"/>
              </a:rPr>
              <a:t>viva</a:t>
            </a:r>
            <a:r>
              <a:rPr lang="es-ES" sz="1600" b="0" i="0" dirty="0">
                <a:solidFill>
                  <a:schemeClr val="bg1"/>
                </a:solidFill>
                <a:effectLst/>
                <a:latin typeface="Arial Black" panose="020B0A04020102020204" pitchFamily="34" charset="0"/>
              </a:rPr>
              <a:t> </a:t>
            </a:r>
            <a:r>
              <a:rPr lang="es-ES" sz="2400" b="0" i="0" dirty="0">
                <a:solidFill>
                  <a:schemeClr val="bg1"/>
                </a:solidFill>
                <a:effectLst/>
                <a:latin typeface="Arial Black" panose="020B0A04020102020204" pitchFamily="34" charset="0"/>
              </a:rPr>
              <a:t>y</a:t>
            </a:r>
            <a:r>
              <a:rPr lang="es-ES" sz="1600" b="0" i="0" dirty="0">
                <a:solidFill>
                  <a:schemeClr val="bg1"/>
                </a:solidFill>
                <a:effectLst/>
                <a:latin typeface="Arial Black" panose="020B0A04020102020204" pitchFamily="34" charset="0"/>
              </a:rPr>
              <a:t> </a:t>
            </a:r>
            <a:r>
              <a:rPr lang="es-ES" sz="2400" b="0" i="0" dirty="0">
                <a:solidFill>
                  <a:schemeClr val="bg1"/>
                </a:solidFill>
                <a:effectLst/>
                <a:latin typeface="Arial Black" panose="020B0A04020102020204" pitchFamily="34" charset="0"/>
              </a:rPr>
              <a:t>eficaz, y más cortante que cualquier espada de dos filos; penetra  hasta la división del alma y del espíritu, de las coyunturas y los tuétanos, y </a:t>
            </a:r>
            <a:r>
              <a:rPr lang="es-ES" sz="2400" b="0" i="1" dirty="0">
                <a:solidFill>
                  <a:schemeClr val="bg1"/>
                </a:solidFill>
                <a:effectLst/>
                <a:latin typeface="Arial Black" panose="020B0A04020102020204" pitchFamily="34" charset="0"/>
              </a:rPr>
              <a:t>es </a:t>
            </a:r>
            <a:r>
              <a:rPr lang="es-ES" sz="2400" b="0" i="1" dirty="0" err="1">
                <a:solidFill>
                  <a:schemeClr val="bg1"/>
                </a:solidFill>
                <a:effectLst/>
                <a:latin typeface="Arial Black" panose="020B0A04020102020204" pitchFamily="34" charset="0"/>
              </a:rPr>
              <a:t>podero</a:t>
            </a:r>
            <a:r>
              <a:rPr lang="es-ES" sz="2400" b="0" i="1" dirty="0">
                <a:solidFill>
                  <a:schemeClr val="bg1"/>
                </a:solidFill>
                <a:effectLst/>
                <a:latin typeface="Arial Black" panose="020B0A04020102020204" pitchFamily="34" charset="0"/>
              </a:rPr>
              <a:t>- </a:t>
            </a:r>
            <a:r>
              <a:rPr lang="es-ES" sz="2400" b="0" i="1" dirty="0" err="1">
                <a:solidFill>
                  <a:schemeClr val="bg1"/>
                </a:solidFill>
                <a:effectLst/>
                <a:latin typeface="Arial Black" panose="020B0A04020102020204" pitchFamily="34" charset="0"/>
              </a:rPr>
              <a:t>sa</a:t>
            </a:r>
            <a:r>
              <a:rPr lang="es-ES" sz="2400" b="0" i="0" dirty="0">
                <a:solidFill>
                  <a:schemeClr val="bg1"/>
                </a:solidFill>
                <a:effectLst/>
                <a:latin typeface="Arial Black" panose="020B0A04020102020204" pitchFamily="34" charset="0"/>
              </a:rPr>
              <a:t> para </a:t>
            </a:r>
            <a:r>
              <a:rPr lang="es-ES" sz="2400" b="0" i="0" dirty="0">
                <a:solidFill>
                  <a:srgbClr val="FFFF00"/>
                </a:solidFill>
                <a:effectLst/>
                <a:latin typeface="Arial Black" panose="020B0A04020102020204" pitchFamily="34" charset="0"/>
              </a:rPr>
              <a:t>discernir los pensamientos y las intenciones del  corazón</a:t>
            </a:r>
            <a:endParaRPr lang="en-US" sz="2400"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89870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1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dissolve">
                                      <p:cBhvr>
                                        <p:cTn id="17" dur="10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dissolve">
                                      <p:cBhvr>
                                        <p:cTn id="22" dur="10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dissolve">
                                      <p:cBhvr>
                                        <p:cTn id="27" dur="1000"/>
                                        <p:tgtEl>
                                          <p:spTgt spid="2">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dissolve">
                                      <p:cBhvr>
                                        <p:cTn id="32" dur="1000"/>
                                        <p:tgtEl>
                                          <p:spTgt spid="2">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
                                            <p:txEl>
                                              <p:pRg st="12" end="12"/>
                                            </p:txEl>
                                          </p:spTgt>
                                        </p:tgtEl>
                                        <p:attrNameLst>
                                          <p:attrName>style.visibility</p:attrName>
                                        </p:attrNameLst>
                                      </p:cBhvr>
                                      <p:to>
                                        <p:strVal val="visible"/>
                                      </p:to>
                                    </p:set>
                                    <p:animEffect transition="in" filter="dissolve">
                                      <p:cBhvr>
                                        <p:cTn id="37" dur="1000"/>
                                        <p:tgtEl>
                                          <p:spTgt spid="2">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2">
                                            <p:txEl>
                                              <p:pRg st="14" end="14"/>
                                            </p:txEl>
                                          </p:spTgt>
                                        </p:tgtEl>
                                        <p:attrNameLst>
                                          <p:attrName>style.visibility</p:attrName>
                                        </p:attrNameLst>
                                      </p:cBhvr>
                                      <p:to>
                                        <p:strVal val="visible"/>
                                      </p:to>
                                    </p:set>
                                    <p:animEffect transition="in" filter="dissolve">
                                      <p:cBhvr>
                                        <p:cTn id="42" dur="1000"/>
                                        <p:tgtEl>
                                          <p:spTgt spid="2">
                                            <p:txEl>
                                              <p:pRg st="14" end="1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
                                            <p:txEl>
                                              <p:pRg st="16" end="16"/>
                                            </p:txEl>
                                          </p:spTgt>
                                        </p:tgtEl>
                                        <p:attrNameLst>
                                          <p:attrName>style.visibility</p:attrName>
                                        </p:attrNameLst>
                                      </p:cBhvr>
                                      <p:to>
                                        <p:strVal val="visible"/>
                                      </p:to>
                                    </p:set>
                                    <p:animEffect transition="in" filter="dissolve">
                                      <p:cBhvr>
                                        <p:cTn id="47" dur="1000"/>
                                        <p:tgtEl>
                                          <p:spTgt spid="2">
                                            <p:txEl>
                                              <p:pRg st="16" end="1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8" fill="hold" grpId="0"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wheel(8)">
                                      <p:cBhvr>
                                        <p:cTn id="5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D6BD85-9F18-3B4B-2CC9-180328707377}"/>
              </a:ext>
            </a:extLst>
          </p:cNvPr>
          <p:cNvSpPr txBox="1"/>
          <p:nvPr/>
        </p:nvSpPr>
        <p:spPr>
          <a:xfrm>
            <a:off x="908452" y="2290177"/>
            <a:ext cx="10076155" cy="4031873"/>
          </a:xfrm>
          <a:prstGeom prst="rect">
            <a:avLst/>
          </a:prstGeom>
          <a:noFill/>
        </p:spPr>
        <p:txBody>
          <a:bodyPr wrap="square" rtlCol="0">
            <a:spAutoFit/>
          </a:bodyPr>
          <a:lstStyle/>
          <a:p>
            <a:pPr algn="ctr"/>
            <a:r>
              <a:rPr lang="es-CO" sz="2800" dirty="0">
                <a:solidFill>
                  <a:srgbClr val="C00000"/>
                </a:solidFill>
                <a:latin typeface="Arial Black" panose="020B0A04020102020204" pitchFamily="34" charset="0"/>
              </a:rPr>
              <a:t>2 Tim 2:15 - </a:t>
            </a:r>
            <a:r>
              <a:rPr lang="es-ES" sz="2800" b="0" i="1" dirty="0">
                <a:effectLst/>
                <a:latin typeface="Arial Black" panose="020B0A04020102020204" pitchFamily="34" charset="0"/>
              </a:rPr>
              <a:t>Procura con diligencia presentarte a Dios aprobado, como obrero que no tiene de qué avergonzarse, que maneja con precisión la palabra de verdad.</a:t>
            </a:r>
          </a:p>
          <a:p>
            <a:pPr algn="ctr"/>
            <a:endParaRPr lang="es-ES" sz="1600" i="1" dirty="0">
              <a:latin typeface="Arial Black" panose="020B0A04020102020204" pitchFamily="34" charset="0"/>
            </a:endParaRPr>
          </a:p>
          <a:p>
            <a:pPr algn="ctr"/>
            <a:r>
              <a:rPr lang="es-ES" sz="2800" dirty="0">
                <a:latin typeface="Arial Black" panose="020B0A04020102020204" pitchFamily="34" charset="0"/>
              </a:rPr>
              <a:t>Aprobado</a:t>
            </a:r>
          </a:p>
          <a:p>
            <a:pPr algn="ctr"/>
            <a:r>
              <a:rPr lang="en-US" sz="2800" dirty="0">
                <a:latin typeface="Arial Black" panose="020B0A04020102020204" pitchFamily="34" charset="0"/>
              </a:rPr>
              <a:t>No </a:t>
            </a:r>
            <a:r>
              <a:rPr lang="en-US" sz="2800" dirty="0" err="1">
                <a:latin typeface="Arial Black" panose="020B0A04020102020204" pitchFamily="34" charset="0"/>
              </a:rPr>
              <a:t>tiene</a:t>
            </a:r>
            <a:r>
              <a:rPr lang="en-US" sz="2800" dirty="0">
                <a:latin typeface="Arial Black" panose="020B0A04020102020204" pitchFamily="34" charset="0"/>
              </a:rPr>
              <a:t> de que </a:t>
            </a:r>
            <a:r>
              <a:rPr lang="en-US" sz="2800" dirty="0" err="1">
                <a:latin typeface="Arial Black" panose="020B0A04020102020204" pitchFamily="34" charset="0"/>
              </a:rPr>
              <a:t>avergonzarse</a:t>
            </a:r>
            <a:endParaRPr lang="en-US" sz="2800" dirty="0">
              <a:latin typeface="Arial Black" panose="020B0A04020102020204" pitchFamily="34" charset="0"/>
            </a:endParaRPr>
          </a:p>
          <a:p>
            <a:pPr algn="ctr"/>
            <a:r>
              <a:rPr lang="en-US" sz="2800" dirty="0" err="1">
                <a:latin typeface="Arial Black" panose="020B0A04020102020204" pitchFamily="34" charset="0"/>
              </a:rPr>
              <a:t>Maneja</a:t>
            </a:r>
            <a:r>
              <a:rPr lang="en-US" sz="2800" dirty="0">
                <a:latin typeface="Arial Black" panose="020B0A04020102020204" pitchFamily="34" charset="0"/>
              </a:rPr>
              <a:t> la palabra de </a:t>
            </a:r>
            <a:r>
              <a:rPr lang="en-US" sz="2800" dirty="0" err="1">
                <a:latin typeface="Arial Black" panose="020B0A04020102020204" pitchFamily="34" charset="0"/>
              </a:rPr>
              <a:t>verdad</a:t>
            </a:r>
            <a:r>
              <a:rPr lang="en-US" sz="2800" dirty="0">
                <a:latin typeface="Arial Black" panose="020B0A04020102020204" pitchFamily="34" charset="0"/>
              </a:rPr>
              <a:t> con </a:t>
            </a:r>
            <a:r>
              <a:rPr lang="en-US" sz="2800" dirty="0" err="1">
                <a:latin typeface="Arial Black" panose="020B0A04020102020204" pitchFamily="34" charset="0"/>
              </a:rPr>
              <a:t>precisión</a:t>
            </a:r>
            <a:endParaRPr lang="en-US" sz="2800" dirty="0">
              <a:latin typeface="Arial Black" panose="020B0A04020102020204" pitchFamily="34" charset="0"/>
            </a:endParaRPr>
          </a:p>
          <a:p>
            <a:pPr algn="ctr"/>
            <a:endParaRPr lang="en-US" sz="1600" dirty="0">
              <a:latin typeface="Arial Black" panose="020B0A04020102020204" pitchFamily="34" charset="0"/>
            </a:endParaRPr>
          </a:p>
          <a:p>
            <a:pPr algn="ctr"/>
            <a:r>
              <a:rPr lang="en-US" sz="2800" dirty="0">
                <a:latin typeface="Arial Black" panose="020B0A04020102020204" pitchFamily="34" charset="0"/>
              </a:rPr>
              <a:t>¿Este es </a:t>
            </a:r>
            <a:r>
              <a:rPr lang="en-US" sz="2800" dirty="0" err="1">
                <a:latin typeface="Arial Black" panose="020B0A04020102020204" pitchFamily="34" charset="0"/>
              </a:rPr>
              <a:t>tu</a:t>
            </a:r>
            <a:r>
              <a:rPr lang="en-US" sz="2800" dirty="0">
                <a:latin typeface="Arial Black" panose="020B0A04020102020204" pitchFamily="34" charset="0"/>
              </a:rPr>
              <a:t> </a:t>
            </a:r>
            <a:r>
              <a:rPr lang="en-US" sz="2800" dirty="0" err="1">
                <a:latin typeface="Arial Black" panose="020B0A04020102020204" pitchFamily="34" charset="0"/>
              </a:rPr>
              <a:t>ejemplo</a:t>
            </a:r>
            <a:r>
              <a:rPr lang="en-US" sz="2800" dirty="0">
                <a:latin typeface="Arial Black" panose="020B0A04020102020204" pitchFamily="34" charset="0"/>
              </a:rPr>
              <a:t>? </a:t>
            </a:r>
          </a:p>
        </p:txBody>
      </p:sp>
      <p:sp>
        <p:nvSpPr>
          <p:cNvPr id="4" name="TextBox 3">
            <a:extLst>
              <a:ext uri="{FF2B5EF4-FFF2-40B4-BE49-F238E27FC236}">
                <a16:creationId xmlns:a16="http://schemas.microsoft.com/office/drawing/2014/main" id="{7B3374D8-EB61-63FC-7AE1-8BEC2578E362}"/>
              </a:ext>
            </a:extLst>
          </p:cNvPr>
          <p:cNvSpPr txBox="1"/>
          <p:nvPr/>
        </p:nvSpPr>
        <p:spPr>
          <a:xfrm>
            <a:off x="1057922" y="315392"/>
            <a:ext cx="10076155" cy="1384995"/>
          </a:xfrm>
          <a:prstGeom prst="rect">
            <a:avLst/>
          </a:prstGeom>
          <a:noFill/>
        </p:spPr>
        <p:txBody>
          <a:bodyPr wrap="square">
            <a:spAutoFit/>
          </a:bodyPr>
          <a:lstStyle/>
          <a:p>
            <a:pPr marL="0" marR="0" algn="ctr" fontAlgn="base">
              <a:spcBef>
                <a:spcPts val="0"/>
              </a:spcBef>
              <a:spcAft>
                <a:spcPts val="0"/>
              </a:spcAft>
            </a:pPr>
            <a:r>
              <a:rPr lang="es-ES" sz="2800" dirty="0">
                <a:solidFill>
                  <a:srgbClr val="C00000"/>
                </a:solidFill>
                <a:effectLst/>
                <a:latin typeface="Arial Black" panose="020B0A04020102020204" pitchFamily="34" charset="0"/>
                <a:ea typeface="Times New Roman" panose="02020603050405020304" pitchFamily="18" charset="0"/>
              </a:rPr>
              <a:t>Debemos parecernos a Cristo en comportamiento de modo que otros Cristianos puedan respetar y seguir nuestro ejemplo a pesar de nuestra edad.</a:t>
            </a:r>
            <a:endParaRPr lang="en-US" sz="2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3290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1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dissolve">
                                      <p:cBhvr>
                                        <p:cTn id="17" dur="10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dissolve">
                                      <p:cBhvr>
                                        <p:cTn id="22" dur="10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dissolve">
                                      <p:cBhvr>
                                        <p:cTn id="27"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D6BD85-9F18-3B4B-2CC9-180328707377}"/>
              </a:ext>
            </a:extLst>
          </p:cNvPr>
          <p:cNvSpPr txBox="1"/>
          <p:nvPr/>
        </p:nvSpPr>
        <p:spPr>
          <a:xfrm>
            <a:off x="108439" y="1902797"/>
            <a:ext cx="11975122" cy="4955203"/>
          </a:xfrm>
          <a:prstGeom prst="rect">
            <a:avLst/>
          </a:prstGeom>
          <a:noFill/>
        </p:spPr>
        <p:txBody>
          <a:bodyPr wrap="square" rtlCol="0">
            <a:spAutoFit/>
          </a:bodyPr>
          <a:lstStyle/>
          <a:p>
            <a:pPr algn="ctr"/>
            <a:r>
              <a:rPr lang="es-ES" sz="3000" dirty="0">
                <a:latin typeface="Arial Black" panose="020B0A04020102020204" pitchFamily="34" charset="0"/>
              </a:rPr>
              <a:t>No harás lo que los incrédulos hacen, no mirarás lo que los incrédulos miran. Debes vivir como sal y luz (</a:t>
            </a:r>
            <a:r>
              <a:rPr lang="es-ES" sz="3000" dirty="0">
                <a:solidFill>
                  <a:srgbClr val="FF0000"/>
                </a:solidFill>
                <a:latin typeface="Arial Black" panose="020B0A04020102020204" pitchFamily="34" charset="0"/>
              </a:rPr>
              <a:t>Mat 5:13-16</a:t>
            </a:r>
            <a:r>
              <a:rPr lang="es-ES" sz="3000" dirty="0">
                <a:latin typeface="Arial Black" panose="020B0A04020102020204" pitchFamily="34" charset="0"/>
              </a:rPr>
              <a:t>), siendo diferente del mundo alrededor de </a:t>
            </a:r>
            <a:r>
              <a:rPr lang="es-ES" sz="3000" dirty="0" err="1">
                <a:latin typeface="Arial Black" panose="020B0A04020102020204" pitchFamily="34" charset="0"/>
              </a:rPr>
              <a:t>tí</a:t>
            </a:r>
            <a:r>
              <a:rPr lang="es-ES" sz="3000" dirty="0">
                <a:latin typeface="Arial Black" panose="020B0A04020102020204" pitchFamily="34" charset="0"/>
              </a:rPr>
              <a:t>.</a:t>
            </a:r>
          </a:p>
          <a:p>
            <a:pPr algn="ctr"/>
            <a:endParaRPr lang="es-ES" dirty="0">
              <a:latin typeface="Arial Black" panose="020B0A04020102020204" pitchFamily="34" charset="0"/>
            </a:endParaRPr>
          </a:p>
          <a:p>
            <a:pPr algn="ctr"/>
            <a:r>
              <a:rPr lang="es-ES" sz="3000" dirty="0">
                <a:latin typeface="Arial Black" panose="020B0A04020102020204" pitchFamily="34" charset="0"/>
              </a:rPr>
              <a:t>¿Pero sabes que también debes estar de pie como un ejemplo en carácter y madurez espiritual delante de otros cristianos, aun cuando aquellos cristianos son más viejos, más sabios, y más justos que tú? </a:t>
            </a:r>
          </a:p>
          <a:p>
            <a:pPr algn="ctr"/>
            <a:endParaRPr lang="es-ES" dirty="0">
              <a:latin typeface="Arial Black" panose="020B0A04020102020204" pitchFamily="34" charset="0"/>
            </a:endParaRPr>
          </a:p>
          <a:p>
            <a:pPr algn="ctr"/>
            <a:r>
              <a:rPr lang="es-ES" sz="3000" dirty="0">
                <a:latin typeface="Arial Black" panose="020B0A04020102020204" pitchFamily="34" charset="0"/>
              </a:rPr>
              <a:t>Es un pensamiento asustadizo, un desafío que puede intimidarte.</a:t>
            </a:r>
            <a:endParaRPr lang="en-US" sz="3000" dirty="0">
              <a:solidFill>
                <a:srgbClr val="C00000"/>
              </a:solidFill>
              <a:latin typeface="Arial Black" panose="020B0A04020102020204" pitchFamily="34" charset="0"/>
            </a:endParaRPr>
          </a:p>
        </p:txBody>
      </p:sp>
    </p:spTree>
    <p:extLst>
      <p:ext uri="{BB962C8B-B14F-4D97-AF65-F5344CB8AC3E}">
        <p14:creationId xmlns:p14="http://schemas.microsoft.com/office/powerpoint/2010/main" val="4282947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1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dissolve">
                                      <p:cBhvr>
                                        <p:cTn id="17"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D6BD85-9F18-3B4B-2CC9-180328707377}"/>
              </a:ext>
            </a:extLst>
          </p:cNvPr>
          <p:cNvSpPr txBox="1"/>
          <p:nvPr/>
        </p:nvSpPr>
        <p:spPr>
          <a:xfrm>
            <a:off x="108438" y="4814933"/>
            <a:ext cx="11975123" cy="1738938"/>
          </a:xfrm>
          <a:prstGeom prst="rect">
            <a:avLst/>
          </a:prstGeom>
          <a:noFill/>
        </p:spPr>
        <p:txBody>
          <a:bodyPr wrap="square" rtlCol="0">
            <a:spAutoFit/>
          </a:bodyPr>
          <a:lstStyle/>
          <a:p>
            <a:pPr algn="ctr"/>
            <a:r>
              <a:rPr lang="es-CO" sz="3200" dirty="0">
                <a:latin typeface="Arial Black" panose="020B0A04020102020204" pitchFamily="34" charset="0"/>
              </a:rPr>
              <a:t>¿</a:t>
            </a:r>
            <a:r>
              <a:rPr lang="es-ES" sz="3200" dirty="0">
                <a:latin typeface="Arial Black" panose="020B0A04020102020204" pitchFamily="34" charset="0"/>
              </a:rPr>
              <a:t>Piensan en tener la responsabilidad de ser ejemplos para los otros adultos en la fe?</a:t>
            </a:r>
          </a:p>
          <a:p>
            <a:pPr algn="ctr"/>
            <a:endParaRPr lang="es-ES" sz="1100" dirty="0">
              <a:solidFill>
                <a:srgbClr val="C00000"/>
              </a:solidFill>
              <a:latin typeface="Arial Black" panose="020B0A04020102020204" pitchFamily="34" charset="0"/>
            </a:endParaRPr>
          </a:p>
          <a:p>
            <a:pPr algn="ctr"/>
            <a:r>
              <a:rPr lang="es-ES" sz="3200" dirty="0">
                <a:solidFill>
                  <a:srgbClr val="C00000"/>
                </a:solidFill>
                <a:latin typeface="Arial Black" panose="020B0A04020102020204" pitchFamily="34" charset="0"/>
              </a:rPr>
              <a:t>- ¡y no importa tu edad! -</a:t>
            </a:r>
            <a:endParaRPr lang="en-US" sz="3200" dirty="0">
              <a:solidFill>
                <a:srgbClr val="C00000"/>
              </a:solidFill>
              <a:latin typeface="Arial Black" panose="020B0A04020102020204" pitchFamily="34" charset="0"/>
            </a:endParaRPr>
          </a:p>
        </p:txBody>
      </p:sp>
    </p:spTree>
    <p:extLst>
      <p:ext uri="{BB962C8B-B14F-4D97-AF65-F5344CB8AC3E}">
        <p14:creationId xmlns:p14="http://schemas.microsoft.com/office/powerpoint/2010/main" val="1278563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D6BD85-9F18-3B4B-2CC9-180328707377}"/>
              </a:ext>
            </a:extLst>
          </p:cNvPr>
          <p:cNvSpPr txBox="1"/>
          <p:nvPr/>
        </p:nvSpPr>
        <p:spPr>
          <a:xfrm>
            <a:off x="508402" y="1225689"/>
            <a:ext cx="11175196" cy="5632311"/>
          </a:xfrm>
          <a:prstGeom prst="rect">
            <a:avLst/>
          </a:prstGeom>
          <a:noFill/>
        </p:spPr>
        <p:txBody>
          <a:bodyPr wrap="square" rtlCol="0">
            <a:spAutoFit/>
          </a:bodyPr>
          <a:lstStyle/>
          <a:p>
            <a:pPr algn="ctr"/>
            <a:r>
              <a:rPr lang="es-ES" sz="2700" b="0" i="0" dirty="0">
                <a:solidFill>
                  <a:srgbClr val="333333"/>
                </a:solidFill>
                <a:effectLst/>
                <a:latin typeface="Arial Black" panose="020B0A04020102020204" pitchFamily="34" charset="0"/>
              </a:rPr>
              <a:t>No solo Timoteo debe ser un ejemplo en cada área de la vida. No hay ninguna área de la vida que no es cubierta por “sé ejemplo de los creyentes en conducta.” Esto era verdadero para Timoteo y es verdadero para </a:t>
            </a:r>
            <a:r>
              <a:rPr lang="es-ES" sz="2700" b="0" i="0" dirty="0" err="1">
                <a:solidFill>
                  <a:srgbClr val="333333"/>
                </a:solidFill>
                <a:effectLst/>
                <a:latin typeface="Arial Black" panose="020B0A04020102020204" pitchFamily="34" charset="0"/>
              </a:rPr>
              <a:t>tí</a:t>
            </a:r>
            <a:r>
              <a:rPr lang="es-ES" sz="2700" b="0" i="0" dirty="0">
                <a:solidFill>
                  <a:srgbClr val="333333"/>
                </a:solidFill>
                <a:effectLst/>
                <a:latin typeface="Arial Black" panose="020B0A04020102020204" pitchFamily="34" charset="0"/>
              </a:rPr>
              <a:t>.</a:t>
            </a:r>
          </a:p>
          <a:p>
            <a:pPr algn="ctr"/>
            <a:endParaRPr lang="en-US" dirty="0">
              <a:solidFill>
                <a:srgbClr val="333333"/>
              </a:solidFill>
              <a:latin typeface="Arial Black" panose="020B0A04020102020204" pitchFamily="34" charset="0"/>
            </a:endParaRPr>
          </a:p>
          <a:p>
            <a:pPr algn="ctr"/>
            <a:r>
              <a:rPr lang="es-ES" sz="2700" b="0" i="0" dirty="0">
                <a:solidFill>
                  <a:srgbClr val="333333"/>
                </a:solidFill>
                <a:effectLst/>
                <a:latin typeface="Arial Black" panose="020B0A04020102020204" pitchFamily="34" charset="0"/>
              </a:rPr>
              <a:t>No estás eximido de servir como un ejemplo de la conducta cristiana simplemente porque eres joven.  Debes ser un ejemplo en casa, en la iglesia, en el supermercado, en la autopista, en el patio, en la barbería, en la escuela, en el juego de fútbol, y en todas partes.</a:t>
            </a:r>
          </a:p>
          <a:p>
            <a:pPr algn="ctr"/>
            <a:endParaRPr lang="en-US" dirty="0">
              <a:solidFill>
                <a:srgbClr val="333333"/>
              </a:solidFill>
              <a:latin typeface="Arial Black" panose="020B0A04020102020204" pitchFamily="34" charset="0"/>
            </a:endParaRPr>
          </a:p>
          <a:p>
            <a:pPr algn="ctr"/>
            <a:r>
              <a:rPr lang="es-ES" sz="2700" b="0" i="0" dirty="0">
                <a:solidFill>
                  <a:srgbClr val="333333"/>
                </a:solidFill>
                <a:effectLst/>
                <a:latin typeface="Arial Black" panose="020B0A04020102020204" pitchFamily="34" charset="0"/>
              </a:rPr>
              <a:t>¿Eres aquel ejemplo de la piedad?  ¿Te miran otros creyentes como </a:t>
            </a:r>
            <a:r>
              <a:rPr lang="es-ES" sz="2700" dirty="0">
                <a:solidFill>
                  <a:srgbClr val="333333"/>
                </a:solidFill>
                <a:latin typeface="Arial Black" panose="020B0A04020102020204" pitchFamily="34" charset="0"/>
              </a:rPr>
              <a:t>personas</a:t>
            </a:r>
            <a:r>
              <a:rPr lang="es-ES" sz="2700" b="0" i="0" dirty="0">
                <a:solidFill>
                  <a:srgbClr val="333333"/>
                </a:solidFill>
                <a:effectLst/>
                <a:latin typeface="Arial Black" panose="020B0A04020102020204" pitchFamily="34" charset="0"/>
              </a:rPr>
              <a:t> que modelan lo que significa comportarse como un discípulo de Cristo?</a:t>
            </a:r>
            <a:endParaRPr lang="en-US" sz="2700" dirty="0">
              <a:solidFill>
                <a:srgbClr val="C00000"/>
              </a:solidFill>
              <a:latin typeface="Arial Black" panose="020B0A04020102020204" pitchFamily="34" charset="0"/>
            </a:endParaRPr>
          </a:p>
        </p:txBody>
      </p:sp>
    </p:spTree>
    <p:extLst>
      <p:ext uri="{BB962C8B-B14F-4D97-AF65-F5344CB8AC3E}">
        <p14:creationId xmlns:p14="http://schemas.microsoft.com/office/powerpoint/2010/main" val="680967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1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dissolve">
                                      <p:cBhvr>
                                        <p:cTn id="17"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D6BD85-9F18-3B4B-2CC9-180328707377}"/>
              </a:ext>
            </a:extLst>
          </p:cNvPr>
          <p:cNvSpPr txBox="1"/>
          <p:nvPr/>
        </p:nvSpPr>
        <p:spPr>
          <a:xfrm>
            <a:off x="682472" y="0"/>
            <a:ext cx="10982325" cy="1384995"/>
          </a:xfrm>
          <a:prstGeom prst="rect">
            <a:avLst/>
          </a:prstGeom>
          <a:noFill/>
        </p:spPr>
        <p:txBody>
          <a:bodyPr wrap="square" rtlCol="0">
            <a:spAutoFit/>
          </a:bodyPr>
          <a:lstStyle/>
          <a:p>
            <a:pPr algn="ctr"/>
            <a:r>
              <a:rPr lang="es-CO" sz="2800" dirty="0">
                <a:solidFill>
                  <a:srgbClr val="C00000"/>
                </a:solidFill>
                <a:latin typeface="Arial Black" panose="020B0A04020102020204" pitchFamily="34" charset="0"/>
              </a:rPr>
              <a:t>¿</a:t>
            </a:r>
            <a:r>
              <a:rPr lang="es-ES" sz="2800" dirty="0">
                <a:solidFill>
                  <a:srgbClr val="C00000"/>
                </a:solidFill>
                <a:latin typeface="Arial Black" panose="020B0A04020102020204" pitchFamily="34" charset="0"/>
              </a:rPr>
              <a:t>Te enfocas en ser un ejemplo a los creyentes en conducta en tu iglesia local?</a:t>
            </a:r>
          </a:p>
          <a:p>
            <a:pPr algn="ctr"/>
            <a:r>
              <a:rPr lang="es-ES" sz="2800" dirty="0">
                <a:solidFill>
                  <a:srgbClr val="C00000"/>
                </a:solidFill>
                <a:latin typeface="Arial Black" panose="020B0A04020102020204" pitchFamily="34" charset="0"/>
              </a:rPr>
              <a:t>Aquí están algunos modos que puedes hacerlo:</a:t>
            </a:r>
            <a:endParaRPr lang="en-US" sz="2600" dirty="0">
              <a:solidFill>
                <a:srgbClr val="C00000"/>
              </a:solidFill>
              <a:latin typeface="Arial Black" panose="020B0A04020102020204" pitchFamily="34" charset="0"/>
            </a:endParaRPr>
          </a:p>
        </p:txBody>
      </p:sp>
      <p:sp>
        <p:nvSpPr>
          <p:cNvPr id="5" name="TextBox 4">
            <a:extLst>
              <a:ext uri="{FF2B5EF4-FFF2-40B4-BE49-F238E27FC236}">
                <a16:creationId xmlns:a16="http://schemas.microsoft.com/office/drawing/2014/main" id="{91160A35-2FA4-9B83-CCBC-F5F8C2F3DAA8}"/>
              </a:ext>
            </a:extLst>
          </p:cNvPr>
          <p:cNvSpPr txBox="1"/>
          <p:nvPr/>
        </p:nvSpPr>
        <p:spPr>
          <a:xfrm>
            <a:off x="372370" y="1585321"/>
            <a:ext cx="11602528" cy="3385542"/>
          </a:xfrm>
          <a:prstGeom prst="rect">
            <a:avLst/>
          </a:prstGeom>
          <a:noFill/>
        </p:spPr>
        <p:txBody>
          <a:bodyPr wrap="square">
            <a:spAutoFit/>
          </a:bodyPr>
          <a:lstStyle/>
          <a:p>
            <a:r>
              <a:rPr lang="en-US" sz="2800" b="0" i="1" dirty="0" err="1">
                <a:solidFill>
                  <a:srgbClr val="C00000"/>
                </a:solidFill>
                <a:effectLst/>
                <a:latin typeface="Arial Black" panose="020B0A04020102020204" pitchFamily="34" charset="0"/>
              </a:rPr>
              <a:t>Estés</a:t>
            </a:r>
            <a:r>
              <a:rPr lang="en-US" sz="2800" b="0" i="1" dirty="0">
                <a:solidFill>
                  <a:srgbClr val="C00000"/>
                </a:solidFill>
                <a:effectLst/>
                <a:latin typeface="Arial Black" panose="020B0A04020102020204" pitchFamily="34" charset="0"/>
              </a:rPr>
              <a:t> </a:t>
            </a:r>
            <a:r>
              <a:rPr lang="en-US" sz="2800" b="0" i="1" dirty="0" err="1">
                <a:solidFill>
                  <a:srgbClr val="C00000"/>
                </a:solidFill>
                <a:effectLst/>
                <a:latin typeface="Arial Black" panose="020B0A04020102020204" pitchFamily="34" charset="0"/>
              </a:rPr>
              <a:t>allí</a:t>
            </a:r>
            <a:r>
              <a:rPr lang="en-US" sz="2800" b="0" i="0" dirty="0">
                <a:solidFill>
                  <a:srgbClr val="C00000"/>
                </a:solidFill>
                <a:effectLst/>
                <a:latin typeface="Arial Black" panose="020B0A04020102020204" pitchFamily="34" charset="0"/>
              </a:rPr>
              <a:t>.  </a:t>
            </a:r>
            <a:r>
              <a:rPr lang="es-ES" sz="2600" b="0" i="0" dirty="0">
                <a:solidFill>
                  <a:srgbClr val="333333"/>
                </a:solidFill>
                <a:effectLst/>
                <a:latin typeface="Arial Black" panose="020B0A04020102020204" pitchFamily="34" charset="0"/>
              </a:rPr>
              <a:t>Asista a cada reunión. Haz de </a:t>
            </a:r>
            <a:r>
              <a:rPr lang="es-ES" sz="2600" dirty="0">
                <a:solidFill>
                  <a:srgbClr val="333333"/>
                </a:solidFill>
                <a:latin typeface="Arial Black" panose="020B0A04020102020204" pitchFamily="34" charset="0"/>
              </a:rPr>
              <a:t>t</a:t>
            </a:r>
            <a:r>
              <a:rPr lang="es-ES" sz="2600" b="0" i="0" dirty="0">
                <a:solidFill>
                  <a:srgbClr val="333333"/>
                </a:solidFill>
                <a:effectLst/>
                <a:latin typeface="Arial Black" panose="020B0A04020102020204" pitchFamily="34" charset="0"/>
              </a:rPr>
              <a:t>u asistencia una prioridad, interrumpida sólo cuando no puedes evitarlo. </a:t>
            </a:r>
          </a:p>
          <a:p>
            <a:r>
              <a:rPr lang="es-ES" sz="2600" b="0" i="0" dirty="0">
                <a:solidFill>
                  <a:srgbClr val="333333"/>
                </a:solidFill>
                <a:effectLst/>
                <a:latin typeface="Arial Black" panose="020B0A04020102020204" pitchFamily="34" charset="0"/>
              </a:rPr>
              <a:t>  - </a:t>
            </a:r>
            <a:r>
              <a:rPr lang="es-ES" sz="2600" b="0" i="0" dirty="0" err="1">
                <a:solidFill>
                  <a:srgbClr val="333333"/>
                </a:solidFill>
                <a:effectLst/>
                <a:latin typeface="Arial Black" panose="020B0A04020102020204" pitchFamily="34" charset="0"/>
              </a:rPr>
              <a:t>deportés</a:t>
            </a:r>
            <a:r>
              <a:rPr lang="es-ES" sz="2600" b="0" i="0" dirty="0">
                <a:solidFill>
                  <a:srgbClr val="333333"/>
                </a:solidFill>
                <a:effectLst/>
                <a:latin typeface="Arial Black" panose="020B0A04020102020204" pitchFamily="34" charset="0"/>
              </a:rPr>
              <a:t>…tarea de escuela…</a:t>
            </a:r>
            <a:r>
              <a:rPr lang="es-ES" sz="2600" dirty="0">
                <a:solidFill>
                  <a:srgbClr val="333333"/>
                </a:solidFill>
                <a:latin typeface="Arial Black" panose="020B0A04020102020204" pitchFamily="34" charset="0"/>
              </a:rPr>
              <a:t>amigo</a:t>
            </a:r>
            <a:r>
              <a:rPr lang="es-ES" sz="2600" b="0" i="0" dirty="0">
                <a:solidFill>
                  <a:srgbClr val="333333"/>
                </a:solidFill>
                <a:effectLst/>
                <a:latin typeface="Arial Black" panose="020B0A04020102020204" pitchFamily="34" charset="0"/>
              </a:rPr>
              <a:t>s: no </a:t>
            </a:r>
            <a:r>
              <a:rPr lang="es-ES" sz="2600" b="0" i="0" dirty="0" err="1">
                <a:solidFill>
                  <a:srgbClr val="333333"/>
                </a:solidFill>
                <a:effectLst/>
                <a:latin typeface="Arial Black" panose="020B0A04020102020204" pitchFamily="34" charset="0"/>
              </a:rPr>
              <a:t>déjes</a:t>
            </a:r>
            <a:r>
              <a:rPr lang="es-ES" sz="2600" b="0" i="0" dirty="0">
                <a:solidFill>
                  <a:srgbClr val="333333"/>
                </a:solidFill>
                <a:effectLst/>
                <a:latin typeface="Arial Black" panose="020B0A04020102020204" pitchFamily="34" charset="0"/>
              </a:rPr>
              <a:t> que te separen de Dios ni de tus hermanos</a:t>
            </a:r>
          </a:p>
          <a:p>
            <a:endParaRPr lang="en-US" sz="1100" dirty="0">
              <a:solidFill>
                <a:srgbClr val="333333"/>
              </a:solidFill>
              <a:latin typeface="Arial Black" panose="020B0A04020102020204" pitchFamily="34" charset="0"/>
            </a:endParaRPr>
          </a:p>
          <a:p>
            <a:r>
              <a:rPr lang="es-ES" sz="2600" dirty="0">
                <a:solidFill>
                  <a:srgbClr val="333333"/>
                </a:solidFill>
                <a:latin typeface="Arial Black" panose="020B0A04020102020204" pitchFamily="34" charset="0"/>
              </a:rPr>
              <a:t>Si no te sientes bien, pero irías a la escuela o el trabajo, entonces también deberías ir a la asamblea de la familia Dios.</a:t>
            </a:r>
          </a:p>
          <a:p>
            <a:endParaRPr lang="en-US" sz="1200" b="0" i="0" dirty="0">
              <a:solidFill>
                <a:srgbClr val="333333"/>
              </a:solidFill>
              <a:effectLst/>
              <a:latin typeface="Arial Black" panose="020B0A04020102020204" pitchFamily="34" charset="0"/>
            </a:endParaRPr>
          </a:p>
          <a:p>
            <a:r>
              <a:rPr lang="es-ES" sz="2600" b="0" i="0" dirty="0">
                <a:solidFill>
                  <a:srgbClr val="333333"/>
                </a:solidFill>
                <a:effectLst/>
                <a:latin typeface="Arial Black" panose="020B0A04020102020204" pitchFamily="34" charset="0"/>
              </a:rPr>
              <a:t>Puedes ser un ejemplo a otros sólo si estás con ellos.</a:t>
            </a:r>
            <a:endParaRPr lang="en-US" sz="2600" dirty="0">
              <a:latin typeface="Arial Black" panose="020B0A04020102020204" pitchFamily="34" charset="0"/>
            </a:endParaRPr>
          </a:p>
        </p:txBody>
      </p:sp>
      <p:sp>
        <p:nvSpPr>
          <p:cNvPr id="6" name="TextBox 5">
            <a:extLst>
              <a:ext uri="{FF2B5EF4-FFF2-40B4-BE49-F238E27FC236}">
                <a16:creationId xmlns:a16="http://schemas.microsoft.com/office/drawing/2014/main" id="{89965AD2-80CB-E776-56BA-D71DD480C65E}"/>
              </a:ext>
            </a:extLst>
          </p:cNvPr>
          <p:cNvSpPr txBox="1"/>
          <p:nvPr/>
        </p:nvSpPr>
        <p:spPr>
          <a:xfrm>
            <a:off x="77634" y="4970863"/>
            <a:ext cx="12192000" cy="1323439"/>
          </a:xfrm>
          <a:prstGeom prst="rect">
            <a:avLst/>
          </a:prstGeom>
          <a:noFill/>
        </p:spPr>
        <p:txBody>
          <a:bodyPr wrap="square">
            <a:spAutoFit/>
          </a:bodyPr>
          <a:lstStyle/>
          <a:p>
            <a:pPr algn="l"/>
            <a:r>
              <a:rPr lang="es-ES" sz="2800" b="0" dirty="0">
                <a:solidFill>
                  <a:srgbClr val="C00000"/>
                </a:solidFill>
                <a:effectLst/>
                <a:latin typeface="Arial Black" panose="020B0A04020102020204" pitchFamily="34" charset="0"/>
              </a:rPr>
              <a:t>Esté activo. </a:t>
            </a:r>
            <a:r>
              <a:rPr lang="es-ES" sz="2600" b="0" i="1" dirty="0">
                <a:solidFill>
                  <a:srgbClr val="333333"/>
                </a:solidFill>
                <a:effectLst/>
                <a:latin typeface="Arial Black" panose="020B0A04020102020204" pitchFamily="34" charset="0"/>
              </a:rPr>
              <a:t>Encuentras a la gente y habla </a:t>
            </a:r>
            <a:r>
              <a:rPr lang="es-ES" sz="2600" i="1" dirty="0">
                <a:solidFill>
                  <a:srgbClr val="333333"/>
                </a:solidFill>
                <a:latin typeface="Arial Black" panose="020B0A04020102020204" pitchFamily="34" charset="0"/>
              </a:rPr>
              <a:t>con</a:t>
            </a:r>
            <a:r>
              <a:rPr lang="es-ES" sz="2600" b="0" i="1" dirty="0">
                <a:solidFill>
                  <a:srgbClr val="333333"/>
                </a:solidFill>
                <a:effectLst/>
                <a:latin typeface="Arial Black" panose="020B0A04020102020204" pitchFamily="34" charset="0"/>
              </a:rPr>
              <a:t> ellos, sobre todo aquellos que no conoces bien. No </a:t>
            </a:r>
            <a:r>
              <a:rPr lang="es-ES" sz="2600" i="1" dirty="0">
                <a:solidFill>
                  <a:srgbClr val="333333"/>
                </a:solidFill>
                <a:latin typeface="Arial Black" panose="020B0A04020102020204" pitchFamily="34" charset="0"/>
              </a:rPr>
              <a:t>te quedes </a:t>
            </a:r>
            <a:r>
              <a:rPr lang="es-ES" sz="2600" b="0" i="1" dirty="0">
                <a:solidFill>
                  <a:srgbClr val="333333"/>
                </a:solidFill>
                <a:effectLst/>
                <a:latin typeface="Arial Black" panose="020B0A04020102020204" pitchFamily="34" charset="0"/>
              </a:rPr>
              <a:t>sólo con tus amigos. Dirígete a todos, sobre todo a los visitantes y los más viejos.</a:t>
            </a:r>
            <a:endParaRPr lang="en-US" sz="2600" b="0" i="0" dirty="0">
              <a:solidFill>
                <a:srgbClr val="333333"/>
              </a:solidFill>
              <a:effectLst/>
              <a:latin typeface="Arial Black" panose="020B0A04020102020204" pitchFamily="34" charset="0"/>
            </a:endParaRPr>
          </a:p>
        </p:txBody>
      </p:sp>
    </p:spTree>
    <p:extLst>
      <p:ext uri="{BB962C8B-B14F-4D97-AF65-F5344CB8AC3E}">
        <p14:creationId xmlns:p14="http://schemas.microsoft.com/office/powerpoint/2010/main" val="381142637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1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dissolve">
                                      <p:cBhvr>
                                        <p:cTn id="17" dur="10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dissolve">
                                      <p:cBhvr>
                                        <p:cTn id="22" dur="10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outVertical)">
                                      <p:cBhvr>
                                        <p:cTn id="2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3164</TotalTime>
  <Words>1436</Words>
  <Application>Microsoft Office PowerPoint</Application>
  <PresentationFormat>Widescreen</PresentationFormat>
  <Paragraphs>156</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Black</vt:lpstr>
      <vt:lpstr>Calibri</vt:lpstr>
      <vt:lpstr>Calibri Light</vt:lpstr>
      <vt:lpstr>Stencil</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ROYCE CHANDLER</dc:creator>
  <cp:lastModifiedBy>ROYCE CHANDLER</cp:lastModifiedBy>
  <cp:revision>127</cp:revision>
  <dcterms:created xsi:type="dcterms:W3CDTF">2022-09-21T19:24:17Z</dcterms:created>
  <dcterms:modified xsi:type="dcterms:W3CDTF">2023-08-12T04:07:29Z</dcterms:modified>
</cp:coreProperties>
</file>